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</p:sldMasterIdLst>
  <p:notesMasterIdLst>
    <p:notesMasterId r:id="rId25"/>
  </p:notesMasterIdLst>
  <p:sldIdLst>
    <p:sldId id="319" r:id="rId3"/>
    <p:sldId id="258" r:id="rId4"/>
    <p:sldId id="260" r:id="rId5"/>
    <p:sldId id="257" r:id="rId6"/>
    <p:sldId id="320" r:id="rId7"/>
    <p:sldId id="326" r:id="rId8"/>
    <p:sldId id="318" r:id="rId9"/>
    <p:sldId id="271" r:id="rId10"/>
    <p:sldId id="324" r:id="rId11"/>
    <p:sldId id="262" r:id="rId12"/>
    <p:sldId id="261" r:id="rId13"/>
    <p:sldId id="321" r:id="rId14"/>
    <p:sldId id="322" r:id="rId15"/>
    <p:sldId id="270" r:id="rId16"/>
    <p:sldId id="263" r:id="rId17"/>
    <p:sldId id="323" r:id="rId18"/>
    <p:sldId id="264" r:id="rId19"/>
    <p:sldId id="325" r:id="rId20"/>
    <p:sldId id="287" r:id="rId21"/>
    <p:sldId id="272" r:id="rId22"/>
    <p:sldId id="275" r:id="rId23"/>
    <p:sldId id="273" r:id="rId24"/>
  </p:sldIdLst>
  <p:sldSz cx="9144000" cy="5143500" type="screen16x9"/>
  <p:notesSz cx="6858000" cy="9144000"/>
  <p:embeddedFontLst>
    <p:embeddedFont>
      <p:font typeface="Dela Gothic One" panose="020B0604020202020204" charset="-128"/>
      <p:regular r:id="rId26"/>
    </p:embeddedFont>
    <p:embeddedFont>
      <p:font typeface="Bebas Neue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DM Sans" panose="020B0604020202020204" charset="0"/>
      <p:regular r:id="rId34"/>
      <p:bold r:id="rId35"/>
      <p:italic r:id="rId36"/>
      <p:boldItalic r:id="rId37"/>
    </p:embeddedFont>
    <p:embeddedFont>
      <p:font typeface="DM Sans Medium" panose="020B0604020202020204" charset="0"/>
      <p:regular r:id="rId38"/>
      <p:bold r:id="rId39"/>
      <p:italic r:id="rId40"/>
      <p:boldItalic r:id="rId41"/>
    </p:embeddedFont>
    <p:embeddedFont>
      <p:font typeface="Roboto Condensed Light" panose="020B0604020202020204" charset="0"/>
      <p:regular r:id="rId42"/>
      <p: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379175-5A76-490E-A41B-F7E89783E6AA}">
  <a:tblStyle styleId="{19379175-5A76-490E-A41B-F7E89783E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2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db06105ea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db06105ea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0e52656e3b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0e52656e3b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103a44b73e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103a44b73e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0e52656e3b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0e52656e3b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f5e9ecaa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f5e9ecaa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0dc9cf3cbd_0_2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0dc9cf3cbd_0_2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db06105ea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0db06105ea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can we call the students? The person who drives? The boy  who is cycling? Today you are going to read about road safety for . </a:t>
            </a:r>
            <a:r>
              <a:rPr lang="en-US" dirty="0" err="1"/>
              <a:t>Newwords</a:t>
            </a:r>
            <a:r>
              <a:rPr lang="en-US" dirty="0"/>
              <a:t>: cyclist, pedestrian, road user, zebra crossing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96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0e52656e3b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0e52656e3b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0e52656e3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0e52656e3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0e52656e3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0e52656e3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0e52656e3b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0e52656e3b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e52656e3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e52656e3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0" name="Google Shape;30;p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3"/>
          <p:cNvSpPr/>
          <p:nvPr/>
        </p:nvSpPr>
        <p:spPr>
          <a:xfrm>
            <a:off x="7005702" y="598101"/>
            <a:ext cx="1423200" cy="987300"/>
          </a:xfrm>
          <a:prstGeom prst="roundRect">
            <a:avLst>
              <a:gd name="adj" fmla="val 49566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5100" y="1094200"/>
            <a:ext cx="6189300" cy="3232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565300" y="1887400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565300" y="2830175"/>
            <a:ext cx="305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rot="-675831">
            <a:off x="1010750" y="3918617"/>
            <a:ext cx="633610" cy="634101"/>
            <a:chOff x="5782491" y="426824"/>
            <a:chExt cx="633699" cy="634190"/>
          </a:xfrm>
        </p:grpSpPr>
        <p:sp>
          <p:nvSpPr>
            <p:cNvPr id="42" name="Google Shape;42;p3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478715">
            <a:off x="1447317" y="774663"/>
            <a:ext cx="634199" cy="634177"/>
            <a:chOff x="4962125" y="426824"/>
            <a:chExt cx="634212" cy="634190"/>
          </a:xfrm>
        </p:grpSpPr>
        <p:sp>
          <p:nvSpPr>
            <p:cNvPr id="50" name="Google Shape;50;p3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800317">
            <a:off x="6350417" y="1577201"/>
            <a:ext cx="633727" cy="634218"/>
            <a:chOff x="3395893" y="1318589"/>
            <a:chExt cx="633742" cy="634233"/>
          </a:xfrm>
        </p:grpSpPr>
        <p:sp>
          <p:nvSpPr>
            <p:cNvPr id="57" name="Google Shape;57;p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87" name="Google Shape;287;p1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" name="Google Shape;293;p13"/>
          <p:cNvGrpSpPr/>
          <p:nvPr/>
        </p:nvGrpSpPr>
        <p:grpSpPr>
          <a:xfrm rot="775219">
            <a:off x="607669" y="1933988"/>
            <a:ext cx="633754" cy="634245"/>
            <a:chOff x="3395893" y="1318589"/>
            <a:chExt cx="633742" cy="634233"/>
          </a:xfrm>
        </p:grpSpPr>
        <p:sp>
          <p:nvSpPr>
            <p:cNvPr id="294" name="Google Shape;294;p1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332362">
            <a:off x="7905702" y="1687496"/>
            <a:ext cx="633759" cy="634245"/>
            <a:chOff x="4082447" y="1126304"/>
            <a:chExt cx="1017910" cy="1018691"/>
          </a:xfrm>
        </p:grpSpPr>
        <p:sp>
          <p:nvSpPr>
            <p:cNvPr id="299" name="Google Shape;299;p1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 rot="844987">
            <a:off x="6476154" y="627553"/>
            <a:ext cx="633765" cy="634251"/>
            <a:chOff x="5458659" y="1126304"/>
            <a:chExt cx="1017910" cy="1018691"/>
          </a:xfrm>
        </p:grpSpPr>
        <p:sp>
          <p:nvSpPr>
            <p:cNvPr id="306" name="Google Shape;306;p13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_1_1_1_1_1_1_1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29" name="Google Shape;529;p2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5"/>
          <p:cNvGrpSpPr/>
          <p:nvPr/>
        </p:nvGrpSpPr>
        <p:grpSpPr>
          <a:xfrm>
            <a:off x="8031112" y="650076"/>
            <a:ext cx="633751" cy="634237"/>
            <a:chOff x="1191647" y="1126304"/>
            <a:chExt cx="1017910" cy="1018691"/>
          </a:xfrm>
        </p:grpSpPr>
        <p:sp>
          <p:nvSpPr>
            <p:cNvPr id="536" name="Google Shape;536;p2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2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538" name="Google Shape;538;p2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25"/>
          <p:cNvGrpSpPr/>
          <p:nvPr/>
        </p:nvGrpSpPr>
        <p:grpSpPr>
          <a:xfrm rot="-686619">
            <a:off x="24305" y="1432311"/>
            <a:ext cx="634199" cy="634177"/>
            <a:chOff x="4962125" y="426824"/>
            <a:chExt cx="634212" cy="634190"/>
          </a:xfrm>
        </p:grpSpPr>
        <p:sp>
          <p:nvSpPr>
            <p:cNvPr id="542" name="Google Shape;542;p25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title" idx="2" hasCustomPrompt="1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2" name="Google Shape;552;p26"/>
          <p:cNvSpPr txBox="1">
            <a:spLocks noGrp="1"/>
          </p:cNvSpPr>
          <p:nvPr>
            <p:ph type="subTitle" idx="1"/>
          </p:nvPr>
        </p:nvSpPr>
        <p:spPr>
          <a:xfrm>
            <a:off x="1738350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" name="Google Shape;554;p26"/>
          <p:cNvSpPr txBox="1">
            <a:spLocks noGrp="1"/>
          </p:cNvSpPr>
          <p:nvPr>
            <p:ph type="title" idx="4" hasCustomPrompt="1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5" name="Google Shape;555;p26"/>
          <p:cNvSpPr txBox="1">
            <a:spLocks noGrp="1"/>
          </p:cNvSpPr>
          <p:nvPr>
            <p:ph type="subTitle" idx="5"/>
          </p:nvPr>
        </p:nvSpPr>
        <p:spPr>
          <a:xfrm>
            <a:off x="5616138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 idx="6"/>
          </p:nvPr>
        </p:nvSpPr>
        <p:spPr>
          <a:xfrm>
            <a:off x="5616138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 idx="7" hasCustomPrompt="1"/>
          </p:nvPr>
        </p:nvSpPr>
        <p:spPr>
          <a:xfrm>
            <a:off x="463023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26"/>
          <p:cNvSpPr txBox="1">
            <a:spLocks noGrp="1"/>
          </p:cNvSpPr>
          <p:nvPr>
            <p:ph type="subTitle" idx="8"/>
          </p:nvPr>
        </p:nvSpPr>
        <p:spPr>
          <a:xfrm>
            <a:off x="5616138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title" idx="9"/>
          </p:nvPr>
        </p:nvSpPr>
        <p:spPr>
          <a:xfrm>
            <a:off x="1738350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13" hasCustomPrompt="1"/>
          </p:nvPr>
        </p:nvSpPr>
        <p:spPr>
          <a:xfrm>
            <a:off x="75298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14"/>
          </p:nvPr>
        </p:nvSpPr>
        <p:spPr>
          <a:xfrm>
            <a:off x="1738350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15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26"/>
          <p:cNvGrpSpPr/>
          <p:nvPr/>
        </p:nvGrpSpPr>
        <p:grpSpPr>
          <a:xfrm rot="-145823">
            <a:off x="1311073" y="3918563"/>
            <a:ext cx="633710" cy="634196"/>
            <a:chOff x="5458659" y="2387179"/>
            <a:chExt cx="1017910" cy="1018691"/>
          </a:xfrm>
        </p:grpSpPr>
        <p:sp>
          <p:nvSpPr>
            <p:cNvPr id="564" name="Google Shape;564;p2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6"/>
          <p:cNvGrpSpPr/>
          <p:nvPr/>
        </p:nvGrpSpPr>
        <p:grpSpPr>
          <a:xfrm rot="-611673">
            <a:off x="7792467" y="665563"/>
            <a:ext cx="633781" cy="634267"/>
            <a:chOff x="2637047" y="2387179"/>
            <a:chExt cx="1017910" cy="1018691"/>
          </a:xfrm>
        </p:grpSpPr>
        <p:sp>
          <p:nvSpPr>
            <p:cNvPr id="571" name="Google Shape;571;p2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26"/>
          <p:cNvGrpSpPr/>
          <p:nvPr/>
        </p:nvGrpSpPr>
        <p:grpSpPr>
          <a:xfrm rot="337911">
            <a:off x="6650111" y="3869992"/>
            <a:ext cx="633756" cy="634242"/>
            <a:chOff x="1169134" y="2387179"/>
            <a:chExt cx="1017910" cy="1018691"/>
          </a:xfrm>
        </p:grpSpPr>
        <p:sp>
          <p:nvSpPr>
            <p:cNvPr id="578" name="Google Shape;578;p2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84" name="Google Shape;584;p2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9"/>
          <p:cNvSpPr/>
          <p:nvPr/>
        </p:nvSpPr>
        <p:spPr>
          <a:xfrm rot="5400000">
            <a:off x="4146903" y="-595650"/>
            <a:ext cx="850200" cy="433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9" name="Google Shape;649;p2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2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51" name="Google Shape;651;p2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29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2808150" y="2097887"/>
            <a:ext cx="35277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 rot="-806287">
            <a:off x="4255098" y="138397"/>
            <a:ext cx="633799" cy="634285"/>
            <a:chOff x="2637047" y="2387179"/>
            <a:chExt cx="1017910" cy="1018691"/>
          </a:xfrm>
        </p:grpSpPr>
        <p:sp>
          <p:nvSpPr>
            <p:cNvPr id="658" name="Google Shape;658;p2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557935">
            <a:off x="851289" y="2085941"/>
            <a:ext cx="633732" cy="634218"/>
            <a:chOff x="1191647" y="1126304"/>
            <a:chExt cx="1017910" cy="1018691"/>
          </a:xfrm>
        </p:grpSpPr>
        <p:sp>
          <p:nvSpPr>
            <p:cNvPr id="665" name="Google Shape;665;p2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0" name="Google Shape;670;p29"/>
          <p:cNvGrpSpPr/>
          <p:nvPr/>
        </p:nvGrpSpPr>
        <p:grpSpPr>
          <a:xfrm rot="-651833">
            <a:off x="7471591" y="3636417"/>
            <a:ext cx="635610" cy="634269"/>
            <a:chOff x="6602344" y="426824"/>
            <a:chExt cx="635530" cy="634190"/>
          </a:xfrm>
        </p:grpSpPr>
        <p:sp>
          <p:nvSpPr>
            <p:cNvPr id="671" name="Google Shape;671;p2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"/>
          <p:cNvSpPr/>
          <p:nvPr/>
        </p:nvSpPr>
        <p:spPr>
          <a:xfrm rot="5400000">
            <a:off x="1702050" y="-1062075"/>
            <a:ext cx="1254300" cy="3924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53" name="Google Shape;753;p3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3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55" name="Google Shape;755;p3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3"/>
          <p:cNvSpPr txBox="1">
            <a:spLocks noGrp="1"/>
          </p:cNvSpPr>
          <p:nvPr>
            <p:ph type="title"/>
          </p:nvPr>
        </p:nvSpPr>
        <p:spPr>
          <a:xfrm>
            <a:off x="715100" y="356850"/>
            <a:ext cx="27939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3"/>
          <p:cNvSpPr txBox="1">
            <a:spLocks noGrp="1"/>
          </p:cNvSpPr>
          <p:nvPr>
            <p:ph type="title" idx="2"/>
          </p:nvPr>
        </p:nvSpPr>
        <p:spPr>
          <a:xfrm>
            <a:off x="3354522" y="188308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6092488" y="1692300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title" idx="3"/>
          </p:nvPr>
        </p:nvSpPr>
        <p:spPr>
          <a:xfrm>
            <a:off x="3354522" y="379540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subTitle" idx="4"/>
          </p:nvPr>
        </p:nvSpPr>
        <p:spPr>
          <a:xfrm>
            <a:off x="6092488" y="360460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title" idx="5"/>
          </p:nvPr>
        </p:nvSpPr>
        <p:spPr>
          <a:xfrm>
            <a:off x="3354522" y="2839251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ubTitle" idx="6"/>
          </p:nvPr>
        </p:nvSpPr>
        <p:spPr>
          <a:xfrm>
            <a:off x="6092488" y="264845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 rot="-412365">
            <a:off x="2544467" y="1338346"/>
            <a:ext cx="633724" cy="634210"/>
            <a:chOff x="4082447" y="1126304"/>
            <a:chExt cx="1017910" cy="1018691"/>
          </a:xfrm>
        </p:grpSpPr>
        <p:sp>
          <p:nvSpPr>
            <p:cNvPr id="767" name="Google Shape;767;p3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852352">
            <a:off x="6762616" y="540360"/>
            <a:ext cx="633792" cy="634278"/>
            <a:chOff x="2637047" y="2387179"/>
            <a:chExt cx="1017910" cy="1018691"/>
          </a:xfrm>
        </p:grpSpPr>
        <p:sp>
          <p:nvSpPr>
            <p:cNvPr id="774" name="Google Shape;774;p33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 txBox="1">
            <a:spLocks noGrp="1"/>
          </p:cNvSpPr>
          <p:nvPr>
            <p:ph type="title"/>
          </p:nvPr>
        </p:nvSpPr>
        <p:spPr>
          <a:xfrm>
            <a:off x="715100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34"/>
          <p:cNvSpPr txBox="1">
            <a:spLocks noGrp="1"/>
          </p:cNvSpPr>
          <p:nvPr>
            <p:ph type="subTitle" idx="1"/>
          </p:nvPr>
        </p:nvSpPr>
        <p:spPr>
          <a:xfrm>
            <a:off x="715100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3070302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subTitle" idx="3"/>
          </p:nvPr>
        </p:nvSpPr>
        <p:spPr>
          <a:xfrm>
            <a:off x="3070302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715100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5"/>
          </p:nvPr>
        </p:nvSpPr>
        <p:spPr>
          <a:xfrm>
            <a:off x="715100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title" idx="6"/>
          </p:nvPr>
        </p:nvSpPr>
        <p:spPr>
          <a:xfrm>
            <a:off x="3070302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7"/>
          </p:nvPr>
        </p:nvSpPr>
        <p:spPr>
          <a:xfrm>
            <a:off x="3070302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3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 txBox="1">
            <a:spLocks noGrp="1"/>
          </p:cNvSpPr>
          <p:nvPr>
            <p:ph type="title" idx="8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92" name="Google Shape;792;p3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3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22" name="Google Shape;922;p3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24" name="Google Shape;924;p3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8" name="Google Shape;928;p39"/>
          <p:cNvGrpSpPr/>
          <p:nvPr/>
        </p:nvGrpSpPr>
        <p:grpSpPr>
          <a:xfrm rot="-412365">
            <a:off x="658517" y="4052971"/>
            <a:ext cx="633724" cy="634210"/>
            <a:chOff x="4082447" y="1126304"/>
            <a:chExt cx="1017910" cy="1018691"/>
          </a:xfrm>
        </p:grpSpPr>
        <p:sp>
          <p:nvSpPr>
            <p:cNvPr id="929" name="Google Shape;929;p39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9"/>
          <p:cNvGrpSpPr/>
          <p:nvPr/>
        </p:nvGrpSpPr>
        <p:grpSpPr>
          <a:xfrm rot="852352">
            <a:off x="7924666" y="389310"/>
            <a:ext cx="633792" cy="634278"/>
            <a:chOff x="2637047" y="2387179"/>
            <a:chExt cx="1017910" cy="1018691"/>
          </a:xfrm>
        </p:grpSpPr>
        <p:sp>
          <p:nvSpPr>
            <p:cNvPr id="936" name="Google Shape;936;p3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6340501" y="2791800"/>
            <a:ext cx="2286091" cy="1931021"/>
            <a:chOff x="6340501" y="2791800"/>
            <a:chExt cx="2286091" cy="1931021"/>
          </a:xfrm>
        </p:grpSpPr>
        <p:sp>
          <p:nvSpPr>
            <p:cNvPr id="943" name="Google Shape;943;p39"/>
            <p:cNvSpPr/>
            <p:nvPr/>
          </p:nvSpPr>
          <p:spPr>
            <a:xfrm>
              <a:off x="6889141" y="2814418"/>
              <a:ext cx="868872" cy="1061557"/>
            </a:xfrm>
            <a:custGeom>
              <a:avLst/>
              <a:gdLst/>
              <a:ahLst/>
              <a:cxnLst/>
              <a:rect l="l" t="t" r="r" b="b"/>
              <a:pathLst>
                <a:path w="5839" h="7134" extrusionOk="0">
                  <a:moveTo>
                    <a:pt x="5838" y="0"/>
                  </a:moveTo>
                  <a:lnTo>
                    <a:pt x="1" y="7006"/>
                  </a:lnTo>
                  <a:lnTo>
                    <a:pt x="5433" y="7133"/>
                  </a:lnTo>
                  <a:lnTo>
                    <a:pt x="583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688814" y="3074081"/>
              <a:ext cx="481979" cy="870792"/>
            </a:xfrm>
            <a:custGeom>
              <a:avLst/>
              <a:gdLst/>
              <a:ahLst/>
              <a:cxnLst/>
              <a:rect l="l" t="t" r="r" b="b"/>
              <a:pathLst>
                <a:path w="3239" h="5852" extrusionOk="0">
                  <a:moveTo>
                    <a:pt x="464" y="0"/>
                  </a:moveTo>
                  <a:lnTo>
                    <a:pt x="1" y="5630"/>
                  </a:lnTo>
                  <a:lnTo>
                    <a:pt x="3239" y="5852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616644" y="2791800"/>
              <a:ext cx="173953" cy="1543231"/>
            </a:xfrm>
            <a:custGeom>
              <a:avLst/>
              <a:gdLst/>
              <a:ahLst/>
              <a:cxnLst/>
              <a:rect l="l" t="t" r="r" b="b"/>
              <a:pathLst>
                <a:path w="1169" h="10371" extrusionOk="0">
                  <a:moveTo>
                    <a:pt x="1010" y="1"/>
                  </a:moveTo>
                  <a:cubicBezTo>
                    <a:pt x="938" y="1"/>
                    <a:pt x="880" y="56"/>
                    <a:pt x="880" y="130"/>
                  </a:cubicBezTo>
                  <a:lnTo>
                    <a:pt x="14" y="10209"/>
                  </a:lnTo>
                  <a:cubicBezTo>
                    <a:pt x="0" y="10290"/>
                    <a:pt x="59" y="10359"/>
                    <a:pt x="139" y="10370"/>
                  </a:cubicBezTo>
                  <a:cubicBezTo>
                    <a:pt x="164" y="10370"/>
                    <a:pt x="186" y="10370"/>
                    <a:pt x="197" y="10359"/>
                  </a:cubicBezTo>
                  <a:cubicBezTo>
                    <a:pt x="256" y="10348"/>
                    <a:pt x="292" y="10290"/>
                    <a:pt x="303" y="10232"/>
                  </a:cubicBezTo>
                  <a:lnTo>
                    <a:pt x="1157" y="152"/>
                  </a:lnTo>
                  <a:cubicBezTo>
                    <a:pt x="1168" y="72"/>
                    <a:pt x="1110" y="2"/>
                    <a:pt x="1030" y="2"/>
                  </a:cubicBezTo>
                  <a:cubicBezTo>
                    <a:pt x="1023" y="1"/>
                    <a:pt x="1016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421450" y="3945475"/>
              <a:ext cx="1962738" cy="544320"/>
            </a:xfrm>
            <a:custGeom>
              <a:avLst/>
              <a:gdLst/>
              <a:ahLst/>
              <a:cxnLst/>
              <a:rect l="l" t="t" r="r" b="b"/>
              <a:pathLst>
                <a:path w="13190" h="3658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1235" y="2814"/>
                    <a:pt x="3294" y="3519"/>
                    <a:pt x="3294" y="3519"/>
                  </a:cubicBezTo>
                  <a:cubicBezTo>
                    <a:pt x="3294" y="3519"/>
                    <a:pt x="5421" y="3657"/>
                    <a:pt x="7526" y="3657"/>
                  </a:cubicBezTo>
                  <a:cubicBezTo>
                    <a:pt x="9182" y="3657"/>
                    <a:pt x="10824" y="3572"/>
                    <a:pt x="11409" y="3267"/>
                  </a:cubicBezTo>
                  <a:cubicBezTo>
                    <a:pt x="12055" y="2920"/>
                    <a:pt x="12566" y="2387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421450" y="3945475"/>
              <a:ext cx="1962738" cy="350281"/>
            </a:xfrm>
            <a:custGeom>
              <a:avLst/>
              <a:gdLst/>
              <a:ahLst/>
              <a:cxnLst/>
              <a:rect l="l" t="t" r="r" b="b"/>
              <a:pathLst>
                <a:path w="13190" h="2354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322" y="1058"/>
                    <a:pt x="508" y="1336"/>
                    <a:pt x="705" y="1591"/>
                  </a:cubicBezTo>
                  <a:cubicBezTo>
                    <a:pt x="727" y="1591"/>
                    <a:pt x="738" y="1577"/>
                    <a:pt x="763" y="1577"/>
                  </a:cubicBezTo>
                  <a:cubicBezTo>
                    <a:pt x="1325" y="1553"/>
                    <a:pt x="2200" y="1526"/>
                    <a:pt x="3274" y="1526"/>
                  </a:cubicBezTo>
                  <a:cubicBezTo>
                    <a:pt x="5783" y="1526"/>
                    <a:pt x="9372" y="1674"/>
                    <a:pt x="12555" y="2354"/>
                  </a:cubicBezTo>
                  <a:cubicBezTo>
                    <a:pt x="12679" y="2201"/>
                    <a:pt x="12796" y="2062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340501" y="4166448"/>
              <a:ext cx="2286091" cy="556373"/>
            </a:xfrm>
            <a:custGeom>
              <a:avLst/>
              <a:gdLst/>
              <a:ahLst/>
              <a:cxnLst/>
              <a:rect l="l" t="t" r="r" b="b"/>
              <a:pathLst>
                <a:path w="15363" h="3739" extrusionOk="0">
                  <a:moveTo>
                    <a:pt x="15085" y="0"/>
                  </a:moveTo>
                  <a:cubicBezTo>
                    <a:pt x="14913" y="417"/>
                    <a:pt x="14694" y="672"/>
                    <a:pt x="14461" y="855"/>
                  </a:cubicBezTo>
                  <a:cubicBezTo>
                    <a:pt x="14220" y="1030"/>
                    <a:pt x="13975" y="1121"/>
                    <a:pt x="13723" y="1157"/>
                  </a:cubicBezTo>
                  <a:cubicBezTo>
                    <a:pt x="13660" y="1166"/>
                    <a:pt x="13597" y="1170"/>
                    <a:pt x="13533" y="1170"/>
                  </a:cubicBezTo>
                  <a:cubicBezTo>
                    <a:pt x="13340" y="1170"/>
                    <a:pt x="13144" y="1131"/>
                    <a:pt x="12935" y="1052"/>
                  </a:cubicBezTo>
                  <a:cubicBezTo>
                    <a:pt x="12657" y="938"/>
                    <a:pt x="12380" y="741"/>
                    <a:pt x="12103" y="383"/>
                  </a:cubicBezTo>
                  <a:cubicBezTo>
                    <a:pt x="11931" y="799"/>
                    <a:pt x="11711" y="1052"/>
                    <a:pt x="11478" y="1238"/>
                  </a:cubicBezTo>
                  <a:cubicBezTo>
                    <a:pt x="11237" y="1410"/>
                    <a:pt x="10993" y="1504"/>
                    <a:pt x="10740" y="1537"/>
                  </a:cubicBezTo>
                  <a:cubicBezTo>
                    <a:pt x="10680" y="1543"/>
                    <a:pt x="10621" y="1546"/>
                    <a:pt x="10560" y="1546"/>
                  </a:cubicBezTo>
                  <a:cubicBezTo>
                    <a:pt x="10364" y="1546"/>
                    <a:pt x="10165" y="1513"/>
                    <a:pt x="9952" y="1435"/>
                  </a:cubicBezTo>
                  <a:cubicBezTo>
                    <a:pt x="9675" y="1318"/>
                    <a:pt x="9398" y="1121"/>
                    <a:pt x="9120" y="763"/>
                  </a:cubicBezTo>
                  <a:cubicBezTo>
                    <a:pt x="8948" y="1180"/>
                    <a:pt x="8729" y="1435"/>
                    <a:pt x="8496" y="1618"/>
                  </a:cubicBezTo>
                  <a:cubicBezTo>
                    <a:pt x="8254" y="1793"/>
                    <a:pt x="8010" y="1884"/>
                    <a:pt x="7758" y="1920"/>
                  </a:cubicBezTo>
                  <a:cubicBezTo>
                    <a:pt x="7700" y="1925"/>
                    <a:pt x="7642" y="1928"/>
                    <a:pt x="7583" y="1928"/>
                  </a:cubicBezTo>
                  <a:cubicBezTo>
                    <a:pt x="7385" y="1928"/>
                    <a:pt x="7184" y="1896"/>
                    <a:pt x="6970" y="1815"/>
                  </a:cubicBezTo>
                  <a:cubicBezTo>
                    <a:pt x="6692" y="1701"/>
                    <a:pt x="6415" y="1504"/>
                    <a:pt x="6138" y="1146"/>
                  </a:cubicBezTo>
                  <a:cubicBezTo>
                    <a:pt x="5966" y="1562"/>
                    <a:pt x="5746" y="1815"/>
                    <a:pt x="5513" y="2001"/>
                  </a:cubicBezTo>
                  <a:cubicBezTo>
                    <a:pt x="5272" y="2173"/>
                    <a:pt x="5028" y="2267"/>
                    <a:pt x="4775" y="2300"/>
                  </a:cubicBezTo>
                  <a:cubicBezTo>
                    <a:pt x="4715" y="2306"/>
                    <a:pt x="4656" y="2309"/>
                    <a:pt x="4595" y="2309"/>
                  </a:cubicBezTo>
                  <a:cubicBezTo>
                    <a:pt x="4399" y="2309"/>
                    <a:pt x="4200" y="2276"/>
                    <a:pt x="3987" y="2198"/>
                  </a:cubicBezTo>
                  <a:cubicBezTo>
                    <a:pt x="3710" y="2081"/>
                    <a:pt x="3433" y="1884"/>
                    <a:pt x="3166" y="1515"/>
                  </a:cubicBezTo>
                  <a:cubicBezTo>
                    <a:pt x="2983" y="1942"/>
                    <a:pt x="2764" y="2198"/>
                    <a:pt x="2531" y="2370"/>
                  </a:cubicBezTo>
                  <a:cubicBezTo>
                    <a:pt x="2289" y="2556"/>
                    <a:pt x="2045" y="2636"/>
                    <a:pt x="1793" y="2683"/>
                  </a:cubicBezTo>
                  <a:cubicBezTo>
                    <a:pt x="1736" y="2688"/>
                    <a:pt x="1679" y="2691"/>
                    <a:pt x="1622" y="2691"/>
                  </a:cubicBezTo>
                  <a:cubicBezTo>
                    <a:pt x="1423" y="2691"/>
                    <a:pt x="1221" y="2657"/>
                    <a:pt x="1005" y="2567"/>
                  </a:cubicBezTo>
                  <a:cubicBezTo>
                    <a:pt x="727" y="2464"/>
                    <a:pt x="450" y="2267"/>
                    <a:pt x="184" y="1895"/>
                  </a:cubicBezTo>
                  <a:lnTo>
                    <a:pt x="184" y="1895"/>
                  </a:lnTo>
                  <a:cubicBezTo>
                    <a:pt x="1" y="2325"/>
                    <a:pt x="150" y="2855"/>
                    <a:pt x="497" y="3227"/>
                  </a:cubicBezTo>
                  <a:cubicBezTo>
                    <a:pt x="669" y="3410"/>
                    <a:pt x="891" y="3560"/>
                    <a:pt x="1144" y="3643"/>
                  </a:cubicBezTo>
                  <a:cubicBezTo>
                    <a:pt x="1317" y="3708"/>
                    <a:pt x="1507" y="3738"/>
                    <a:pt x="1698" y="3738"/>
                  </a:cubicBezTo>
                  <a:cubicBezTo>
                    <a:pt x="1776" y="3738"/>
                    <a:pt x="1854" y="3733"/>
                    <a:pt x="1932" y="3724"/>
                  </a:cubicBezTo>
                  <a:cubicBezTo>
                    <a:pt x="2195" y="3688"/>
                    <a:pt x="2450" y="3596"/>
                    <a:pt x="2670" y="3446"/>
                  </a:cubicBezTo>
                  <a:cubicBezTo>
                    <a:pt x="2889" y="3307"/>
                    <a:pt x="3064" y="3111"/>
                    <a:pt x="3191" y="2891"/>
                  </a:cubicBezTo>
                  <a:cubicBezTo>
                    <a:pt x="3236" y="2797"/>
                    <a:pt x="3272" y="2717"/>
                    <a:pt x="3305" y="2625"/>
                  </a:cubicBezTo>
                  <a:cubicBezTo>
                    <a:pt x="3352" y="2705"/>
                    <a:pt x="3410" y="2775"/>
                    <a:pt x="3480" y="2844"/>
                  </a:cubicBezTo>
                  <a:cubicBezTo>
                    <a:pt x="3652" y="3030"/>
                    <a:pt x="3874" y="3180"/>
                    <a:pt x="4126" y="3260"/>
                  </a:cubicBezTo>
                  <a:cubicBezTo>
                    <a:pt x="4299" y="3325"/>
                    <a:pt x="4489" y="3357"/>
                    <a:pt x="4679" y="3357"/>
                  </a:cubicBezTo>
                  <a:cubicBezTo>
                    <a:pt x="4758" y="3357"/>
                    <a:pt x="4836" y="3351"/>
                    <a:pt x="4914" y="3341"/>
                  </a:cubicBezTo>
                  <a:cubicBezTo>
                    <a:pt x="5167" y="3319"/>
                    <a:pt x="5433" y="3213"/>
                    <a:pt x="5652" y="3074"/>
                  </a:cubicBezTo>
                  <a:cubicBezTo>
                    <a:pt x="5871" y="2925"/>
                    <a:pt x="6046" y="2728"/>
                    <a:pt x="6174" y="2508"/>
                  </a:cubicBezTo>
                  <a:cubicBezTo>
                    <a:pt x="6218" y="2417"/>
                    <a:pt x="6254" y="2336"/>
                    <a:pt x="6287" y="2242"/>
                  </a:cubicBezTo>
                  <a:cubicBezTo>
                    <a:pt x="6335" y="2325"/>
                    <a:pt x="6393" y="2395"/>
                    <a:pt x="6462" y="2464"/>
                  </a:cubicBezTo>
                  <a:cubicBezTo>
                    <a:pt x="6634" y="2647"/>
                    <a:pt x="6856" y="2797"/>
                    <a:pt x="7109" y="2880"/>
                  </a:cubicBezTo>
                  <a:cubicBezTo>
                    <a:pt x="7282" y="2945"/>
                    <a:pt x="7472" y="2975"/>
                    <a:pt x="7664" y="2975"/>
                  </a:cubicBezTo>
                  <a:cubicBezTo>
                    <a:pt x="7741" y="2975"/>
                    <a:pt x="7819" y="2970"/>
                    <a:pt x="7897" y="2961"/>
                  </a:cubicBezTo>
                  <a:cubicBezTo>
                    <a:pt x="8149" y="2936"/>
                    <a:pt x="8415" y="2833"/>
                    <a:pt x="8635" y="2694"/>
                  </a:cubicBezTo>
                  <a:cubicBezTo>
                    <a:pt x="8843" y="2545"/>
                    <a:pt x="9029" y="2348"/>
                    <a:pt x="9156" y="2128"/>
                  </a:cubicBezTo>
                  <a:cubicBezTo>
                    <a:pt x="9201" y="2034"/>
                    <a:pt x="9237" y="1954"/>
                    <a:pt x="9270" y="1862"/>
                  </a:cubicBezTo>
                  <a:cubicBezTo>
                    <a:pt x="9317" y="1942"/>
                    <a:pt x="9375" y="2012"/>
                    <a:pt x="9445" y="2081"/>
                  </a:cubicBezTo>
                  <a:cubicBezTo>
                    <a:pt x="9617" y="2267"/>
                    <a:pt x="9839" y="2417"/>
                    <a:pt x="10091" y="2497"/>
                  </a:cubicBezTo>
                  <a:cubicBezTo>
                    <a:pt x="10277" y="2567"/>
                    <a:pt x="10481" y="2598"/>
                    <a:pt x="10686" y="2598"/>
                  </a:cubicBezTo>
                  <a:cubicBezTo>
                    <a:pt x="10750" y="2598"/>
                    <a:pt x="10815" y="2595"/>
                    <a:pt x="10879" y="2589"/>
                  </a:cubicBezTo>
                  <a:cubicBezTo>
                    <a:pt x="11132" y="2556"/>
                    <a:pt x="11398" y="2450"/>
                    <a:pt x="11606" y="2311"/>
                  </a:cubicBezTo>
                  <a:cubicBezTo>
                    <a:pt x="11825" y="2162"/>
                    <a:pt x="12011" y="1965"/>
                    <a:pt x="12139" y="1745"/>
                  </a:cubicBezTo>
                  <a:cubicBezTo>
                    <a:pt x="12183" y="1654"/>
                    <a:pt x="12219" y="1573"/>
                    <a:pt x="12252" y="1479"/>
                  </a:cubicBezTo>
                  <a:cubicBezTo>
                    <a:pt x="12300" y="1562"/>
                    <a:pt x="12358" y="1632"/>
                    <a:pt x="12427" y="1712"/>
                  </a:cubicBezTo>
                  <a:cubicBezTo>
                    <a:pt x="12599" y="1884"/>
                    <a:pt x="12821" y="2034"/>
                    <a:pt x="13074" y="2128"/>
                  </a:cubicBezTo>
                  <a:cubicBezTo>
                    <a:pt x="13254" y="2188"/>
                    <a:pt x="13453" y="2222"/>
                    <a:pt x="13653" y="2222"/>
                  </a:cubicBezTo>
                  <a:cubicBezTo>
                    <a:pt x="13722" y="2222"/>
                    <a:pt x="13792" y="2217"/>
                    <a:pt x="13862" y="2209"/>
                  </a:cubicBezTo>
                  <a:cubicBezTo>
                    <a:pt x="14114" y="2173"/>
                    <a:pt x="14380" y="2081"/>
                    <a:pt x="14589" y="1931"/>
                  </a:cubicBezTo>
                  <a:cubicBezTo>
                    <a:pt x="14808" y="1782"/>
                    <a:pt x="14994" y="1585"/>
                    <a:pt x="15121" y="1365"/>
                  </a:cubicBezTo>
                  <a:cubicBezTo>
                    <a:pt x="15363" y="924"/>
                    <a:pt x="15363" y="358"/>
                    <a:pt x="1508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9"/>
          <p:cNvGrpSpPr/>
          <p:nvPr/>
        </p:nvGrpSpPr>
        <p:grpSpPr>
          <a:xfrm rot="-773469">
            <a:off x="236734" y="793680"/>
            <a:ext cx="633743" cy="634229"/>
            <a:chOff x="1169134" y="2387179"/>
            <a:chExt cx="1017910" cy="1018691"/>
          </a:xfrm>
        </p:grpSpPr>
        <p:sp>
          <p:nvSpPr>
            <p:cNvPr id="950" name="Google Shape;950;p39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57" name="Google Shape;957;p4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40"/>
          <p:cNvGrpSpPr/>
          <p:nvPr/>
        </p:nvGrpSpPr>
        <p:grpSpPr>
          <a:xfrm>
            <a:off x="715100" y="650337"/>
            <a:ext cx="1960129" cy="1588713"/>
            <a:chOff x="715100" y="650337"/>
            <a:chExt cx="1960129" cy="1588713"/>
          </a:xfrm>
        </p:grpSpPr>
        <p:sp>
          <p:nvSpPr>
            <p:cNvPr id="964" name="Google Shape;964;p40"/>
            <p:cNvSpPr/>
            <p:nvPr/>
          </p:nvSpPr>
          <p:spPr>
            <a:xfrm>
              <a:off x="1171976" y="654835"/>
              <a:ext cx="214536" cy="137799"/>
            </a:xfrm>
            <a:custGeom>
              <a:avLst/>
              <a:gdLst/>
              <a:ahLst/>
              <a:cxnLst/>
              <a:rect l="l" t="t" r="r" b="b"/>
              <a:pathLst>
                <a:path w="1574" h="1011" extrusionOk="0">
                  <a:moveTo>
                    <a:pt x="1297" y="1"/>
                  </a:moveTo>
                  <a:cubicBezTo>
                    <a:pt x="1261" y="1"/>
                    <a:pt x="1224" y="9"/>
                    <a:pt x="1190" y="25"/>
                  </a:cubicBezTo>
                  <a:lnTo>
                    <a:pt x="161" y="547"/>
                  </a:lnTo>
                  <a:cubicBezTo>
                    <a:pt x="47" y="605"/>
                    <a:pt x="0" y="755"/>
                    <a:pt x="58" y="869"/>
                  </a:cubicBezTo>
                  <a:cubicBezTo>
                    <a:pt x="100" y="960"/>
                    <a:pt x="188" y="1010"/>
                    <a:pt x="277" y="1010"/>
                  </a:cubicBezTo>
                  <a:cubicBezTo>
                    <a:pt x="312" y="1010"/>
                    <a:pt x="348" y="1002"/>
                    <a:pt x="380" y="985"/>
                  </a:cubicBezTo>
                  <a:lnTo>
                    <a:pt x="1410" y="453"/>
                  </a:lnTo>
                  <a:cubicBezTo>
                    <a:pt x="1526" y="397"/>
                    <a:pt x="1573" y="245"/>
                    <a:pt x="1515" y="131"/>
                  </a:cubicBezTo>
                  <a:cubicBezTo>
                    <a:pt x="1474" y="48"/>
                    <a:pt x="1386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313727" y="688910"/>
              <a:ext cx="216035" cy="136845"/>
            </a:xfrm>
            <a:custGeom>
              <a:avLst/>
              <a:gdLst/>
              <a:ahLst/>
              <a:cxnLst/>
              <a:rect l="l" t="t" r="r" b="b"/>
              <a:pathLst>
                <a:path w="1585" h="1004" extrusionOk="0">
                  <a:moveTo>
                    <a:pt x="1309" y="1"/>
                  </a:moveTo>
                  <a:cubicBezTo>
                    <a:pt x="1273" y="1"/>
                    <a:pt x="1236" y="10"/>
                    <a:pt x="1202" y="31"/>
                  </a:cubicBezTo>
                  <a:lnTo>
                    <a:pt x="173" y="550"/>
                  </a:lnTo>
                  <a:cubicBezTo>
                    <a:pt x="48" y="608"/>
                    <a:pt x="1" y="758"/>
                    <a:pt x="59" y="874"/>
                  </a:cubicBezTo>
                  <a:cubicBezTo>
                    <a:pt x="108" y="957"/>
                    <a:pt x="192" y="1003"/>
                    <a:pt x="278" y="1003"/>
                  </a:cubicBezTo>
                  <a:cubicBezTo>
                    <a:pt x="313" y="1003"/>
                    <a:pt x="348" y="996"/>
                    <a:pt x="381" y="980"/>
                  </a:cubicBezTo>
                  <a:lnTo>
                    <a:pt x="1410" y="458"/>
                  </a:lnTo>
                  <a:cubicBezTo>
                    <a:pt x="1538" y="400"/>
                    <a:pt x="1585" y="250"/>
                    <a:pt x="1526" y="133"/>
                  </a:cubicBezTo>
                  <a:cubicBezTo>
                    <a:pt x="1478" y="53"/>
                    <a:pt x="139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1457114" y="722713"/>
              <a:ext cx="214536" cy="137663"/>
            </a:xfrm>
            <a:custGeom>
              <a:avLst/>
              <a:gdLst/>
              <a:ahLst/>
              <a:cxnLst/>
              <a:rect l="l" t="t" r="r" b="b"/>
              <a:pathLst>
                <a:path w="1574" h="1010" extrusionOk="0">
                  <a:moveTo>
                    <a:pt x="1295" y="1"/>
                  </a:moveTo>
                  <a:cubicBezTo>
                    <a:pt x="1259" y="1"/>
                    <a:pt x="1223" y="8"/>
                    <a:pt x="1190" y="24"/>
                  </a:cubicBezTo>
                  <a:lnTo>
                    <a:pt x="161" y="557"/>
                  </a:lnTo>
                  <a:cubicBezTo>
                    <a:pt x="47" y="615"/>
                    <a:pt x="0" y="754"/>
                    <a:pt x="58" y="881"/>
                  </a:cubicBezTo>
                  <a:cubicBezTo>
                    <a:pt x="100" y="962"/>
                    <a:pt x="187" y="1009"/>
                    <a:pt x="275" y="1009"/>
                  </a:cubicBezTo>
                  <a:cubicBezTo>
                    <a:pt x="312" y="1009"/>
                    <a:pt x="349" y="1001"/>
                    <a:pt x="383" y="984"/>
                  </a:cubicBezTo>
                  <a:lnTo>
                    <a:pt x="1409" y="465"/>
                  </a:lnTo>
                  <a:cubicBezTo>
                    <a:pt x="1526" y="396"/>
                    <a:pt x="1573" y="257"/>
                    <a:pt x="1515" y="141"/>
                  </a:cubicBezTo>
                  <a:cubicBezTo>
                    <a:pt x="1473" y="49"/>
                    <a:pt x="1385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1830711" y="1950640"/>
              <a:ext cx="215627" cy="137118"/>
            </a:xfrm>
            <a:custGeom>
              <a:avLst/>
              <a:gdLst/>
              <a:ahLst/>
              <a:cxnLst/>
              <a:rect l="l" t="t" r="r" b="b"/>
              <a:pathLst>
                <a:path w="1582" h="1006" extrusionOk="0">
                  <a:moveTo>
                    <a:pt x="1311" y="0"/>
                  </a:moveTo>
                  <a:cubicBezTo>
                    <a:pt x="1271" y="0"/>
                    <a:pt x="1230" y="10"/>
                    <a:pt x="1190" y="32"/>
                  </a:cubicBezTo>
                  <a:lnTo>
                    <a:pt x="161" y="554"/>
                  </a:lnTo>
                  <a:cubicBezTo>
                    <a:pt x="45" y="612"/>
                    <a:pt x="0" y="762"/>
                    <a:pt x="56" y="878"/>
                  </a:cubicBezTo>
                  <a:cubicBezTo>
                    <a:pt x="105" y="959"/>
                    <a:pt x="189" y="1006"/>
                    <a:pt x="275" y="1006"/>
                  </a:cubicBezTo>
                  <a:cubicBezTo>
                    <a:pt x="310" y="1006"/>
                    <a:pt x="346" y="998"/>
                    <a:pt x="380" y="981"/>
                  </a:cubicBezTo>
                  <a:lnTo>
                    <a:pt x="1410" y="462"/>
                  </a:lnTo>
                  <a:cubicBezTo>
                    <a:pt x="1537" y="404"/>
                    <a:pt x="1582" y="254"/>
                    <a:pt x="1526" y="137"/>
                  </a:cubicBezTo>
                  <a:cubicBezTo>
                    <a:pt x="1478" y="50"/>
                    <a:pt x="1398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1887411" y="1815158"/>
              <a:ext cx="215627" cy="137254"/>
            </a:xfrm>
            <a:custGeom>
              <a:avLst/>
              <a:gdLst/>
              <a:ahLst/>
              <a:cxnLst/>
              <a:rect l="l" t="t" r="r" b="b"/>
              <a:pathLst>
                <a:path w="1582" h="1007" extrusionOk="0">
                  <a:moveTo>
                    <a:pt x="1311" y="1"/>
                  </a:moveTo>
                  <a:cubicBezTo>
                    <a:pt x="1272" y="1"/>
                    <a:pt x="1231" y="11"/>
                    <a:pt x="1191" y="33"/>
                  </a:cubicBezTo>
                  <a:lnTo>
                    <a:pt x="161" y="554"/>
                  </a:lnTo>
                  <a:cubicBezTo>
                    <a:pt x="45" y="610"/>
                    <a:pt x="0" y="762"/>
                    <a:pt x="56" y="876"/>
                  </a:cubicBezTo>
                  <a:cubicBezTo>
                    <a:pt x="97" y="959"/>
                    <a:pt x="185" y="1007"/>
                    <a:pt x="273" y="1007"/>
                  </a:cubicBezTo>
                  <a:cubicBezTo>
                    <a:pt x="310" y="1007"/>
                    <a:pt x="347" y="999"/>
                    <a:pt x="380" y="982"/>
                  </a:cubicBezTo>
                  <a:lnTo>
                    <a:pt x="1410" y="460"/>
                  </a:lnTo>
                  <a:cubicBezTo>
                    <a:pt x="1526" y="402"/>
                    <a:pt x="1582" y="252"/>
                    <a:pt x="1512" y="138"/>
                  </a:cubicBezTo>
                  <a:cubicBezTo>
                    <a:pt x="1474" y="50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1944112" y="1680084"/>
              <a:ext cx="214127" cy="136709"/>
            </a:xfrm>
            <a:custGeom>
              <a:avLst/>
              <a:gdLst/>
              <a:ahLst/>
              <a:cxnLst/>
              <a:rect l="l" t="t" r="r" b="b"/>
              <a:pathLst>
                <a:path w="1571" h="1003" extrusionOk="0">
                  <a:moveTo>
                    <a:pt x="1299" y="1"/>
                  </a:moveTo>
                  <a:cubicBezTo>
                    <a:pt x="1262" y="1"/>
                    <a:pt x="1225" y="10"/>
                    <a:pt x="1191" y="31"/>
                  </a:cubicBezTo>
                  <a:lnTo>
                    <a:pt x="161" y="549"/>
                  </a:lnTo>
                  <a:cubicBezTo>
                    <a:pt x="45" y="608"/>
                    <a:pt x="1" y="757"/>
                    <a:pt x="56" y="874"/>
                  </a:cubicBezTo>
                  <a:cubicBezTo>
                    <a:pt x="97" y="956"/>
                    <a:pt x="183" y="1002"/>
                    <a:pt x="271" y="1002"/>
                  </a:cubicBezTo>
                  <a:cubicBezTo>
                    <a:pt x="309" y="1002"/>
                    <a:pt x="346" y="994"/>
                    <a:pt x="381" y="977"/>
                  </a:cubicBezTo>
                  <a:lnTo>
                    <a:pt x="1410" y="458"/>
                  </a:lnTo>
                  <a:cubicBezTo>
                    <a:pt x="1526" y="400"/>
                    <a:pt x="1571" y="250"/>
                    <a:pt x="1513" y="133"/>
                  </a:cubicBezTo>
                  <a:cubicBezTo>
                    <a:pt x="1474" y="53"/>
                    <a:pt x="1386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985927" y="650474"/>
              <a:ext cx="1087265" cy="581592"/>
            </a:xfrm>
            <a:custGeom>
              <a:avLst/>
              <a:gdLst/>
              <a:ahLst/>
              <a:cxnLst/>
              <a:rect l="l" t="t" r="r" b="b"/>
              <a:pathLst>
                <a:path w="7977" h="4267" extrusionOk="0">
                  <a:moveTo>
                    <a:pt x="1150" y="0"/>
                  </a:moveTo>
                  <a:cubicBezTo>
                    <a:pt x="1079" y="0"/>
                    <a:pt x="1009" y="16"/>
                    <a:pt x="949" y="46"/>
                  </a:cubicBezTo>
                  <a:lnTo>
                    <a:pt x="325" y="371"/>
                  </a:lnTo>
                  <a:cubicBezTo>
                    <a:pt x="47" y="510"/>
                    <a:pt x="0" y="890"/>
                    <a:pt x="244" y="1087"/>
                  </a:cubicBezTo>
                  <a:lnTo>
                    <a:pt x="3943" y="4161"/>
                  </a:lnTo>
                  <a:cubicBezTo>
                    <a:pt x="4019" y="4231"/>
                    <a:pt x="4117" y="4267"/>
                    <a:pt x="4218" y="4267"/>
                  </a:cubicBezTo>
                  <a:cubicBezTo>
                    <a:pt x="4285" y="4267"/>
                    <a:pt x="4353" y="4251"/>
                    <a:pt x="4417" y="4219"/>
                  </a:cubicBezTo>
                  <a:lnTo>
                    <a:pt x="7619" y="2591"/>
                  </a:lnTo>
                  <a:cubicBezTo>
                    <a:pt x="7977" y="2405"/>
                    <a:pt x="7918" y="1897"/>
                    <a:pt x="7538" y="1780"/>
                  </a:cubicBezTo>
                  <a:lnTo>
                    <a:pt x="1260" y="13"/>
                  </a:lnTo>
                  <a:cubicBezTo>
                    <a:pt x="1224" y="4"/>
                    <a:pt x="1187" y="0"/>
                    <a:pt x="1150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996831" y="650337"/>
              <a:ext cx="997716" cy="559784"/>
            </a:xfrm>
            <a:custGeom>
              <a:avLst/>
              <a:gdLst/>
              <a:ahLst/>
              <a:cxnLst/>
              <a:rect l="l" t="t" r="r" b="b"/>
              <a:pathLst>
                <a:path w="7320" h="4107" extrusionOk="0">
                  <a:moveTo>
                    <a:pt x="1066" y="0"/>
                  </a:moveTo>
                  <a:cubicBezTo>
                    <a:pt x="997" y="0"/>
                    <a:pt x="927" y="14"/>
                    <a:pt x="869" y="47"/>
                  </a:cubicBezTo>
                  <a:lnTo>
                    <a:pt x="245" y="372"/>
                  </a:lnTo>
                  <a:cubicBezTo>
                    <a:pt x="84" y="452"/>
                    <a:pt x="1" y="602"/>
                    <a:pt x="1" y="752"/>
                  </a:cubicBezTo>
                  <a:cubicBezTo>
                    <a:pt x="1" y="880"/>
                    <a:pt x="48" y="996"/>
                    <a:pt x="164" y="1088"/>
                  </a:cubicBezTo>
                  <a:lnTo>
                    <a:pt x="3782" y="4106"/>
                  </a:lnTo>
                  <a:cubicBezTo>
                    <a:pt x="4706" y="3424"/>
                    <a:pt x="5666" y="2764"/>
                    <a:pt x="6418" y="2267"/>
                  </a:cubicBezTo>
                  <a:cubicBezTo>
                    <a:pt x="6706" y="2070"/>
                    <a:pt x="7006" y="1898"/>
                    <a:pt x="7320" y="1748"/>
                  </a:cubicBezTo>
                  <a:lnTo>
                    <a:pt x="4731" y="1018"/>
                  </a:lnTo>
                  <a:lnTo>
                    <a:pt x="4048" y="821"/>
                  </a:lnTo>
                  <a:lnTo>
                    <a:pt x="3746" y="741"/>
                  </a:lnTo>
                  <a:lnTo>
                    <a:pt x="3052" y="544"/>
                  </a:lnTo>
                  <a:lnTo>
                    <a:pt x="2742" y="452"/>
                  </a:lnTo>
                  <a:lnTo>
                    <a:pt x="2070" y="267"/>
                  </a:lnTo>
                  <a:lnTo>
                    <a:pt x="1180" y="14"/>
                  </a:lnTo>
                  <a:cubicBezTo>
                    <a:pt x="1146" y="0"/>
                    <a:pt x="1099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1679418" y="1242970"/>
              <a:ext cx="568371" cy="996080"/>
            </a:xfrm>
            <a:custGeom>
              <a:avLst/>
              <a:gdLst/>
              <a:ahLst/>
              <a:cxnLst/>
              <a:rect l="l" t="t" r="r" b="b"/>
              <a:pathLst>
                <a:path w="4170" h="7308" extrusionOk="0">
                  <a:moveTo>
                    <a:pt x="3647" y="0"/>
                  </a:moveTo>
                  <a:cubicBezTo>
                    <a:pt x="3584" y="0"/>
                    <a:pt x="3518" y="15"/>
                    <a:pt x="3455" y="47"/>
                  </a:cubicBezTo>
                  <a:lnTo>
                    <a:pt x="242" y="1676"/>
                  </a:lnTo>
                  <a:cubicBezTo>
                    <a:pt x="92" y="1756"/>
                    <a:pt x="0" y="1920"/>
                    <a:pt x="12" y="2092"/>
                  </a:cubicBezTo>
                  <a:lnTo>
                    <a:pt x="322" y="6903"/>
                  </a:lnTo>
                  <a:cubicBezTo>
                    <a:pt x="331" y="7142"/>
                    <a:pt x="532" y="7307"/>
                    <a:pt x="751" y="7307"/>
                  </a:cubicBezTo>
                  <a:cubicBezTo>
                    <a:pt x="816" y="7307"/>
                    <a:pt x="883" y="7292"/>
                    <a:pt x="947" y="7260"/>
                  </a:cubicBezTo>
                  <a:lnTo>
                    <a:pt x="1571" y="6936"/>
                  </a:lnTo>
                  <a:cubicBezTo>
                    <a:pt x="1676" y="6889"/>
                    <a:pt x="1746" y="6808"/>
                    <a:pt x="1790" y="6706"/>
                  </a:cubicBezTo>
                  <a:lnTo>
                    <a:pt x="4057" y="591"/>
                  </a:lnTo>
                  <a:cubicBezTo>
                    <a:pt x="4170" y="287"/>
                    <a:pt x="3928" y="0"/>
                    <a:pt x="3647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682417" y="1354736"/>
              <a:ext cx="537567" cy="883905"/>
            </a:xfrm>
            <a:custGeom>
              <a:avLst/>
              <a:gdLst/>
              <a:ahLst/>
              <a:cxnLst/>
              <a:rect l="l" t="t" r="r" b="b"/>
              <a:pathLst>
                <a:path w="3944" h="6485" extrusionOk="0">
                  <a:moveTo>
                    <a:pt x="3943" y="1"/>
                  </a:moveTo>
                  <a:cubicBezTo>
                    <a:pt x="3699" y="129"/>
                    <a:pt x="3458" y="231"/>
                    <a:pt x="3202" y="326"/>
                  </a:cubicBezTo>
                  <a:cubicBezTo>
                    <a:pt x="2337" y="636"/>
                    <a:pt x="1158" y="1052"/>
                    <a:pt x="1" y="1421"/>
                  </a:cubicBezTo>
                  <a:lnTo>
                    <a:pt x="300" y="6083"/>
                  </a:lnTo>
                  <a:cubicBezTo>
                    <a:pt x="311" y="6324"/>
                    <a:pt x="508" y="6485"/>
                    <a:pt x="728" y="6485"/>
                  </a:cubicBezTo>
                  <a:cubicBezTo>
                    <a:pt x="797" y="6485"/>
                    <a:pt x="866" y="6474"/>
                    <a:pt x="925" y="6440"/>
                  </a:cubicBezTo>
                  <a:lnTo>
                    <a:pt x="1549" y="6116"/>
                  </a:lnTo>
                  <a:cubicBezTo>
                    <a:pt x="1654" y="6069"/>
                    <a:pt x="1724" y="5988"/>
                    <a:pt x="1768" y="5886"/>
                  </a:cubicBezTo>
                  <a:lnTo>
                    <a:pt x="394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033087" y="797950"/>
              <a:ext cx="1642142" cy="869185"/>
            </a:xfrm>
            <a:custGeom>
              <a:avLst/>
              <a:gdLst/>
              <a:ahLst/>
              <a:cxnLst/>
              <a:rect l="l" t="t" r="r" b="b"/>
              <a:pathLst>
                <a:path w="12048" h="6377" extrusionOk="0">
                  <a:moveTo>
                    <a:pt x="10166" y="1"/>
                  </a:moveTo>
                  <a:cubicBezTo>
                    <a:pt x="9926" y="1"/>
                    <a:pt x="9678" y="11"/>
                    <a:pt x="9434" y="27"/>
                  </a:cubicBezTo>
                  <a:cubicBezTo>
                    <a:pt x="8255" y="121"/>
                    <a:pt x="7123" y="526"/>
                    <a:pt x="6152" y="1184"/>
                  </a:cubicBezTo>
                  <a:cubicBezTo>
                    <a:pt x="3979" y="2641"/>
                    <a:pt x="1" y="5462"/>
                    <a:pt x="373" y="6189"/>
                  </a:cubicBezTo>
                  <a:cubicBezTo>
                    <a:pt x="440" y="6320"/>
                    <a:pt x="644" y="6377"/>
                    <a:pt x="949" y="6377"/>
                  </a:cubicBezTo>
                  <a:cubicBezTo>
                    <a:pt x="2370" y="6377"/>
                    <a:pt x="5967" y="5142"/>
                    <a:pt x="7966" y="4411"/>
                  </a:cubicBezTo>
                  <a:cubicBezTo>
                    <a:pt x="9007" y="4028"/>
                    <a:pt x="9956" y="3403"/>
                    <a:pt x="10694" y="2571"/>
                  </a:cubicBezTo>
                  <a:cubicBezTo>
                    <a:pt x="11387" y="1808"/>
                    <a:pt x="12048" y="929"/>
                    <a:pt x="11781" y="421"/>
                  </a:cubicBezTo>
                  <a:cubicBezTo>
                    <a:pt x="11622" y="103"/>
                    <a:pt x="10938" y="1"/>
                    <a:pt x="1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715100" y="1407075"/>
              <a:ext cx="508808" cy="618120"/>
            </a:xfrm>
            <a:custGeom>
              <a:avLst/>
              <a:gdLst/>
              <a:ahLst/>
              <a:cxnLst/>
              <a:rect l="l" t="t" r="r" b="b"/>
              <a:pathLst>
                <a:path w="3733" h="4535" extrusionOk="0">
                  <a:moveTo>
                    <a:pt x="1127" y="1"/>
                  </a:moveTo>
                  <a:cubicBezTo>
                    <a:pt x="1066" y="1"/>
                    <a:pt x="1005" y="15"/>
                    <a:pt x="947" y="44"/>
                  </a:cubicBezTo>
                  <a:lnTo>
                    <a:pt x="289" y="380"/>
                  </a:lnTo>
                  <a:cubicBezTo>
                    <a:pt x="1" y="530"/>
                    <a:pt x="1" y="946"/>
                    <a:pt x="289" y="1085"/>
                  </a:cubicBezTo>
                  <a:lnTo>
                    <a:pt x="1896" y="1884"/>
                  </a:lnTo>
                  <a:cubicBezTo>
                    <a:pt x="2045" y="1964"/>
                    <a:pt x="2137" y="2136"/>
                    <a:pt x="2104" y="2311"/>
                  </a:cubicBezTo>
                  <a:lnTo>
                    <a:pt x="1815" y="4067"/>
                  </a:lnTo>
                  <a:cubicBezTo>
                    <a:pt x="1768" y="4328"/>
                    <a:pt x="1975" y="4534"/>
                    <a:pt x="2208" y="4534"/>
                  </a:cubicBezTo>
                  <a:cubicBezTo>
                    <a:pt x="2265" y="4534"/>
                    <a:pt x="2324" y="4522"/>
                    <a:pt x="2381" y="4494"/>
                  </a:cubicBezTo>
                  <a:lnTo>
                    <a:pt x="3039" y="4148"/>
                  </a:lnTo>
                  <a:cubicBezTo>
                    <a:pt x="3155" y="4089"/>
                    <a:pt x="3236" y="3987"/>
                    <a:pt x="3247" y="3870"/>
                  </a:cubicBezTo>
                  <a:lnTo>
                    <a:pt x="3699" y="1271"/>
                  </a:lnTo>
                  <a:lnTo>
                    <a:pt x="3732" y="1246"/>
                  </a:lnTo>
                  <a:lnTo>
                    <a:pt x="3699" y="1234"/>
                  </a:lnTo>
                  <a:lnTo>
                    <a:pt x="3710" y="1201"/>
                  </a:lnTo>
                  <a:lnTo>
                    <a:pt x="3663" y="1212"/>
                  </a:lnTo>
                  <a:lnTo>
                    <a:pt x="1305" y="44"/>
                  </a:lnTo>
                  <a:cubicBezTo>
                    <a:pt x="1248" y="15"/>
                    <a:pt x="1187" y="1"/>
                    <a:pt x="1127" y="1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24505" y="1406666"/>
              <a:ext cx="499403" cy="617984"/>
            </a:xfrm>
            <a:custGeom>
              <a:avLst/>
              <a:gdLst/>
              <a:ahLst/>
              <a:cxnLst/>
              <a:rect l="l" t="t" r="r" b="b"/>
              <a:pathLst>
                <a:path w="3664" h="4534" extrusionOk="0">
                  <a:moveTo>
                    <a:pt x="1064" y="0"/>
                  </a:moveTo>
                  <a:cubicBezTo>
                    <a:pt x="1005" y="0"/>
                    <a:pt x="936" y="14"/>
                    <a:pt x="878" y="47"/>
                  </a:cubicBezTo>
                  <a:lnTo>
                    <a:pt x="220" y="383"/>
                  </a:lnTo>
                  <a:cubicBezTo>
                    <a:pt x="70" y="452"/>
                    <a:pt x="1" y="591"/>
                    <a:pt x="1" y="730"/>
                  </a:cubicBezTo>
                  <a:cubicBezTo>
                    <a:pt x="1" y="880"/>
                    <a:pt x="70" y="1018"/>
                    <a:pt x="220" y="1088"/>
                  </a:cubicBezTo>
                  <a:lnTo>
                    <a:pt x="1827" y="1887"/>
                  </a:lnTo>
                  <a:cubicBezTo>
                    <a:pt x="1965" y="1956"/>
                    <a:pt x="2046" y="2095"/>
                    <a:pt x="2046" y="2245"/>
                  </a:cubicBezTo>
                  <a:cubicBezTo>
                    <a:pt x="2046" y="2267"/>
                    <a:pt x="2046" y="2289"/>
                    <a:pt x="2035" y="2314"/>
                  </a:cubicBezTo>
                  <a:lnTo>
                    <a:pt x="1746" y="4070"/>
                  </a:lnTo>
                  <a:cubicBezTo>
                    <a:pt x="1735" y="4092"/>
                    <a:pt x="1735" y="4117"/>
                    <a:pt x="1735" y="4140"/>
                  </a:cubicBezTo>
                  <a:cubicBezTo>
                    <a:pt x="1735" y="4370"/>
                    <a:pt x="1918" y="4533"/>
                    <a:pt x="2126" y="4533"/>
                  </a:cubicBezTo>
                  <a:cubicBezTo>
                    <a:pt x="2184" y="4533"/>
                    <a:pt x="2254" y="4522"/>
                    <a:pt x="2312" y="4497"/>
                  </a:cubicBezTo>
                  <a:lnTo>
                    <a:pt x="2970" y="4151"/>
                  </a:lnTo>
                  <a:cubicBezTo>
                    <a:pt x="3086" y="4092"/>
                    <a:pt x="3167" y="3990"/>
                    <a:pt x="3178" y="3873"/>
                  </a:cubicBezTo>
                  <a:lnTo>
                    <a:pt x="3630" y="1274"/>
                  </a:lnTo>
                  <a:lnTo>
                    <a:pt x="3663" y="1249"/>
                  </a:lnTo>
                  <a:lnTo>
                    <a:pt x="3630" y="1237"/>
                  </a:lnTo>
                  <a:lnTo>
                    <a:pt x="3641" y="1204"/>
                  </a:lnTo>
                  <a:lnTo>
                    <a:pt x="3594" y="1215"/>
                  </a:lnTo>
                  <a:lnTo>
                    <a:pt x="2995" y="927"/>
                  </a:lnTo>
                  <a:lnTo>
                    <a:pt x="1236" y="47"/>
                  </a:lnTo>
                  <a:cubicBezTo>
                    <a:pt x="1180" y="14"/>
                    <a:pt x="112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419797" y="818804"/>
              <a:ext cx="159335" cy="238116"/>
            </a:xfrm>
            <a:custGeom>
              <a:avLst/>
              <a:gdLst/>
              <a:ahLst/>
              <a:cxnLst/>
              <a:rect l="l" t="t" r="r" b="b"/>
              <a:pathLst>
                <a:path w="1169" h="1747" extrusionOk="0">
                  <a:moveTo>
                    <a:pt x="105" y="0"/>
                  </a:moveTo>
                  <a:cubicBezTo>
                    <a:pt x="90" y="0"/>
                    <a:pt x="74" y="1"/>
                    <a:pt x="59" y="2"/>
                  </a:cubicBezTo>
                  <a:lnTo>
                    <a:pt x="1" y="2"/>
                  </a:lnTo>
                  <a:lnTo>
                    <a:pt x="891" y="1747"/>
                  </a:lnTo>
                  <a:cubicBezTo>
                    <a:pt x="1063" y="1564"/>
                    <a:pt x="1169" y="1331"/>
                    <a:pt x="1158" y="1089"/>
                  </a:cubicBezTo>
                  <a:cubicBezTo>
                    <a:pt x="1133" y="637"/>
                    <a:pt x="880" y="360"/>
                    <a:pt x="658" y="188"/>
                  </a:cubicBezTo>
                  <a:cubicBezTo>
                    <a:pt x="498" y="69"/>
                    <a:pt x="307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-521450">
            <a:off x="2424853" y="4355393"/>
            <a:ext cx="634200" cy="634179"/>
            <a:chOff x="4962125" y="426824"/>
            <a:chExt cx="634212" cy="634190"/>
          </a:xfrm>
        </p:grpSpPr>
        <p:sp>
          <p:nvSpPr>
            <p:cNvPr id="979" name="Google Shape;979;p40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0"/>
          <p:cNvGrpSpPr/>
          <p:nvPr/>
        </p:nvGrpSpPr>
        <p:grpSpPr>
          <a:xfrm rot="1335216">
            <a:off x="7527524" y="176277"/>
            <a:ext cx="633731" cy="634222"/>
            <a:chOff x="6014253" y="1318589"/>
            <a:chExt cx="633742" cy="634233"/>
          </a:xfrm>
        </p:grpSpPr>
        <p:sp>
          <p:nvSpPr>
            <p:cNvPr id="986" name="Google Shape;986;p40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40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990" name="Google Shape;990;p40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2" name="Google Shape;992;p40"/>
          <p:cNvGrpSpPr/>
          <p:nvPr/>
        </p:nvGrpSpPr>
        <p:grpSpPr>
          <a:xfrm rot="822221">
            <a:off x="7955017" y="3974231"/>
            <a:ext cx="633775" cy="634261"/>
            <a:chOff x="1191647" y="1126304"/>
            <a:chExt cx="1017910" cy="1018691"/>
          </a:xfrm>
        </p:grpSpPr>
        <p:sp>
          <p:nvSpPr>
            <p:cNvPr id="993" name="Google Shape;993;p40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40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995" name="Google Shape;995;p40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4327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7143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" name="Google Shape;64;p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20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647626">
            <a:off x="7889061" y="2210564"/>
            <a:ext cx="633767" cy="634253"/>
            <a:chOff x="5458659" y="1126304"/>
            <a:chExt cx="1017910" cy="1018691"/>
          </a:xfrm>
        </p:grpSpPr>
        <p:sp>
          <p:nvSpPr>
            <p:cNvPr id="73" name="Google Shape;73;p4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781558">
            <a:off x="7927506" y="4015161"/>
            <a:ext cx="633763" cy="634254"/>
            <a:chOff x="3395893" y="1318589"/>
            <a:chExt cx="633742" cy="634233"/>
          </a:xfrm>
        </p:grpSpPr>
        <p:sp>
          <p:nvSpPr>
            <p:cNvPr id="79" name="Google Shape;79;p4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1419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6923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5837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9089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39170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052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13442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9446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02/10/2023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3741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3159963" y="141001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3159963" y="300696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3159963" y="1945178"/>
            <a:ext cx="2441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3159963" y="3542101"/>
            <a:ext cx="24411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1" name="Google Shape;91;p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5"/>
          <p:cNvGrpSpPr/>
          <p:nvPr/>
        </p:nvGrpSpPr>
        <p:grpSpPr>
          <a:xfrm rot="-387912">
            <a:off x="1459633" y="3506334"/>
            <a:ext cx="633709" cy="634195"/>
            <a:chOff x="5458659" y="1126304"/>
            <a:chExt cx="1017910" cy="1018691"/>
          </a:xfrm>
        </p:grpSpPr>
        <p:sp>
          <p:nvSpPr>
            <p:cNvPr id="98" name="Google Shape;98;p5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6365572" y="1882594"/>
            <a:ext cx="633751" cy="634237"/>
            <a:chOff x="1169134" y="2387179"/>
            <a:chExt cx="1017910" cy="1018691"/>
          </a:xfrm>
        </p:grpSpPr>
        <p:sp>
          <p:nvSpPr>
            <p:cNvPr id="104" name="Google Shape;104;p5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5"/>
          <p:cNvGrpSpPr/>
          <p:nvPr/>
        </p:nvGrpSpPr>
        <p:grpSpPr>
          <a:xfrm rot="679607">
            <a:off x="7627165" y="719744"/>
            <a:ext cx="633727" cy="634219"/>
            <a:chOff x="6014253" y="1318589"/>
            <a:chExt cx="633742" cy="634233"/>
          </a:xfrm>
        </p:grpSpPr>
        <p:sp>
          <p:nvSpPr>
            <p:cNvPr id="110" name="Google Shape;110;p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19" name="Google Shape;119;p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 rot="-938067">
            <a:off x="537995" y="3974183"/>
            <a:ext cx="633789" cy="634275"/>
            <a:chOff x="5458659" y="2387179"/>
            <a:chExt cx="1017910" cy="1018691"/>
          </a:xfrm>
        </p:grpSpPr>
        <p:sp>
          <p:nvSpPr>
            <p:cNvPr id="127" name="Google Shape;127;p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1031725">
            <a:off x="5855144" y="816218"/>
            <a:ext cx="633631" cy="634122"/>
            <a:chOff x="5782491" y="426824"/>
            <a:chExt cx="633699" cy="634190"/>
          </a:xfrm>
        </p:grpSpPr>
        <p:sp>
          <p:nvSpPr>
            <p:cNvPr id="134" name="Google Shape;134;p6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6"/>
          <p:cNvGrpSpPr/>
          <p:nvPr/>
        </p:nvGrpSpPr>
        <p:grpSpPr>
          <a:xfrm rot="699969">
            <a:off x="7667506" y="4410739"/>
            <a:ext cx="633715" cy="634206"/>
            <a:chOff x="6014253" y="1318589"/>
            <a:chExt cx="633742" cy="634233"/>
          </a:xfrm>
        </p:grpSpPr>
        <p:sp>
          <p:nvSpPr>
            <p:cNvPr id="142" name="Google Shape;142;p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5400000">
            <a:off x="3242750" y="-323550"/>
            <a:ext cx="1197900" cy="419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51" name="Google Shape;151;p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2327250" y="1295988"/>
            <a:ext cx="3122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512675" y="2548638"/>
            <a:ext cx="3981600" cy="14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 rot="-519900">
            <a:off x="7645743" y="3930135"/>
            <a:ext cx="633757" cy="634243"/>
            <a:chOff x="1191647" y="1126304"/>
            <a:chExt cx="1017910" cy="1018691"/>
          </a:xfrm>
        </p:grpSpPr>
        <p:sp>
          <p:nvSpPr>
            <p:cNvPr id="160" name="Google Shape;160;p7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 rot="709566">
            <a:off x="7292624" y="1072720"/>
            <a:ext cx="633767" cy="634253"/>
            <a:chOff x="4082447" y="1126304"/>
            <a:chExt cx="1017910" cy="1018691"/>
          </a:xfrm>
        </p:grpSpPr>
        <p:sp>
          <p:nvSpPr>
            <p:cNvPr id="166" name="Google Shape;166;p7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7"/>
          <p:cNvGrpSpPr/>
          <p:nvPr/>
        </p:nvGrpSpPr>
        <p:grpSpPr>
          <a:xfrm rot="-666144">
            <a:off x="722424" y="482957"/>
            <a:ext cx="633805" cy="634291"/>
            <a:chOff x="4104947" y="2387179"/>
            <a:chExt cx="1017910" cy="1018691"/>
          </a:xfrm>
        </p:grpSpPr>
        <p:sp>
          <p:nvSpPr>
            <p:cNvPr id="173" name="Google Shape;173;p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81" name="Google Shape;181;p8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8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8"/>
          <p:cNvSpPr/>
          <p:nvPr/>
        </p:nvSpPr>
        <p:spPr>
          <a:xfrm>
            <a:off x="715100" y="1030300"/>
            <a:ext cx="6238200" cy="2608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755921">
            <a:off x="7548078" y="615625"/>
            <a:ext cx="633742" cy="634228"/>
            <a:chOff x="2637047" y="2387179"/>
            <a:chExt cx="1017910" cy="1018691"/>
          </a:xfrm>
        </p:grpSpPr>
        <p:sp>
          <p:nvSpPr>
            <p:cNvPr id="190" name="Google Shape;190;p8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-943832">
            <a:off x="946749" y="3900265"/>
            <a:ext cx="633711" cy="634202"/>
            <a:chOff x="6014253" y="1318589"/>
            <a:chExt cx="633742" cy="634233"/>
          </a:xfrm>
        </p:grpSpPr>
        <p:sp>
          <p:nvSpPr>
            <p:cNvPr id="197" name="Google Shape;197;p8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>
            <a:off x="364725" y="196950"/>
            <a:ext cx="8506950" cy="4752800"/>
            <a:chOff x="364725" y="196950"/>
            <a:chExt cx="8506950" cy="4752800"/>
          </a:xfrm>
        </p:grpSpPr>
        <p:sp>
          <p:nvSpPr>
            <p:cNvPr id="206" name="Google Shape;206;p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9"/>
            <p:cNvGrpSpPr/>
            <p:nvPr/>
          </p:nvGrpSpPr>
          <p:grpSpPr>
            <a:xfrm>
              <a:off x="8727375" y="196950"/>
              <a:ext cx="144300" cy="4752800"/>
              <a:chOff x="8727375" y="196950"/>
              <a:chExt cx="144300" cy="4752800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" name="Google Shape;210;p9"/>
          <p:cNvSpPr/>
          <p:nvPr/>
        </p:nvSpPr>
        <p:spPr>
          <a:xfrm rot="5400000">
            <a:off x="952225" y="-316350"/>
            <a:ext cx="4605300" cy="5776200"/>
          </a:xfrm>
          <a:prstGeom prst="round2SameRect">
            <a:avLst>
              <a:gd name="adj1" fmla="val 50000"/>
              <a:gd name="adj2" fmla="val 1306"/>
            </a:avLst>
          </a:prstGeom>
          <a:solidFill>
            <a:srgbClr val="F3F3F3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1047075" y="1562525"/>
            <a:ext cx="4065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subTitle" idx="1"/>
          </p:nvPr>
        </p:nvSpPr>
        <p:spPr>
          <a:xfrm>
            <a:off x="1047075" y="2248325"/>
            <a:ext cx="38259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1047079" y="684376"/>
            <a:ext cx="633751" cy="634237"/>
            <a:chOff x="5458659" y="1126304"/>
            <a:chExt cx="1017910" cy="1018691"/>
          </a:xfrm>
        </p:grpSpPr>
        <p:sp>
          <p:nvSpPr>
            <p:cNvPr id="214" name="Google Shape;214;p9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9"/>
          <p:cNvGrpSpPr/>
          <p:nvPr/>
        </p:nvGrpSpPr>
        <p:grpSpPr>
          <a:xfrm>
            <a:off x="4094093" y="3918614"/>
            <a:ext cx="634212" cy="634190"/>
            <a:chOff x="4962125" y="426824"/>
            <a:chExt cx="634212" cy="634190"/>
          </a:xfrm>
        </p:grpSpPr>
        <p:sp>
          <p:nvSpPr>
            <p:cNvPr id="220" name="Google Shape;220;p9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9"/>
          <p:cNvGrpSpPr/>
          <p:nvPr/>
        </p:nvGrpSpPr>
        <p:grpSpPr>
          <a:xfrm rot="816595">
            <a:off x="7716436" y="810382"/>
            <a:ext cx="633733" cy="634219"/>
            <a:chOff x="4104947" y="2387179"/>
            <a:chExt cx="1017910" cy="1018691"/>
          </a:xfrm>
        </p:grpSpPr>
        <p:sp>
          <p:nvSpPr>
            <p:cNvPr id="227" name="Google Shape;227;p9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89075" y="1969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289075" y="48054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 rot="5400000">
            <a:off x="2293650" y="-1335325"/>
            <a:ext cx="1627800" cy="5481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0"/>
          <p:cNvGrpSpPr/>
          <p:nvPr/>
        </p:nvGrpSpPr>
        <p:grpSpPr>
          <a:xfrm>
            <a:off x="0" y="-125"/>
            <a:ext cx="9159000" cy="5143700"/>
            <a:chOff x="0" y="-125"/>
            <a:chExt cx="9159000" cy="514370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-125"/>
              <a:ext cx="3654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8809225" y="-125"/>
              <a:ext cx="3348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-5400000">
              <a:off x="4446300" y="-44463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 rot="-5400000">
              <a:off x="4446300" y="4308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42" name="Google Shape;242;p1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0"/>
          <p:cNvSpPr txBox="1">
            <a:spLocks noGrp="1"/>
          </p:cNvSpPr>
          <p:nvPr>
            <p:ph type="title"/>
          </p:nvPr>
        </p:nvSpPr>
        <p:spPr>
          <a:xfrm>
            <a:off x="715100" y="930875"/>
            <a:ext cx="4633800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71" r:id="rId11"/>
    <p:sldLayoutId id="2147483672" r:id="rId12"/>
    <p:sldLayoutId id="2147483675" r:id="rId13"/>
    <p:sldLayoutId id="2147483679" r:id="rId14"/>
    <p:sldLayoutId id="2147483680" r:id="rId15"/>
    <p:sldLayoutId id="2147483685" r:id="rId16"/>
    <p:sldLayoutId id="214748368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02/10/2023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95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hyperlink" Target="https://fermentationwineblog.com/2015/08/shouting-loud-at-the-wine-industry-is-just-shouting/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cityfix.com/blog/striking-a-balance-in-transport-for-all-road-users/" TargetMode="External"/><Relationship Id="rId11" Type="http://schemas.openxmlformats.org/officeDocument/2006/relationships/hyperlink" Target="https://www.rawpixel.com/search/safe" TargetMode="External"/><Relationship Id="rId5" Type="http://schemas.openxmlformats.org/officeDocument/2006/relationships/image" Target="../media/image5.jpg"/><Relationship Id="rId15" Type="http://schemas.openxmlformats.org/officeDocument/2006/relationships/hyperlink" Target="https://blog.chrisrowbury.com/2019/04/how-to-warm-up-your-voice-on-bus-or-any.html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pastoralsj.org/ser/978-pinchazos" TargetMode="External"/><Relationship Id="rId9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wpixel.com/search/safe" TargetMode="External"/><Relationship Id="rId3" Type="http://schemas.openxmlformats.org/officeDocument/2006/relationships/hyperlink" Target="https://pastoralsj.org/ser/978-pinchazos" TargetMode="External"/><Relationship Id="rId7" Type="http://schemas.openxmlformats.org/officeDocument/2006/relationships/image" Target="../media/image8.jpg"/><Relationship Id="rId12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7.jpg"/><Relationship Id="rId10" Type="http://schemas.openxmlformats.org/officeDocument/2006/relationships/hyperlink" Target="https://blog.chrisrowbury.com/2019/04/how-to-warm-up-your-voice-on-bus-or-any.html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13871" y="1185379"/>
            <a:ext cx="461190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7. TRAFFIC – SKILLS 1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DFA66-9986-2F69-9F27-339438E0521F}"/>
              </a:ext>
            </a:extLst>
          </p:cNvPr>
          <p:cNvSpPr txBox="1"/>
          <p:nvPr/>
        </p:nvSpPr>
        <p:spPr>
          <a:xfrm>
            <a:off x="526264" y="52612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38" name="Google Shape;1881;p59">
            <a:extLst>
              <a:ext uri="{FF2B5EF4-FFF2-40B4-BE49-F238E27FC236}">
                <a16:creationId xmlns:a16="http://schemas.microsoft.com/office/drawing/2014/main" id="{B2AC38BB-1CB5-6921-BE49-4F0AA468B728}"/>
              </a:ext>
            </a:extLst>
          </p:cNvPr>
          <p:cNvSpPr/>
          <p:nvPr/>
        </p:nvSpPr>
        <p:spPr>
          <a:xfrm>
            <a:off x="675273" y="1947420"/>
            <a:ext cx="1112758" cy="62433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" name="Google Shape;1883;p59">
            <a:extLst>
              <a:ext uri="{FF2B5EF4-FFF2-40B4-BE49-F238E27FC236}">
                <a16:creationId xmlns:a16="http://schemas.microsoft.com/office/drawing/2014/main" id="{5C202FE1-6B58-78DE-7B6A-2620A74C71E0}"/>
              </a:ext>
            </a:extLst>
          </p:cNvPr>
          <p:cNvSpPr txBox="1"/>
          <p:nvPr/>
        </p:nvSpPr>
        <p:spPr>
          <a:xfrm>
            <a:off x="823915" y="207763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32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0" name="Google Shape;1884;p59">
            <a:extLst>
              <a:ext uri="{FF2B5EF4-FFF2-40B4-BE49-F238E27FC236}">
                <a16:creationId xmlns:a16="http://schemas.microsoft.com/office/drawing/2014/main" id="{80A588C9-BBD4-DABE-CD60-5AF750BC51BF}"/>
              </a:ext>
            </a:extLst>
          </p:cNvPr>
          <p:cNvSpPr txBox="1"/>
          <p:nvPr/>
        </p:nvSpPr>
        <p:spPr>
          <a:xfrm>
            <a:off x="1661351" y="1878585"/>
            <a:ext cx="3698201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pedestrians </a:t>
            </a: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cross the street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753EE-1810-5E15-A89F-5B569085E2A4}"/>
              </a:ext>
            </a:extLst>
          </p:cNvPr>
          <p:cNvSpPr txBox="1"/>
          <p:nvPr/>
        </p:nvSpPr>
        <p:spPr>
          <a:xfrm>
            <a:off x="1224451" y="2995171"/>
            <a:ext cx="40206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At the zebra crossing. </a:t>
            </a:r>
            <a:endParaRPr lang="en-VN" sz="20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1377" name="Google Shape;1377;p50"/>
          <p:cNvPicPr preferRelativeResize="0"/>
          <p:nvPr/>
        </p:nvPicPr>
        <p:blipFill rotWithShape="1">
          <a:blip r:embed="rId5">
            <a:alphaModFix/>
          </a:blip>
          <a:srcRect l="14058" r="14065"/>
          <a:stretch/>
        </p:blipFill>
        <p:spPr>
          <a:xfrm>
            <a:off x="5671238" y="1591400"/>
            <a:ext cx="2736300" cy="2533800"/>
          </a:xfrm>
          <a:prstGeom prst="roundRect">
            <a:avLst>
              <a:gd name="adj" fmla="val 3059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78" name="Google Shape;1378;p50"/>
          <p:cNvGrpSpPr/>
          <p:nvPr/>
        </p:nvGrpSpPr>
        <p:grpSpPr>
          <a:xfrm rot="-639723">
            <a:off x="5425869" y="1430224"/>
            <a:ext cx="633802" cy="634288"/>
            <a:chOff x="5458659" y="2387179"/>
            <a:chExt cx="1017910" cy="1018691"/>
          </a:xfrm>
        </p:grpSpPr>
        <p:sp>
          <p:nvSpPr>
            <p:cNvPr id="1379" name="Google Shape;1379;p50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497021">
            <a:off x="7773646" y="3788251"/>
            <a:ext cx="633747" cy="634232"/>
            <a:chOff x="2637047" y="2387179"/>
            <a:chExt cx="1017910" cy="1018691"/>
          </a:xfrm>
        </p:grpSpPr>
        <p:sp>
          <p:nvSpPr>
            <p:cNvPr id="1386" name="Google Shape;1386;p5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86433D3B-C5B9-4FCB-A1F5-8FF065B4C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6335" y="1136355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9"/>
          <p:cNvSpPr txBox="1">
            <a:spLocks noGrp="1"/>
          </p:cNvSpPr>
          <p:nvPr>
            <p:ph type="body" idx="1"/>
          </p:nvPr>
        </p:nvSpPr>
        <p:spPr>
          <a:xfrm>
            <a:off x="3165938" y="2852741"/>
            <a:ext cx="4936071" cy="524099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Answer: </a:t>
            </a:r>
            <a:r>
              <a:rPr lang="en-US" sz="2000" dirty="0">
                <a:cs typeface="Arial"/>
                <a:sym typeface="Arial"/>
              </a:rPr>
              <a:t>We should use</a:t>
            </a: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2000" dirty="0">
                <a:cs typeface="Arial"/>
                <a:sym typeface="Arial"/>
              </a:rPr>
              <a:t>the cycle lane.</a:t>
            </a:r>
            <a:endParaRPr dirty="0"/>
          </a:p>
        </p:txBody>
      </p:sp>
      <p:sp>
        <p:nvSpPr>
          <p:cNvPr id="1234" name="Google Shape;1234;p49"/>
          <p:cNvSpPr txBox="1">
            <a:spLocks noGrp="1"/>
          </p:cNvSpPr>
          <p:nvPr>
            <p:ph type="title"/>
          </p:nvPr>
        </p:nvSpPr>
        <p:spPr>
          <a:xfrm>
            <a:off x="1798568" y="1115864"/>
            <a:ext cx="3981599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DM Sans Medium"/>
              </a:rPr>
              <a:t>02. Which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grpSp>
        <p:nvGrpSpPr>
          <p:cNvPr id="1235" name="Google Shape;1235;p49"/>
          <p:cNvGrpSpPr/>
          <p:nvPr/>
        </p:nvGrpSpPr>
        <p:grpSpPr>
          <a:xfrm>
            <a:off x="667275" y="3001318"/>
            <a:ext cx="3122094" cy="2142179"/>
            <a:chOff x="667275" y="3001318"/>
            <a:chExt cx="3122094" cy="2142179"/>
          </a:xfrm>
        </p:grpSpPr>
        <p:sp>
          <p:nvSpPr>
            <p:cNvPr id="1236" name="Google Shape;1236;p49"/>
            <p:cNvSpPr/>
            <p:nvPr/>
          </p:nvSpPr>
          <p:spPr>
            <a:xfrm>
              <a:off x="1552548" y="3073944"/>
              <a:ext cx="423341" cy="664766"/>
            </a:xfrm>
            <a:custGeom>
              <a:avLst/>
              <a:gdLst/>
              <a:ahLst/>
              <a:cxnLst/>
              <a:rect l="l" t="t" r="r" b="b"/>
              <a:pathLst>
                <a:path w="6616" h="10389" extrusionOk="0">
                  <a:moveTo>
                    <a:pt x="700" y="0"/>
                  </a:moveTo>
                  <a:cubicBezTo>
                    <a:pt x="326" y="0"/>
                    <a:pt x="0" y="326"/>
                    <a:pt x="0" y="731"/>
                  </a:cubicBezTo>
                  <a:lnTo>
                    <a:pt x="0" y="9658"/>
                  </a:lnTo>
                  <a:cubicBezTo>
                    <a:pt x="0" y="10063"/>
                    <a:pt x="326" y="10389"/>
                    <a:pt x="700" y="10389"/>
                  </a:cubicBezTo>
                  <a:lnTo>
                    <a:pt x="5910" y="10389"/>
                  </a:lnTo>
                  <a:cubicBezTo>
                    <a:pt x="6284" y="10389"/>
                    <a:pt x="6616" y="10063"/>
                    <a:pt x="6616" y="9658"/>
                  </a:cubicBezTo>
                  <a:lnTo>
                    <a:pt x="6616" y="731"/>
                  </a:lnTo>
                  <a:cubicBezTo>
                    <a:pt x="6616" y="326"/>
                    <a:pt x="6284" y="0"/>
                    <a:pt x="59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642515" y="3712798"/>
              <a:ext cx="243025" cy="46775"/>
            </a:xfrm>
            <a:custGeom>
              <a:avLst/>
              <a:gdLst/>
              <a:ahLst/>
              <a:cxnLst/>
              <a:rect l="l" t="t" r="r" b="b"/>
              <a:pathLst>
                <a:path w="3798" h="731" extrusionOk="0">
                  <a:moveTo>
                    <a:pt x="351" y="0"/>
                  </a:moveTo>
                  <a:cubicBezTo>
                    <a:pt x="152" y="0"/>
                    <a:pt x="1" y="175"/>
                    <a:pt x="1" y="380"/>
                  </a:cubicBezTo>
                  <a:cubicBezTo>
                    <a:pt x="1" y="580"/>
                    <a:pt x="152" y="730"/>
                    <a:pt x="351" y="730"/>
                  </a:cubicBezTo>
                  <a:lnTo>
                    <a:pt x="3447" y="730"/>
                  </a:lnTo>
                  <a:cubicBezTo>
                    <a:pt x="3647" y="730"/>
                    <a:pt x="3797" y="580"/>
                    <a:pt x="3797" y="380"/>
                  </a:cubicBezTo>
                  <a:cubicBezTo>
                    <a:pt x="3797" y="175"/>
                    <a:pt x="3647" y="0"/>
                    <a:pt x="3447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610457" y="3701600"/>
              <a:ext cx="32122" cy="67635"/>
            </a:xfrm>
            <a:custGeom>
              <a:avLst/>
              <a:gdLst/>
              <a:ahLst/>
              <a:cxnLst/>
              <a:rect l="l" t="t" r="r" b="b"/>
              <a:pathLst>
                <a:path w="502" h="1057" extrusionOk="0">
                  <a:moveTo>
                    <a:pt x="248" y="0"/>
                  </a:moveTo>
                  <a:cubicBezTo>
                    <a:pt x="97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97" y="1056"/>
                    <a:pt x="248" y="1056"/>
                  </a:cubicBezTo>
                  <a:cubicBezTo>
                    <a:pt x="375" y="1056"/>
                    <a:pt x="502" y="930"/>
                    <a:pt x="502" y="803"/>
                  </a:cubicBezTo>
                  <a:lnTo>
                    <a:pt x="502" y="254"/>
                  </a:lnTo>
                  <a:cubicBezTo>
                    <a:pt x="502" y="103"/>
                    <a:pt x="375" y="0"/>
                    <a:pt x="248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887013" y="3701600"/>
              <a:ext cx="32506" cy="67635"/>
            </a:xfrm>
            <a:custGeom>
              <a:avLst/>
              <a:gdLst/>
              <a:ahLst/>
              <a:cxnLst/>
              <a:rect l="l" t="t" r="r" b="b"/>
              <a:pathLst>
                <a:path w="508" h="1057" extrusionOk="0">
                  <a:moveTo>
                    <a:pt x="254" y="0"/>
                  </a:moveTo>
                  <a:cubicBezTo>
                    <a:pt x="103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103" y="1056"/>
                    <a:pt x="254" y="1056"/>
                  </a:cubicBezTo>
                  <a:cubicBezTo>
                    <a:pt x="405" y="1056"/>
                    <a:pt x="508" y="930"/>
                    <a:pt x="508" y="803"/>
                  </a:cubicBezTo>
                  <a:lnTo>
                    <a:pt x="508" y="254"/>
                  </a:lnTo>
                  <a:cubicBezTo>
                    <a:pt x="508" y="103"/>
                    <a:pt x="405" y="0"/>
                    <a:pt x="254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676493" y="3014436"/>
              <a:ext cx="175454" cy="180061"/>
            </a:xfrm>
            <a:custGeom>
              <a:avLst/>
              <a:gdLst/>
              <a:ahLst/>
              <a:cxnLst/>
              <a:rect l="l" t="t" r="r" b="b"/>
              <a:pathLst>
                <a:path w="2742" h="2814" extrusionOk="0">
                  <a:moveTo>
                    <a:pt x="2566" y="176"/>
                  </a:moveTo>
                  <a:lnTo>
                    <a:pt x="2566" y="2415"/>
                  </a:lnTo>
                  <a:cubicBezTo>
                    <a:pt x="2566" y="2542"/>
                    <a:pt x="2464" y="2638"/>
                    <a:pt x="2337" y="2638"/>
                  </a:cubicBezTo>
                  <a:lnTo>
                    <a:pt x="375" y="2638"/>
                  </a:lnTo>
                  <a:cubicBezTo>
                    <a:pt x="273" y="2638"/>
                    <a:pt x="152" y="2542"/>
                    <a:pt x="152" y="2415"/>
                  </a:cubicBezTo>
                  <a:lnTo>
                    <a:pt x="152" y="176"/>
                  </a:lnTo>
                  <a:close/>
                  <a:moveTo>
                    <a:pt x="1" y="1"/>
                  </a:moveTo>
                  <a:lnTo>
                    <a:pt x="1" y="2415"/>
                  </a:lnTo>
                  <a:cubicBezTo>
                    <a:pt x="1" y="2638"/>
                    <a:pt x="176" y="2813"/>
                    <a:pt x="375" y="2813"/>
                  </a:cubicBezTo>
                  <a:lnTo>
                    <a:pt x="2337" y="2813"/>
                  </a:lnTo>
                  <a:cubicBezTo>
                    <a:pt x="2566" y="2813"/>
                    <a:pt x="2741" y="2638"/>
                    <a:pt x="2741" y="2415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645587" y="3001318"/>
              <a:ext cx="233746" cy="25915"/>
            </a:xfrm>
            <a:custGeom>
              <a:avLst/>
              <a:gdLst/>
              <a:ahLst/>
              <a:cxnLst/>
              <a:rect l="l" t="t" r="r" b="b"/>
              <a:pathLst>
                <a:path w="3653" h="405" extrusionOk="0">
                  <a:moveTo>
                    <a:pt x="206" y="0"/>
                  </a:moveTo>
                  <a:cubicBezTo>
                    <a:pt x="79" y="0"/>
                    <a:pt x="1" y="103"/>
                    <a:pt x="1" y="206"/>
                  </a:cubicBezTo>
                  <a:cubicBezTo>
                    <a:pt x="1" y="332"/>
                    <a:pt x="79" y="405"/>
                    <a:pt x="206" y="405"/>
                  </a:cubicBezTo>
                  <a:lnTo>
                    <a:pt x="3448" y="405"/>
                  </a:lnTo>
                  <a:cubicBezTo>
                    <a:pt x="3574" y="405"/>
                    <a:pt x="3653" y="332"/>
                    <a:pt x="3653" y="206"/>
                  </a:cubicBezTo>
                  <a:cubicBezTo>
                    <a:pt x="3653" y="103"/>
                    <a:pt x="3574" y="0"/>
                    <a:pt x="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410751" y="3333670"/>
              <a:ext cx="328384" cy="312259"/>
            </a:xfrm>
            <a:custGeom>
              <a:avLst/>
              <a:gdLst/>
              <a:ahLst/>
              <a:cxnLst/>
              <a:rect l="l" t="t" r="r" b="b"/>
              <a:pathLst>
                <a:path w="5132" h="4880" extrusionOk="0">
                  <a:moveTo>
                    <a:pt x="2531" y="1"/>
                  </a:moveTo>
                  <a:cubicBezTo>
                    <a:pt x="1308" y="1"/>
                    <a:pt x="269" y="961"/>
                    <a:pt x="128" y="2201"/>
                  </a:cubicBezTo>
                  <a:cubicBezTo>
                    <a:pt x="1" y="3535"/>
                    <a:pt x="985" y="4742"/>
                    <a:pt x="2343" y="4869"/>
                  </a:cubicBezTo>
                  <a:cubicBezTo>
                    <a:pt x="2420" y="4876"/>
                    <a:pt x="2497" y="4880"/>
                    <a:pt x="2574" y="4880"/>
                  </a:cubicBezTo>
                  <a:cubicBezTo>
                    <a:pt x="3808" y="4880"/>
                    <a:pt x="4886" y="3934"/>
                    <a:pt x="5005" y="2684"/>
                  </a:cubicBezTo>
                  <a:cubicBezTo>
                    <a:pt x="5132" y="1325"/>
                    <a:pt x="4154" y="142"/>
                    <a:pt x="2796" y="16"/>
                  </a:cubicBezTo>
                  <a:cubicBezTo>
                    <a:pt x="2707" y="6"/>
                    <a:pt x="2618" y="1"/>
                    <a:pt x="253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549029" y="3643627"/>
              <a:ext cx="3583" cy="64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55" y="1"/>
                  </a:moveTo>
                  <a:lnTo>
                    <a:pt x="55" y="1"/>
                  </a:lnTo>
                  <a:lnTo>
                    <a:pt x="55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0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552548" y="3643627"/>
              <a:ext cx="6207" cy="1600"/>
            </a:xfrm>
            <a:custGeom>
              <a:avLst/>
              <a:gdLst/>
              <a:ahLst/>
              <a:cxnLst/>
              <a:rect l="l" t="t" r="r" b="b"/>
              <a:pathLst>
                <a:path w="97" h="25" extrusionOk="0"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73" y="25"/>
                  </a:moveTo>
                  <a:lnTo>
                    <a:pt x="97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49" y="25"/>
                  </a:move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25"/>
                  </a:moveTo>
                  <a:lnTo>
                    <a:pt x="49" y="25"/>
                  </a:lnTo>
                  <a:lnTo>
                    <a:pt x="24" y="25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close/>
                  <a:moveTo>
                    <a:pt x="0" y="1"/>
                  </a:moveTo>
                  <a:lnTo>
                    <a:pt x="2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7D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420413" y="3334630"/>
              <a:ext cx="307524" cy="310595"/>
            </a:xfrm>
            <a:custGeom>
              <a:avLst/>
              <a:gdLst/>
              <a:ahLst/>
              <a:cxnLst/>
              <a:rect l="l" t="t" r="r" b="b"/>
              <a:pathLst>
                <a:path w="4806" h="4854" extrusionOk="0">
                  <a:moveTo>
                    <a:pt x="2765" y="1"/>
                  </a:moveTo>
                  <a:cubicBezTo>
                    <a:pt x="2844" y="224"/>
                    <a:pt x="2868" y="429"/>
                    <a:pt x="2892" y="604"/>
                  </a:cubicBezTo>
                  <a:lnTo>
                    <a:pt x="2844" y="604"/>
                  </a:lnTo>
                  <a:cubicBezTo>
                    <a:pt x="2709" y="584"/>
                    <a:pt x="2495" y="567"/>
                    <a:pt x="2217" y="567"/>
                  </a:cubicBezTo>
                  <a:cubicBezTo>
                    <a:pt x="1824" y="567"/>
                    <a:pt x="1301" y="601"/>
                    <a:pt x="683" y="707"/>
                  </a:cubicBezTo>
                  <a:cubicBezTo>
                    <a:pt x="604" y="779"/>
                    <a:pt x="556" y="858"/>
                    <a:pt x="478" y="930"/>
                  </a:cubicBezTo>
                  <a:cubicBezTo>
                    <a:pt x="1162" y="779"/>
                    <a:pt x="1749" y="741"/>
                    <a:pt x="2183" y="741"/>
                  </a:cubicBezTo>
                  <a:cubicBezTo>
                    <a:pt x="2547" y="741"/>
                    <a:pt x="2803" y="768"/>
                    <a:pt x="2916" y="779"/>
                  </a:cubicBezTo>
                  <a:cubicBezTo>
                    <a:pt x="2947" y="1033"/>
                    <a:pt x="2892" y="1256"/>
                    <a:pt x="2868" y="1431"/>
                  </a:cubicBezTo>
                  <a:cubicBezTo>
                    <a:pt x="2765" y="1431"/>
                    <a:pt x="2645" y="1383"/>
                    <a:pt x="2439" y="1383"/>
                  </a:cubicBezTo>
                  <a:cubicBezTo>
                    <a:pt x="2310" y="1370"/>
                    <a:pt x="2159" y="1361"/>
                    <a:pt x="1987" y="1361"/>
                  </a:cubicBezTo>
                  <a:cubicBezTo>
                    <a:pt x="1495" y="1361"/>
                    <a:pt x="840" y="1438"/>
                    <a:pt x="79" y="1733"/>
                  </a:cubicBezTo>
                  <a:cubicBezTo>
                    <a:pt x="49" y="1787"/>
                    <a:pt x="25" y="1860"/>
                    <a:pt x="25" y="1938"/>
                  </a:cubicBezTo>
                  <a:cubicBezTo>
                    <a:pt x="839" y="1618"/>
                    <a:pt x="1542" y="1533"/>
                    <a:pt x="2050" y="1533"/>
                  </a:cubicBezTo>
                  <a:cubicBezTo>
                    <a:pt x="2424" y="1533"/>
                    <a:pt x="2692" y="1579"/>
                    <a:pt x="2820" y="1612"/>
                  </a:cubicBezTo>
                  <a:cubicBezTo>
                    <a:pt x="2765" y="1763"/>
                    <a:pt x="2693" y="1884"/>
                    <a:pt x="2645" y="1962"/>
                  </a:cubicBezTo>
                  <a:cubicBezTo>
                    <a:pt x="2566" y="2065"/>
                    <a:pt x="2464" y="2137"/>
                    <a:pt x="2343" y="2137"/>
                  </a:cubicBezTo>
                  <a:cubicBezTo>
                    <a:pt x="1160" y="2240"/>
                    <a:pt x="429" y="2542"/>
                    <a:pt x="1" y="2820"/>
                  </a:cubicBezTo>
                  <a:cubicBezTo>
                    <a:pt x="25" y="2868"/>
                    <a:pt x="25" y="2940"/>
                    <a:pt x="49" y="2995"/>
                  </a:cubicBezTo>
                  <a:cubicBezTo>
                    <a:pt x="176" y="2892"/>
                    <a:pt x="381" y="2789"/>
                    <a:pt x="604" y="2693"/>
                  </a:cubicBezTo>
                  <a:cubicBezTo>
                    <a:pt x="653" y="3019"/>
                    <a:pt x="858" y="3997"/>
                    <a:pt x="1739" y="4751"/>
                  </a:cubicBezTo>
                  <a:cubicBezTo>
                    <a:pt x="1860" y="4805"/>
                    <a:pt x="1987" y="4830"/>
                    <a:pt x="2114" y="4854"/>
                  </a:cubicBezTo>
                  <a:cubicBezTo>
                    <a:pt x="985" y="4051"/>
                    <a:pt x="804" y="2916"/>
                    <a:pt x="755" y="2638"/>
                  </a:cubicBezTo>
                  <a:cubicBezTo>
                    <a:pt x="1057" y="2518"/>
                    <a:pt x="1383" y="2439"/>
                    <a:pt x="1812" y="2367"/>
                  </a:cubicBezTo>
                  <a:cubicBezTo>
                    <a:pt x="1890" y="2717"/>
                    <a:pt x="2192" y="4051"/>
                    <a:pt x="3399" y="4655"/>
                  </a:cubicBezTo>
                  <a:cubicBezTo>
                    <a:pt x="3448" y="4630"/>
                    <a:pt x="3520" y="4600"/>
                    <a:pt x="3574" y="4576"/>
                  </a:cubicBezTo>
                  <a:cubicBezTo>
                    <a:pt x="2343" y="4027"/>
                    <a:pt x="2041" y="2693"/>
                    <a:pt x="1987" y="2367"/>
                  </a:cubicBezTo>
                  <a:cubicBezTo>
                    <a:pt x="2114" y="2337"/>
                    <a:pt x="2240" y="2313"/>
                    <a:pt x="2367" y="2313"/>
                  </a:cubicBezTo>
                  <a:cubicBezTo>
                    <a:pt x="2415" y="2313"/>
                    <a:pt x="2464" y="2288"/>
                    <a:pt x="2518" y="2288"/>
                  </a:cubicBezTo>
                  <a:cubicBezTo>
                    <a:pt x="2590" y="2590"/>
                    <a:pt x="3019" y="3797"/>
                    <a:pt x="4099" y="4202"/>
                  </a:cubicBezTo>
                  <a:cubicBezTo>
                    <a:pt x="4154" y="4148"/>
                    <a:pt x="4178" y="4099"/>
                    <a:pt x="4226" y="4075"/>
                  </a:cubicBezTo>
                  <a:cubicBezTo>
                    <a:pt x="4027" y="3997"/>
                    <a:pt x="3876" y="3924"/>
                    <a:pt x="3725" y="3822"/>
                  </a:cubicBezTo>
                  <a:cubicBezTo>
                    <a:pt x="3949" y="3671"/>
                    <a:pt x="4456" y="3218"/>
                    <a:pt x="4806" y="1914"/>
                  </a:cubicBezTo>
                  <a:cubicBezTo>
                    <a:pt x="4782" y="1787"/>
                    <a:pt x="4757" y="1685"/>
                    <a:pt x="4703" y="1582"/>
                  </a:cubicBezTo>
                  <a:cubicBezTo>
                    <a:pt x="4329" y="3242"/>
                    <a:pt x="3725" y="3622"/>
                    <a:pt x="3574" y="3695"/>
                  </a:cubicBezTo>
                  <a:cubicBezTo>
                    <a:pt x="3321" y="3496"/>
                    <a:pt x="3146" y="3272"/>
                    <a:pt x="3019" y="3043"/>
                  </a:cubicBezTo>
                  <a:cubicBezTo>
                    <a:pt x="3218" y="2868"/>
                    <a:pt x="3876" y="2216"/>
                    <a:pt x="3949" y="526"/>
                  </a:cubicBezTo>
                  <a:cubicBezTo>
                    <a:pt x="3900" y="477"/>
                    <a:pt x="3852" y="429"/>
                    <a:pt x="3774" y="405"/>
                  </a:cubicBezTo>
                  <a:cubicBezTo>
                    <a:pt x="3725" y="2035"/>
                    <a:pt x="3122" y="2693"/>
                    <a:pt x="2916" y="2868"/>
                  </a:cubicBezTo>
                  <a:cubicBezTo>
                    <a:pt x="2765" y="2566"/>
                    <a:pt x="2693" y="2264"/>
                    <a:pt x="2669" y="2186"/>
                  </a:cubicBezTo>
                  <a:cubicBezTo>
                    <a:pt x="2717" y="2162"/>
                    <a:pt x="2741" y="2113"/>
                    <a:pt x="2796" y="2065"/>
                  </a:cubicBezTo>
                  <a:cubicBezTo>
                    <a:pt x="2971" y="1733"/>
                    <a:pt x="3273" y="1057"/>
                    <a:pt x="2947" y="49"/>
                  </a:cubicBezTo>
                  <a:cubicBezTo>
                    <a:pt x="2892" y="25"/>
                    <a:pt x="2820" y="25"/>
                    <a:pt x="2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25662" y="3172038"/>
              <a:ext cx="280073" cy="193178"/>
            </a:xfrm>
            <a:custGeom>
              <a:avLst/>
              <a:gdLst/>
              <a:ahLst/>
              <a:cxnLst/>
              <a:rect l="l" t="t" r="r" b="b"/>
              <a:pathLst>
                <a:path w="4377" h="3019" extrusionOk="0">
                  <a:moveTo>
                    <a:pt x="3350" y="381"/>
                  </a:moveTo>
                  <a:cubicBezTo>
                    <a:pt x="3700" y="381"/>
                    <a:pt x="4002" y="652"/>
                    <a:pt x="4002" y="1033"/>
                  </a:cubicBezTo>
                  <a:lnTo>
                    <a:pt x="4002" y="2644"/>
                  </a:lnTo>
                  <a:lnTo>
                    <a:pt x="356" y="2644"/>
                  </a:lnTo>
                  <a:lnTo>
                    <a:pt x="356" y="1033"/>
                  </a:lnTo>
                  <a:cubicBezTo>
                    <a:pt x="356" y="652"/>
                    <a:pt x="658" y="381"/>
                    <a:pt x="1032" y="381"/>
                  </a:cubicBezTo>
                  <a:close/>
                  <a:moveTo>
                    <a:pt x="1032" y="0"/>
                  </a:moveTo>
                  <a:cubicBezTo>
                    <a:pt x="453" y="0"/>
                    <a:pt x="0" y="453"/>
                    <a:pt x="0" y="1033"/>
                  </a:cubicBezTo>
                  <a:lnTo>
                    <a:pt x="0" y="3018"/>
                  </a:lnTo>
                  <a:lnTo>
                    <a:pt x="4377" y="3018"/>
                  </a:lnTo>
                  <a:lnTo>
                    <a:pt x="4377" y="1033"/>
                  </a:lnTo>
                  <a:cubicBezTo>
                    <a:pt x="4377" y="453"/>
                    <a:pt x="3900" y="0"/>
                    <a:pt x="3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703560" y="3255861"/>
              <a:ext cx="722739" cy="461990"/>
            </a:xfrm>
            <a:custGeom>
              <a:avLst/>
              <a:gdLst/>
              <a:ahLst/>
              <a:cxnLst/>
              <a:rect l="l" t="t" r="r" b="b"/>
              <a:pathLst>
                <a:path w="11295" h="7220" extrusionOk="0">
                  <a:moveTo>
                    <a:pt x="882" y="0"/>
                  </a:moveTo>
                  <a:cubicBezTo>
                    <a:pt x="405" y="0"/>
                    <a:pt x="0" y="399"/>
                    <a:pt x="0" y="906"/>
                  </a:cubicBezTo>
                  <a:lnTo>
                    <a:pt x="0" y="6338"/>
                  </a:lnTo>
                  <a:cubicBezTo>
                    <a:pt x="0" y="6815"/>
                    <a:pt x="405" y="7220"/>
                    <a:pt x="882" y="7220"/>
                  </a:cubicBezTo>
                  <a:lnTo>
                    <a:pt x="10413" y="7220"/>
                  </a:lnTo>
                  <a:cubicBezTo>
                    <a:pt x="10920" y="7220"/>
                    <a:pt x="11294" y="6815"/>
                    <a:pt x="11294" y="6338"/>
                  </a:cubicBezTo>
                  <a:lnTo>
                    <a:pt x="11294" y="906"/>
                  </a:lnTo>
                  <a:cubicBezTo>
                    <a:pt x="11294" y="399"/>
                    <a:pt x="10920" y="0"/>
                    <a:pt x="104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2348942" y="3255861"/>
              <a:ext cx="77361" cy="98157"/>
            </a:xfrm>
            <a:custGeom>
              <a:avLst/>
              <a:gdLst/>
              <a:ahLst/>
              <a:cxnLst/>
              <a:rect l="l" t="t" r="r" b="b"/>
              <a:pathLst>
                <a:path w="1209" h="1534" extrusionOk="0">
                  <a:moveTo>
                    <a:pt x="1" y="0"/>
                  </a:moveTo>
                  <a:lnTo>
                    <a:pt x="1" y="97"/>
                  </a:lnTo>
                  <a:cubicBezTo>
                    <a:pt x="1" y="803"/>
                    <a:pt x="532" y="1407"/>
                    <a:pt x="1208" y="1533"/>
                  </a:cubicBezTo>
                  <a:lnTo>
                    <a:pt x="1208" y="954"/>
                  </a:lnTo>
                  <a:cubicBezTo>
                    <a:pt x="1208" y="429"/>
                    <a:pt x="81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703560" y="3255861"/>
              <a:ext cx="64563" cy="93102"/>
            </a:xfrm>
            <a:custGeom>
              <a:avLst/>
              <a:gdLst/>
              <a:ahLst/>
              <a:cxnLst/>
              <a:rect l="l" t="t" r="r" b="b"/>
              <a:pathLst>
                <a:path w="1009" h="1455" extrusionOk="0">
                  <a:moveTo>
                    <a:pt x="960" y="0"/>
                  </a:moveTo>
                  <a:cubicBezTo>
                    <a:pt x="429" y="0"/>
                    <a:pt x="0" y="429"/>
                    <a:pt x="0" y="954"/>
                  </a:cubicBezTo>
                  <a:lnTo>
                    <a:pt x="0" y="1455"/>
                  </a:lnTo>
                  <a:cubicBezTo>
                    <a:pt x="580" y="1280"/>
                    <a:pt x="1008" y="731"/>
                    <a:pt x="1008" y="97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2348942" y="3625838"/>
              <a:ext cx="77361" cy="92014"/>
            </a:xfrm>
            <a:custGeom>
              <a:avLst/>
              <a:gdLst/>
              <a:ahLst/>
              <a:cxnLst/>
              <a:rect l="l" t="t" r="r" b="b"/>
              <a:pathLst>
                <a:path w="1209" h="1438" extrusionOk="0">
                  <a:moveTo>
                    <a:pt x="1208" y="1"/>
                  </a:moveTo>
                  <a:cubicBezTo>
                    <a:pt x="532" y="128"/>
                    <a:pt x="1" y="707"/>
                    <a:pt x="1" y="1438"/>
                  </a:cubicBezTo>
                  <a:lnTo>
                    <a:pt x="279" y="1438"/>
                  </a:lnTo>
                  <a:cubicBezTo>
                    <a:pt x="810" y="1438"/>
                    <a:pt x="1208" y="1009"/>
                    <a:pt x="1208" y="502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703560" y="3628974"/>
              <a:ext cx="64563" cy="88879"/>
            </a:xfrm>
            <a:custGeom>
              <a:avLst/>
              <a:gdLst/>
              <a:ahLst/>
              <a:cxnLst/>
              <a:rect l="l" t="t" r="r" b="b"/>
              <a:pathLst>
                <a:path w="1009" h="1389" extrusionOk="0">
                  <a:moveTo>
                    <a:pt x="0" y="0"/>
                  </a:moveTo>
                  <a:lnTo>
                    <a:pt x="0" y="453"/>
                  </a:lnTo>
                  <a:cubicBezTo>
                    <a:pt x="0" y="960"/>
                    <a:pt x="429" y="1389"/>
                    <a:pt x="960" y="1389"/>
                  </a:cubicBezTo>
                  <a:lnTo>
                    <a:pt x="1008" y="1389"/>
                  </a:lnTo>
                  <a:cubicBezTo>
                    <a:pt x="1008" y="731"/>
                    <a:pt x="580" y="205"/>
                    <a:pt x="0" y="0"/>
                  </a:cubicBezTo>
                  <a:close/>
                </a:path>
              </a:pathLst>
            </a:custGeom>
            <a:solidFill>
              <a:srgbClr val="F9F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49313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2" y="722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1856491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3" y="722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41186" y="3426197"/>
              <a:ext cx="178909" cy="71090"/>
            </a:xfrm>
            <a:custGeom>
              <a:avLst/>
              <a:gdLst/>
              <a:ahLst/>
              <a:cxnLst/>
              <a:rect l="l" t="t" r="r" b="b"/>
              <a:pathLst>
                <a:path w="2796" h="1111" extrusionOk="0">
                  <a:moveTo>
                    <a:pt x="279" y="0"/>
                  </a:moveTo>
                  <a:cubicBezTo>
                    <a:pt x="128" y="0"/>
                    <a:pt x="1" y="127"/>
                    <a:pt x="1" y="278"/>
                  </a:cubicBezTo>
                  <a:lnTo>
                    <a:pt x="1" y="1111"/>
                  </a:lnTo>
                  <a:lnTo>
                    <a:pt x="230" y="1111"/>
                  </a:lnTo>
                  <a:lnTo>
                    <a:pt x="230" y="278"/>
                  </a:lnTo>
                  <a:cubicBezTo>
                    <a:pt x="230" y="254"/>
                    <a:pt x="254" y="230"/>
                    <a:pt x="279" y="230"/>
                  </a:cubicBezTo>
                  <a:lnTo>
                    <a:pt x="2518" y="230"/>
                  </a:lnTo>
                  <a:cubicBezTo>
                    <a:pt x="2542" y="230"/>
                    <a:pt x="2566" y="254"/>
                    <a:pt x="2566" y="278"/>
                  </a:cubicBezTo>
                  <a:lnTo>
                    <a:pt x="2566" y="809"/>
                  </a:lnTo>
                  <a:lnTo>
                    <a:pt x="2796" y="809"/>
                  </a:lnTo>
                  <a:lnTo>
                    <a:pt x="2796" y="278"/>
                  </a:lnTo>
                  <a:cubicBezTo>
                    <a:pt x="2796" y="127"/>
                    <a:pt x="2669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63953" y="3478634"/>
              <a:ext cx="344573" cy="246480"/>
            </a:xfrm>
            <a:custGeom>
              <a:avLst/>
              <a:gdLst/>
              <a:ahLst/>
              <a:cxnLst/>
              <a:rect l="l" t="t" r="r" b="b"/>
              <a:pathLst>
                <a:path w="5385" h="3852" extrusionOk="0">
                  <a:moveTo>
                    <a:pt x="580" y="0"/>
                  </a:moveTo>
                  <a:cubicBezTo>
                    <a:pt x="278" y="0"/>
                    <a:pt x="1" y="278"/>
                    <a:pt x="1" y="580"/>
                  </a:cubicBezTo>
                  <a:lnTo>
                    <a:pt x="1" y="3272"/>
                  </a:lnTo>
                  <a:cubicBezTo>
                    <a:pt x="1" y="3598"/>
                    <a:pt x="278" y="3852"/>
                    <a:pt x="580" y="3852"/>
                  </a:cubicBezTo>
                  <a:lnTo>
                    <a:pt x="4805" y="3852"/>
                  </a:lnTo>
                  <a:cubicBezTo>
                    <a:pt x="5107" y="3852"/>
                    <a:pt x="5385" y="3598"/>
                    <a:pt x="5385" y="3272"/>
                  </a:cubicBezTo>
                  <a:lnTo>
                    <a:pt x="5385" y="580"/>
                  </a:lnTo>
                  <a:cubicBezTo>
                    <a:pt x="5385" y="278"/>
                    <a:pt x="5107" y="0"/>
                    <a:pt x="4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2305686" y="3505349"/>
              <a:ext cx="180061" cy="178525"/>
            </a:xfrm>
            <a:custGeom>
              <a:avLst/>
              <a:gdLst/>
              <a:ahLst/>
              <a:cxnLst/>
              <a:rect l="l" t="t" r="r" b="b"/>
              <a:pathLst>
                <a:path w="2814" h="2790" extrusionOk="0">
                  <a:moveTo>
                    <a:pt x="1407" y="1"/>
                  </a:moveTo>
                  <a:cubicBezTo>
                    <a:pt x="629" y="1"/>
                    <a:pt x="1" y="628"/>
                    <a:pt x="1" y="1407"/>
                  </a:cubicBezTo>
                  <a:cubicBezTo>
                    <a:pt x="1" y="2186"/>
                    <a:pt x="629" y="2789"/>
                    <a:pt x="1407" y="2789"/>
                  </a:cubicBezTo>
                  <a:cubicBezTo>
                    <a:pt x="2186" y="2789"/>
                    <a:pt x="2814" y="2186"/>
                    <a:pt x="2814" y="1407"/>
                  </a:cubicBezTo>
                  <a:cubicBezTo>
                    <a:pt x="2814" y="628"/>
                    <a:pt x="2186" y="1"/>
                    <a:pt x="1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323475" y="3522754"/>
              <a:ext cx="144932" cy="144868"/>
            </a:xfrm>
            <a:custGeom>
              <a:avLst/>
              <a:gdLst/>
              <a:ahLst/>
              <a:cxnLst/>
              <a:rect l="l" t="t" r="r" b="b"/>
              <a:pathLst>
                <a:path w="2265" h="2264" extrusionOk="0">
                  <a:moveTo>
                    <a:pt x="1129" y="0"/>
                  </a:moveTo>
                  <a:cubicBezTo>
                    <a:pt x="502" y="0"/>
                    <a:pt x="1" y="507"/>
                    <a:pt x="1" y="1135"/>
                  </a:cubicBezTo>
                  <a:cubicBezTo>
                    <a:pt x="1" y="1763"/>
                    <a:pt x="502" y="2264"/>
                    <a:pt x="1129" y="2264"/>
                  </a:cubicBezTo>
                  <a:cubicBezTo>
                    <a:pt x="1757" y="2264"/>
                    <a:pt x="2264" y="1763"/>
                    <a:pt x="2264" y="1135"/>
                  </a:cubicBezTo>
                  <a:cubicBezTo>
                    <a:pt x="2264" y="507"/>
                    <a:pt x="175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2365195" y="3564858"/>
              <a:ext cx="61108" cy="61044"/>
            </a:xfrm>
            <a:custGeom>
              <a:avLst/>
              <a:gdLst/>
              <a:ahLst/>
              <a:cxnLst/>
              <a:rect l="l" t="t" r="r" b="b"/>
              <a:pathLst>
                <a:path w="955" h="954" extrusionOk="0">
                  <a:moveTo>
                    <a:pt x="477" y="0"/>
                  </a:moveTo>
                  <a:cubicBezTo>
                    <a:pt x="200" y="0"/>
                    <a:pt x="1" y="199"/>
                    <a:pt x="1" y="477"/>
                  </a:cubicBezTo>
                  <a:cubicBezTo>
                    <a:pt x="1" y="731"/>
                    <a:pt x="200" y="954"/>
                    <a:pt x="477" y="954"/>
                  </a:cubicBezTo>
                  <a:cubicBezTo>
                    <a:pt x="731" y="954"/>
                    <a:pt x="954" y="731"/>
                    <a:pt x="954" y="477"/>
                  </a:cubicBezTo>
                  <a:cubicBezTo>
                    <a:pt x="954" y="199"/>
                    <a:pt x="731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2188268" y="3524674"/>
              <a:ext cx="94701" cy="15869"/>
            </a:xfrm>
            <a:custGeom>
              <a:avLst/>
              <a:gdLst/>
              <a:ahLst/>
              <a:cxnLst/>
              <a:rect l="l" t="t" r="r" b="b"/>
              <a:pathLst>
                <a:path w="1480" h="248" extrusionOk="0">
                  <a:moveTo>
                    <a:pt x="122" y="0"/>
                  </a:moveTo>
                  <a:cubicBezTo>
                    <a:pt x="49" y="0"/>
                    <a:pt x="1" y="49"/>
                    <a:pt x="1" y="121"/>
                  </a:cubicBezTo>
                  <a:cubicBezTo>
                    <a:pt x="1" y="176"/>
                    <a:pt x="49" y="248"/>
                    <a:pt x="122" y="248"/>
                  </a:cubicBezTo>
                  <a:lnTo>
                    <a:pt x="1359" y="248"/>
                  </a:lnTo>
                  <a:cubicBezTo>
                    <a:pt x="1432" y="248"/>
                    <a:pt x="1480" y="176"/>
                    <a:pt x="1480" y="121"/>
                  </a:cubicBezTo>
                  <a:cubicBezTo>
                    <a:pt x="1480" y="49"/>
                    <a:pt x="143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2188268" y="3559803"/>
              <a:ext cx="94701" cy="14781"/>
            </a:xfrm>
            <a:custGeom>
              <a:avLst/>
              <a:gdLst/>
              <a:ahLst/>
              <a:cxnLst/>
              <a:rect l="l" t="t" r="r" b="b"/>
              <a:pathLst>
                <a:path w="1480" h="231" extrusionOk="0">
                  <a:moveTo>
                    <a:pt x="122" y="1"/>
                  </a:moveTo>
                  <a:cubicBezTo>
                    <a:pt x="49" y="1"/>
                    <a:pt x="1" y="55"/>
                    <a:pt x="1" y="103"/>
                  </a:cubicBezTo>
                  <a:cubicBezTo>
                    <a:pt x="1" y="176"/>
                    <a:pt x="49" y="230"/>
                    <a:pt x="122" y="230"/>
                  </a:cubicBezTo>
                  <a:lnTo>
                    <a:pt x="1359" y="230"/>
                  </a:lnTo>
                  <a:cubicBezTo>
                    <a:pt x="1432" y="230"/>
                    <a:pt x="1480" y="176"/>
                    <a:pt x="1480" y="103"/>
                  </a:cubicBezTo>
                  <a:cubicBezTo>
                    <a:pt x="1480" y="55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88268" y="3593780"/>
              <a:ext cx="94701" cy="14397"/>
            </a:xfrm>
            <a:custGeom>
              <a:avLst/>
              <a:gdLst/>
              <a:ahLst/>
              <a:cxnLst/>
              <a:rect l="l" t="t" r="r" b="b"/>
              <a:pathLst>
                <a:path w="1480" h="225" extrusionOk="0">
                  <a:moveTo>
                    <a:pt x="122" y="1"/>
                  </a:moveTo>
                  <a:cubicBezTo>
                    <a:pt x="49" y="1"/>
                    <a:pt x="1" y="49"/>
                    <a:pt x="1" y="128"/>
                  </a:cubicBezTo>
                  <a:cubicBezTo>
                    <a:pt x="1" y="176"/>
                    <a:pt x="49" y="224"/>
                    <a:pt x="122" y="224"/>
                  </a:cubicBezTo>
                  <a:lnTo>
                    <a:pt x="1359" y="224"/>
                  </a:lnTo>
                  <a:cubicBezTo>
                    <a:pt x="1432" y="224"/>
                    <a:pt x="1480" y="176"/>
                    <a:pt x="1480" y="128"/>
                  </a:cubicBezTo>
                  <a:cubicBezTo>
                    <a:pt x="1480" y="49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311122" y="3524669"/>
              <a:ext cx="880340" cy="198233"/>
            </a:xfrm>
            <a:custGeom>
              <a:avLst/>
              <a:gdLst/>
              <a:ahLst/>
              <a:cxnLst/>
              <a:rect l="l" t="t" r="r" b="b"/>
              <a:pathLst>
                <a:path w="13758" h="3098" extrusionOk="0">
                  <a:moveTo>
                    <a:pt x="453" y="1"/>
                  </a:moveTo>
                  <a:cubicBezTo>
                    <a:pt x="200" y="1"/>
                    <a:pt x="1" y="200"/>
                    <a:pt x="1" y="454"/>
                  </a:cubicBezTo>
                  <a:lnTo>
                    <a:pt x="1" y="2645"/>
                  </a:lnTo>
                  <a:cubicBezTo>
                    <a:pt x="1" y="2892"/>
                    <a:pt x="200" y="3098"/>
                    <a:pt x="453" y="3098"/>
                  </a:cubicBezTo>
                  <a:lnTo>
                    <a:pt x="13304" y="3098"/>
                  </a:lnTo>
                  <a:cubicBezTo>
                    <a:pt x="13558" y="3098"/>
                    <a:pt x="13757" y="2892"/>
                    <a:pt x="13757" y="2645"/>
                  </a:cubicBezTo>
                  <a:lnTo>
                    <a:pt x="13757" y="454"/>
                  </a:lnTo>
                  <a:cubicBezTo>
                    <a:pt x="13757" y="200"/>
                    <a:pt x="13558" y="1"/>
                    <a:pt x="133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401153" y="3595380"/>
              <a:ext cx="106219" cy="48311"/>
            </a:xfrm>
            <a:custGeom>
              <a:avLst/>
              <a:gdLst/>
              <a:ahLst/>
              <a:cxnLst/>
              <a:rect l="l" t="t" r="r" b="b"/>
              <a:pathLst>
                <a:path w="1660" h="755" extrusionOk="0">
                  <a:moveTo>
                    <a:pt x="404" y="0"/>
                  </a:moveTo>
                  <a:cubicBezTo>
                    <a:pt x="175" y="0"/>
                    <a:pt x="0" y="151"/>
                    <a:pt x="0" y="374"/>
                  </a:cubicBezTo>
                  <a:cubicBezTo>
                    <a:pt x="0" y="580"/>
                    <a:pt x="175" y="755"/>
                    <a:pt x="404" y="755"/>
                  </a:cubicBezTo>
                  <a:lnTo>
                    <a:pt x="1256" y="755"/>
                  </a:lnTo>
                  <a:cubicBezTo>
                    <a:pt x="1485" y="755"/>
                    <a:pt x="1660" y="580"/>
                    <a:pt x="1660" y="374"/>
                  </a:cubicBezTo>
                  <a:cubicBezTo>
                    <a:pt x="1660" y="151"/>
                    <a:pt x="1485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996688" y="3595380"/>
              <a:ext cx="104748" cy="48311"/>
            </a:xfrm>
            <a:custGeom>
              <a:avLst/>
              <a:gdLst/>
              <a:ahLst/>
              <a:cxnLst/>
              <a:rect l="l" t="t" r="r" b="b"/>
              <a:pathLst>
                <a:path w="1637" h="755" extrusionOk="0">
                  <a:moveTo>
                    <a:pt x="375" y="0"/>
                  </a:moveTo>
                  <a:cubicBezTo>
                    <a:pt x="152" y="0"/>
                    <a:pt x="1" y="151"/>
                    <a:pt x="1" y="374"/>
                  </a:cubicBezTo>
                  <a:cubicBezTo>
                    <a:pt x="1" y="580"/>
                    <a:pt x="152" y="755"/>
                    <a:pt x="375" y="755"/>
                  </a:cubicBezTo>
                  <a:lnTo>
                    <a:pt x="1232" y="755"/>
                  </a:lnTo>
                  <a:cubicBezTo>
                    <a:pt x="1456" y="755"/>
                    <a:pt x="1637" y="580"/>
                    <a:pt x="1637" y="374"/>
                  </a:cubicBezTo>
                  <a:cubicBezTo>
                    <a:pt x="1637" y="151"/>
                    <a:pt x="1456" y="0"/>
                    <a:pt x="1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49"/>
            <p:cNvGrpSpPr/>
            <p:nvPr/>
          </p:nvGrpSpPr>
          <p:grpSpPr>
            <a:xfrm>
              <a:off x="1642515" y="3590325"/>
              <a:ext cx="217558" cy="92014"/>
              <a:chOff x="1642515" y="3590325"/>
              <a:chExt cx="217558" cy="92014"/>
            </a:xfrm>
          </p:grpSpPr>
          <p:sp>
            <p:nvSpPr>
              <p:cNvPr id="1266" name="Google Shape;1266;p49"/>
              <p:cNvSpPr/>
              <p:nvPr/>
            </p:nvSpPr>
            <p:spPr>
              <a:xfrm>
                <a:off x="1653713" y="3590325"/>
                <a:ext cx="194778" cy="80816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263" extrusionOk="0">
                    <a:moveTo>
                      <a:pt x="128" y="1"/>
                    </a:moveTo>
                    <a:cubicBezTo>
                      <a:pt x="55" y="1"/>
                      <a:pt x="1" y="55"/>
                      <a:pt x="1" y="127"/>
                    </a:cubicBezTo>
                    <a:lnTo>
                      <a:pt x="1" y="1262"/>
                    </a:lnTo>
                    <a:lnTo>
                      <a:pt x="3043" y="1262"/>
                    </a:lnTo>
                    <a:lnTo>
                      <a:pt x="3043" y="127"/>
                    </a:lnTo>
                    <a:cubicBezTo>
                      <a:pt x="3043" y="55"/>
                      <a:pt x="2995" y="1"/>
                      <a:pt x="2922" y="1"/>
                    </a:cubicBezTo>
                    <a:cubicBezTo>
                      <a:pt x="2844" y="1"/>
                      <a:pt x="2796" y="55"/>
                      <a:pt x="2796" y="127"/>
                    </a:cubicBezTo>
                    <a:lnTo>
                      <a:pt x="2796" y="1009"/>
                    </a:lnTo>
                    <a:lnTo>
                      <a:pt x="254" y="1009"/>
                    </a:lnTo>
                    <a:lnTo>
                      <a:pt x="254" y="127"/>
                    </a:lnTo>
                    <a:cubicBezTo>
                      <a:pt x="254" y="55"/>
                      <a:pt x="206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1642515" y="3643627"/>
                <a:ext cx="217558" cy="38712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05" extrusionOk="0">
                    <a:moveTo>
                      <a:pt x="303" y="1"/>
                    </a:moveTo>
                    <a:cubicBezTo>
                      <a:pt x="127" y="1"/>
                      <a:pt x="1" y="127"/>
                      <a:pt x="1" y="302"/>
                    </a:cubicBezTo>
                    <a:cubicBezTo>
                      <a:pt x="1" y="477"/>
                      <a:pt x="127" y="604"/>
                      <a:pt x="303" y="604"/>
                    </a:cubicBezTo>
                    <a:lnTo>
                      <a:pt x="3097" y="604"/>
                    </a:lnTo>
                    <a:cubicBezTo>
                      <a:pt x="3272" y="604"/>
                      <a:pt x="3399" y="477"/>
                      <a:pt x="3399" y="302"/>
                    </a:cubicBezTo>
                    <a:cubicBezTo>
                      <a:pt x="3399" y="127"/>
                      <a:pt x="3272" y="1"/>
                      <a:pt x="30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8" name="Google Shape;1268;p49"/>
            <p:cNvSpPr/>
            <p:nvPr/>
          </p:nvSpPr>
          <p:spPr>
            <a:xfrm>
              <a:off x="2601566" y="3379806"/>
              <a:ext cx="159585" cy="135845"/>
            </a:xfrm>
            <a:custGeom>
              <a:avLst/>
              <a:gdLst/>
              <a:ahLst/>
              <a:cxnLst/>
              <a:rect l="l" t="t" r="r" b="b"/>
              <a:pathLst>
                <a:path w="2494" h="2123" extrusionOk="0">
                  <a:moveTo>
                    <a:pt x="1238" y="1"/>
                  </a:moveTo>
                  <a:lnTo>
                    <a:pt x="1033" y="454"/>
                  </a:lnTo>
                  <a:lnTo>
                    <a:pt x="858" y="828"/>
                  </a:lnTo>
                  <a:cubicBezTo>
                    <a:pt x="774" y="705"/>
                    <a:pt x="642" y="614"/>
                    <a:pt x="489" y="614"/>
                  </a:cubicBezTo>
                  <a:cubicBezTo>
                    <a:pt x="454" y="614"/>
                    <a:pt x="418" y="619"/>
                    <a:pt x="381" y="629"/>
                  </a:cubicBezTo>
                  <a:cubicBezTo>
                    <a:pt x="152" y="677"/>
                    <a:pt x="1" y="906"/>
                    <a:pt x="55" y="1154"/>
                  </a:cubicBezTo>
                  <a:cubicBezTo>
                    <a:pt x="97" y="1351"/>
                    <a:pt x="273" y="1491"/>
                    <a:pt x="464" y="1491"/>
                  </a:cubicBezTo>
                  <a:cubicBezTo>
                    <a:pt x="494" y="1491"/>
                    <a:pt x="525" y="1487"/>
                    <a:pt x="556" y="1480"/>
                  </a:cubicBezTo>
                  <a:cubicBezTo>
                    <a:pt x="707" y="1456"/>
                    <a:pt x="810" y="1359"/>
                    <a:pt x="858" y="1256"/>
                  </a:cubicBezTo>
                  <a:lnTo>
                    <a:pt x="882" y="1232"/>
                  </a:lnTo>
                  <a:lnTo>
                    <a:pt x="882" y="1208"/>
                  </a:lnTo>
                  <a:lnTo>
                    <a:pt x="1184" y="526"/>
                  </a:lnTo>
                  <a:lnTo>
                    <a:pt x="2113" y="876"/>
                  </a:lnTo>
                  <a:lnTo>
                    <a:pt x="1866" y="1431"/>
                  </a:lnTo>
                  <a:cubicBezTo>
                    <a:pt x="1776" y="1300"/>
                    <a:pt x="1631" y="1228"/>
                    <a:pt x="1479" y="1228"/>
                  </a:cubicBezTo>
                  <a:cubicBezTo>
                    <a:pt x="1457" y="1228"/>
                    <a:pt x="1435" y="1229"/>
                    <a:pt x="1413" y="1232"/>
                  </a:cubicBezTo>
                  <a:cubicBezTo>
                    <a:pt x="1184" y="1305"/>
                    <a:pt x="1033" y="1534"/>
                    <a:pt x="1087" y="1757"/>
                  </a:cubicBezTo>
                  <a:cubicBezTo>
                    <a:pt x="1129" y="1979"/>
                    <a:pt x="1306" y="2123"/>
                    <a:pt x="1503" y="2123"/>
                  </a:cubicBezTo>
                  <a:cubicBezTo>
                    <a:pt x="1531" y="2123"/>
                    <a:pt x="1560" y="2120"/>
                    <a:pt x="1588" y="2114"/>
                  </a:cubicBezTo>
                  <a:cubicBezTo>
                    <a:pt x="1739" y="2059"/>
                    <a:pt x="1866" y="1963"/>
                    <a:pt x="1914" y="1812"/>
                  </a:cubicBezTo>
                  <a:lnTo>
                    <a:pt x="2494" y="39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2501937" y="3286384"/>
              <a:ext cx="67635" cy="95277"/>
            </a:xfrm>
            <a:custGeom>
              <a:avLst/>
              <a:gdLst/>
              <a:ahLst/>
              <a:cxnLst/>
              <a:rect l="l" t="t" r="r" b="b"/>
              <a:pathLst>
                <a:path w="1057" h="1489" extrusionOk="0">
                  <a:moveTo>
                    <a:pt x="906" y="0"/>
                  </a:moveTo>
                  <a:lnTo>
                    <a:pt x="381" y="223"/>
                  </a:lnTo>
                  <a:lnTo>
                    <a:pt x="230" y="302"/>
                  </a:lnTo>
                  <a:lnTo>
                    <a:pt x="429" y="857"/>
                  </a:lnTo>
                  <a:cubicBezTo>
                    <a:pt x="381" y="857"/>
                    <a:pt x="302" y="857"/>
                    <a:pt x="254" y="881"/>
                  </a:cubicBezTo>
                  <a:cubicBezTo>
                    <a:pt x="79" y="954"/>
                    <a:pt x="0" y="1129"/>
                    <a:pt x="79" y="1280"/>
                  </a:cubicBezTo>
                  <a:cubicBezTo>
                    <a:pt x="133" y="1414"/>
                    <a:pt x="243" y="1489"/>
                    <a:pt x="358" y="1489"/>
                  </a:cubicBezTo>
                  <a:cubicBezTo>
                    <a:pt x="398" y="1489"/>
                    <a:pt x="438" y="1480"/>
                    <a:pt x="477" y="1461"/>
                  </a:cubicBezTo>
                  <a:cubicBezTo>
                    <a:pt x="652" y="1382"/>
                    <a:pt x="731" y="1207"/>
                    <a:pt x="652" y="1056"/>
                  </a:cubicBezTo>
                  <a:lnTo>
                    <a:pt x="501" y="580"/>
                  </a:lnTo>
                  <a:lnTo>
                    <a:pt x="1057" y="37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9"/>
            <p:cNvSpPr/>
            <p:nvPr/>
          </p:nvSpPr>
          <p:spPr>
            <a:xfrm>
              <a:off x="2540522" y="3550141"/>
              <a:ext cx="64627" cy="48694"/>
            </a:xfrm>
            <a:custGeom>
              <a:avLst/>
              <a:gdLst/>
              <a:ahLst/>
              <a:cxnLst/>
              <a:rect l="l" t="t" r="r" b="b"/>
              <a:pathLst>
                <a:path w="1010" h="761" extrusionOk="0">
                  <a:moveTo>
                    <a:pt x="502" y="1"/>
                  </a:moveTo>
                  <a:lnTo>
                    <a:pt x="405" y="405"/>
                  </a:lnTo>
                  <a:cubicBezTo>
                    <a:pt x="381" y="381"/>
                    <a:pt x="327" y="357"/>
                    <a:pt x="279" y="327"/>
                  </a:cubicBezTo>
                  <a:cubicBezTo>
                    <a:pt x="266" y="324"/>
                    <a:pt x="253" y="322"/>
                    <a:pt x="240" y="322"/>
                  </a:cubicBezTo>
                  <a:cubicBezTo>
                    <a:pt x="147" y="322"/>
                    <a:pt x="46" y="397"/>
                    <a:pt x="25" y="508"/>
                  </a:cubicBezTo>
                  <a:cubicBezTo>
                    <a:pt x="1" y="604"/>
                    <a:pt x="49" y="731"/>
                    <a:pt x="176" y="755"/>
                  </a:cubicBezTo>
                  <a:cubicBezTo>
                    <a:pt x="193" y="759"/>
                    <a:pt x="209" y="760"/>
                    <a:pt x="226" y="760"/>
                  </a:cubicBezTo>
                  <a:cubicBezTo>
                    <a:pt x="334" y="760"/>
                    <a:pt x="433" y="694"/>
                    <a:pt x="454" y="604"/>
                  </a:cubicBezTo>
                  <a:lnTo>
                    <a:pt x="556" y="254"/>
                  </a:lnTo>
                  <a:lnTo>
                    <a:pt x="955" y="381"/>
                  </a:lnTo>
                  <a:lnTo>
                    <a:pt x="1009" y="128"/>
                  </a:lnTo>
                  <a:lnTo>
                    <a:pt x="629" y="2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9"/>
            <p:cNvSpPr/>
            <p:nvPr/>
          </p:nvSpPr>
          <p:spPr>
            <a:xfrm>
              <a:off x="1513899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3" y="6990"/>
                    <a:pt x="6991" y="5409"/>
                    <a:pt x="6991" y="3495"/>
                  </a:cubicBezTo>
                  <a:cubicBezTo>
                    <a:pt x="6991" y="1558"/>
                    <a:pt x="5433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2989781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5" y="0"/>
                  </a:moveTo>
                  <a:cubicBezTo>
                    <a:pt x="1557" y="0"/>
                    <a:pt x="0" y="1558"/>
                    <a:pt x="0" y="3495"/>
                  </a:cubicBezTo>
                  <a:cubicBezTo>
                    <a:pt x="0" y="5409"/>
                    <a:pt x="1557" y="6990"/>
                    <a:pt x="3495" y="6990"/>
                  </a:cubicBezTo>
                  <a:cubicBezTo>
                    <a:pt x="5433" y="6990"/>
                    <a:pt x="6990" y="5409"/>
                    <a:pt x="6990" y="3495"/>
                  </a:cubicBezTo>
                  <a:cubicBezTo>
                    <a:pt x="6990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667275" y="4824776"/>
              <a:ext cx="305924" cy="93550"/>
            </a:xfrm>
            <a:custGeom>
              <a:avLst/>
              <a:gdLst/>
              <a:ahLst/>
              <a:cxnLst/>
              <a:rect l="l" t="t" r="r" b="b"/>
              <a:pathLst>
                <a:path w="4781" h="1462" extrusionOk="0">
                  <a:moveTo>
                    <a:pt x="731" y="0"/>
                  </a:moveTo>
                  <a:lnTo>
                    <a:pt x="0" y="1461"/>
                  </a:lnTo>
                  <a:lnTo>
                    <a:pt x="4781" y="1461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214564" y="3635500"/>
              <a:ext cx="1393648" cy="135270"/>
            </a:xfrm>
            <a:custGeom>
              <a:avLst/>
              <a:gdLst/>
              <a:ahLst/>
              <a:cxnLst/>
              <a:rect l="l" t="t" r="r" b="b"/>
              <a:pathLst>
                <a:path w="21780" h="2114" extrusionOk="0">
                  <a:moveTo>
                    <a:pt x="701" y="1"/>
                  </a:moveTo>
                  <a:cubicBezTo>
                    <a:pt x="326" y="1"/>
                    <a:pt x="1" y="303"/>
                    <a:pt x="1" y="683"/>
                  </a:cubicBezTo>
                  <a:lnTo>
                    <a:pt x="1" y="1812"/>
                  </a:lnTo>
                  <a:lnTo>
                    <a:pt x="453" y="1812"/>
                  </a:lnTo>
                  <a:lnTo>
                    <a:pt x="453" y="683"/>
                  </a:lnTo>
                  <a:cubicBezTo>
                    <a:pt x="453" y="556"/>
                    <a:pt x="580" y="454"/>
                    <a:pt x="701" y="454"/>
                  </a:cubicBezTo>
                  <a:lnTo>
                    <a:pt x="1811" y="454"/>
                  </a:lnTo>
                  <a:lnTo>
                    <a:pt x="477" y="1788"/>
                  </a:lnTo>
                  <a:lnTo>
                    <a:pt x="803" y="2114"/>
                  </a:lnTo>
                  <a:lnTo>
                    <a:pt x="2463" y="454"/>
                  </a:lnTo>
                  <a:lnTo>
                    <a:pt x="5656" y="454"/>
                  </a:lnTo>
                  <a:lnTo>
                    <a:pt x="4322" y="1788"/>
                  </a:lnTo>
                  <a:lnTo>
                    <a:pt x="4654" y="2114"/>
                  </a:lnTo>
                  <a:lnTo>
                    <a:pt x="6314" y="454"/>
                  </a:lnTo>
                  <a:lnTo>
                    <a:pt x="10208" y="454"/>
                  </a:lnTo>
                  <a:lnTo>
                    <a:pt x="8880" y="1788"/>
                  </a:lnTo>
                  <a:lnTo>
                    <a:pt x="9206" y="2114"/>
                  </a:lnTo>
                  <a:lnTo>
                    <a:pt x="10866" y="454"/>
                  </a:lnTo>
                  <a:lnTo>
                    <a:pt x="14765" y="454"/>
                  </a:lnTo>
                  <a:lnTo>
                    <a:pt x="13431" y="1788"/>
                  </a:lnTo>
                  <a:lnTo>
                    <a:pt x="13757" y="2114"/>
                  </a:lnTo>
                  <a:lnTo>
                    <a:pt x="15417" y="454"/>
                  </a:lnTo>
                  <a:lnTo>
                    <a:pt x="19317" y="454"/>
                  </a:lnTo>
                  <a:lnTo>
                    <a:pt x="17983" y="1788"/>
                  </a:lnTo>
                  <a:lnTo>
                    <a:pt x="18308" y="2114"/>
                  </a:lnTo>
                  <a:lnTo>
                    <a:pt x="19968" y="454"/>
                  </a:lnTo>
                  <a:lnTo>
                    <a:pt x="21073" y="454"/>
                  </a:lnTo>
                  <a:cubicBezTo>
                    <a:pt x="21200" y="454"/>
                    <a:pt x="21327" y="556"/>
                    <a:pt x="21327" y="683"/>
                  </a:cubicBezTo>
                  <a:lnTo>
                    <a:pt x="21327" y="1812"/>
                  </a:lnTo>
                  <a:lnTo>
                    <a:pt x="21779" y="1812"/>
                  </a:lnTo>
                  <a:lnTo>
                    <a:pt x="21779" y="683"/>
                  </a:lnTo>
                  <a:cubicBezTo>
                    <a:pt x="21779" y="303"/>
                    <a:pt x="21453" y="1"/>
                    <a:pt x="2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030346" y="3722460"/>
              <a:ext cx="1718832" cy="1247180"/>
            </a:xfrm>
            <a:custGeom>
              <a:avLst/>
              <a:gdLst/>
              <a:ahLst/>
              <a:cxnLst/>
              <a:rect l="l" t="t" r="r" b="b"/>
              <a:pathLst>
                <a:path w="26862" h="19491" extrusionOk="0">
                  <a:moveTo>
                    <a:pt x="0" y="0"/>
                  </a:moveTo>
                  <a:lnTo>
                    <a:pt x="0" y="19491"/>
                  </a:lnTo>
                  <a:lnTo>
                    <a:pt x="26861" y="19491"/>
                  </a:lnTo>
                  <a:lnTo>
                    <a:pt x="26861" y="15543"/>
                  </a:lnTo>
                  <a:cubicBezTo>
                    <a:pt x="26861" y="14590"/>
                    <a:pt x="26185" y="13732"/>
                    <a:pt x="25256" y="13533"/>
                  </a:cubicBezTo>
                  <a:lnTo>
                    <a:pt x="13684" y="10889"/>
                  </a:lnTo>
                  <a:lnTo>
                    <a:pt x="10865" y="1533"/>
                  </a:lnTo>
                  <a:cubicBezTo>
                    <a:pt x="10618" y="628"/>
                    <a:pt x="9785" y="0"/>
                    <a:pt x="88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809008" y="3722460"/>
              <a:ext cx="2229069" cy="1247180"/>
            </a:xfrm>
            <a:custGeom>
              <a:avLst/>
              <a:gdLst/>
              <a:ahLst/>
              <a:cxnLst/>
              <a:rect l="l" t="t" r="r" b="b"/>
              <a:pathLst>
                <a:path w="34836" h="19491" extrusionOk="0">
                  <a:moveTo>
                    <a:pt x="6163" y="0"/>
                  </a:moveTo>
                  <a:cubicBezTo>
                    <a:pt x="5530" y="0"/>
                    <a:pt x="4926" y="380"/>
                    <a:pt x="4654" y="954"/>
                  </a:cubicBezTo>
                  <a:lnTo>
                    <a:pt x="453" y="9912"/>
                  </a:lnTo>
                  <a:cubicBezTo>
                    <a:pt x="151" y="10563"/>
                    <a:pt x="0" y="11270"/>
                    <a:pt x="0" y="12000"/>
                  </a:cubicBezTo>
                  <a:lnTo>
                    <a:pt x="0" y="18761"/>
                  </a:lnTo>
                  <a:cubicBezTo>
                    <a:pt x="0" y="19165"/>
                    <a:pt x="326" y="19491"/>
                    <a:pt x="731" y="19491"/>
                  </a:cubicBezTo>
                  <a:lnTo>
                    <a:pt x="34836" y="19491"/>
                  </a:lnTo>
                  <a:lnTo>
                    <a:pt x="34836" y="15495"/>
                  </a:lnTo>
                  <a:cubicBezTo>
                    <a:pt x="34836" y="14740"/>
                    <a:pt x="34383" y="14083"/>
                    <a:pt x="33677" y="13835"/>
                  </a:cubicBezTo>
                  <a:lnTo>
                    <a:pt x="25600" y="10889"/>
                  </a:lnTo>
                  <a:lnTo>
                    <a:pt x="23065" y="905"/>
                  </a:lnTo>
                  <a:cubicBezTo>
                    <a:pt x="22938" y="380"/>
                    <a:pt x="22461" y="0"/>
                    <a:pt x="219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905957" y="4918262"/>
              <a:ext cx="883411" cy="96621"/>
            </a:xfrm>
            <a:custGeom>
              <a:avLst/>
              <a:gdLst/>
              <a:ahLst/>
              <a:cxnLst/>
              <a:rect l="l" t="t" r="r" b="b"/>
              <a:pathLst>
                <a:path w="13806" h="1510" extrusionOk="0">
                  <a:moveTo>
                    <a:pt x="429" y="0"/>
                  </a:moveTo>
                  <a:cubicBezTo>
                    <a:pt x="199" y="0"/>
                    <a:pt x="0" y="199"/>
                    <a:pt x="0" y="429"/>
                  </a:cubicBezTo>
                  <a:lnTo>
                    <a:pt x="0" y="1105"/>
                  </a:lnTo>
                  <a:cubicBezTo>
                    <a:pt x="0" y="1334"/>
                    <a:pt x="199" y="1509"/>
                    <a:pt x="429" y="1509"/>
                  </a:cubicBezTo>
                  <a:lnTo>
                    <a:pt x="13383" y="1509"/>
                  </a:lnTo>
                  <a:cubicBezTo>
                    <a:pt x="13606" y="1509"/>
                    <a:pt x="13805" y="1334"/>
                    <a:pt x="13805" y="1105"/>
                  </a:cubicBezTo>
                  <a:lnTo>
                    <a:pt x="13805" y="429"/>
                  </a:lnTo>
                  <a:cubicBezTo>
                    <a:pt x="13805" y="199"/>
                    <a:pt x="13606" y="0"/>
                    <a:pt x="133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687700" y="4531979"/>
              <a:ext cx="619655" cy="437674"/>
            </a:xfrm>
            <a:custGeom>
              <a:avLst/>
              <a:gdLst/>
              <a:ahLst/>
              <a:cxnLst/>
              <a:rect l="l" t="t" r="r" b="b"/>
              <a:pathLst>
                <a:path w="9684" h="4227" extrusionOk="0">
                  <a:moveTo>
                    <a:pt x="629" y="1"/>
                  </a:moveTo>
                  <a:cubicBezTo>
                    <a:pt x="279" y="49"/>
                    <a:pt x="1" y="351"/>
                    <a:pt x="1" y="731"/>
                  </a:cubicBezTo>
                  <a:lnTo>
                    <a:pt x="1" y="4226"/>
                  </a:lnTo>
                  <a:lnTo>
                    <a:pt x="9683" y="4226"/>
                  </a:lnTo>
                  <a:lnTo>
                    <a:pt x="9683" y="731"/>
                  </a:lnTo>
                  <a:cubicBezTo>
                    <a:pt x="9683" y="351"/>
                    <a:pt x="9405" y="49"/>
                    <a:pt x="90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1727875" y="4530432"/>
              <a:ext cx="539287" cy="1600"/>
            </a:xfrm>
            <a:custGeom>
              <a:avLst/>
              <a:gdLst/>
              <a:ahLst/>
              <a:cxnLst/>
              <a:rect l="l" t="t" r="r" b="b"/>
              <a:pathLst>
                <a:path w="8428" h="25" extrusionOk="0">
                  <a:moveTo>
                    <a:pt x="127" y="1"/>
                  </a:moveTo>
                  <a:cubicBezTo>
                    <a:pt x="73" y="1"/>
                    <a:pt x="49" y="1"/>
                    <a:pt x="1" y="25"/>
                  </a:cubicBezTo>
                  <a:lnTo>
                    <a:pt x="8427" y="25"/>
                  </a:lnTo>
                  <a:cubicBezTo>
                    <a:pt x="8373" y="1"/>
                    <a:pt x="8349" y="1"/>
                    <a:pt x="8301" y="1"/>
                  </a:cubicBezTo>
                  <a:close/>
                </a:path>
              </a:pathLst>
            </a:custGeom>
            <a:solidFill>
              <a:srgbClr val="F0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1718213" y="4969644"/>
              <a:ext cx="236434" cy="3519"/>
            </a:xfrm>
            <a:custGeom>
              <a:avLst/>
              <a:gdLst/>
              <a:ahLst/>
              <a:cxnLst/>
              <a:rect l="l" t="t" r="r" b="b"/>
              <a:pathLst>
                <a:path w="3695" h="55" extrusionOk="0">
                  <a:moveTo>
                    <a:pt x="1" y="0"/>
                  </a:moveTo>
                  <a:cubicBezTo>
                    <a:pt x="73" y="54"/>
                    <a:pt x="176" y="54"/>
                    <a:pt x="278" y="54"/>
                  </a:cubicBezTo>
                  <a:lnTo>
                    <a:pt x="3695" y="54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06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1734466" y="4604018"/>
              <a:ext cx="176925" cy="61876"/>
            </a:xfrm>
            <a:custGeom>
              <a:avLst/>
              <a:gdLst/>
              <a:ahLst/>
              <a:cxnLst/>
              <a:rect l="l" t="t" r="r" b="b"/>
              <a:pathLst>
                <a:path w="2765" h="967" extrusionOk="0">
                  <a:moveTo>
                    <a:pt x="2482" y="1"/>
                  </a:moveTo>
                  <a:cubicBezTo>
                    <a:pt x="2468" y="1"/>
                    <a:pt x="2453" y="2"/>
                    <a:pt x="2439" y="4"/>
                  </a:cubicBezTo>
                  <a:lnTo>
                    <a:pt x="248" y="209"/>
                  </a:lnTo>
                  <a:cubicBezTo>
                    <a:pt x="97" y="209"/>
                    <a:pt x="0" y="336"/>
                    <a:pt x="0" y="487"/>
                  </a:cubicBezTo>
                  <a:cubicBezTo>
                    <a:pt x="0" y="638"/>
                    <a:pt x="97" y="758"/>
                    <a:pt x="248" y="758"/>
                  </a:cubicBezTo>
                  <a:lnTo>
                    <a:pt x="2439" y="963"/>
                  </a:lnTo>
                  <a:cubicBezTo>
                    <a:pt x="2453" y="965"/>
                    <a:pt x="2468" y="966"/>
                    <a:pt x="2482" y="966"/>
                  </a:cubicBezTo>
                  <a:cubicBezTo>
                    <a:pt x="2638" y="966"/>
                    <a:pt x="2765" y="846"/>
                    <a:pt x="2765" y="686"/>
                  </a:cubicBezTo>
                  <a:lnTo>
                    <a:pt x="2765" y="281"/>
                  </a:lnTo>
                  <a:cubicBezTo>
                    <a:pt x="2765" y="121"/>
                    <a:pt x="2638" y="1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304151" y="3822089"/>
              <a:ext cx="601866" cy="636356"/>
            </a:xfrm>
            <a:custGeom>
              <a:avLst/>
              <a:gdLst/>
              <a:ahLst/>
              <a:cxnLst/>
              <a:rect l="l" t="t" r="r" b="b"/>
              <a:pathLst>
                <a:path w="9406" h="9945" extrusionOk="0">
                  <a:moveTo>
                    <a:pt x="1027" y="0"/>
                  </a:moveTo>
                  <a:cubicBezTo>
                    <a:pt x="423" y="0"/>
                    <a:pt x="1" y="580"/>
                    <a:pt x="152" y="1159"/>
                  </a:cubicBezTo>
                  <a:lnTo>
                    <a:pt x="2234" y="9332"/>
                  </a:lnTo>
                  <a:cubicBezTo>
                    <a:pt x="2234" y="9332"/>
                    <a:pt x="4293" y="9944"/>
                    <a:pt x="6548" y="9944"/>
                  </a:cubicBezTo>
                  <a:cubicBezTo>
                    <a:pt x="6837" y="9944"/>
                    <a:pt x="7128" y="9934"/>
                    <a:pt x="7419" y="9912"/>
                  </a:cubicBezTo>
                  <a:cubicBezTo>
                    <a:pt x="9152" y="9785"/>
                    <a:pt x="9405" y="9332"/>
                    <a:pt x="9405" y="9332"/>
                  </a:cubicBezTo>
                  <a:lnTo>
                    <a:pt x="6840" y="833"/>
                  </a:lnTo>
                  <a:cubicBezTo>
                    <a:pt x="6689" y="332"/>
                    <a:pt x="6236" y="0"/>
                    <a:pt x="5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1737537" y="3822089"/>
              <a:ext cx="608393" cy="597195"/>
            </a:xfrm>
            <a:custGeom>
              <a:avLst/>
              <a:gdLst/>
              <a:ahLst/>
              <a:cxnLst/>
              <a:rect l="l" t="t" r="r" b="b"/>
              <a:pathLst>
                <a:path w="9508" h="9333" extrusionOk="0">
                  <a:moveTo>
                    <a:pt x="1510" y="0"/>
                  </a:moveTo>
                  <a:cubicBezTo>
                    <a:pt x="978" y="0"/>
                    <a:pt x="556" y="405"/>
                    <a:pt x="526" y="936"/>
                  </a:cubicBezTo>
                  <a:lnTo>
                    <a:pt x="1" y="9332"/>
                  </a:lnTo>
                  <a:lnTo>
                    <a:pt x="9508" y="9332"/>
                  </a:lnTo>
                  <a:lnTo>
                    <a:pt x="7721" y="857"/>
                  </a:lnTo>
                  <a:cubicBezTo>
                    <a:pt x="7618" y="356"/>
                    <a:pt x="7166" y="0"/>
                    <a:pt x="66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9"/>
            <p:cNvSpPr/>
            <p:nvPr/>
          </p:nvSpPr>
          <p:spPr>
            <a:xfrm>
              <a:off x="2365195" y="4095956"/>
              <a:ext cx="81968" cy="323329"/>
            </a:xfrm>
            <a:custGeom>
              <a:avLst/>
              <a:gdLst/>
              <a:ahLst/>
              <a:cxnLst/>
              <a:rect l="l" t="t" r="r" b="b"/>
              <a:pathLst>
                <a:path w="1281" h="5053" extrusionOk="0">
                  <a:moveTo>
                    <a:pt x="1" y="0"/>
                  </a:moveTo>
                  <a:lnTo>
                    <a:pt x="1" y="0"/>
                  </a:lnTo>
                  <a:lnTo>
                    <a:pt x="1280" y="5052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9"/>
            <p:cNvSpPr/>
            <p:nvPr/>
          </p:nvSpPr>
          <p:spPr>
            <a:xfrm>
              <a:off x="2365195" y="4094356"/>
              <a:ext cx="375095" cy="363513"/>
            </a:xfrm>
            <a:custGeom>
              <a:avLst/>
              <a:gdLst/>
              <a:ahLst/>
              <a:cxnLst/>
              <a:rect l="l" t="t" r="r" b="b"/>
              <a:pathLst>
                <a:path w="5862" h="5681" extrusionOk="0">
                  <a:moveTo>
                    <a:pt x="224" y="1"/>
                  </a:moveTo>
                  <a:cubicBezTo>
                    <a:pt x="127" y="1"/>
                    <a:pt x="49" y="1"/>
                    <a:pt x="1" y="25"/>
                  </a:cubicBezTo>
                  <a:lnTo>
                    <a:pt x="1280" y="5077"/>
                  </a:lnTo>
                  <a:cubicBezTo>
                    <a:pt x="1280" y="5077"/>
                    <a:pt x="3320" y="5681"/>
                    <a:pt x="5584" y="5681"/>
                  </a:cubicBezTo>
                  <a:lnTo>
                    <a:pt x="5862" y="5681"/>
                  </a:lnTo>
                  <a:lnTo>
                    <a:pt x="5711" y="5102"/>
                  </a:lnTo>
                  <a:lnTo>
                    <a:pt x="4250" y="5102"/>
                  </a:lnTo>
                  <a:lnTo>
                    <a:pt x="4250" y="3743"/>
                  </a:lnTo>
                  <a:cubicBezTo>
                    <a:pt x="4250" y="3067"/>
                    <a:pt x="3695" y="2512"/>
                    <a:pt x="3019" y="2512"/>
                  </a:cubicBezTo>
                  <a:lnTo>
                    <a:pt x="2518" y="2512"/>
                  </a:lnTo>
                  <a:cubicBezTo>
                    <a:pt x="3019" y="2512"/>
                    <a:pt x="3447" y="2083"/>
                    <a:pt x="3447" y="1582"/>
                  </a:cubicBezTo>
                  <a:lnTo>
                    <a:pt x="3447" y="930"/>
                  </a:lnTo>
                  <a:cubicBezTo>
                    <a:pt x="3447" y="423"/>
                    <a:pt x="3019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1737537" y="4087830"/>
              <a:ext cx="20924" cy="331455"/>
            </a:xfrm>
            <a:custGeom>
              <a:avLst/>
              <a:gdLst/>
              <a:ahLst/>
              <a:cxnLst/>
              <a:rect l="l" t="t" r="r" b="b"/>
              <a:pathLst>
                <a:path w="327" h="5180" extrusionOk="0">
                  <a:moveTo>
                    <a:pt x="176" y="2312"/>
                  </a:moveTo>
                  <a:lnTo>
                    <a:pt x="176" y="2312"/>
                  </a:lnTo>
                  <a:lnTo>
                    <a:pt x="1" y="5179"/>
                  </a:lnTo>
                  <a:close/>
                  <a:moveTo>
                    <a:pt x="327" y="0"/>
                  </a:moveTo>
                  <a:lnTo>
                    <a:pt x="176" y="2161"/>
                  </a:lnTo>
                  <a:lnTo>
                    <a:pt x="176" y="2161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1737537" y="4075096"/>
              <a:ext cx="400626" cy="344189"/>
            </a:xfrm>
            <a:custGeom>
              <a:avLst/>
              <a:gdLst/>
              <a:ahLst/>
              <a:cxnLst/>
              <a:rect l="l" t="t" r="r" b="b"/>
              <a:pathLst>
                <a:path w="6261" h="5379" extrusionOk="0">
                  <a:moveTo>
                    <a:pt x="707" y="0"/>
                  </a:moveTo>
                  <a:cubicBezTo>
                    <a:pt x="580" y="0"/>
                    <a:pt x="453" y="24"/>
                    <a:pt x="327" y="73"/>
                  </a:cubicBezTo>
                  <a:lnTo>
                    <a:pt x="327" y="199"/>
                  </a:lnTo>
                  <a:lnTo>
                    <a:pt x="176" y="2360"/>
                  </a:lnTo>
                  <a:cubicBezTo>
                    <a:pt x="327" y="2463"/>
                    <a:pt x="502" y="2511"/>
                    <a:pt x="707" y="2511"/>
                  </a:cubicBezTo>
                  <a:lnTo>
                    <a:pt x="176" y="2511"/>
                  </a:lnTo>
                  <a:lnTo>
                    <a:pt x="1" y="5378"/>
                  </a:lnTo>
                  <a:lnTo>
                    <a:pt x="6260" y="5378"/>
                  </a:lnTo>
                  <a:lnTo>
                    <a:pt x="6188" y="5131"/>
                  </a:lnTo>
                  <a:lnTo>
                    <a:pt x="4727" y="5131"/>
                  </a:lnTo>
                  <a:lnTo>
                    <a:pt x="4727" y="3773"/>
                  </a:lnTo>
                  <a:cubicBezTo>
                    <a:pt x="4727" y="3066"/>
                    <a:pt x="4178" y="2511"/>
                    <a:pt x="3496" y="2511"/>
                  </a:cubicBezTo>
                  <a:lnTo>
                    <a:pt x="2995" y="2511"/>
                  </a:lnTo>
                  <a:cubicBezTo>
                    <a:pt x="3520" y="2511"/>
                    <a:pt x="3924" y="2113"/>
                    <a:pt x="3924" y="1582"/>
                  </a:cubicBezTo>
                  <a:lnTo>
                    <a:pt x="3924" y="954"/>
                  </a:lnTo>
                  <a:cubicBezTo>
                    <a:pt x="3924" y="423"/>
                    <a:pt x="3520" y="0"/>
                    <a:pt x="2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933017" y="3822089"/>
              <a:ext cx="753197" cy="597195"/>
            </a:xfrm>
            <a:custGeom>
              <a:avLst/>
              <a:gdLst/>
              <a:ahLst/>
              <a:cxnLst/>
              <a:rect l="l" t="t" r="r" b="b"/>
              <a:pathLst>
                <a:path w="11771" h="9333" extrusionOk="0">
                  <a:moveTo>
                    <a:pt x="5028" y="0"/>
                  </a:moveTo>
                  <a:cubicBezTo>
                    <a:pt x="4274" y="0"/>
                    <a:pt x="3592" y="453"/>
                    <a:pt x="3320" y="1159"/>
                  </a:cubicBezTo>
                  <a:lnTo>
                    <a:pt x="0" y="9332"/>
                  </a:lnTo>
                  <a:lnTo>
                    <a:pt x="11215" y="9332"/>
                  </a:lnTo>
                  <a:lnTo>
                    <a:pt x="11716" y="1262"/>
                  </a:lnTo>
                  <a:cubicBezTo>
                    <a:pt x="11771" y="580"/>
                    <a:pt x="11215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783157" y="4594548"/>
              <a:ext cx="82288" cy="148387"/>
            </a:xfrm>
            <a:custGeom>
              <a:avLst/>
              <a:gdLst/>
              <a:ahLst/>
              <a:cxnLst/>
              <a:rect l="l" t="t" r="r" b="b"/>
              <a:pathLst>
                <a:path w="1286" h="2319" extrusionOk="0">
                  <a:moveTo>
                    <a:pt x="429" y="1"/>
                  </a:moveTo>
                  <a:cubicBezTo>
                    <a:pt x="199" y="1"/>
                    <a:pt x="0" y="206"/>
                    <a:pt x="0" y="429"/>
                  </a:cubicBezTo>
                  <a:lnTo>
                    <a:pt x="0" y="1890"/>
                  </a:lnTo>
                  <a:cubicBezTo>
                    <a:pt x="0" y="2114"/>
                    <a:pt x="199" y="2319"/>
                    <a:pt x="429" y="2319"/>
                  </a:cubicBezTo>
                  <a:lnTo>
                    <a:pt x="1286" y="231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3092482" y="4699232"/>
              <a:ext cx="164256" cy="162656"/>
            </a:xfrm>
            <a:custGeom>
              <a:avLst/>
              <a:gdLst/>
              <a:ahLst/>
              <a:cxnLst/>
              <a:rect l="l" t="t" r="r" b="b"/>
              <a:pathLst>
                <a:path w="2567" h="2542" extrusionOk="0">
                  <a:moveTo>
                    <a:pt x="1286" y="1"/>
                  </a:moveTo>
                  <a:cubicBezTo>
                    <a:pt x="580" y="1"/>
                    <a:pt x="1" y="580"/>
                    <a:pt x="1" y="1262"/>
                  </a:cubicBezTo>
                  <a:cubicBezTo>
                    <a:pt x="1" y="1962"/>
                    <a:pt x="580" y="2542"/>
                    <a:pt x="1286" y="2542"/>
                  </a:cubicBezTo>
                  <a:cubicBezTo>
                    <a:pt x="1987" y="2542"/>
                    <a:pt x="2566" y="1962"/>
                    <a:pt x="2566" y="1262"/>
                  </a:cubicBezTo>
                  <a:cubicBezTo>
                    <a:pt x="2566" y="580"/>
                    <a:pt x="1987" y="1"/>
                    <a:pt x="1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551340" y="4699232"/>
              <a:ext cx="162720" cy="162656"/>
            </a:xfrm>
            <a:custGeom>
              <a:avLst/>
              <a:gdLst/>
              <a:ahLst/>
              <a:cxnLst/>
              <a:rect l="l" t="t" r="r" b="b"/>
              <a:pathLst>
                <a:path w="2543" h="2542" extrusionOk="0">
                  <a:moveTo>
                    <a:pt x="1256" y="1"/>
                  </a:moveTo>
                  <a:cubicBezTo>
                    <a:pt x="550" y="1"/>
                    <a:pt x="1" y="580"/>
                    <a:pt x="1" y="1262"/>
                  </a:cubicBezTo>
                  <a:cubicBezTo>
                    <a:pt x="1" y="1962"/>
                    <a:pt x="550" y="2542"/>
                    <a:pt x="1256" y="2542"/>
                  </a:cubicBezTo>
                  <a:cubicBezTo>
                    <a:pt x="1963" y="2542"/>
                    <a:pt x="2542" y="1962"/>
                    <a:pt x="2542" y="1262"/>
                  </a:cubicBezTo>
                  <a:cubicBezTo>
                    <a:pt x="2542" y="580"/>
                    <a:pt x="1963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3296795" y="4705823"/>
              <a:ext cx="231827" cy="38648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254" y="0"/>
                  </a:moveTo>
                  <a:cubicBezTo>
                    <a:pt x="104" y="0"/>
                    <a:pt x="1" y="127"/>
                    <a:pt x="1" y="278"/>
                  </a:cubicBezTo>
                  <a:lnTo>
                    <a:pt x="1" y="350"/>
                  </a:lnTo>
                  <a:cubicBezTo>
                    <a:pt x="1" y="501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501"/>
                    <a:pt x="3623" y="350"/>
                  </a:cubicBezTo>
                  <a:lnTo>
                    <a:pt x="3623" y="278"/>
                  </a:lnTo>
                  <a:cubicBezTo>
                    <a:pt x="3623" y="127"/>
                    <a:pt x="3502" y="0"/>
                    <a:pt x="3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296795" y="4762196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7"/>
                    <a:pt x="1" y="278"/>
                  </a:cubicBezTo>
                  <a:lnTo>
                    <a:pt x="1" y="351"/>
                  </a:lnTo>
                  <a:cubicBezTo>
                    <a:pt x="1" y="477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7"/>
                    <a:pt x="3623" y="351"/>
                  </a:cubicBezTo>
                  <a:lnTo>
                    <a:pt x="3623" y="278"/>
                  </a:lnTo>
                  <a:cubicBezTo>
                    <a:pt x="3623" y="127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3296795" y="4818569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2"/>
                    <a:pt x="1" y="272"/>
                  </a:cubicBezTo>
                  <a:lnTo>
                    <a:pt x="1" y="327"/>
                  </a:lnTo>
                  <a:cubicBezTo>
                    <a:pt x="1" y="478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8"/>
                    <a:pt x="3623" y="327"/>
                  </a:cubicBezTo>
                  <a:lnTo>
                    <a:pt x="3623" y="272"/>
                  </a:lnTo>
                  <a:cubicBezTo>
                    <a:pt x="3623" y="122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1048835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4" y="6990"/>
                    <a:pt x="6991" y="5409"/>
                    <a:pt x="6991" y="3495"/>
                  </a:cubicBezTo>
                  <a:cubicBezTo>
                    <a:pt x="6991" y="1558"/>
                    <a:pt x="5434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1145457" y="4791182"/>
              <a:ext cx="254158" cy="255758"/>
            </a:xfrm>
            <a:custGeom>
              <a:avLst/>
              <a:gdLst/>
              <a:ahLst/>
              <a:cxnLst/>
              <a:rect l="l" t="t" r="r" b="b"/>
              <a:pathLst>
                <a:path w="3972" h="3997" extrusionOk="0">
                  <a:moveTo>
                    <a:pt x="1986" y="0"/>
                  </a:moveTo>
                  <a:cubicBezTo>
                    <a:pt x="875" y="0"/>
                    <a:pt x="0" y="906"/>
                    <a:pt x="0" y="2010"/>
                  </a:cubicBezTo>
                  <a:cubicBezTo>
                    <a:pt x="0" y="3091"/>
                    <a:pt x="875" y="3996"/>
                    <a:pt x="1986" y="3996"/>
                  </a:cubicBezTo>
                  <a:cubicBezTo>
                    <a:pt x="3091" y="3996"/>
                    <a:pt x="3972" y="3091"/>
                    <a:pt x="3972" y="2010"/>
                  </a:cubicBezTo>
                  <a:cubicBezTo>
                    <a:pt x="3972" y="906"/>
                    <a:pt x="3091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2416577" y="4696161"/>
              <a:ext cx="447721" cy="447337"/>
            </a:xfrm>
            <a:custGeom>
              <a:avLst/>
              <a:gdLst/>
              <a:ahLst/>
              <a:cxnLst/>
              <a:rect l="l" t="t" r="r" b="b"/>
              <a:pathLst>
                <a:path w="6997" h="6991" extrusionOk="0">
                  <a:moveTo>
                    <a:pt x="3495" y="0"/>
                  </a:moveTo>
                  <a:cubicBezTo>
                    <a:pt x="1588" y="0"/>
                    <a:pt x="0" y="1558"/>
                    <a:pt x="0" y="3495"/>
                  </a:cubicBezTo>
                  <a:cubicBezTo>
                    <a:pt x="0" y="5409"/>
                    <a:pt x="1588" y="6990"/>
                    <a:pt x="3495" y="6990"/>
                  </a:cubicBezTo>
                  <a:cubicBezTo>
                    <a:pt x="5433" y="6990"/>
                    <a:pt x="6996" y="5409"/>
                    <a:pt x="6996" y="3495"/>
                  </a:cubicBezTo>
                  <a:cubicBezTo>
                    <a:pt x="6996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2513135" y="4791182"/>
              <a:ext cx="254606" cy="255758"/>
            </a:xfrm>
            <a:custGeom>
              <a:avLst/>
              <a:gdLst/>
              <a:ahLst/>
              <a:cxnLst/>
              <a:rect l="l" t="t" r="r" b="b"/>
              <a:pathLst>
                <a:path w="3979" h="3997" extrusionOk="0">
                  <a:moveTo>
                    <a:pt x="1986" y="0"/>
                  </a:moveTo>
                  <a:cubicBezTo>
                    <a:pt x="906" y="0"/>
                    <a:pt x="0" y="906"/>
                    <a:pt x="0" y="2010"/>
                  </a:cubicBezTo>
                  <a:cubicBezTo>
                    <a:pt x="0" y="3091"/>
                    <a:pt x="906" y="3996"/>
                    <a:pt x="1986" y="3996"/>
                  </a:cubicBezTo>
                  <a:cubicBezTo>
                    <a:pt x="3097" y="3996"/>
                    <a:pt x="3978" y="3091"/>
                    <a:pt x="3978" y="2010"/>
                  </a:cubicBezTo>
                  <a:cubicBezTo>
                    <a:pt x="3978" y="906"/>
                    <a:pt x="3097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1A6992-99B2-AE4C-AE2C-ED6B6B41F955}"/>
              </a:ext>
            </a:extLst>
          </p:cNvPr>
          <p:cNvSpPr txBox="1"/>
          <p:nvPr/>
        </p:nvSpPr>
        <p:spPr>
          <a:xfrm>
            <a:off x="1413819" y="3351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pic>
        <p:nvPicPr>
          <p:cNvPr id="70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174B979E-500E-42EA-8560-0CF3548A6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5945" y="455871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123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66AA0F-BE82-DD13-C179-6030E7EC3946}"/>
              </a:ext>
            </a:extLst>
          </p:cNvPr>
          <p:cNvSpPr txBox="1"/>
          <p:nvPr/>
        </p:nvSpPr>
        <p:spPr>
          <a:xfrm>
            <a:off x="245419" y="360550"/>
            <a:ext cx="659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6" name="Google Shape;1893;p59">
            <a:extLst>
              <a:ext uri="{FF2B5EF4-FFF2-40B4-BE49-F238E27FC236}">
                <a16:creationId xmlns:a16="http://schemas.microsoft.com/office/drawing/2014/main" id="{380BA069-5DE5-580F-CE26-680272B3706C}"/>
              </a:ext>
            </a:extLst>
          </p:cNvPr>
          <p:cNvSpPr/>
          <p:nvPr/>
        </p:nvSpPr>
        <p:spPr>
          <a:xfrm>
            <a:off x="1547058" y="1729317"/>
            <a:ext cx="1246942" cy="833988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" name="Google Shape;1895;p59">
            <a:extLst>
              <a:ext uri="{FF2B5EF4-FFF2-40B4-BE49-F238E27FC236}">
                <a16:creationId xmlns:a16="http://schemas.microsoft.com/office/drawing/2014/main" id="{49882011-E139-B7CB-DA61-590914F013E9}"/>
              </a:ext>
            </a:extLst>
          </p:cNvPr>
          <p:cNvSpPr txBox="1"/>
          <p:nvPr/>
        </p:nvSpPr>
        <p:spPr>
          <a:xfrm>
            <a:off x="1547058" y="1955822"/>
            <a:ext cx="1246942" cy="3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4000" b="1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2D38EC9A-979D-E24A-8115-1704FC5E64AE}"/>
              </a:ext>
            </a:extLst>
          </p:cNvPr>
          <p:cNvSpPr txBox="1"/>
          <p:nvPr/>
        </p:nvSpPr>
        <p:spPr>
          <a:xfrm>
            <a:off x="2679700" y="1808415"/>
            <a:ext cx="5410588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2376F-4326-9483-A335-E3A50C223777}"/>
              </a:ext>
            </a:extLst>
          </p:cNvPr>
          <p:cNvSpPr txBox="1"/>
          <p:nvPr/>
        </p:nvSpPr>
        <p:spPr>
          <a:xfrm>
            <a:off x="1720850" y="3103229"/>
            <a:ext cx="57023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  <a:sym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We should give a signal before you turn</a:t>
            </a:r>
            <a:r>
              <a:rPr lang="en-US" sz="2000" dirty="0">
                <a:solidFill>
                  <a:schemeClr val="accent4"/>
                </a:solidFill>
                <a:latin typeface="OpenSans"/>
                <a:sym typeface="DM Sans Medium"/>
              </a:rPr>
              <a:t>.</a:t>
            </a:r>
            <a:endParaRPr lang="en-VN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452A4-FDD8-C20A-4C08-CC9406754069}"/>
              </a:ext>
            </a:extLst>
          </p:cNvPr>
          <p:cNvSpPr txBox="1"/>
          <p:nvPr/>
        </p:nvSpPr>
        <p:spPr>
          <a:xfrm>
            <a:off x="2273300" y="4043263"/>
            <a:ext cx="457200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 Give a signal before you turn.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VN" dirty="0"/>
          </a:p>
        </p:txBody>
      </p:sp>
      <p:pic>
        <p:nvPicPr>
          <p:cNvPr id="9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CC6F3568-5E7E-4825-9EFB-F4283E52C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0251" y="1125723"/>
            <a:ext cx="389860" cy="3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42D74-1E86-FD04-6277-CCAC85410800}"/>
              </a:ext>
            </a:extLst>
          </p:cNvPr>
          <p:cNvSpPr txBox="1"/>
          <p:nvPr/>
        </p:nvSpPr>
        <p:spPr>
          <a:xfrm>
            <a:off x="993227" y="2589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6C1E774A-B30E-E06E-6D14-7F92CA661791}"/>
              </a:ext>
            </a:extLst>
          </p:cNvPr>
          <p:cNvSpPr txBox="1"/>
          <p:nvPr/>
        </p:nvSpPr>
        <p:spPr>
          <a:xfrm>
            <a:off x="552347" y="659060"/>
            <a:ext cx="5086453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04. What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 must you </a:t>
            </a:r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do when you get on or off a bus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0795D-24E1-598A-0596-F66339E066DE}"/>
              </a:ext>
            </a:extLst>
          </p:cNvPr>
          <p:cNvSpPr txBox="1"/>
          <p:nvPr/>
        </p:nvSpPr>
        <p:spPr>
          <a:xfrm>
            <a:off x="2282825" y="2994317"/>
            <a:ext cx="45783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We must wait for buses to fully stop</a:t>
            </a:r>
            <a:r>
              <a:rPr lang="en-US" sz="2000" dirty="0">
                <a:latin typeface="OpenSans"/>
              </a:rPr>
              <a:t>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</a:p>
        </p:txBody>
      </p:sp>
      <p:grpSp>
        <p:nvGrpSpPr>
          <p:cNvPr id="12" name="Google Shape;1197;p48">
            <a:extLst>
              <a:ext uri="{FF2B5EF4-FFF2-40B4-BE49-F238E27FC236}">
                <a16:creationId xmlns:a16="http://schemas.microsoft.com/office/drawing/2014/main" id="{10F3A306-797A-92C3-4990-A5C48D029647}"/>
              </a:ext>
            </a:extLst>
          </p:cNvPr>
          <p:cNvGrpSpPr/>
          <p:nvPr/>
        </p:nvGrpSpPr>
        <p:grpSpPr>
          <a:xfrm>
            <a:off x="6861175" y="659060"/>
            <a:ext cx="1863725" cy="2744370"/>
            <a:chOff x="5547188" y="1238825"/>
            <a:chExt cx="2395290" cy="3637201"/>
          </a:xfrm>
        </p:grpSpPr>
        <p:sp>
          <p:nvSpPr>
            <p:cNvPr id="13" name="Google Shape;1198;p48">
              <a:extLst>
                <a:ext uri="{FF2B5EF4-FFF2-40B4-BE49-F238E27FC236}">
                  <a16:creationId xmlns:a16="http://schemas.microsoft.com/office/drawing/2014/main" id="{6A5F16DE-6090-D343-CCB3-79B94BE17560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9;p48">
              <a:extLst>
                <a:ext uri="{FF2B5EF4-FFF2-40B4-BE49-F238E27FC236}">
                  <a16:creationId xmlns:a16="http://schemas.microsoft.com/office/drawing/2014/main" id="{39FE918C-1457-2DB8-0B12-EAD5AB904C67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0;p48">
              <a:extLst>
                <a:ext uri="{FF2B5EF4-FFF2-40B4-BE49-F238E27FC236}">
                  <a16:creationId xmlns:a16="http://schemas.microsoft.com/office/drawing/2014/main" id="{B6ABFDA0-4477-6DBB-3EC2-5ACD392DCD5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1;p48">
              <a:extLst>
                <a:ext uri="{FF2B5EF4-FFF2-40B4-BE49-F238E27FC236}">
                  <a16:creationId xmlns:a16="http://schemas.microsoft.com/office/drawing/2014/main" id="{9C872A8E-F28B-87BA-B280-FC41F9699B47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2;p48">
              <a:extLst>
                <a:ext uri="{FF2B5EF4-FFF2-40B4-BE49-F238E27FC236}">
                  <a16:creationId xmlns:a16="http://schemas.microsoft.com/office/drawing/2014/main" id="{120DDFD6-6FA9-27BC-D9FD-35BBD20F301D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3;p48">
              <a:extLst>
                <a:ext uri="{FF2B5EF4-FFF2-40B4-BE49-F238E27FC236}">
                  <a16:creationId xmlns:a16="http://schemas.microsoft.com/office/drawing/2014/main" id="{E55A7FA9-75FF-509D-639B-59AEEC883589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4;p48">
              <a:extLst>
                <a:ext uri="{FF2B5EF4-FFF2-40B4-BE49-F238E27FC236}">
                  <a16:creationId xmlns:a16="http://schemas.microsoft.com/office/drawing/2014/main" id="{3C0E6D98-5D02-F47F-8307-9CF5A9F75C91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;p48">
              <a:extLst>
                <a:ext uri="{FF2B5EF4-FFF2-40B4-BE49-F238E27FC236}">
                  <a16:creationId xmlns:a16="http://schemas.microsoft.com/office/drawing/2014/main" id="{CE2B4681-6E9A-281F-FF25-696C5DBA437E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6;p48">
              <a:extLst>
                <a:ext uri="{FF2B5EF4-FFF2-40B4-BE49-F238E27FC236}">
                  <a16:creationId xmlns:a16="http://schemas.microsoft.com/office/drawing/2014/main" id="{A8E43639-3500-6388-D107-C8ACB931EF80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7;p48">
              <a:extLst>
                <a:ext uri="{FF2B5EF4-FFF2-40B4-BE49-F238E27FC236}">
                  <a16:creationId xmlns:a16="http://schemas.microsoft.com/office/drawing/2014/main" id="{1F6FD475-F16E-4967-6C57-9C5FDE7F7D4D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8;p48">
              <a:extLst>
                <a:ext uri="{FF2B5EF4-FFF2-40B4-BE49-F238E27FC236}">
                  <a16:creationId xmlns:a16="http://schemas.microsoft.com/office/drawing/2014/main" id="{07FB27F2-F553-B334-D810-C48F29A6D210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9;p48">
              <a:extLst>
                <a:ext uri="{FF2B5EF4-FFF2-40B4-BE49-F238E27FC236}">
                  <a16:creationId xmlns:a16="http://schemas.microsoft.com/office/drawing/2014/main" id="{B354654C-A400-7EFC-260D-42262FECE52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0;p48">
              <a:extLst>
                <a:ext uri="{FF2B5EF4-FFF2-40B4-BE49-F238E27FC236}">
                  <a16:creationId xmlns:a16="http://schemas.microsoft.com/office/drawing/2014/main" id="{382AB57B-D096-95FF-67AC-4CA1FC9BFDDF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;p48">
              <a:extLst>
                <a:ext uri="{FF2B5EF4-FFF2-40B4-BE49-F238E27FC236}">
                  <a16:creationId xmlns:a16="http://schemas.microsoft.com/office/drawing/2014/main" id="{B2A25854-CA0C-B561-9296-3458B5CC2BC3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2;p48">
              <a:extLst>
                <a:ext uri="{FF2B5EF4-FFF2-40B4-BE49-F238E27FC236}">
                  <a16:creationId xmlns:a16="http://schemas.microsoft.com/office/drawing/2014/main" id="{56D2D0DA-C28D-B72A-D4C7-2065C7EF4985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3;p48">
              <a:extLst>
                <a:ext uri="{FF2B5EF4-FFF2-40B4-BE49-F238E27FC236}">
                  <a16:creationId xmlns:a16="http://schemas.microsoft.com/office/drawing/2014/main" id="{8A31FD3E-A75B-0527-6A29-D8CBBFE4618E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;p48">
              <a:extLst>
                <a:ext uri="{FF2B5EF4-FFF2-40B4-BE49-F238E27FC236}">
                  <a16:creationId xmlns:a16="http://schemas.microsoft.com/office/drawing/2014/main" id="{B8792E18-19A8-8C3E-542B-172A0EC1CF7C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15;p48">
              <a:extLst>
                <a:ext uri="{FF2B5EF4-FFF2-40B4-BE49-F238E27FC236}">
                  <a16:creationId xmlns:a16="http://schemas.microsoft.com/office/drawing/2014/main" id="{C4E6232A-BB4B-F3D0-2FDC-112314F8732B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16;p48">
              <a:extLst>
                <a:ext uri="{FF2B5EF4-FFF2-40B4-BE49-F238E27FC236}">
                  <a16:creationId xmlns:a16="http://schemas.microsoft.com/office/drawing/2014/main" id="{96F3DE14-298F-B863-9BD0-752052806C16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7;p48">
              <a:extLst>
                <a:ext uri="{FF2B5EF4-FFF2-40B4-BE49-F238E27FC236}">
                  <a16:creationId xmlns:a16="http://schemas.microsoft.com/office/drawing/2014/main" id="{210BADA6-82BE-ABAC-1E04-F6CFAA5BE2B1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8;p48">
              <a:extLst>
                <a:ext uri="{FF2B5EF4-FFF2-40B4-BE49-F238E27FC236}">
                  <a16:creationId xmlns:a16="http://schemas.microsoft.com/office/drawing/2014/main" id="{EBBCD129-6946-9EF7-2A5B-F8C8B4F1B062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9;p48">
              <a:extLst>
                <a:ext uri="{FF2B5EF4-FFF2-40B4-BE49-F238E27FC236}">
                  <a16:creationId xmlns:a16="http://schemas.microsoft.com/office/drawing/2014/main" id="{1D158F47-32E7-ED48-F2F8-CDFE010219CE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0;p48">
              <a:extLst>
                <a:ext uri="{FF2B5EF4-FFF2-40B4-BE49-F238E27FC236}">
                  <a16:creationId xmlns:a16="http://schemas.microsoft.com/office/drawing/2014/main" id="{36E774FC-A951-C155-B36A-308D24564ADA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1;p48">
              <a:extLst>
                <a:ext uri="{FF2B5EF4-FFF2-40B4-BE49-F238E27FC236}">
                  <a16:creationId xmlns:a16="http://schemas.microsoft.com/office/drawing/2014/main" id="{F484747A-088F-920D-3992-654DF75FD24F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2;p48">
              <a:extLst>
                <a:ext uri="{FF2B5EF4-FFF2-40B4-BE49-F238E27FC236}">
                  <a16:creationId xmlns:a16="http://schemas.microsoft.com/office/drawing/2014/main" id="{D0C5D52E-258B-C71B-A1FA-9D31B10E3BC7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3;p48">
              <a:extLst>
                <a:ext uri="{FF2B5EF4-FFF2-40B4-BE49-F238E27FC236}">
                  <a16:creationId xmlns:a16="http://schemas.microsoft.com/office/drawing/2014/main" id="{5D819D59-D8AA-C3D3-AE00-7986D7DB1D78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4;p48">
              <a:extLst>
                <a:ext uri="{FF2B5EF4-FFF2-40B4-BE49-F238E27FC236}">
                  <a16:creationId xmlns:a16="http://schemas.microsoft.com/office/drawing/2014/main" id="{2C969BD2-A5E2-B4F7-1CF6-507E2B2F6735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;p48">
              <a:extLst>
                <a:ext uri="{FF2B5EF4-FFF2-40B4-BE49-F238E27FC236}">
                  <a16:creationId xmlns:a16="http://schemas.microsoft.com/office/drawing/2014/main" id="{0E9624EF-4CEA-6E21-0A53-5542E94302A9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6;p48">
              <a:extLst>
                <a:ext uri="{FF2B5EF4-FFF2-40B4-BE49-F238E27FC236}">
                  <a16:creationId xmlns:a16="http://schemas.microsoft.com/office/drawing/2014/main" id="{28913024-4AE6-75AB-0371-750E2AB43963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7;p48">
              <a:extLst>
                <a:ext uri="{FF2B5EF4-FFF2-40B4-BE49-F238E27FC236}">
                  <a16:creationId xmlns:a16="http://schemas.microsoft.com/office/drawing/2014/main" id="{CC701B1E-4BB5-A3C8-A57D-4209EAE7AEB6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;p48">
              <a:extLst>
                <a:ext uri="{FF2B5EF4-FFF2-40B4-BE49-F238E27FC236}">
                  <a16:creationId xmlns:a16="http://schemas.microsoft.com/office/drawing/2014/main" id="{79992124-9811-B7A7-BCFA-281D17793045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E3C73761-7CC9-417C-8D60-E8C2300F4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8139" y="700420"/>
            <a:ext cx="389860" cy="3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58"/>
          <p:cNvGrpSpPr/>
          <p:nvPr/>
        </p:nvGrpSpPr>
        <p:grpSpPr>
          <a:xfrm>
            <a:off x="359719" y="1310599"/>
            <a:ext cx="1526576" cy="814820"/>
            <a:chOff x="1348011" y="1792350"/>
            <a:chExt cx="1526576" cy="814820"/>
          </a:xfrm>
        </p:grpSpPr>
        <p:sp>
          <p:nvSpPr>
            <p:cNvPr id="1843" name="Google Shape;1843;p58"/>
            <p:cNvSpPr/>
            <p:nvPr/>
          </p:nvSpPr>
          <p:spPr>
            <a:xfrm flipH="1">
              <a:off x="1439623" y="1792350"/>
              <a:ext cx="1434964" cy="630121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8"/>
            <p:cNvSpPr/>
            <p:nvPr/>
          </p:nvSpPr>
          <p:spPr>
            <a:xfrm flipH="1">
              <a:off x="1439623" y="2271084"/>
              <a:ext cx="1431007" cy="151387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8"/>
            <p:cNvSpPr/>
            <p:nvPr/>
          </p:nvSpPr>
          <p:spPr>
            <a:xfrm flipH="1">
              <a:off x="2768962" y="2202976"/>
              <a:ext cx="97132" cy="89134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8"/>
            <p:cNvSpPr/>
            <p:nvPr/>
          </p:nvSpPr>
          <p:spPr>
            <a:xfrm flipH="1">
              <a:off x="1447534" y="2192504"/>
              <a:ext cx="41887" cy="5582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8"/>
            <p:cNvSpPr/>
            <p:nvPr/>
          </p:nvSpPr>
          <p:spPr>
            <a:xfrm flipH="1">
              <a:off x="2072216" y="1846111"/>
              <a:ext cx="350434" cy="224030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8"/>
            <p:cNvSpPr/>
            <p:nvPr/>
          </p:nvSpPr>
          <p:spPr>
            <a:xfrm flipH="1">
              <a:off x="1516220" y="1846111"/>
              <a:ext cx="462490" cy="224030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8"/>
            <p:cNvSpPr/>
            <p:nvPr/>
          </p:nvSpPr>
          <p:spPr>
            <a:xfrm flipH="1">
              <a:off x="1348011" y="1883215"/>
              <a:ext cx="134979" cy="309536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8"/>
            <p:cNvSpPr/>
            <p:nvPr/>
          </p:nvSpPr>
          <p:spPr>
            <a:xfrm flipH="1">
              <a:off x="2246362" y="2202976"/>
              <a:ext cx="445587" cy="224030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8"/>
            <p:cNvSpPr/>
            <p:nvPr/>
          </p:nvSpPr>
          <p:spPr>
            <a:xfrm flipH="1">
              <a:off x="2285693" y="2244286"/>
              <a:ext cx="364946" cy="362884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8"/>
            <p:cNvSpPr/>
            <p:nvPr/>
          </p:nvSpPr>
          <p:spPr>
            <a:xfrm flipH="1">
              <a:off x="2355862" y="2314950"/>
              <a:ext cx="224113" cy="224030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8"/>
            <p:cNvSpPr/>
            <p:nvPr/>
          </p:nvSpPr>
          <p:spPr>
            <a:xfrm flipH="1">
              <a:off x="1526692" y="2202976"/>
              <a:ext cx="445999" cy="224030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8"/>
            <p:cNvSpPr/>
            <p:nvPr/>
          </p:nvSpPr>
          <p:spPr>
            <a:xfrm flipH="1">
              <a:off x="1568002" y="2244286"/>
              <a:ext cx="364863" cy="362884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8"/>
            <p:cNvSpPr/>
            <p:nvPr/>
          </p:nvSpPr>
          <p:spPr>
            <a:xfrm flipH="1">
              <a:off x="1638666" y="2314950"/>
              <a:ext cx="224030" cy="224030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8"/>
          <p:cNvGrpSpPr/>
          <p:nvPr/>
        </p:nvGrpSpPr>
        <p:grpSpPr>
          <a:xfrm>
            <a:off x="7289452" y="3544388"/>
            <a:ext cx="1446225" cy="1304939"/>
            <a:chOff x="5954425" y="2938686"/>
            <a:chExt cx="1446225" cy="1304939"/>
          </a:xfrm>
        </p:grpSpPr>
        <p:sp>
          <p:nvSpPr>
            <p:cNvPr id="1857" name="Google Shape;1857;p58"/>
            <p:cNvSpPr/>
            <p:nvPr/>
          </p:nvSpPr>
          <p:spPr>
            <a:xfrm>
              <a:off x="5954425" y="2938686"/>
              <a:ext cx="1414328" cy="1175219"/>
            </a:xfrm>
            <a:custGeom>
              <a:avLst/>
              <a:gdLst/>
              <a:ahLst/>
              <a:cxnLst/>
              <a:rect l="l" t="t" r="r" b="b"/>
              <a:pathLst>
                <a:path w="21152" h="17576" extrusionOk="0">
                  <a:moveTo>
                    <a:pt x="5156" y="1"/>
                  </a:moveTo>
                  <a:cubicBezTo>
                    <a:pt x="2264" y="1"/>
                    <a:pt x="1510" y="1860"/>
                    <a:pt x="1335" y="3067"/>
                  </a:cubicBezTo>
                  <a:cubicBezTo>
                    <a:pt x="1081" y="4631"/>
                    <a:pt x="1256" y="8101"/>
                    <a:pt x="1256" y="9381"/>
                  </a:cubicBezTo>
                  <a:cubicBezTo>
                    <a:pt x="1256" y="10667"/>
                    <a:pt x="1232" y="11367"/>
                    <a:pt x="653" y="11596"/>
                  </a:cubicBezTo>
                  <a:cubicBezTo>
                    <a:pt x="49" y="11820"/>
                    <a:pt x="1" y="12526"/>
                    <a:pt x="1" y="12526"/>
                  </a:cubicBezTo>
                  <a:lnTo>
                    <a:pt x="1" y="16250"/>
                  </a:lnTo>
                  <a:cubicBezTo>
                    <a:pt x="1" y="17252"/>
                    <a:pt x="278" y="17530"/>
                    <a:pt x="278" y="17530"/>
                  </a:cubicBezTo>
                  <a:cubicBezTo>
                    <a:pt x="278" y="17530"/>
                    <a:pt x="9467" y="17576"/>
                    <a:pt x="15621" y="17576"/>
                  </a:cubicBezTo>
                  <a:cubicBezTo>
                    <a:pt x="18698" y="17576"/>
                    <a:pt x="21017" y="17564"/>
                    <a:pt x="21049" y="17530"/>
                  </a:cubicBezTo>
                  <a:cubicBezTo>
                    <a:pt x="21152" y="17427"/>
                    <a:pt x="21049" y="9254"/>
                    <a:pt x="21049" y="4449"/>
                  </a:cubicBezTo>
                  <a:cubicBezTo>
                    <a:pt x="21049" y="298"/>
                    <a:pt x="17702" y="18"/>
                    <a:pt x="16799" y="18"/>
                  </a:cubicBezTo>
                  <a:cubicBezTo>
                    <a:pt x="16658" y="18"/>
                    <a:pt x="16576" y="25"/>
                    <a:pt x="16576" y="25"/>
                  </a:cubicBezTo>
                  <a:lnTo>
                    <a:pt x="13280" y="25"/>
                  </a:lnTo>
                  <a:cubicBezTo>
                    <a:pt x="13280" y="25"/>
                    <a:pt x="8071" y="1"/>
                    <a:pt x="5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8"/>
            <p:cNvSpPr/>
            <p:nvPr/>
          </p:nvSpPr>
          <p:spPr>
            <a:xfrm>
              <a:off x="6092501" y="3066666"/>
              <a:ext cx="1215739" cy="569957"/>
            </a:xfrm>
            <a:custGeom>
              <a:avLst/>
              <a:gdLst/>
              <a:ahLst/>
              <a:cxnLst/>
              <a:rect l="l" t="t" r="r" b="b"/>
              <a:pathLst>
                <a:path w="18182" h="8524" extrusionOk="0">
                  <a:moveTo>
                    <a:pt x="3091" y="0"/>
                  </a:moveTo>
                  <a:cubicBezTo>
                    <a:pt x="2234" y="0"/>
                    <a:pt x="851" y="350"/>
                    <a:pt x="477" y="1081"/>
                  </a:cubicBezTo>
                  <a:cubicBezTo>
                    <a:pt x="151" y="1606"/>
                    <a:pt x="97" y="2209"/>
                    <a:pt x="73" y="2288"/>
                  </a:cubicBezTo>
                  <a:cubicBezTo>
                    <a:pt x="73" y="2717"/>
                    <a:pt x="24" y="6260"/>
                    <a:pt x="24" y="7467"/>
                  </a:cubicBezTo>
                  <a:cubicBezTo>
                    <a:pt x="24" y="7847"/>
                    <a:pt x="24" y="8197"/>
                    <a:pt x="0" y="8523"/>
                  </a:cubicBezTo>
                  <a:lnTo>
                    <a:pt x="18181" y="8523"/>
                  </a:lnTo>
                  <a:lnTo>
                    <a:pt x="18181" y="8246"/>
                  </a:lnTo>
                  <a:cubicBezTo>
                    <a:pt x="18181" y="6260"/>
                    <a:pt x="18157" y="5306"/>
                    <a:pt x="18157" y="3646"/>
                  </a:cubicBezTo>
                  <a:cubicBezTo>
                    <a:pt x="18157" y="2161"/>
                    <a:pt x="17680" y="1129"/>
                    <a:pt x="16751" y="550"/>
                  </a:cubicBezTo>
                  <a:cubicBezTo>
                    <a:pt x="15966" y="73"/>
                    <a:pt x="15061" y="24"/>
                    <a:pt x="14710" y="24"/>
                  </a:cubicBezTo>
                  <a:lnTo>
                    <a:pt x="11215" y="24"/>
                  </a:lnTo>
                  <a:cubicBezTo>
                    <a:pt x="11167" y="24"/>
                    <a:pt x="5958" y="0"/>
                    <a:pt x="30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8"/>
            <p:cNvSpPr/>
            <p:nvPr/>
          </p:nvSpPr>
          <p:spPr>
            <a:xfrm>
              <a:off x="5998021" y="3676943"/>
              <a:ext cx="31961" cy="37177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478" y="0"/>
                  </a:moveTo>
                  <a:lnTo>
                    <a:pt x="478" y="0"/>
                  </a:lnTo>
                  <a:cubicBezTo>
                    <a:pt x="385" y="219"/>
                    <a:pt x="221" y="455"/>
                    <a:pt x="28" y="544"/>
                  </a:cubicBezTo>
                  <a:lnTo>
                    <a:pt x="28" y="544"/>
                  </a:lnTo>
                  <a:cubicBezTo>
                    <a:pt x="265" y="440"/>
                    <a:pt x="408" y="268"/>
                    <a:pt x="478" y="0"/>
                  </a:cubicBezTo>
                  <a:close/>
                  <a:moveTo>
                    <a:pt x="28" y="544"/>
                  </a:moveTo>
                  <a:lnTo>
                    <a:pt x="28" y="544"/>
                  </a:lnTo>
                  <a:cubicBezTo>
                    <a:pt x="19" y="548"/>
                    <a:pt x="10" y="552"/>
                    <a:pt x="1" y="555"/>
                  </a:cubicBezTo>
                  <a:cubicBezTo>
                    <a:pt x="10" y="552"/>
                    <a:pt x="19" y="548"/>
                    <a:pt x="28" y="544"/>
                  </a:cubicBezTo>
                  <a:close/>
                </a:path>
              </a:pathLst>
            </a:custGeom>
            <a:solidFill>
              <a:srgbClr val="FFE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8"/>
            <p:cNvSpPr/>
            <p:nvPr/>
          </p:nvSpPr>
          <p:spPr>
            <a:xfrm>
              <a:off x="6035131" y="3853668"/>
              <a:ext cx="151449" cy="151449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1130" y="1"/>
                  </a:moveTo>
                  <a:cubicBezTo>
                    <a:pt x="502" y="1"/>
                    <a:pt x="1" y="502"/>
                    <a:pt x="1" y="1130"/>
                  </a:cubicBezTo>
                  <a:cubicBezTo>
                    <a:pt x="1" y="1757"/>
                    <a:pt x="502" y="2264"/>
                    <a:pt x="1130" y="2264"/>
                  </a:cubicBezTo>
                  <a:cubicBezTo>
                    <a:pt x="1733" y="2264"/>
                    <a:pt x="2265" y="1757"/>
                    <a:pt x="2265" y="1130"/>
                  </a:cubicBezTo>
                  <a:cubicBezTo>
                    <a:pt x="2265" y="502"/>
                    <a:pt x="1733" y="1"/>
                    <a:pt x="11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8"/>
            <p:cNvSpPr/>
            <p:nvPr/>
          </p:nvSpPr>
          <p:spPr>
            <a:xfrm>
              <a:off x="6297510" y="3897264"/>
              <a:ext cx="347965" cy="346361"/>
            </a:xfrm>
            <a:custGeom>
              <a:avLst/>
              <a:gdLst/>
              <a:ahLst/>
              <a:cxnLst/>
              <a:rect l="l" t="t" r="r" b="b"/>
              <a:pathLst>
                <a:path w="5204" h="5180" extrusionOk="0">
                  <a:moveTo>
                    <a:pt x="2593" y="0"/>
                  </a:moveTo>
                  <a:cubicBezTo>
                    <a:pt x="1183" y="0"/>
                    <a:pt x="25" y="1121"/>
                    <a:pt x="25" y="2542"/>
                  </a:cubicBezTo>
                  <a:cubicBezTo>
                    <a:pt x="1" y="3973"/>
                    <a:pt x="1129" y="5156"/>
                    <a:pt x="2566" y="5180"/>
                  </a:cubicBezTo>
                  <a:cubicBezTo>
                    <a:pt x="3997" y="5180"/>
                    <a:pt x="5180" y="4051"/>
                    <a:pt x="5204" y="2614"/>
                  </a:cubicBezTo>
                  <a:cubicBezTo>
                    <a:pt x="5204" y="1184"/>
                    <a:pt x="4075" y="25"/>
                    <a:pt x="2638" y="1"/>
                  </a:cubicBezTo>
                  <a:cubicBezTo>
                    <a:pt x="2623" y="1"/>
                    <a:pt x="2608" y="0"/>
                    <a:pt x="2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8"/>
            <p:cNvSpPr/>
            <p:nvPr/>
          </p:nvSpPr>
          <p:spPr>
            <a:xfrm>
              <a:off x="6379821" y="3978037"/>
              <a:ext cx="183344" cy="183277"/>
            </a:xfrm>
            <a:custGeom>
              <a:avLst/>
              <a:gdLst/>
              <a:ahLst/>
              <a:cxnLst/>
              <a:rect l="l" t="t" r="r" b="b"/>
              <a:pathLst>
                <a:path w="2742" h="2741" extrusionOk="0">
                  <a:moveTo>
                    <a:pt x="1383" y="0"/>
                  </a:moveTo>
                  <a:cubicBezTo>
                    <a:pt x="629" y="0"/>
                    <a:pt x="25" y="604"/>
                    <a:pt x="1" y="1358"/>
                  </a:cubicBezTo>
                  <a:cubicBezTo>
                    <a:pt x="1" y="2113"/>
                    <a:pt x="605" y="2740"/>
                    <a:pt x="1359" y="2740"/>
                  </a:cubicBezTo>
                  <a:cubicBezTo>
                    <a:pt x="2114" y="2740"/>
                    <a:pt x="2717" y="2137"/>
                    <a:pt x="2741" y="1382"/>
                  </a:cubicBezTo>
                  <a:cubicBezTo>
                    <a:pt x="2741" y="628"/>
                    <a:pt x="2138" y="24"/>
                    <a:pt x="1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8"/>
            <p:cNvSpPr/>
            <p:nvPr/>
          </p:nvSpPr>
          <p:spPr>
            <a:xfrm>
              <a:off x="6843998" y="3897264"/>
              <a:ext cx="350038" cy="346361"/>
            </a:xfrm>
            <a:custGeom>
              <a:avLst/>
              <a:gdLst/>
              <a:ahLst/>
              <a:cxnLst/>
              <a:rect l="l" t="t" r="r" b="b"/>
              <a:pathLst>
                <a:path w="5235" h="5180" extrusionOk="0">
                  <a:moveTo>
                    <a:pt x="2600" y="0"/>
                  </a:moveTo>
                  <a:cubicBezTo>
                    <a:pt x="1207" y="0"/>
                    <a:pt x="49" y="1121"/>
                    <a:pt x="25" y="2542"/>
                  </a:cubicBezTo>
                  <a:cubicBezTo>
                    <a:pt x="1" y="3973"/>
                    <a:pt x="1160" y="5156"/>
                    <a:pt x="2590" y="5180"/>
                  </a:cubicBezTo>
                  <a:cubicBezTo>
                    <a:pt x="4003" y="5180"/>
                    <a:pt x="5180" y="4051"/>
                    <a:pt x="5210" y="2614"/>
                  </a:cubicBezTo>
                  <a:cubicBezTo>
                    <a:pt x="5234" y="1184"/>
                    <a:pt x="4075" y="25"/>
                    <a:pt x="2645" y="1"/>
                  </a:cubicBezTo>
                  <a:cubicBezTo>
                    <a:pt x="2630" y="1"/>
                    <a:pt x="2615" y="0"/>
                    <a:pt x="2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8"/>
            <p:cNvSpPr/>
            <p:nvPr/>
          </p:nvSpPr>
          <p:spPr>
            <a:xfrm>
              <a:off x="6926376" y="3978037"/>
              <a:ext cx="185283" cy="183277"/>
            </a:xfrm>
            <a:custGeom>
              <a:avLst/>
              <a:gdLst/>
              <a:ahLst/>
              <a:cxnLst/>
              <a:rect l="l" t="t" r="r" b="b"/>
              <a:pathLst>
                <a:path w="2771" h="2741" extrusionOk="0">
                  <a:moveTo>
                    <a:pt x="1413" y="0"/>
                  </a:moveTo>
                  <a:cubicBezTo>
                    <a:pt x="658" y="0"/>
                    <a:pt x="24" y="604"/>
                    <a:pt x="24" y="1358"/>
                  </a:cubicBezTo>
                  <a:cubicBezTo>
                    <a:pt x="0" y="2113"/>
                    <a:pt x="604" y="2740"/>
                    <a:pt x="1358" y="2740"/>
                  </a:cubicBezTo>
                  <a:cubicBezTo>
                    <a:pt x="2113" y="2740"/>
                    <a:pt x="2740" y="2137"/>
                    <a:pt x="2740" y="1382"/>
                  </a:cubicBezTo>
                  <a:cubicBezTo>
                    <a:pt x="2771" y="628"/>
                    <a:pt x="2167" y="24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8"/>
            <p:cNvSpPr/>
            <p:nvPr/>
          </p:nvSpPr>
          <p:spPr>
            <a:xfrm>
              <a:off x="7365479" y="3825050"/>
              <a:ext cx="35171" cy="63856"/>
            </a:xfrm>
            <a:custGeom>
              <a:avLst/>
              <a:gdLst/>
              <a:ahLst/>
              <a:cxnLst/>
              <a:rect l="l" t="t" r="r" b="b"/>
              <a:pathLst>
                <a:path w="526" h="955" extrusionOk="0">
                  <a:moveTo>
                    <a:pt x="0" y="0"/>
                  </a:moveTo>
                  <a:lnTo>
                    <a:pt x="0" y="954"/>
                  </a:lnTo>
                  <a:lnTo>
                    <a:pt x="526" y="95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8"/>
            <p:cNvSpPr/>
            <p:nvPr/>
          </p:nvSpPr>
          <p:spPr>
            <a:xfrm>
              <a:off x="7365479" y="3927554"/>
              <a:ext cx="35171" cy="105780"/>
            </a:xfrm>
            <a:custGeom>
              <a:avLst/>
              <a:gdLst/>
              <a:ahLst/>
              <a:cxnLst/>
              <a:rect l="l" t="t" r="r" b="b"/>
              <a:pathLst>
                <a:path w="526" h="1582" extrusionOk="0">
                  <a:moveTo>
                    <a:pt x="0" y="1"/>
                  </a:moveTo>
                  <a:lnTo>
                    <a:pt x="0" y="1582"/>
                  </a:lnTo>
                  <a:lnTo>
                    <a:pt x="526" y="1582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8"/>
            <p:cNvSpPr/>
            <p:nvPr/>
          </p:nvSpPr>
          <p:spPr>
            <a:xfrm>
              <a:off x="7178591" y="3153858"/>
              <a:ext cx="55765" cy="181672"/>
            </a:xfrm>
            <a:custGeom>
              <a:avLst/>
              <a:gdLst/>
              <a:ahLst/>
              <a:cxnLst/>
              <a:rect l="l" t="t" r="r" b="b"/>
              <a:pathLst>
                <a:path w="834" h="2717" extrusionOk="0">
                  <a:moveTo>
                    <a:pt x="405" y="0"/>
                  </a:moveTo>
                  <a:cubicBezTo>
                    <a:pt x="176" y="0"/>
                    <a:pt x="1" y="205"/>
                    <a:pt x="1" y="429"/>
                  </a:cubicBezTo>
                  <a:lnTo>
                    <a:pt x="1" y="2716"/>
                  </a:lnTo>
                  <a:lnTo>
                    <a:pt x="834" y="2716"/>
                  </a:lnTo>
                  <a:lnTo>
                    <a:pt x="834" y="429"/>
                  </a:lnTo>
                  <a:cubicBezTo>
                    <a:pt x="834" y="205"/>
                    <a:pt x="628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8"/>
            <p:cNvSpPr/>
            <p:nvPr/>
          </p:nvSpPr>
          <p:spPr>
            <a:xfrm>
              <a:off x="6758400" y="3456550"/>
              <a:ext cx="55375" cy="172298"/>
            </a:xfrm>
            <a:custGeom>
              <a:avLst/>
              <a:gdLst/>
              <a:ahLst/>
              <a:cxnLst/>
              <a:rect l="l" t="t" r="r" b="b"/>
              <a:pathLst>
                <a:path w="828" h="2693" extrusionOk="0">
                  <a:moveTo>
                    <a:pt x="423" y="0"/>
                  </a:moveTo>
                  <a:cubicBezTo>
                    <a:pt x="200" y="0"/>
                    <a:pt x="1" y="175"/>
                    <a:pt x="1" y="405"/>
                  </a:cubicBezTo>
                  <a:lnTo>
                    <a:pt x="1" y="2692"/>
                  </a:lnTo>
                  <a:lnTo>
                    <a:pt x="828" y="2692"/>
                  </a:lnTo>
                  <a:lnTo>
                    <a:pt x="828" y="405"/>
                  </a:lnTo>
                  <a:cubicBezTo>
                    <a:pt x="828" y="17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8"/>
            <p:cNvSpPr/>
            <p:nvPr/>
          </p:nvSpPr>
          <p:spPr>
            <a:xfrm>
              <a:off x="6758411" y="3155463"/>
              <a:ext cx="55364" cy="181672"/>
            </a:xfrm>
            <a:custGeom>
              <a:avLst/>
              <a:gdLst/>
              <a:ahLst/>
              <a:cxnLst/>
              <a:rect l="l" t="t" r="r" b="b"/>
              <a:pathLst>
                <a:path w="828" h="2717" extrusionOk="0">
                  <a:moveTo>
                    <a:pt x="423" y="0"/>
                  </a:moveTo>
                  <a:cubicBezTo>
                    <a:pt x="200" y="0"/>
                    <a:pt x="1" y="205"/>
                    <a:pt x="1" y="429"/>
                  </a:cubicBezTo>
                  <a:lnTo>
                    <a:pt x="1" y="2717"/>
                  </a:lnTo>
                  <a:lnTo>
                    <a:pt x="828" y="2717"/>
                  </a:lnTo>
                  <a:lnTo>
                    <a:pt x="828" y="429"/>
                  </a:lnTo>
                  <a:cubicBezTo>
                    <a:pt x="828" y="20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8"/>
            <p:cNvSpPr/>
            <p:nvPr/>
          </p:nvSpPr>
          <p:spPr>
            <a:xfrm>
              <a:off x="6400025" y="3076625"/>
              <a:ext cx="28750" cy="552216"/>
            </a:xfrm>
            <a:custGeom>
              <a:avLst/>
              <a:gdLst/>
              <a:ahLst/>
              <a:cxnLst/>
              <a:rect l="l" t="t" r="r" b="b"/>
              <a:pathLst>
                <a:path w="430" h="9459" extrusionOk="0">
                  <a:moveTo>
                    <a:pt x="1" y="0"/>
                  </a:moveTo>
                  <a:lnTo>
                    <a:pt x="1" y="9459"/>
                  </a:lnTo>
                  <a:lnTo>
                    <a:pt x="429" y="94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8"/>
            <p:cNvSpPr/>
            <p:nvPr/>
          </p:nvSpPr>
          <p:spPr>
            <a:xfrm>
              <a:off x="6417000" y="3332250"/>
              <a:ext cx="883298" cy="60575"/>
            </a:xfrm>
            <a:custGeom>
              <a:avLst/>
              <a:gdLst/>
              <a:ahLst/>
              <a:cxnLst/>
              <a:rect l="l" t="t" r="r" b="b"/>
              <a:pathLst>
                <a:path w="13860" h="906" extrusionOk="0">
                  <a:moveTo>
                    <a:pt x="0" y="0"/>
                  </a:moveTo>
                  <a:lnTo>
                    <a:pt x="0" y="906"/>
                  </a:lnTo>
                  <a:lnTo>
                    <a:pt x="13860" y="906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8"/>
            <p:cNvSpPr/>
            <p:nvPr/>
          </p:nvSpPr>
          <p:spPr>
            <a:xfrm>
              <a:off x="6149870" y="3405526"/>
              <a:ext cx="88581" cy="208501"/>
            </a:xfrm>
            <a:custGeom>
              <a:avLst/>
              <a:gdLst/>
              <a:ahLst/>
              <a:cxnLst/>
              <a:rect l="l" t="t" r="r" b="b"/>
              <a:pathLst>
                <a:path w="780" h="1836" extrusionOk="0">
                  <a:moveTo>
                    <a:pt x="103" y="0"/>
                  </a:moveTo>
                  <a:lnTo>
                    <a:pt x="103" y="24"/>
                  </a:lnTo>
                  <a:cubicBezTo>
                    <a:pt x="25" y="24"/>
                    <a:pt x="0" y="97"/>
                    <a:pt x="25" y="151"/>
                  </a:cubicBezTo>
                  <a:lnTo>
                    <a:pt x="580" y="1757"/>
                  </a:lnTo>
                  <a:cubicBezTo>
                    <a:pt x="604" y="1811"/>
                    <a:pt x="652" y="1835"/>
                    <a:pt x="707" y="1835"/>
                  </a:cubicBezTo>
                  <a:cubicBezTo>
                    <a:pt x="755" y="1811"/>
                    <a:pt x="779" y="1757"/>
                    <a:pt x="779" y="1708"/>
                  </a:cubicBezTo>
                  <a:lnTo>
                    <a:pt x="230" y="73"/>
                  </a:lnTo>
                  <a:cubicBezTo>
                    <a:pt x="200" y="24"/>
                    <a:pt x="151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8"/>
            <p:cNvSpPr/>
            <p:nvPr/>
          </p:nvSpPr>
          <p:spPr>
            <a:xfrm>
              <a:off x="6121025" y="3504893"/>
              <a:ext cx="74839" cy="131732"/>
            </a:xfrm>
            <a:custGeom>
              <a:avLst/>
              <a:gdLst/>
              <a:ahLst/>
              <a:cxnLst/>
              <a:rect l="l" t="t" r="r" b="b"/>
              <a:pathLst>
                <a:path w="659" h="1160" extrusionOk="0">
                  <a:moveTo>
                    <a:pt x="532" y="0"/>
                  </a:moveTo>
                  <a:cubicBezTo>
                    <a:pt x="79" y="254"/>
                    <a:pt x="1" y="1159"/>
                    <a:pt x="1" y="1159"/>
                  </a:cubicBezTo>
                  <a:lnTo>
                    <a:pt x="532" y="1159"/>
                  </a:lnTo>
                  <a:cubicBezTo>
                    <a:pt x="405" y="833"/>
                    <a:pt x="604" y="254"/>
                    <a:pt x="604" y="254"/>
                  </a:cubicBezTo>
                  <a:lnTo>
                    <a:pt x="659" y="55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FA16C0-E4B0-B68D-8A9A-F45BC574048A}"/>
              </a:ext>
            </a:extLst>
          </p:cNvPr>
          <p:cNvSpPr txBox="1"/>
          <p:nvPr/>
        </p:nvSpPr>
        <p:spPr>
          <a:xfrm>
            <a:off x="524819" y="499189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13" name="Google Shape;1899;p59">
            <a:extLst>
              <a:ext uri="{FF2B5EF4-FFF2-40B4-BE49-F238E27FC236}">
                <a16:creationId xmlns:a16="http://schemas.microsoft.com/office/drawing/2014/main" id="{90538A4D-4FFA-9EB5-E769-B48503A69269}"/>
              </a:ext>
            </a:extLst>
          </p:cNvPr>
          <p:cNvSpPr/>
          <p:nvPr/>
        </p:nvSpPr>
        <p:spPr>
          <a:xfrm>
            <a:off x="1187332" y="1692077"/>
            <a:ext cx="1275918" cy="630121"/>
          </a:xfrm>
          <a:prstGeom prst="roundRect">
            <a:avLst>
              <a:gd name="adj" fmla="val 49566"/>
            </a:avLst>
          </a:prstGeom>
          <a:solidFill>
            <a:srgbClr val="F3F3F3"/>
          </a:solidFill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4" name="Google Shape;1901;p59">
            <a:extLst>
              <a:ext uri="{FF2B5EF4-FFF2-40B4-BE49-F238E27FC236}">
                <a16:creationId xmlns:a16="http://schemas.microsoft.com/office/drawing/2014/main" id="{6F43A9CB-C5C0-8054-BA2F-D3A1131AFB28}"/>
              </a:ext>
            </a:extLst>
          </p:cNvPr>
          <p:cNvSpPr txBox="1"/>
          <p:nvPr/>
        </p:nvSpPr>
        <p:spPr>
          <a:xfrm>
            <a:off x="1187331" y="1823213"/>
            <a:ext cx="1275919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36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1896;p59">
            <a:extLst>
              <a:ext uri="{FF2B5EF4-FFF2-40B4-BE49-F238E27FC236}">
                <a16:creationId xmlns:a16="http://schemas.microsoft.com/office/drawing/2014/main" id="{CA61D311-6599-15F6-80E8-2D16CECF054C}"/>
              </a:ext>
            </a:extLst>
          </p:cNvPr>
          <p:cNvSpPr txBox="1"/>
          <p:nvPr/>
        </p:nvSpPr>
        <p:spPr>
          <a:xfrm>
            <a:off x="2533419" y="1650857"/>
            <a:ext cx="6143119" cy="9105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do when you are in a moving vehicle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24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41C3EF-D627-D000-4BBB-39C51BAB03A8}"/>
              </a:ext>
            </a:extLst>
          </p:cNvPr>
          <p:cNvSpPr txBox="1"/>
          <p:nvPr/>
        </p:nvSpPr>
        <p:spPr>
          <a:xfrm>
            <a:off x="1297401" y="2700178"/>
            <a:ext cx="703202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We mustn’t stick any body parts out of the window.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40" name="BabySharkDance-VA-5837750">
            <a:hlinkClick r:id="" action="ppaction://media"/>
            <a:extLst>
              <a:ext uri="{FF2B5EF4-FFF2-40B4-BE49-F238E27FC236}">
                <a16:creationId xmlns:a16="http://schemas.microsoft.com/office/drawing/2014/main" id="{11FF714B-7D2F-4731-805B-CEE36C60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2931" y="1285211"/>
            <a:ext cx="389860" cy="3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1"/>
          <p:cNvSpPr txBox="1">
            <a:spLocks noGrp="1"/>
          </p:cNvSpPr>
          <p:nvPr>
            <p:ph type="title" idx="2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7" name="Google Shape;1397;p51"/>
          <p:cNvSpPr txBox="1">
            <a:spLocks noGrp="1"/>
          </p:cNvSpPr>
          <p:nvPr>
            <p:ph type="subTitle" idx="1"/>
          </p:nvPr>
        </p:nvSpPr>
        <p:spPr>
          <a:xfrm>
            <a:off x="1336095" y="2628031"/>
            <a:ext cx="4289869" cy="1391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Arial"/>
              </a:rPr>
              <a:t>When you are a road user, </a:t>
            </a:r>
            <a:r>
              <a:rPr lang="en-US" sz="3200" dirty="0">
                <a:cs typeface="Arial"/>
                <a:sym typeface="Arial"/>
              </a:rPr>
              <a:t>what should you NOT do? </a:t>
            </a:r>
            <a:endParaRPr sz="3200" dirty="0">
              <a:cs typeface="Arial"/>
              <a:sym typeface="Arial"/>
            </a:endParaRPr>
          </a:p>
        </p:txBody>
      </p:sp>
      <p:sp>
        <p:nvSpPr>
          <p:cNvPr id="1398" name="Google Shape;1398;p51"/>
          <p:cNvSpPr txBox="1">
            <a:spLocks noGrp="1"/>
          </p:cNvSpPr>
          <p:nvPr>
            <p:ph type="title"/>
          </p:nvPr>
        </p:nvSpPr>
        <p:spPr>
          <a:xfrm>
            <a:off x="1392607" y="1556154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  <p:grpSp>
        <p:nvGrpSpPr>
          <p:cNvPr id="1399" name="Google Shape;1399;p51"/>
          <p:cNvGrpSpPr/>
          <p:nvPr/>
        </p:nvGrpSpPr>
        <p:grpSpPr>
          <a:xfrm>
            <a:off x="4783669" y="2648799"/>
            <a:ext cx="3445575" cy="2224554"/>
            <a:chOff x="4543400" y="1982475"/>
            <a:chExt cx="4289276" cy="2768925"/>
          </a:xfrm>
        </p:grpSpPr>
        <p:sp>
          <p:nvSpPr>
            <p:cNvPr id="1400" name="Google Shape;1400;p51"/>
            <p:cNvSpPr/>
            <p:nvPr/>
          </p:nvSpPr>
          <p:spPr>
            <a:xfrm>
              <a:off x="6176411" y="2495981"/>
              <a:ext cx="2447242" cy="1980439"/>
            </a:xfrm>
            <a:custGeom>
              <a:avLst/>
              <a:gdLst/>
              <a:ahLst/>
              <a:cxnLst/>
              <a:rect l="l" t="t" r="r" b="b"/>
              <a:pathLst>
                <a:path w="21484" h="17386" extrusionOk="0">
                  <a:moveTo>
                    <a:pt x="1" y="1"/>
                  </a:moveTo>
                  <a:lnTo>
                    <a:pt x="1" y="17385"/>
                  </a:lnTo>
                  <a:lnTo>
                    <a:pt x="21484" y="17385"/>
                  </a:lnTo>
                  <a:lnTo>
                    <a:pt x="21484" y="15242"/>
                  </a:lnTo>
                  <a:cubicBezTo>
                    <a:pt x="21484" y="14240"/>
                    <a:pt x="20826" y="13359"/>
                    <a:pt x="19896" y="13057"/>
                  </a:cubicBezTo>
                  <a:lnTo>
                    <a:pt x="12200" y="10595"/>
                  </a:lnTo>
                  <a:lnTo>
                    <a:pt x="9683" y="1389"/>
                  </a:lnTo>
                  <a:cubicBezTo>
                    <a:pt x="9460" y="580"/>
                    <a:pt x="8705" y="1"/>
                    <a:pt x="787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6606193" y="2656936"/>
              <a:ext cx="959920" cy="1045922"/>
            </a:xfrm>
            <a:custGeom>
              <a:avLst/>
              <a:gdLst/>
              <a:ahLst/>
              <a:cxnLst/>
              <a:rect l="l" t="t" r="r" b="b"/>
              <a:pathLst>
                <a:path w="8427" h="9182" extrusionOk="0">
                  <a:moveTo>
                    <a:pt x="707" y="0"/>
                  </a:moveTo>
                  <a:cubicBezTo>
                    <a:pt x="302" y="0"/>
                    <a:pt x="0" y="375"/>
                    <a:pt x="79" y="755"/>
                  </a:cubicBezTo>
                  <a:lnTo>
                    <a:pt x="2041" y="9182"/>
                  </a:lnTo>
                  <a:lnTo>
                    <a:pt x="8427" y="9182"/>
                  </a:lnTo>
                  <a:lnTo>
                    <a:pt x="6037" y="453"/>
                  </a:lnTo>
                  <a:cubicBezTo>
                    <a:pt x="5964" y="175"/>
                    <a:pt x="5711" y="0"/>
                    <a:pt x="543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6767034" y="2993055"/>
              <a:ext cx="592902" cy="455982"/>
            </a:xfrm>
            <a:custGeom>
              <a:avLst/>
              <a:gdLst/>
              <a:ahLst/>
              <a:cxnLst/>
              <a:rect l="l" t="t" r="r" b="b"/>
              <a:pathLst>
                <a:path w="5205" h="4003" extrusionOk="0">
                  <a:moveTo>
                    <a:pt x="1154" y="0"/>
                  </a:moveTo>
                  <a:cubicBezTo>
                    <a:pt x="653" y="0"/>
                    <a:pt x="224" y="429"/>
                    <a:pt x="224" y="930"/>
                  </a:cubicBezTo>
                  <a:lnTo>
                    <a:pt x="224" y="1564"/>
                  </a:lnTo>
                  <a:cubicBezTo>
                    <a:pt x="224" y="2089"/>
                    <a:pt x="653" y="2517"/>
                    <a:pt x="1154" y="2517"/>
                  </a:cubicBezTo>
                  <a:lnTo>
                    <a:pt x="653" y="2517"/>
                  </a:lnTo>
                  <a:cubicBezTo>
                    <a:pt x="399" y="2517"/>
                    <a:pt x="200" y="2566"/>
                    <a:pt x="1" y="2692"/>
                  </a:cubicBezTo>
                  <a:cubicBezTo>
                    <a:pt x="1154" y="3423"/>
                    <a:pt x="2590" y="4002"/>
                    <a:pt x="4226" y="4002"/>
                  </a:cubicBezTo>
                  <a:cubicBezTo>
                    <a:pt x="4528" y="4002"/>
                    <a:pt x="4854" y="4002"/>
                    <a:pt x="5204" y="3948"/>
                  </a:cubicBezTo>
                  <a:lnTo>
                    <a:pt x="5204" y="3749"/>
                  </a:lnTo>
                  <a:cubicBezTo>
                    <a:pt x="5204" y="3073"/>
                    <a:pt x="4649" y="2517"/>
                    <a:pt x="3973" y="2517"/>
                  </a:cubicBezTo>
                  <a:lnTo>
                    <a:pt x="3442" y="2517"/>
                  </a:lnTo>
                  <a:cubicBezTo>
                    <a:pt x="3973" y="2517"/>
                    <a:pt x="4401" y="2089"/>
                    <a:pt x="4401" y="1564"/>
                  </a:cubicBezTo>
                  <a:lnTo>
                    <a:pt x="4401" y="930"/>
                  </a:lnTo>
                  <a:cubicBezTo>
                    <a:pt x="4401" y="429"/>
                    <a:pt x="3973" y="0"/>
                    <a:pt x="3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6735481" y="3258609"/>
              <a:ext cx="830632" cy="444249"/>
            </a:xfrm>
            <a:custGeom>
              <a:avLst/>
              <a:gdLst/>
              <a:ahLst/>
              <a:cxnLst/>
              <a:rect l="l" t="t" r="r" b="b"/>
              <a:pathLst>
                <a:path w="7292" h="3900" extrusionOk="0">
                  <a:moveTo>
                    <a:pt x="0" y="0"/>
                  </a:moveTo>
                  <a:lnTo>
                    <a:pt x="906" y="3900"/>
                  </a:lnTo>
                  <a:lnTo>
                    <a:pt x="7292" y="3900"/>
                  </a:lnTo>
                  <a:lnTo>
                    <a:pt x="6537" y="1207"/>
                  </a:lnTo>
                  <a:cubicBezTo>
                    <a:pt x="5834" y="1424"/>
                    <a:pt x="5153" y="1518"/>
                    <a:pt x="4503" y="1518"/>
                  </a:cubicBezTo>
                  <a:cubicBezTo>
                    <a:pt x="2739" y="1518"/>
                    <a:pt x="1196" y="825"/>
                    <a:pt x="0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6743682" y="3281277"/>
              <a:ext cx="822430" cy="421581"/>
            </a:xfrm>
            <a:custGeom>
              <a:avLst/>
              <a:gdLst/>
              <a:ahLst/>
              <a:cxnLst/>
              <a:rect l="l" t="t" r="r" b="b"/>
              <a:pathLst>
                <a:path w="7220" h="3701" extrusionOk="0">
                  <a:moveTo>
                    <a:pt x="206" y="0"/>
                  </a:moveTo>
                  <a:cubicBezTo>
                    <a:pt x="127" y="49"/>
                    <a:pt x="79" y="103"/>
                    <a:pt x="1" y="151"/>
                  </a:cubicBezTo>
                  <a:lnTo>
                    <a:pt x="834" y="3701"/>
                  </a:lnTo>
                  <a:lnTo>
                    <a:pt x="7220" y="3701"/>
                  </a:lnTo>
                  <a:lnTo>
                    <a:pt x="6870" y="2415"/>
                  </a:lnTo>
                  <a:lnTo>
                    <a:pt x="5409" y="2415"/>
                  </a:lnTo>
                  <a:lnTo>
                    <a:pt x="5409" y="1256"/>
                  </a:lnTo>
                  <a:cubicBezTo>
                    <a:pt x="5059" y="1310"/>
                    <a:pt x="4733" y="1310"/>
                    <a:pt x="4431" y="1310"/>
                  </a:cubicBezTo>
                  <a:cubicBezTo>
                    <a:pt x="2795" y="1310"/>
                    <a:pt x="1359" y="731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5772829" y="4040374"/>
              <a:ext cx="710343" cy="711026"/>
            </a:xfrm>
            <a:custGeom>
              <a:avLst/>
              <a:gdLst/>
              <a:ahLst/>
              <a:cxnLst/>
              <a:rect l="l" t="t" r="r" b="b"/>
              <a:pathLst>
                <a:path w="6236" h="6242" extrusionOk="0">
                  <a:moveTo>
                    <a:pt x="3115" y="0"/>
                  </a:moveTo>
                  <a:cubicBezTo>
                    <a:pt x="1383" y="0"/>
                    <a:pt x="0" y="1413"/>
                    <a:pt x="0" y="3121"/>
                  </a:cubicBezTo>
                  <a:cubicBezTo>
                    <a:pt x="0" y="4829"/>
                    <a:pt x="1383" y="6242"/>
                    <a:pt x="3115" y="6242"/>
                  </a:cubicBezTo>
                  <a:cubicBezTo>
                    <a:pt x="4829" y="6242"/>
                    <a:pt x="6236" y="4829"/>
                    <a:pt x="6236" y="3121"/>
                  </a:cubicBezTo>
                  <a:cubicBezTo>
                    <a:pt x="6236" y="1413"/>
                    <a:pt x="4829" y="0"/>
                    <a:pt x="3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7698019" y="4040374"/>
              <a:ext cx="707723" cy="711026"/>
            </a:xfrm>
            <a:custGeom>
              <a:avLst/>
              <a:gdLst/>
              <a:ahLst/>
              <a:cxnLst/>
              <a:rect l="l" t="t" r="r" b="b"/>
              <a:pathLst>
                <a:path w="6213" h="6242" extrusionOk="0">
                  <a:moveTo>
                    <a:pt x="3116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116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7766821" y="4032058"/>
              <a:ext cx="513051" cy="174852"/>
            </a:xfrm>
            <a:custGeom>
              <a:avLst/>
              <a:gdLst/>
              <a:ahLst/>
              <a:cxnLst/>
              <a:rect l="l" t="t" r="r" b="b"/>
              <a:pathLst>
                <a:path w="4504" h="1535" extrusionOk="0">
                  <a:moveTo>
                    <a:pt x="1" y="1"/>
                  </a:moveTo>
                  <a:lnTo>
                    <a:pt x="399" y="1534"/>
                  </a:lnTo>
                  <a:lnTo>
                    <a:pt x="4504" y="1534"/>
                  </a:lnTo>
                  <a:lnTo>
                    <a:pt x="3194" y="224"/>
                  </a:lnTo>
                  <a:cubicBezTo>
                    <a:pt x="3043" y="73"/>
                    <a:pt x="2844" y="1"/>
                    <a:pt x="2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8262556" y="4032058"/>
              <a:ext cx="361095" cy="174852"/>
            </a:xfrm>
            <a:custGeom>
              <a:avLst/>
              <a:gdLst/>
              <a:ahLst/>
              <a:cxnLst/>
              <a:rect l="l" t="t" r="r" b="b"/>
              <a:pathLst>
                <a:path w="3170" h="1535" extrusionOk="0">
                  <a:moveTo>
                    <a:pt x="1" y="1"/>
                  </a:moveTo>
                  <a:lnTo>
                    <a:pt x="1534" y="1534"/>
                  </a:lnTo>
                  <a:lnTo>
                    <a:pt x="3170" y="1534"/>
                  </a:lnTo>
                  <a:cubicBezTo>
                    <a:pt x="3091" y="906"/>
                    <a:pt x="2789" y="375"/>
                    <a:pt x="2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8334092" y="4103594"/>
              <a:ext cx="289559" cy="103316"/>
            </a:xfrm>
            <a:custGeom>
              <a:avLst/>
              <a:gdLst/>
              <a:ahLst/>
              <a:cxnLst/>
              <a:rect l="l" t="t" r="r" b="b"/>
              <a:pathLst>
                <a:path w="2542" h="907" extrusionOk="0">
                  <a:moveTo>
                    <a:pt x="0" y="1"/>
                  </a:moveTo>
                  <a:lnTo>
                    <a:pt x="906" y="906"/>
                  </a:lnTo>
                  <a:lnTo>
                    <a:pt x="2542" y="906"/>
                  </a:lnTo>
                  <a:cubicBezTo>
                    <a:pt x="2487" y="580"/>
                    <a:pt x="2391" y="254"/>
                    <a:pt x="2240" y="1"/>
                  </a:cubicBezTo>
                  <a:close/>
                </a:path>
              </a:pathLst>
            </a:custGeom>
            <a:solidFill>
              <a:srgbClr val="FFE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4692622" y="2495981"/>
              <a:ext cx="3266141" cy="1980439"/>
            </a:xfrm>
            <a:custGeom>
              <a:avLst/>
              <a:gdLst/>
              <a:ahLst/>
              <a:cxnLst/>
              <a:rect l="l" t="t" r="r" b="b"/>
              <a:pathLst>
                <a:path w="28673" h="17386" extrusionOk="0">
                  <a:moveTo>
                    <a:pt x="8324" y="1"/>
                  </a:moveTo>
                  <a:cubicBezTo>
                    <a:pt x="7848" y="1"/>
                    <a:pt x="7419" y="333"/>
                    <a:pt x="7292" y="810"/>
                  </a:cubicBezTo>
                  <a:lnTo>
                    <a:pt x="4932" y="10293"/>
                  </a:lnTo>
                  <a:lnTo>
                    <a:pt x="1310" y="11017"/>
                  </a:lnTo>
                  <a:cubicBezTo>
                    <a:pt x="556" y="11168"/>
                    <a:pt x="1" y="11826"/>
                    <a:pt x="1" y="12605"/>
                  </a:cubicBezTo>
                  <a:lnTo>
                    <a:pt x="1" y="17385"/>
                  </a:lnTo>
                  <a:lnTo>
                    <a:pt x="28673" y="17385"/>
                  </a:lnTo>
                  <a:lnTo>
                    <a:pt x="28673" y="15067"/>
                  </a:lnTo>
                  <a:cubicBezTo>
                    <a:pt x="28673" y="14367"/>
                    <a:pt x="28220" y="13733"/>
                    <a:pt x="27568" y="13510"/>
                  </a:cubicBezTo>
                  <a:lnTo>
                    <a:pt x="18840" y="10595"/>
                  </a:lnTo>
                  <a:lnTo>
                    <a:pt x="16576" y="834"/>
                  </a:lnTo>
                  <a:cubicBezTo>
                    <a:pt x="16449" y="357"/>
                    <a:pt x="16045" y="1"/>
                    <a:pt x="155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4543400" y="4177863"/>
              <a:ext cx="441515" cy="298558"/>
            </a:xfrm>
            <a:custGeom>
              <a:avLst/>
              <a:gdLst/>
              <a:ahLst/>
              <a:cxnLst/>
              <a:rect l="l" t="t" r="r" b="b"/>
              <a:pathLst>
                <a:path w="3876" h="2621" extrusionOk="0">
                  <a:moveTo>
                    <a:pt x="659" y="1"/>
                  </a:moveTo>
                  <a:cubicBezTo>
                    <a:pt x="327" y="1"/>
                    <a:pt x="55" y="278"/>
                    <a:pt x="55" y="604"/>
                  </a:cubicBezTo>
                  <a:lnTo>
                    <a:pt x="25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3471" y="2620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5712343" y="3768015"/>
              <a:ext cx="934518" cy="667854"/>
            </a:xfrm>
            <a:custGeom>
              <a:avLst/>
              <a:gdLst/>
              <a:ahLst/>
              <a:cxnLst/>
              <a:rect l="l" t="t" r="r" b="b"/>
              <a:pathLst>
                <a:path w="8204" h="5863" extrusionOk="0">
                  <a:moveTo>
                    <a:pt x="628" y="1"/>
                  </a:moveTo>
                  <a:cubicBezTo>
                    <a:pt x="278" y="1"/>
                    <a:pt x="0" y="279"/>
                    <a:pt x="0" y="635"/>
                  </a:cubicBezTo>
                  <a:lnTo>
                    <a:pt x="0" y="5234"/>
                  </a:lnTo>
                  <a:cubicBezTo>
                    <a:pt x="0" y="5585"/>
                    <a:pt x="278" y="5862"/>
                    <a:pt x="628" y="5862"/>
                  </a:cubicBezTo>
                  <a:lnTo>
                    <a:pt x="7570" y="5862"/>
                  </a:lnTo>
                  <a:cubicBezTo>
                    <a:pt x="7926" y="5862"/>
                    <a:pt x="8204" y="5585"/>
                    <a:pt x="8204" y="5234"/>
                  </a:cubicBezTo>
                  <a:lnTo>
                    <a:pt x="8204" y="635"/>
                  </a:lnTo>
                  <a:cubicBezTo>
                    <a:pt x="8204" y="279"/>
                    <a:pt x="7926" y="1"/>
                    <a:pt x="75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5781030" y="3831349"/>
              <a:ext cx="266891" cy="95343"/>
            </a:xfrm>
            <a:custGeom>
              <a:avLst/>
              <a:gdLst/>
              <a:ahLst/>
              <a:cxnLst/>
              <a:rect l="l" t="t" r="r" b="b"/>
              <a:pathLst>
                <a:path w="2343" h="837" extrusionOk="0">
                  <a:moveTo>
                    <a:pt x="2089" y="0"/>
                  </a:moveTo>
                  <a:lnTo>
                    <a:pt x="206" y="175"/>
                  </a:lnTo>
                  <a:cubicBezTo>
                    <a:pt x="79" y="200"/>
                    <a:pt x="1" y="302"/>
                    <a:pt x="1" y="429"/>
                  </a:cubicBezTo>
                  <a:cubicBezTo>
                    <a:pt x="1" y="556"/>
                    <a:pt x="79" y="652"/>
                    <a:pt x="206" y="652"/>
                  </a:cubicBezTo>
                  <a:lnTo>
                    <a:pt x="2089" y="833"/>
                  </a:lnTo>
                  <a:cubicBezTo>
                    <a:pt x="2100" y="835"/>
                    <a:pt x="2111" y="836"/>
                    <a:pt x="2121" y="836"/>
                  </a:cubicBezTo>
                  <a:cubicBezTo>
                    <a:pt x="2236" y="836"/>
                    <a:pt x="2343" y="720"/>
                    <a:pt x="2343" y="604"/>
                  </a:cubicBezTo>
                  <a:lnTo>
                    <a:pt x="2343" y="254"/>
                  </a:lnTo>
                  <a:cubicBezTo>
                    <a:pt x="2343" y="103"/>
                    <a:pt x="2216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4692622" y="3739879"/>
              <a:ext cx="203671" cy="317809"/>
            </a:xfrm>
            <a:custGeom>
              <a:avLst/>
              <a:gdLst/>
              <a:ahLst/>
              <a:cxnLst/>
              <a:rect l="l" t="t" r="r" b="b"/>
              <a:pathLst>
                <a:path w="1788" h="2790" extrusionOk="0">
                  <a:moveTo>
                    <a:pt x="1787" y="1"/>
                  </a:moveTo>
                  <a:lnTo>
                    <a:pt x="1310" y="97"/>
                  </a:lnTo>
                  <a:cubicBezTo>
                    <a:pt x="556" y="248"/>
                    <a:pt x="1" y="906"/>
                    <a:pt x="1" y="1685"/>
                  </a:cubicBezTo>
                  <a:lnTo>
                    <a:pt x="1" y="2789"/>
                  </a:lnTo>
                  <a:lnTo>
                    <a:pt x="731" y="2789"/>
                  </a:lnTo>
                  <a:cubicBezTo>
                    <a:pt x="1310" y="2789"/>
                    <a:pt x="1787" y="2337"/>
                    <a:pt x="1787" y="1757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7949760" y="4177863"/>
              <a:ext cx="742693" cy="298558"/>
            </a:xfrm>
            <a:custGeom>
              <a:avLst/>
              <a:gdLst/>
              <a:ahLst/>
              <a:cxnLst/>
              <a:rect l="l" t="t" r="r" b="b"/>
              <a:pathLst>
                <a:path w="6520" h="2621" extrusionOk="0">
                  <a:moveTo>
                    <a:pt x="0" y="1"/>
                  </a:moveTo>
                  <a:lnTo>
                    <a:pt x="0" y="2620"/>
                  </a:lnTo>
                  <a:lnTo>
                    <a:pt x="6036" y="2620"/>
                  </a:lnTo>
                  <a:cubicBezTo>
                    <a:pt x="6314" y="2620"/>
                    <a:pt x="6519" y="2415"/>
                    <a:pt x="6519" y="2137"/>
                  </a:cubicBezTo>
                  <a:lnTo>
                    <a:pt x="6519" y="477"/>
                  </a:lnTo>
                  <a:cubicBezTo>
                    <a:pt x="6519" y="206"/>
                    <a:pt x="6314" y="1"/>
                    <a:pt x="6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7617599" y="4177863"/>
              <a:ext cx="341160" cy="298558"/>
            </a:xfrm>
            <a:custGeom>
              <a:avLst/>
              <a:gdLst/>
              <a:ahLst/>
              <a:cxnLst/>
              <a:rect l="l" t="t" r="r" b="b"/>
              <a:pathLst>
                <a:path w="2995" h="2621" extrusionOk="0">
                  <a:moveTo>
                    <a:pt x="653" y="1"/>
                  </a:moveTo>
                  <a:cubicBezTo>
                    <a:pt x="327" y="1"/>
                    <a:pt x="49" y="278"/>
                    <a:pt x="25" y="604"/>
                  </a:cubicBezTo>
                  <a:lnTo>
                    <a:pt x="1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2995" y="2620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5712343" y="2656936"/>
              <a:ext cx="942719" cy="1048655"/>
            </a:xfrm>
            <a:custGeom>
              <a:avLst/>
              <a:gdLst/>
              <a:ahLst/>
              <a:cxnLst/>
              <a:rect l="l" t="t" r="r" b="b"/>
              <a:pathLst>
                <a:path w="8276" h="9206" extrusionOk="0">
                  <a:moveTo>
                    <a:pt x="1208" y="0"/>
                  </a:moveTo>
                  <a:cubicBezTo>
                    <a:pt x="833" y="0"/>
                    <a:pt x="507" y="302"/>
                    <a:pt x="477" y="701"/>
                  </a:cubicBezTo>
                  <a:lnTo>
                    <a:pt x="0" y="9206"/>
                  </a:lnTo>
                  <a:lnTo>
                    <a:pt x="8276" y="9206"/>
                  </a:lnTo>
                  <a:lnTo>
                    <a:pt x="7020" y="628"/>
                  </a:lnTo>
                  <a:cubicBezTo>
                    <a:pt x="6966" y="278"/>
                    <a:pt x="6640" y="0"/>
                    <a:pt x="6290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41656" y="2993055"/>
              <a:ext cx="559184" cy="378295"/>
            </a:xfrm>
            <a:custGeom>
              <a:avLst/>
              <a:gdLst/>
              <a:ahLst/>
              <a:cxnLst/>
              <a:rect l="l" t="t" r="r" b="b"/>
              <a:pathLst>
                <a:path w="4909" h="3321" extrusionOk="0">
                  <a:moveTo>
                    <a:pt x="936" y="0"/>
                  </a:moveTo>
                  <a:cubicBezTo>
                    <a:pt x="429" y="0"/>
                    <a:pt x="1" y="429"/>
                    <a:pt x="1" y="930"/>
                  </a:cubicBezTo>
                  <a:lnTo>
                    <a:pt x="1" y="1564"/>
                  </a:lnTo>
                  <a:lnTo>
                    <a:pt x="1" y="1636"/>
                  </a:lnTo>
                  <a:cubicBezTo>
                    <a:pt x="1359" y="2541"/>
                    <a:pt x="3019" y="3248"/>
                    <a:pt x="4908" y="3320"/>
                  </a:cubicBezTo>
                  <a:cubicBezTo>
                    <a:pt x="4733" y="2843"/>
                    <a:pt x="4280" y="2517"/>
                    <a:pt x="3749" y="2517"/>
                  </a:cubicBezTo>
                  <a:lnTo>
                    <a:pt x="3224" y="2517"/>
                  </a:lnTo>
                  <a:cubicBezTo>
                    <a:pt x="3749" y="2517"/>
                    <a:pt x="4178" y="2089"/>
                    <a:pt x="4178" y="1564"/>
                  </a:cubicBezTo>
                  <a:lnTo>
                    <a:pt x="4178" y="930"/>
                  </a:lnTo>
                  <a:cubicBezTo>
                    <a:pt x="4178" y="429"/>
                    <a:pt x="3749" y="0"/>
                    <a:pt x="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5947453" y="3160874"/>
              <a:ext cx="707609" cy="544718"/>
            </a:xfrm>
            <a:custGeom>
              <a:avLst/>
              <a:gdLst/>
              <a:ahLst/>
              <a:cxnLst/>
              <a:rect l="l" t="t" r="r" b="b"/>
              <a:pathLst>
                <a:path w="6212" h="4782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8" y="478"/>
                    <a:pt x="1256" y="882"/>
                    <a:pt x="1763" y="882"/>
                  </a:cubicBezTo>
                  <a:lnTo>
                    <a:pt x="1256" y="882"/>
                  </a:lnTo>
                  <a:cubicBezTo>
                    <a:pt x="556" y="882"/>
                    <a:pt x="1" y="1438"/>
                    <a:pt x="1" y="2114"/>
                  </a:cubicBezTo>
                  <a:lnTo>
                    <a:pt x="1" y="4782"/>
                  </a:lnTo>
                  <a:lnTo>
                    <a:pt x="6212" y="4782"/>
                  </a:lnTo>
                  <a:lnTo>
                    <a:pt x="5808" y="2114"/>
                  </a:lnTo>
                  <a:cubicBezTo>
                    <a:pt x="5808" y="1963"/>
                    <a:pt x="5783" y="1812"/>
                    <a:pt x="5735" y="1685"/>
                  </a:cubicBezTo>
                  <a:cubicBezTo>
                    <a:pt x="3846" y="1613"/>
                    <a:pt x="2186" y="90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5316962" y="2656936"/>
              <a:ext cx="378295" cy="1048655"/>
            </a:xfrm>
            <a:custGeom>
              <a:avLst/>
              <a:gdLst/>
              <a:ahLst/>
              <a:cxnLst/>
              <a:rect l="l" t="t" r="r" b="b"/>
              <a:pathLst>
                <a:path w="3321" h="9206" extrusionOk="0">
                  <a:moveTo>
                    <a:pt x="2771" y="0"/>
                  </a:moveTo>
                  <a:cubicBezTo>
                    <a:pt x="2493" y="0"/>
                    <a:pt x="2264" y="175"/>
                    <a:pt x="2192" y="453"/>
                  </a:cubicBezTo>
                  <a:lnTo>
                    <a:pt x="0" y="9206"/>
                  </a:lnTo>
                  <a:lnTo>
                    <a:pt x="2542" y="9206"/>
                  </a:lnTo>
                  <a:lnTo>
                    <a:pt x="3296" y="453"/>
                  </a:lnTo>
                  <a:cubicBezTo>
                    <a:pt x="3320" y="200"/>
                    <a:pt x="3145" y="0"/>
                    <a:pt x="2892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299548" y="3453167"/>
              <a:ext cx="404381" cy="269625"/>
            </a:xfrm>
            <a:custGeom>
              <a:avLst/>
              <a:gdLst/>
              <a:ahLst/>
              <a:cxnLst/>
              <a:rect l="l" t="t" r="r" b="b"/>
              <a:pathLst>
                <a:path w="3550" h="2367" extrusionOk="0">
                  <a:moveTo>
                    <a:pt x="706" y="0"/>
                  </a:moveTo>
                  <a:cubicBezTo>
                    <a:pt x="302" y="0"/>
                    <a:pt x="0" y="302"/>
                    <a:pt x="0" y="707"/>
                  </a:cubicBezTo>
                  <a:lnTo>
                    <a:pt x="0" y="1660"/>
                  </a:lnTo>
                  <a:cubicBezTo>
                    <a:pt x="0" y="2041"/>
                    <a:pt x="302" y="2367"/>
                    <a:pt x="706" y="2367"/>
                  </a:cubicBezTo>
                  <a:lnTo>
                    <a:pt x="2843" y="2367"/>
                  </a:lnTo>
                  <a:cubicBezTo>
                    <a:pt x="3248" y="2367"/>
                    <a:pt x="3550" y="2041"/>
                    <a:pt x="3550" y="1660"/>
                  </a:cubicBezTo>
                  <a:lnTo>
                    <a:pt x="3550" y="707"/>
                  </a:lnTo>
                  <a:cubicBezTo>
                    <a:pt x="3550" y="302"/>
                    <a:pt x="3248" y="0"/>
                    <a:pt x="28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4838426" y="3994923"/>
              <a:ext cx="802496" cy="481498"/>
            </a:xfrm>
            <a:custGeom>
              <a:avLst/>
              <a:gdLst/>
              <a:ahLst/>
              <a:cxnLst/>
              <a:rect l="l" t="t" r="r" b="b"/>
              <a:pathLst>
                <a:path w="7045" h="4227" extrusionOk="0">
                  <a:moveTo>
                    <a:pt x="3525" y="1"/>
                  </a:moveTo>
                  <a:cubicBezTo>
                    <a:pt x="1588" y="1"/>
                    <a:pt x="0" y="1582"/>
                    <a:pt x="0" y="3520"/>
                  </a:cubicBezTo>
                  <a:cubicBezTo>
                    <a:pt x="0" y="3743"/>
                    <a:pt x="30" y="3997"/>
                    <a:pt x="79" y="4226"/>
                  </a:cubicBezTo>
                  <a:lnTo>
                    <a:pt x="6972" y="4226"/>
                  </a:lnTo>
                  <a:cubicBezTo>
                    <a:pt x="7020" y="3997"/>
                    <a:pt x="7044" y="3743"/>
                    <a:pt x="7044" y="3520"/>
                  </a:cubicBezTo>
                  <a:cubicBezTo>
                    <a:pt x="7044" y="1582"/>
                    <a:pt x="5463" y="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4884446" y="4040374"/>
              <a:ext cx="710457" cy="711026"/>
            </a:xfrm>
            <a:custGeom>
              <a:avLst/>
              <a:gdLst/>
              <a:ahLst/>
              <a:cxnLst/>
              <a:rect l="l" t="t" r="r" b="b"/>
              <a:pathLst>
                <a:path w="6237" h="6242" extrusionOk="0">
                  <a:moveTo>
                    <a:pt x="3121" y="0"/>
                  </a:moveTo>
                  <a:cubicBezTo>
                    <a:pt x="1407" y="0"/>
                    <a:pt x="1" y="1413"/>
                    <a:pt x="1" y="3121"/>
                  </a:cubicBezTo>
                  <a:cubicBezTo>
                    <a:pt x="1" y="4829"/>
                    <a:pt x="1407" y="6242"/>
                    <a:pt x="3121" y="6242"/>
                  </a:cubicBezTo>
                  <a:cubicBezTo>
                    <a:pt x="4854" y="6242"/>
                    <a:pt x="6236" y="4829"/>
                    <a:pt x="6236" y="3121"/>
                  </a:cubicBezTo>
                  <a:cubicBezTo>
                    <a:pt x="6236" y="1413"/>
                    <a:pt x="4854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5039136" y="4192330"/>
              <a:ext cx="404494" cy="404381"/>
            </a:xfrm>
            <a:custGeom>
              <a:avLst/>
              <a:gdLst/>
              <a:ahLst/>
              <a:cxnLst/>
              <a:rect l="l" t="t" r="r" b="b"/>
              <a:pathLst>
                <a:path w="3551" h="3550" extrusionOk="0">
                  <a:moveTo>
                    <a:pt x="1763" y="0"/>
                  </a:moveTo>
                  <a:cubicBezTo>
                    <a:pt x="779" y="0"/>
                    <a:pt x="1" y="803"/>
                    <a:pt x="1" y="1787"/>
                  </a:cubicBezTo>
                  <a:cubicBezTo>
                    <a:pt x="1" y="2765"/>
                    <a:pt x="779" y="3550"/>
                    <a:pt x="1763" y="3550"/>
                  </a:cubicBezTo>
                  <a:cubicBezTo>
                    <a:pt x="2741" y="3550"/>
                    <a:pt x="3550" y="2765"/>
                    <a:pt x="3550" y="1787"/>
                  </a:cubicBezTo>
                  <a:cubicBezTo>
                    <a:pt x="3550" y="803"/>
                    <a:pt x="2741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6755415" y="3994923"/>
              <a:ext cx="799079" cy="481498"/>
            </a:xfrm>
            <a:custGeom>
              <a:avLst/>
              <a:gdLst/>
              <a:ahLst/>
              <a:cxnLst/>
              <a:rect l="l" t="t" r="r" b="b"/>
              <a:pathLst>
                <a:path w="7015" h="4227" extrusionOk="0">
                  <a:moveTo>
                    <a:pt x="3495" y="1"/>
                  </a:moveTo>
                  <a:cubicBezTo>
                    <a:pt x="1558" y="1"/>
                    <a:pt x="0" y="1582"/>
                    <a:pt x="0" y="3520"/>
                  </a:cubicBezTo>
                  <a:cubicBezTo>
                    <a:pt x="0" y="3743"/>
                    <a:pt x="24" y="3997"/>
                    <a:pt x="73" y="4226"/>
                  </a:cubicBezTo>
                  <a:lnTo>
                    <a:pt x="6942" y="4226"/>
                  </a:lnTo>
                  <a:cubicBezTo>
                    <a:pt x="6990" y="3997"/>
                    <a:pt x="7014" y="3743"/>
                    <a:pt x="7014" y="3520"/>
                  </a:cubicBezTo>
                  <a:cubicBezTo>
                    <a:pt x="7014" y="1582"/>
                    <a:pt x="5457" y="1"/>
                    <a:pt x="3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6801435" y="4040374"/>
              <a:ext cx="707609" cy="711026"/>
            </a:xfrm>
            <a:custGeom>
              <a:avLst/>
              <a:gdLst/>
              <a:ahLst/>
              <a:cxnLst/>
              <a:rect l="l" t="t" r="r" b="b"/>
              <a:pathLst>
                <a:path w="6212" h="6242" extrusionOk="0">
                  <a:moveTo>
                    <a:pt x="3091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091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6952707" y="4192330"/>
              <a:ext cx="404380" cy="404381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763" y="0"/>
                  </a:moveTo>
                  <a:cubicBezTo>
                    <a:pt x="785" y="0"/>
                    <a:pt x="1" y="803"/>
                    <a:pt x="1" y="1787"/>
                  </a:cubicBezTo>
                  <a:cubicBezTo>
                    <a:pt x="1" y="2765"/>
                    <a:pt x="785" y="3550"/>
                    <a:pt x="1763" y="3550"/>
                  </a:cubicBezTo>
                  <a:cubicBezTo>
                    <a:pt x="2747" y="3550"/>
                    <a:pt x="3550" y="2765"/>
                    <a:pt x="3550" y="1787"/>
                  </a:cubicBezTo>
                  <a:cubicBezTo>
                    <a:pt x="3550" y="803"/>
                    <a:pt x="274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7858290" y="3539056"/>
              <a:ext cx="770943" cy="871298"/>
            </a:xfrm>
            <a:custGeom>
              <a:avLst/>
              <a:gdLst/>
              <a:ahLst/>
              <a:cxnLst/>
              <a:rect l="l" t="t" r="r" b="b"/>
              <a:pathLst>
                <a:path w="6768" h="7649" extrusionOk="0">
                  <a:moveTo>
                    <a:pt x="0" y="1"/>
                  </a:moveTo>
                  <a:lnTo>
                    <a:pt x="0" y="2892"/>
                  </a:lnTo>
                  <a:lnTo>
                    <a:pt x="1636" y="3321"/>
                  </a:lnTo>
                  <a:lnTo>
                    <a:pt x="4630" y="4401"/>
                  </a:lnTo>
                  <a:lnTo>
                    <a:pt x="5083" y="7625"/>
                  </a:lnTo>
                  <a:lnTo>
                    <a:pt x="6013" y="7649"/>
                  </a:lnTo>
                  <a:cubicBezTo>
                    <a:pt x="6013" y="7649"/>
                    <a:pt x="6767" y="5029"/>
                    <a:pt x="6767" y="4124"/>
                  </a:cubicBezTo>
                  <a:cubicBezTo>
                    <a:pt x="6743" y="3749"/>
                    <a:pt x="6743" y="3170"/>
                    <a:pt x="6489" y="2868"/>
                  </a:cubicBezTo>
                  <a:cubicBezTo>
                    <a:pt x="5759" y="1963"/>
                    <a:pt x="2819" y="1033"/>
                    <a:pt x="1509" y="653"/>
                  </a:cubicBezTo>
                  <a:cubicBezTo>
                    <a:pt x="1437" y="381"/>
                    <a:pt x="1407" y="200"/>
                    <a:pt x="1407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7832888" y="3533588"/>
              <a:ext cx="644389" cy="481384"/>
            </a:xfrm>
            <a:custGeom>
              <a:avLst/>
              <a:gdLst/>
              <a:ahLst/>
              <a:cxnLst/>
              <a:rect l="l" t="t" r="r" b="b"/>
              <a:pathLst>
                <a:path w="5657" h="4226" extrusionOk="0">
                  <a:moveTo>
                    <a:pt x="0" y="1"/>
                  </a:moveTo>
                  <a:lnTo>
                    <a:pt x="0" y="2892"/>
                  </a:lnTo>
                  <a:lnTo>
                    <a:pt x="1859" y="3369"/>
                  </a:lnTo>
                  <a:lnTo>
                    <a:pt x="4274" y="4226"/>
                  </a:lnTo>
                  <a:cubicBezTo>
                    <a:pt x="4751" y="3194"/>
                    <a:pt x="5203" y="2566"/>
                    <a:pt x="5656" y="2162"/>
                  </a:cubicBezTo>
                  <a:cubicBezTo>
                    <a:pt x="4449" y="1534"/>
                    <a:pt x="2662" y="979"/>
                    <a:pt x="1732" y="701"/>
                  </a:cubicBezTo>
                  <a:cubicBezTo>
                    <a:pt x="1660" y="429"/>
                    <a:pt x="1630" y="248"/>
                    <a:pt x="1630" y="2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8423511" y="4332553"/>
              <a:ext cx="409165" cy="238300"/>
            </a:xfrm>
            <a:custGeom>
              <a:avLst/>
              <a:gdLst/>
              <a:ahLst/>
              <a:cxnLst/>
              <a:rect l="l" t="t" r="r" b="b"/>
              <a:pathLst>
                <a:path w="3592" h="2092" extrusionOk="0">
                  <a:moveTo>
                    <a:pt x="1002" y="1"/>
                  </a:moveTo>
                  <a:cubicBezTo>
                    <a:pt x="720" y="1"/>
                    <a:pt x="654" y="485"/>
                    <a:pt x="381" y="485"/>
                  </a:cubicBezTo>
                  <a:cubicBezTo>
                    <a:pt x="362" y="485"/>
                    <a:pt x="342" y="483"/>
                    <a:pt x="320" y="478"/>
                  </a:cubicBezTo>
                  <a:cubicBezTo>
                    <a:pt x="217" y="453"/>
                    <a:pt x="169" y="381"/>
                    <a:pt x="121" y="303"/>
                  </a:cubicBezTo>
                  <a:cubicBezTo>
                    <a:pt x="107" y="296"/>
                    <a:pt x="91" y="293"/>
                    <a:pt x="76" y="293"/>
                  </a:cubicBezTo>
                  <a:cubicBezTo>
                    <a:pt x="35" y="293"/>
                    <a:pt x="1" y="317"/>
                    <a:pt x="18" y="357"/>
                  </a:cubicBezTo>
                  <a:lnTo>
                    <a:pt x="42" y="1335"/>
                  </a:lnTo>
                  <a:cubicBezTo>
                    <a:pt x="42" y="1413"/>
                    <a:pt x="97" y="1510"/>
                    <a:pt x="193" y="1564"/>
                  </a:cubicBezTo>
                  <a:cubicBezTo>
                    <a:pt x="972" y="2065"/>
                    <a:pt x="1853" y="2089"/>
                    <a:pt x="2433" y="2089"/>
                  </a:cubicBezTo>
                  <a:cubicBezTo>
                    <a:pt x="2493" y="2091"/>
                    <a:pt x="2550" y="2091"/>
                    <a:pt x="2604" y="2091"/>
                  </a:cubicBezTo>
                  <a:cubicBezTo>
                    <a:pt x="3498" y="2091"/>
                    <a:pt x="3568" y="1914"/>
                    <a:pt x="3568" y="1914"/>
                  </a:cubicBezTo>
                  <a:cubicBezTo>
                    <a:pt x="3592" y="1510"/>
                    <a:pt x="3489" y="1111"/>
                    <a:pt x="3290" y="882"/>
                  </a:cubicBezTo>
                  <a:cubicBezTo>
                    <a:pt x="2955" y="499"/>
                    <a:pt x="2546" y="393"/>
                    <a:pt x="2162" y="393"/>
                  </a:cubicBezTo>
                  <a:cubicBezTo>
                    <a:pt x="1966" y="393"/>
                    <a:pt x="1776" y="421"/>
                    <a:pt x="1606" y="453"/>
                  </a:cubicBezTo>
                  <a:cubicBezTo>
                    <a:pt x="1606" y="453"/>
                    <a:pt x="1425" y="25"/>
                    <a:pt x="100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8282490" y="3755257"/>
              <a:ext cx="277940" cy="295824"/>
            </a:xfrm>
            <a:custGeom>
              <a:avLst/>
              <a:gdLst/>
              <a:ahLst/>
              <a:cxnLst/>
              <a:rect l="l" t="t" r="r" b="b"/>
              <a:pathLst>
                <a:path w="2440" h="2597" extrusionOk="0">
                  <a:moveTo>
                    <a:pt x="1641" y="1"/>
                  </a:moveTo>
                  <a:cubicBezTo>
                    <a:pt x="1597" y="1"/>
                    <a:pt x="1552" y="12"/>
                    <a:pt x="1510" y="41"/>
                  </a:cubicBezTo>
                  <a:cubicBezTo>
                    <a:pt x="629" y="620"/>
                    <a:pt x="200" y="1471"/>
                    <a:pt x="49" y="2177"/>
                  </a:cubicBezTo>
                  <a:cubicBezTo>
                    <a:pt x="1" y="2280"/>
                    <a:pt x="73" y="2431"/>
                    <a:pt x="200" y="2455"/>
                  </a:cubicBezTo>
                  <a:lnTo>
                    <a:pt x="629" y="2582"/>
                  </a:lnTo>
                  <a:cubicBezTo>
                    <a:pt x="661" y="2592"/>
                    <a:pt x="692" y="2597"/>
                    <a:pt x="721" y="2597"/>
                  </a:cubicBezTo>
                  <a:cubicBezTo>
                    <a:pt x="829" y="2597"/>
                    <a:pt x="911" y="2531"/>
                    <a:pt x="930" y="2431"/>
                  </a:cubicBezTo>
                  <a:cubicBezTo>
                    <a:pt x="1057" y="1924"/>
                    <a:pt x="1383" y="1145"/>
                    <a:pt x="2264" y="668"/>
                  </a:cubicBezTo>
                  <a:cubicBezTo>
                    <a:pt x="2439" y="596"/>
                    <a:pt x="2415" y="342"/>
                    <a:pt x="2240" y="240"/>
                  </a:cubicBezTo>
                  <a:lnTo>
                    <a:pt x="1733" y="16"/>
                  </a:lnTo>
                  <a:cubicBezTo>
                    <a:pt x="1703" y="6"/>
                    <a:pt x="1672" y="1"/>
                    <a:pt x="1641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7680933" y="3576190"/>
              <a:ext cx="724809" cy="896813"/>
            </a:xfrm>
            <a:custGeom>
              <a:avLst/>
              <a:gdLst/>
              <a:ahLst/>
              <a:cxnLst/>
              <a:rect l="l" t="t" r="r" b="b"/>
              <a:pathLst>
                <a:path w="6363" h="7873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4099" y="4456"/>
                  </a:lnTo>
                  <a:lnTo>
                    <a:pt x="4576" y="7848"/>
                  </a:lnTo>
                  <a:lnTo>
                    <a:pt x="5559" y="7872"/>
                  </a:lnTo>
                  <a:cubicBezTo>
                    <a:pt x="5559" y="7872"/>
                    <a:pt x="6362" y="5108"/>
                    <a:pt x="6338" y="4178"/>
                  </a:cubicBezTo>
                  <a:cubicBezTo>
                    <a:pt x="6338" y="3749"/>
                    <a:pt x="6314" y="3146"/>
                    <a:pt x="6060" y="2820"/>
                  </a:cubicBezTo>
                  <a:cubicBezTo>
                    <a:pt x="5282" y="1890"/>
                    <a:pt x="2185" y="906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7680933" y="3576190"/>
              <a:ext cx="590054" cy="481498"/>
            </a:xfrm>
            <a:custGeom>
              <a:avLst/>
              <a:gdLst/>
              <a:ahLst/>
              <a:cxnLst/>
              <a:rect l="l" t="t" r="r" b="b"/>
              <a:pathLst>
                <a:path w="5180" h="4227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3471" y="4226"/>
                  </a:lnTo>
                  <a:cubicBezTo>
                    <a:pt x="3821" y="3224"/>
                    <a:pt x="4551" y="2566"/>
                    <a:pt x="5179" y="2168"/>
                  </a:cubicBezTo>
                  <a:cubicBezTo>
                    <a:pt x="3924" y="1462"/>
                    <a:pt x="1859" y="810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8187604" y="4393039"/>
              <a:ext cx="432630" cy="249349"/>
            </a:xfrm>
            <a:custGeom>
              <a:avLst/>
              <a:gdLst/>
              <a:ahLst/>
              <a:cxnLst/>
              <a:rect l="l" t="t" r="r" b="b"/>
              <a:pathLst>
                <a:path w="3798" h="2189" extrusionOk="0">
                  <a:moveTo>
                    <a:pt x="1057" y="1"/>
                  </a:moveTo>
                  <a:cubicBezTo>
                    <a:pt x="751" y="1"/>
                    <a:pt x="690" y="484"/>
                    <a:pt x="389" y="484"/>
                  </a:cubicBezTo>
                  <a:cubicBezTo>
                    <a:pt x="370" y="484"/>
                    <a:pt x="349" y="482"/>
                    <a:pt x="327" y="478"/>
                  </a:cubicBezTo>
                  <a:cubicBezTo>
                    <a:pt x="230" y="454"/>
                    <a:pt x="176" y="375"/>
                    <a:pt x="103" y="327"/>
                  </a:cubicBezTo>
                  <a:cubicBezTo>
                    <a:pt x="94" y="308"/>
                    <a:pt x="77" y="301"/>
                    <a:pt x="59" y="301"/>
                  </a:cubicBezTo>
                  <a:cubicBezTo>
                    <a:pt x="31" y="301"/>
                    <a:pt x="1" y="321"/>
                    <a:pt x="1" y="351"/>
                  </a:cubicBezTo>
                  <a:lnTo>
                    <a:pt x="25" y="1383"/>
                  </a:lnTo>
                  <a:cubicBezTo>
                    <a:pt x="55" y="1486"/>
                    <a:pt x="103" y="1582"/>
                    <a:pt x="206" y="1637"/>
                  </a:cubicBezTo>
                  <a:cubicBezTo>
                    <a:pt x="1009" y="2162"/>
                    <a:pt x="1963" y="2186"/>
                    <a:pt x="2566" y="2186"/>
                  </a:cubicBezTo>
                  <a:cubicBezTo>
                    <a:pt x="2630" y="2187"/>
                    <a:pt x="2690" y="2188"/>
                    <a:pt x="2747" y="2188"/>
                  </a:cubicBezTo>
                  <a:cubicBezTo>
                    <a:pt x="3688" y="2188"/>
                    <a:pt x="3773" y="2011"/>
                    <a:pt x="3773" y="2011"/>
                  </a:cubicBezTo>
                  <a:cubicBezTo>
                    <a:pt x="3798" y="1582"/>
                    <a:pt x="3677" y="1130"/>
                    <a:pt x="3472" y="906"/>
                  </a:cubicBezTo>
                  <a:cubicBezTo>
                    <a:pt x="3122" y="504"/>
                    <a:pt x="2680" y="391"/>
                    <a:pt x="2267" y="391"/>
                  </a:cubicBezTo>
                  <a:cubicBezTo>
                    <a:pt x="2061" y="391"/>
                    <a:pt x="1862" y="419"/>
                    <a:pt x="1685" y="454"/>
                  </a:cubicBezTo>
                  <a:cubicBezTo>
                    <a:pt x="1685" y="454"/>
                    <a:pt x="1510" y="1"/>
                    <a:pt x="105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8039065" y="3783506"/>
              <a:ext cx="292407" cy="311999"/>
            </a:xfrm>
            <a:custGeom>
              <a:avLst/>
              <a:gdLst/>
              <a:ahLst/>
              <a:cxnLst/>
              <a:rect l="l" t="t" r="r" b="b"/>
              <a:pathLst>
                <a:path w="2567" h="2739" extrusionOk="0">
                  <a:moveTo>
                    <a:pt x="1737" y="0"/>
                  </a:moveTo>
                  <a:cubicBezTo>
                    <a:pt x="1687" y="0"/>
                    <a:pt x="1639" y="13"/>
                    <a:pt x="1607" y="46"/>
                  </a:cubicBezTo>
                  <a:cubicBezTo>
                    <a:pt x="677" y="650"/>
                    <a:pt x="224" y="1555"/>
                    <a:pt x="49" y="2279"/>
                  </a:cubicBezTo>
                  <a:cubicBezTo>
                    <a:pt x="1" y="2406"/>
                    <a:pt x="98" y="2533"/>
                    <a:pt x="224" y="2581"/>
                  </a:cubicBezTo>
                  <a:lnTo>
                    <a:pt x="677" y="2732"/>
                  </a:lnTo>
                  <a:cubicBezTo>
                    <a:pt x="695" y="2737"/>
                    <a:pt x="714" y="2739"/>
                    <a:pt x="733" y="2739"/>
                  </a:cubicBezTo>
                  <a:cubicBezTo>
                    <a:pt x="845" y="2739"/>
                    <a:pt x="958" y="2666"/>
                    <a:pt x="979" y="2557"/>
                  </a:cubicBezTo>
                  <a:cubicBezTo>
                    <a:pt x="1106" y="2032"/>
                    <a:pt x="1456" y="1199"/>
                    <a:pt x="2385" y="698"/>
                  </a:cubicBezTo>
                  <a:cubicBezTo>
                    <a:pt x="2566" y="595"/>
                    <a:pt x="2536" y="348"/>
                    <a:pt x="2361" y="245"/>
                  </a:cubicBezTo>
                  <a:lnTo>
                    <a:pt x="1836" y="16"/>
                  </a:lnTo>
                  <a:cubicBezTo>
                    <a:pt x="1805" y="6"/>
                    <a:pt x="1770" y="0"/>
                    <a:pt x="1737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8042710" y="2989212"/>
              <a:ext cx="437300" cy="699293"/>
            </a:xfrm>
            <a:custGeom>
              <a:avLst/>
              <a:gdLst/>
              <a:ahLst/>
              <a:cxnLst/>
              <a:rect l="l" t="t" r="r" b="b"/>
              <a:pathLst>
                <a:path w="3839" h="613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92" y="3246"/>
                    <a:pt x="1200" y="5081"/>
                    <a:pt x="1200" y="5081"/>
                  </a:cubicBezTo>
                  <a:cubicBezTo>
                    <a:pt x="1200" y="5081"/>
                    <a:pt x="1780" y="6114"/>
                    <a:pt x="2154" y="6138"/>
                  </a:cubicBezTo>
                  <a:cubicBezTo>
                    <a:pt x="2168" y="6138"/>
                    <a:pt x="2182" y="6139"/>
                    <a:pt x="2196" y="6139"/>
                  </a:cubicBezTo>
                  <a:cubicBezTo>
                    <a:pt x="3181" y="6139"/>
                    <a:pt x="3838" y="4478"/>
                    <a:pt x="3838" y="4478"/>
                  </a:cubicBezTo>
                  <a:lnTo>
                    <a:pt x="3313" y="3971"/>
                  </a:lnTo>
                  <a:lnTo>
                    <a:pt x="2456" y="4423"/>
                  </a:lnTo>
                  <a:cubicBezTo>
                    <a:pt x="2305" y="3367"/>
                    <a:pt x="1852" y="705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C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8042710" y="2989212"/>
              <a:ext cx="239894" cy="417936"/>
            </a:xfrm>
            <a:custGeom>
              <a:avLst/>
              <a:gdLst/>
              <a:ahLst/>
              <a:cxnLst/>
              <a:rect l="l" t="t" r="r" b="b"/>
              <a:pathLst>
                <a:path w="2106" h="366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20" y="2818"/>
                    <a:pt x="295" y="3246"/>
                    <a:pt x="494" y="3669"/>
                  </a:cubicBezTo>
                  <a:cubicBezTo>
                    <a:pt x="995" y="3041"/>
                    <a:pt x="1653" y="2715"/>
                    <a:pt x="2106" y="2540"/>
                  </a:cubicBezTo>
                  <a:cubicBezTo>
                    <a:pt x="1852" y="1508"/>
                    <a:pt x="1502" y="428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7597665" y="2856962"/>
              <a:ext cx="609988" cy="874943"/>
            </a:xfrm>
            <a:custGeom>
              <a:avLst/>
              <a:gdLst/>
              <a:ahLst/>
              <a:cxnLst/>
              <a:rect l="l" t="t" r="r" b="b"/>
              <a:pathLst>
                <a:path w="5355" h="7681" extrusionOk="0">
                  <a:moveTo>
                    <a:pt x="2590" y="1"/>
                  </a:moveTo>
                  <a:cubicBezTo>
                    <a:pt x="1582" y="31"/>
                    <a:pt x="327" y="580"/>
                    <a:pt x="103" y="1208"/>
                  </a:cubicBezTo>
                  <a:cubicBezTo>
                    <a:pt x="1" y="1486"/>
                    <a:pt x="453" y="2168"/>
                    <a:pt x="453" y="2168"/>
                  </a:cubicBezTo>
                  <a:cubicBezTo>
                    <a:pt x="453" y="2168"/>
                    <a:pt x="1232" y="3623"/>
                    <a:pt x="1160" y="4075"/>
                  </a:cubicBezTo>
                  <a:cubicBezTo>
                    <a:pt x="954" y="5385"/>
                    <a:pt x="779" y="7220"/>
                    <a:pt x="779" y="7220"/>
                  </a:cubicBezTo>
                  <a:cubicBezTo>
                    <a:pt x="779" y="7220"/>
                    <a:pt x="1938" y="7625"/>
                    <a:pt x="3146" y="7673"/>
                  </a:cubicBezTo>
                  <a:cubicBezTo>
                    <a:pt x="3238" y="7678"/>
                    <a:pt x="3326" y="7680"/>
                    <a:pt x="3410" y="7680"/>
                  </a:cubicBezTo>
                  <a:cubicBezTo>
                    <a:pt x="4708" y="7680"/>
                    <a:pt x="5107" y="7148"/>
                    <a:pt x="5107" y="7148"/>
                  </a:cubicBezTo>
                  <a:cubicBezTo>
                    <a:pt x="5107" y="7148"/>
                    <a:pt x="5355" y="1842"/>
                    <a:pt x="5083" y="1438"/>
                  </a:cubicBezTo>
                  <a:cubicBezTo>
                    <a:pt x="4679" y="858"/>
                    <a:pt x="4099" y="405"/>
                    <a:pt x="3447" y="152"/>
                  </a:cubicBezTo>
                  <a:cubicBezTo>
                    <a:pt x="3170" y="55"/>
                    <a:pt x="2892" y="1"/>
                    <a:pt x="259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7798488" y="2659670"/>
              <a:ext cx="280674" cy="369866"/>
            </a:xfrm>
            <a:custGeom>
              <a:avLst/>
              <a:gdLst/>
              <a:ahLst/>
              <a:cxnLst/>
              <a:rect l="l" t="t" r="r" b="b"/>
              <a:pathLst>
                <a:path w="2464" h="3247" extrusionOk="0">
                  <a:moveTo>
                    <a:pt x="350" y="1"/>
                  </a:moveTo>
                  <a:cubicBezTo>
                    <a:pt x="350" y="1"/>
                    <a:pt x="399" y="1407"/>
                    <a:pt x="0" y="1884"/>
                  </a:cubicBezTo>
                  <a:cubicBezTo>
                    <a:pt x="1083" y="2393"/>
                    <a:pt x="1127" y="3247"/>
                    <a:pt x="1816" y="3247"/>
                  </a:cubicBezTo>
                  <a:cubicBezTo>
                    <a:pt x="1845" y="3247"/>
                    <a:pt x="1876" y="3245"/>
                    <a:pt x="1908" y="3242"/>
                  </a:cubicBezTo>
                  <a:cubicBezTo>
                    <a:pt x="2463" y="3194"/>
                    <a:pt x="2336" y="2463"/>
                    <a:pt x="2161" y="2113"/>
                  </a:cubicBezTo>
                  <a:cubicBezTo>
                    <a:pt x="2034" y="2035"/>
                    <a:pt x="1986" y="2011"/>
                    <a:pt x="1908" y="1986"/>
                  </a:cubicBezTo>
                  <a:lnTo>
                    <a:pt x="1811" y="108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7546063" y="1982475"/>
              <a:ext cx="957300" cy="823114"/>
            </a:xfrm>
            <a:custGeom>
              <a:avLst/>
              <a:gdLst/>
              <a:ahLst/>
              <a:cxnLst/>
              <a:rect l="l" t="t" r="r" b="b"/>
              <a:pathLst>
                <a:path w="8404" h="7226" extrusionOk="0">
                  <a:moveTo>
                    <a:pt x="4945" y="1"/>
                  </a:moveTo>
                  <a:cubicBezTo>
                    <a:pt x="4488" y="1"/>
                    <a:pt x="3933" y="200"/>
                    <a:pt x="3574" y="766"/>
                  </a:cubicBezTo>
                  <a:cubicBezTo>
                    <a:pt x="3384" y="1057"/>
                    <a:pt x="3040" y="1244"/>
                    <a:pt x="2684" y="1244"/>
                  </a:cubicBezTo>
                  <a:cubicBezTo>
                    <a:pt x="2610" y="1244"/>
                    <a:pt x="2537" y="1236"/>
                    <a:pt x="2464" y="1219"/>
                  </a:cubicBezTo>
                  <a:cubicBezTo>
                    <a:pt x="2464" y="1219"/>
                    <a:pt x="2464" y="1189"/>
                    <a:pt x="2440" y="1189"/>
                  </a:cubicBezTo>
                  <a:cubicBezTo>
                    <a:pt x="2365" y="1171"/>
                    <a:pt x="2286" y="1163"/>
                    <a:pt x="2206" y="1163"/>
                  </a:cubicBezTo>
                  <a:cubicBezTo>
                    <a:pt x="2073" y="1163"/>
                    <a:pt x="1936" y="1185"/>
                    <a:pt x="1812" y="1219"/>
                  </a:cubicBezTo>
                  <a:cubicBezTo>
                    <a:pt x="1812" y="1141"/>
                    <a:pt x="1788" y="1092"/>
                    <a:pt x="1788" y="1038"/>
                  </a:cubicBezTo>
                  <a:cubicBezTo>
                    <a:pt x="1709" y="791"/>
                    <a:pt x="1432" y="585"/>
                    <a:pt x="1160" y="585"/>
                  </a:cubicBezTo>
                  <a:cubicBezTo>
                    <a:pt x="1106" y="585"/>
                    <a:pt x="1081" y="585"/>
                    <a:pt x="1033" y="616"/>
                  </a:cubicBezTo>
                  <a:cubicBezTo>
                    <a:pt x="1009" y="616"/>
                    <a:pt x="955" y="664"/>
                    <a:pt x="931" y="688"/>
                  </a:cubicBezTo>
                  <a:cubicBezTo>
                    <a:pt x="804" y="863"/>
                    <a:pt x="804" y="1117"/>
                    <a:pt x="931" y="1292"/>
                  </a:cubicBezTo>
                  <a:cubicBezTo>
                    <a:pt x="828" y="1316"/>
                    <a:pt x="755" y="1370"/>
                    <a:pt x="677" y="1443"/>
                  </a:cubicBezTo>
                  <a:cubicBezTo>
                    <a:pt x="653" y="1467"/>
                    <a:pt x="629" y="1491"/>
                    <a:pt x="629" y="1545"/>
                  </a:cubicBezTo>
                  <a:cubicBezTo>
                    <a:pt x="605" y="1569"/>
                    <a:pt x="605" y="1618"/>
                    <a:pt x="605" y="1672"/>
                  </a:cubicBezTo>
                  <a:cubicBezTo>
                    <a:pt x="629" y="1847"/>
                    <a:pt x="755" y="1974"/>
                    <a:pt x="882" y="2046"/>
                  </a:cubicBezTo>
                  <a:cubicBezTo>
                    <a:pt x="605" y="2547"/>
                    <a:pt x="454" y="3332"/>
                    <a:pt x="478" y="4334"/>
                  </a:cubicBezTo>
                  <a:lnTo>
                    <a:pt x="1009" y="4587"/>
                  </a:lnTo>
                  <a:lnTo>
                    <a:pt x="1208" y="4992"/>
                  </a:lnTo>
                  <a:lnTo>
                    <a:pt x="580" y="5342"/>
                  </a:lnTo>
                  <a:cubicBezTo>
                    <a:pt x="580" y="5342"/>
                    <a:pt x="1" y="7201"/>
                    <a:pt x="2464" y="7225"/>
                  </a:cubicBezTo>
                  <a:lnTo>
                    <a:pt x="1558" y="5040"/>
                  </a:lnTo>
                  <a:lnTo>
                    <a:pt x="1914" y="4938"/>
                  </a:lnTo>
                  <a:cubicBezTo>
                    <a:pt x="1914" y="4938"/>
                    <a:pt x="1836" y="4461"/>
                    <a:pt x="2265" y="4412"/>
                  </a:cubicBezTo>
                  <a:cubicBezTo>
                    <a:pt x="2820" y="4334"/>
                    <a:pt x="3297" y="3531"/>
                    <a:pt x="3194" y="2602"/>
                  </a:cubicBezTo>
                  <a:lnTo>
                    <a:pt x="3194" y="2602"/>
                  </a:lnTo>
                  <a:cubicBezTo>
                    <a:pt x="7142" y="3103"/>
                    <a:pt x="6140" y="4811"/>
                    <a:pt x="6291" y="4889"/>
                  </a:cubicBezTo>
                  <a:lnTo>
                    <a:pt x="6236" y="5143"/>
                  </a:lnTo>
                  <a:lnTo>
                    <a:pt x="6164" y="5469"/>
                  </a:lnTo>
                  <a:cubicBezTo>
                    <a:pt x="6291" y="5541"/>
                    <a:pt x="6411" y="5620"/>
                    <a:pt x="6538" y="5644"/>
                  </a:cubicBezTo>
                  <a:cubicBezTo>
                    <a:pt x="6562" y="5414"/>
                    <a:pt x="6768" y="5215"/>
                    <a:pt x="7015" y="5215"/>
                  </a:cubicBezTo>
                  <a:cubicBezTo>
                    <a:pt x="7546" y="5191"/>
                    <a:pt x="8023" y="4841"/>
                    <a:pt x="8198" y="4286"/>
                  </a:cubicBezTo>
                  <a:cubicBezTo>
                    <a:pt x="8403" y="3658"/>
                    <a:pt x="8071" y="2976"/>
                    <a:pt x="7498" y="2698"/>
                  </a:cubicBezTo>
                  <a:cubicBezTo>
                    <a:pt x="7649" y="2547"/>
                    <a:pt x="7770" y="2348"/>
                    <a:pt x="7800" y="2094"/>
                  </a:cubicBezTo>
                  <a:cubicBezTo>
                    <a:pt x="7872" y="1672"/>
                    <a:pt x="7619" y="1219"/>
                    <a:pt x="7220" y="1014"/>
                  </a:cubicBezTo>
                  <a:cubicBezTo>
                    <a:pt x="7081" y="955"/>
                    <a:pt x="6940" y="927"/>
                    <a:pt x="6802" y="927"/>
                  </a:cubicBezTo>
                  <a:cubicBezTo>
                    <a:pt x="6587" y="927"/>
                    <a:pt x="6382" y="995"/>
                    <a:pt x="6212" y="1117"/>
                  </a:cubicBezTo>
                  <a:cubicBezTo>
                    <a:pt x="6164" y="640"/>
                    <a:pt x="5838" y="211"/>
                    <a:pt x="5355" y="60"/>
                  </a:cubicBezTo>
                  <a:cubicBezTo>
                    <a:pt x="5236" y="23"/>
                    <a:pt x="5096" y="1"/>
                    <a:pt x="494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8079048" y="2558176"/>
              <a:ext cx="229073" cy="198773"/>
            </a:xfrm>
            <a:custGeom>
              <a:avLst/>
              <a:gdLst/>
              <a:ahLst/>
              <a:cxnLst/>
              <a:rect l="l" t="t" r="r" b="b"/>
              <a:pathLst>
                <a:path w="2011" h="1745" extrusionOk="0">
                  <a:moveTo>
                    <a:pt x="1210" y="0"/>
                  </a:moveTo>
                  <a:cubicBezTo>
                    <a:pt x="947" y="0"/>
                    <a:pt x="661" y="118"/>
                    <a:pt x="429" y="336"/>
                  </a:cubicBezTo>
                  <a:cubicBezTo>
                    <a:pt x="48" y="717"/>
                    <a:pt x="0" y="1266"/>
                    <a:pt x="326" y="1568"/>
                  </a:cubicBezTo>
                  <a:cubicBezTo>
                    <a:pt x="464" y="1685"/>
                    <a:pt x="644" y="1745"/>
                    <a:pt x="833" y="1745"/>
                  </a:cubicBezTo>
                  <a:cubicBezTo>
                    <a:pt x="1091" y="1745"/>
                    <a:pt x="1366" y="1636"/>
                    <a:pt x="1582" y="1417"/>
                  </a:cubicBezTo>
                  <a:cubicBezTo>
                    <a:pt x="1962" y="1042"/>
                    <a:pt x="2010" y="487"/>
                    <a:pt x="1708" y="185"/>
                  </a:cubicBezTo>
                  <a:cubicBezTo>
                    <a:pt x="1573" y="60"/>
                    <a:pt x="1397" y="0"/>
                    <a:pt x="121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7652000" y="2278755"/>
              <a:ext cx="707609" cy="628555"/>
            </a:xfrm>
            <a:custGeom>
              <a:avLst/>
              <a:gdLst/>
              <a:ahLst/>
              <a:cxnLst/>
              <a:rect l="l" t="t" r="r" b="b"/>
              <a:pathLst>
                <a:path w="6212" h="5518" extrusionOk="0">
                  <a:moveTo>
                    <a:pt x="2264" y="1"/>
                  </a:moveTo>
                  <a:lnTo>
                    <a:pt x="2264" y="1"/>
                  </a:lnTo>
                  <a:cubicBezTo>
                    <a:pt x="2367" y="930"/>
                    <a:pt x="1890" y="1733"/>
                    <a:pt x="1335" y="1811"/>
                  </a:cubicBezTo>
                  <a:cubicBezTo>
                    <a:pt x="906" y="1860"/>
                    <a:pt x="984" y="2337"/>
                    <a:pt x="984" y="2337"/>
                  </a:cubicBezTo>
                  <a:lnTo>
                    <a:pt x="326" y="2542"/>
                  </a:lnTo>
                  <a:lnTo>
                    <a:pt x="302" y="2463"/>
                  </a:lnTo>
                  <a:lnTo>
                    <a:pt x="278" y="2512"/>
                  </a:lnTo>
                  <a:cubicBezTo>
                    <a:pt x="1" y="3797"/>
                    <a:pt x="429" y="4751"/>
                    <a:pt x="2192" y="5355"/>
                  </a:cubicBezTo>
                  <a:cubicBezTo>
                    <a:pt x="2535" y="5466"/>
                    <a:pt x="2863" y="5517"/>
                    <a:pt x="3166" y="5517"/>
                  </a:cubicBezTo>
                  <a:cubicBezTo>
                    <a:pt x="4437" y="5517"/>
                    <a:pt x="5287" y="4625"/>
                    <a:pt x="5107" y="3568"/>
                  </a:cubicBezTo>
                  <a:lnTo>
                    <a:pt x="5234" y="2868"/>
                  </a:lnTo>
                  <a:lnTo>
                    <a:pt x="5306" y="2542"/>
                  </a:lnTo>
                  <a:lnTo>
                    <a:pt x="5361" y="2288"/>
                  </a:lnTo>
                  <a:cubicBezTo>
                    <a:pt x="5210" y="2210"/>
                    <a:pt x="6212" y="502"/>
                    <a:pt x="2264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8081781" y="2585287"/>
              <a:ext cx="68802" cy="106506"/>
            </a:xfrm>
            <a:custGeom>
              <a:avLst/>
              <a:gdLst/>
              <a:ahLst/>
              <a:cxnLst/>
              <a:rect l="l" t="t" r="r" b="b"/>
              <a:pathLst>
                <a:path w="604" h="935" extrusionOk="0">
                  <a:moveTo>
                    <a:pt x="416" y="0"/>
                  </a:moveTo>
                  <a:cubicBezTo>
                    <a:pt x="287" y="0"/>
                    <a:pt x="78" y="406"/>
                    <a:pt x="48" y="575"/>
                  </a:cubicBezTo>
                  <a:cubicBezTo>
                    <a:pt x="0" y="726"/>
                    <a:pt x="103" y="907"/>
                    <a:pt x="230" y="931"/>
                  </a:cubicBezTo>
                  <a:cubicBezTo>
                    <a:pt x="244" y="934"/>
                    <a:pt x="259" y="935"/>
                    <a:pt x="273" y="935"/>
                  </a:cubicBezTo>
                  <a:cubicBezTo>
                    <a:pt x="409" y="935"/>
                    <a:pt x="534" y="836"/>
                    <a:pt x="556" y="678"/>
                  </a:cubicBezTo>
                  <a:cubicBezTo>
                    <a:pt x="604" y="503"/>
                    <a:pt x="580" y="26"/>
                    <a:pt x="429" y="2"/>
                  </a:cubicBezTo>
                  <a:cubicBezTo>
                    <a:pt x="424" y="1"/>
                    <a:pt x="420" y="0"/>
                    <a:pt x="416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8018447" y="2686211"/>
              <a:ext cx="112201" cy="71194"/>
            </a:xfrm>
            <a:custGeom>
              <a:avLst/>
              <a:gdLst/>
              <a:ahLst/>
              <a:cxnLst/>
              <a:rect l="l" t="t" r="r" b="b"/>
              <a:pathLst>
                <a:path w="985" h="625" extrusionOk="0">
                  <a:moveTo>
                    <a:pt x="71" y="1"/>
                  </a:moveTo>
                  <a:cubicBezTo>
                    <a:pt x="56" y="1"/>
                    <a:pt x="41" y="8"/>
                    <a:pt x="31" y="21"/>
                  </a:cubicBezTo>
                  <a:cubicBezTo>
                    <a:pt x="1" y="21"/>
                    <a:pt x="1" y="69"/>
                    <a:pt x="1" y="94"/>
                  </a:cubicBezTo>
                  <a:cubicBezTo>
                    <a:pt x="31" y="118"/>
                    <a:pt x="31" y="142"/>
                    <a:pt x="55" y="172"/>
                  </a:cubicBezTo>
                  <a:cubicBezTo>
                    <a:pt x="182" y="379"/>
                    <a:pt x="431" y="624"/>
                    <a:pt x="746" y="624"/>
                  </a:cubicBezTo>
                  <a:cubicBezTo>
                    <a:pt x="807" y="624"/>
                    <a:pt x="871" y="615"/>
                    <a:pt x="936" y="595"/>
                  </a:cubicBezTo>
                  <a:cubicBezTo>
                    <a:pt x="961" y="570"/>
                    <a:pt x="985" y="546"/>
                    <a:pt x="961" y="498"/>
                  </a:cubicBezTo>
                  <a:cubicBezTo>
                    <a:pt x="961" y="481"/>
                    <a:pt x="934" y="461"/>
                    <a:pt x="910" y="461"/>
                  </a:cubicBezTo>
                  <a:cubicBezTo>
                    <a:pt x="899" y="461"/>
                    <a:pt x="889" y="465"/>
                    <a:pt x="882" y="474"/>
                  </a:cubicBezTo>
                  <a:cubicBezTo>
                    <a:pt x="828" y="492"/>
                    <a:pt x="776" y="500"/>
                    <a:pt x="727" y="500"/>
                  </a:cubicBezTo>
                  <a:cubicBezTo>
                    <a:pt x="362" y="500"/>
                    <a:pt x="128" y="67"/>
                    <a:pt x="128" y="45"/>
                  </a:cubicBezTo>
                  <a:cubicBezTo>
                    <a:pt x="114" y="14"/>
                    <a:pt x="92" y="1"/>
                    <a:pt x="71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8193869" y="2567745"/>
              <a:ext cx="39982" cy="72447"/>
            </a:xfrm>
            <a:custGeom>
              <a:avLst/>
              <a:gdLst/>
              <a:ahLst/>
              <a:cxnLst/>
              <a:rect l="l" t="t" r="r" b="b"/>
              <a:pathLst>
                <a:path w="351" h="636" extrusionOk="0">
                  <a:moveTo>
                    <a:pt x="225" y="0"/>
                  </a:moveTo>
                  <a:cubicBezTo>
                    <a:pt x="155" y="0"/>
                    <a:pt x="70" y="119"/>
                    <a:pt x="48" y="276"/>
                  </a:cubicBezTo>
                  <a:cubicBezTo>
                    <a:pt x="0" y="457"/>
                    <a:pt x="24" y="633"/>
                    <a:pt x="121" y="633"/>
                  </a:cubicBezTo>
                  <a:cubicBezTo>
                    <a:pt x="127" y="635"/>
                    <a:pt x="134" y="635"/>
                    <a:pt x="140" y="635"/>
                  </a:cubicBezTo>
                  <a:cubicBezTo>
                    <a:pt x="211" y="635"/>
                    <a:pt x="276" y="516"/>
                    <a:pt x="326" y="355"/>
                  </a:cubicBezTo>
                  <a:cubicBezTo>
                    <a:pt x="350" y="180"/>
                    <a:pt x="326" y="29"/>
                    <a:pt x="248" y="5"/>
                  </a:cubicBezTo>
                  <a:cubicBezTo>
                    <a:pt x="240" y="2"/>
                    <a:pt x="233" y="0"/>
                    <a:pt x="2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8179402" y="2468985"/>
              <a:ext cx="105936" cy="93178"/>
            </a:xfrm>
            <a:custGeom>
              <a:avLst/>
              <a:gdLst/>
              <a:ahLst/>
              <a:cxnLst/>
              <a:rect l="l" t="t" r="r" b="b"/>
              <a:pathLst>
                <a:path w="930" h="818" extrusionOk="0">
                  <a:moveTo>
                    <a:pt x="356" y="0"/>
                  </a:moveTo>
                  <a:cubicBezTo>
                    <a:pt x="132" y="0"/>
                    <a:pt x="0" y="268"/>
                    <a:pt x="0" y="268"/>
                  </a:cubicBezTo>
                  <a:cubicBezTo>
                    <a:pt x="302" y="341"/>
                    <a:pt x="779" y="817"/>
                    <a:pt x="779" y="817"/>
                  </a:cubicBezTo>
                  <a:cubicBezTo>
                    <a:pt x="779" y="817"/>
                    <a:pt x="930" y="341"/>
                    <a:pt x="580" y="87"/>
                  </a:cubicBezTo>
                  <a:cubicBezTo>
                    <a:pt x="498" y="24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7990312" y="2524573"/>
              <a:ext cx="39982" cy="72219"/>
            </a:xfrm>
            <a:custGeom>
              <a:avLst/>
              <a:gdLst/>
              <a:ahLst/>
              <a:cxnLst/>
              <a:rect l="l" t="t" r="r" b="b"/>
              <a:pathLst>
                <a:path w="351" h="634" extrusionOk="0">
                  <a:moveTo>
                    <a:pt x="229" y="1"/>
                  </a:moveTo>
                  <a:cubicBezTo>
                    <a:pt x="159" y="1"/>
                    <a:pt x="71" y="120"/>
                    <a:pt x="49" y="281"/>
                  </a:cubicBezTo>
                  <a:cubicBezTo>
                    <a:pt x="0" y="456"/>
                    <a:pt x="25" y="607"/>
                    <a:pt x="97" y="631"/>
                  </a:cubicBezTo>
                  <a:cubicBezTo>
                    <a:pt x="103" y="633"/>
                    <a:pt x="108" y="634"/>
                    <a:pt x="114" y="634"/>
                  </a:cubicBezTo>
                  <a:cubicBezTo>
                    <a:pt x="190" y="634"/>
                    <a:pt x="281" y="492"/>
                    <a:pt x="326" y="329"/>
                  </a:cubicBezTo>
                  <a:cubicBezTo>
                    <a:pt x="350" y="154"/>
                    <a:pt x="326" y="3"/>
                    <a:pt x="248" y="3"/>
                  </a:cubicBezTo>
                  <a:cubicBezTo>
                    <a:pt x="242" y="1"/>
                    <a:pt x="23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7935977" y="2431167"/>
              <a:ext cx="148083" cy="71194"/>
            </a:xfrm>
            <a:custGeom>
              <a:avLst/>
              <a:gdLst/>
              <a:ahLst/>
              <a:cxnLst/>
              <a:rect l="l" t="t" r="r" b="b"/>
              <a:pathLst>
                <a:path w="1300" h="625" extrusionOk="0">
                  <a:moveTo>
                    <a:pt x="892" y="1"/>
                  </a:moveTo>
                  <a:cubicBezTo>
                    <a:pt x="843" y="1"/>
                    <a:pt x="787" y="7"/>
                    <a:pt x="725" y="21"/>
                  </a:cubicBezTo>
                  <a:cubicBezTo>
                    <a:pt x="121" y="117"/>
                    <a:pt x="0" y="624"/>
                    <a:pt x="0" y="624"/>
                  </a:cubicBezTo>
                  <a:cubicBezTo>
                    <a:pt x="0" y="624"/>
                    <a:pt x="710" y="413"/>
                    <a:pt x="1160" y="413"/>
                  </a:cubicBezTo>
                  <a:cubicBezTo>
                    <a:pt x="1202" y="413"/>
                    <a:pt x="1243" y="415"/>
                    <a:pt x="1280" y="419"/>
                  </a:cubicBezTo>
                  <a:cubicBezTo>
                    <a:pt x="1280" y="419"/>
                    <a:pt x="1299" y="1"/>
                    <a:pt x="8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7938711" y="2623219"/>
              <a:ext cx="48981" cy="52285"/>
            </a:xfrm>
            <a:custGeom>
              <a:avLst/>
              <a:gdLst/>
              <a:ahLst/>
              <a:cxnLst/>
              <a:rect l="l" t="t" r="r" b="b"/>
              <a:pathLst>
                <a:path w="430" h="459" extrusionOk="0">
                  <a:moveTo>
                    <a:pt x="342" y="1"/>
                  </a:moveTo>
                  <a:cubicBezTo>
                    <a:pt x="327" y="1"/>
                    <a:pt x="315" y="7"/>
                    <a:pt x="302" y="19"/>
                  </a:cubicBezTo>
                  <a:lnTo>
                    <a:pt x="25" y="369"/>
                  </a:lnTo>
                  <a:cubicBezTo>
                    <a:pt x="1" y="393"/>
                    <a:pt x="1" y="423"/>
                    <a:pt x="25" y="447"/>
                  </a:cubicBezTo>
                  <a:lnTo>
                    <a:pt x="49" y="447"/>
                  </a:lnTo>
                  <a:cubicBezTo>
                    <a:pt x="57" y="455"/>
                    <a:pt x="65" y="458"/>
                    <a:pt x="73" y="458"/>
                  </a:cubicBezTo>
                  <a:cubicBezTo>
                    <a:pt x="90" y="458"/>
                    <a:pt x="107" y="447"/>
                    <a:pt x="127" y="447"/>
                  </a:cubicBezTo>
                  <a:lnTo>
                    <a:pt x="399" y="91"/>
                  </a:lnTo>
                  <a:cubicBezTo>
                    <a:pt x="429" y="67"/>
                    <a:pt x="429" y="19"/>
                    <a:pt x="399" y="19"/>
                  </a:cubicBezTo>
                  <a:cubicBezTo>
                    <a:pt x="375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7895425" y="2612511"/>
              <a:ext cx="46134" cy="52740"/>
            </a:xfrm>
            <a:custGeom>
              <a:avLst/>
              <a:gdLst/>
              <a:ahLst/>
              <a:cxnLst/>
              <a:rect l="l" t="t" r="r" b="b"/>
              <a:pathLst>
                <a:path w="405" h="463" extrusionOk="0">
                  <a:moveTo>
                    <a:pt x="354" y="0"/>
                  </a:moveTo>
                  <a:cubicBezTo>
                    <a:pt x="329" y="0"/>
                    <a:pt x="302" y="17"/>
                    <a:pt x="302" y="34"/>
                  </a:cubicBezTo>
                  <a:lnTo>
                    <a:pt x="0" y="366"/>
                  </a:lnTo>
                  <a:cubicBezTo>
                    <a:pt x="0" y="390"/>
                    <a:pt x="0" y="439"/>
                    <a:pt x="24" y="463"/>
                  </a:cubicBezTo>
                  <a:lnTo>
                    <a:pt x="55" y="463"/>
                  </a:lnTo>
                  <a:cubicBezTo>
                    <a:pt x="79" y="463"/>
                    <a:pt x="103" y="463"/>
                    <a:pt x="103" y="439"/>
                  </a:cubicBezTo>
                  <a:lnTo>
                    <a:pt x="405" y="113"/>
                  </a:lnTo>
                  <a:cubicBezTo>
                    <a:pt x="405" y="89"/>
                    <a:pt x="405" y="34"/>
                    <a:pt x="381" y="10"/>
                  </a:cubicBezTo>
                  <a:cubicBezTo>
                    <a:pt x="374" y="3"/>
                    <a:pt x="364" y="0"/>
                    <a:pt x="35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8193869" y="2671403"/>
              <a:ext cx="28250" cy="62651"/>
            </a:xfrm>
            <a:custGeom>
              <a:avLst/>
              <a:gdLst/>
              <a:ahLst/>
              <a:cxnLst/>
              <a:rect l="l" t="t" r="r" b="b"/>
              <a:pathLst>
                <a:path w="248" h="550" extrusionOk="0">
                  <a:moveTo>
                    <a:pt x="48" y="0"/>
                  </a:moveTo>
                  <a:cubicBezTo>
                    <a:pt x="24" y="0"/>
                    <a:pt x="0" y="48"/>
                    <a:pt x="0" y="73"/>
                  </a:cubicBezTo>
                  <a:lnTo>
                    <a:pt x="121" y="501"/>
                  </a:lnTo>
                  <a:cubicBezTo>
                    <a:pt x="121" y="525"/>
                    <a:pt x="151" y="525"/>
                    <a:pt x="175" y="549"/>
                  </a:cubicBezTo>
                  <a:lnTo>
                    <a:pt x="199" y="549"/>
                  </a:lnTo>
                  <a:cubicBezTo>
                    <a:pt x="223" y="525"/>
                    <a:pt x="248" y="501"/>
                    <a:pt x="223" y="477"/>
                  </a:cubicBezTo>
                  <a:lnTo>
                    <a:pt x="121" y="48"/>
                  </a:lnTo>
                  <a:cubicBezTo>
                    <a:pt x="121" y="0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7560530" y="2413283"/>
              <a:ext cx="231807" cy="237616"/>
            </a:xfrm>
            <a:custGeom>
              <a:avLst/>
              <a:gdLst/>
              <a:ahLst/>
              <a:cxnLst/>
              <a:rect l="l" t="t" r="r" b="b"/>
              <a:pathLst>
                <a:path w="2035" h="2086" extrusionOk="0">
                  <a:moveTo>
                    <a:pt x="921" y="1"/>
                  </a:moveTo>
                  <a:cubicBezTo>
                    <a:pt x="857" y="1"/>
                    <a:pt x="793" y="9"/>
                    <a:pt x="731" y="27"/>
                  </a:cubicBezTo>
                  <a:cubicBezTo>
                    <a:pt x="248" y="123"/>
                    <a:pt x="1" y="679"/>
                    <a:pt x="176" y="1258"/>
                  </a:cubicBezTo>
                  <a:cubicBezTo>
                    <a:pt x="328" y="1740"/>
                    <a:pt x="725" y="2086"/>
                    <a:pt x="1143" y="2086"/>
                  </a:cubicBezTo>
                  <a:cubicBezTo>
                    <a:pt x="1207" y="2086"/>
                    <a:pt x="1271" y="2078"/>
                    <a:pt x="1335" y="2061"/>
                  </a:cubicBezTo>
                  <a:cubicBezTo>
                    <a:pt x="1787" y="1934"/>
                    <a:pt x="2035" y="1385"/>
                    <a:pt x="1860" y="830"/>
                  </a:cubicBezTo>
                  <a:cubicBezTo>
                    <a:pt x="1730" y="330"/>
                    <a:pt x="1321" y="1"/>
                    <a:pt x="921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7614865" y="2444494"/>
              <a:ext cx="108784" cy="166423"/>
            </a:xfrm>
            <a:custGeom>
              <a:avLst/>
              <a:gdLst/>
              <a:ahLst/>
              <a:cxnLst/>
              <a:rect l="l" t="t" r="r" b="b"/>
              <a:pathLst>
                <a:path w="955" h="1461" extrusionOk="0">
                  <a:moveTo>
                    <a:pt x="103" y="0"/>
                  </a:moveTo>
                  <a:lnTo>
                    <a:pt x="103" y="0"/>
                  </a:lnTo>
                  <a:cubicBezTo>
                    <a:pt x="453" y="356"/>
                    <a:pt x="677" y="682"/>
                    <a:pt x="779" y="936"/>
                  </a:cubicBezTo>
                  <a:cubicBezTo>
                    <a:pt x="675" y="868"/>
                    <a:pt x="540" y="847"/>
                    <a:pt x="411" y="847"/>
                  </a:cubicBezTo>
                  <a:cubicBezTo>
                    <a:pt x="196" y="847"/>
                    <a:pt x="1" y="906"/>
                    <a:pt x="1" y="906"/>
                  </a:cubicBezTo>
                  <a:cubicBezTo>
                    <a:pt x="37" y="904"/>
                    <a:pt x="72" y="903"/>
                    <a:pt x="106" y="903"/>
                  </a:cubicBezTo>
                  <a:cubicBezTo>
                    <a:pt x="608" y="903"/>
                    <a:pt x="808" y="1066"/>
                    <a:pt x="882" y="1207"/>
                  </a:cubicBezTo>
                  <a:cubicBezTo>
                    <a:pt x="930" y="1358"/>
                    <a:pt x="930" y="1461"/>
                    <a:pt x="930" y="1461"/>
                  </a:cubicBezTo>
                  <a:lnTo>
                    <a:pt x="930" y="1437"/>
                  </a:lnTo>
                  <a:cubicBezTo>
                    <a:pt x="954" y="1334"/>
                    <a:pt x="954" y="1262"/>
                    <a:pt x="954" y="1183"/>
                  </a:cubicBezTo>
                  <a:cubicBezTo>
                    <a:pt x="906" y="278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769554" y="3106653"/>
              <a:ext cx="756476" cy="633340"/>
            </a:xfrm>
            <a:custGeom>
              <a:avLst/>
              <a:gdLst/>
              <a:ahLst/>
              <a:cxnLst/>
              <a:rect l="l" t="t" r="r" b="b"/>
              <a:pathLst>
                <a:path w="6641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4202" y="5258"/>
                  </a:lnTo>
                  <a:lnTo>
                    <a:pt x="5506" y="5481"/>
                  </a:lnTo>
                  <a:lnTo>
                    <a:pt x="6641" y="555"/>
                  </a:lnTo>
                  <a:lnTo>
                    <a:pt x="5282" y="254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8248090" y="3135472"/>
              <a:ext cx="277940" cy="595635"/>
            </a:xfrm>
            <a:custGeom>
              <a:avLst/>
              <a:gdLst/>
              <a:ahLst/>
              <a:cxnLst/>
              <a:rect l="l" t="t" r="r" b="b"/>
              <a:pathLst>
                <a:path w="2440" h="5229" extrusionOk="0">
                  <a:moveTo>
                    <a:pt x="1081" y="1"/>
                  </a:moveTo>
                  <a:lnTo>
                    <a:pt x="1" y="5005"/>
                  </a:lnTo>
                  <a:lnTo>
                    <a:pt x="1305" y="5228"/>
                  </a:lnTo>
                  <a:lnTo>
                    <a:pt x="2440" y="302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7769554" y="3106653"/>
              <a:ext cx="455298" cy="633340"/>
            </a:xfrm>
            <a:custGeom>
              <a:avLst/>
              <a:gdLst/>
              <a:ahLst/>
              <a:cxnLst/>
              <a:rect l="l" t="t" r="r" b="b"/>
              <a:pathLst>
                <a:path w="3997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7403107" y="2911525"/>
              <a:ext cx="426365" cy="688244"/>
            </a:xfrm>
            <a:custGeom>
              <a:avLst/>
              <a:gdLst/>
              <a:ahLst/>
              <a:cxnLst/>
              <a:rect l="l" t="t" r="r" b="b"/>
              <a:pathLst>
                <a:path w="3743" h="6042" extrusionOk="0">
                  <a:moveTo>
                    <a:pt x="2679" y="0"/>
                  </a:moveTo>
                  <a:cubicBezTo>
                    <a:pt x="2454" y="0"/>
                    <a:pt x="2105" y="256"/>
                    <a:pt x="1932" y="403"/>
                  </a:cubicBezTo>
                  <a:cubicBezTo>
                    <a:pt x="1081" y="1212"/>
                    <a:pt x="151" y="4604"/>
                    <a:pt x="151" y="4604"/>
                  </a:cubicBezTo>
                  <a:lnTo>
                    <a:pt x="175" y="4629"/>
                  </a:lnTo>
                  <a:lnTo>
                    <a:pt x="151" y="4629"/>
                  </a:lnTo>
                  <a:cubicBezTo>
                    <a:pt x="151" y="4629"/>
                    <a:pt x="0" y="6041"/>
                    <a:pt x="1455" y="6041"/>
                  </a:cubicBezTo>
                  <a:cubicBezTo>
                    <a:pt x="2113" y="6041"/>
                    <a:pt x="3743" y="4502"/>
                    <a:pt x="3743" y="4502"/>
                  </a:cubicBezTo>
                  <a:lnTo>
                    <a:pt x="3695" y="3476"/>
                  </a:lnTo>
                  <a:lnTo>
                    <a:pt x="2385" y="3898"/>
                  </a:lnTo>
                  <a:cubicBezTo>
                    <a:pt x="2789" y="3120"/>
                    <a:pt x="3169" y="2214"/>
                    <a:pt x="3194" y="1713"/>
                  </a:cubicBezTo>
                  <a:cubicBezTo>
                    <a:pt x="3218" y="1260"/>
                    <a:pt x="3169" y="204"/>
                    <a:pt x="2789" y="29"/>
                  </a:cubicBezTo>
                  <a:cubicBezTo>
                    <a:pt x="2758" y="9"/>
                    <a:pt x="2721" y="0"/>
                    <a:pt x="2679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7497310" y="2911525"/>
              <a:ext cx="272359" cy="355399"/>
            </a:xfrm>
            <a:custGeom>
              <a:avLst/>
              <a:gdLst/>
              <a:ahLst/>
              <a:cxnLst/>
              <a:rect l="l" t="t" r="r" b="b"/>
              <a:pathLst>
                <a:path w="2391" h="3120" extrusionOk="0">
                  <a:moveTo>
                    <a:pt x="1852" y="0"/>
                  </a:moveTo>
                  <a:cubicBezTo>
                    <a:pt x="1627" y="0"/>
                    <a:pt x="1278" y="256"/>
                    <a:pt x="1105" y="403"/>
                  </a:cubicBezTo>
                  <a:cubicBezTo>
                    <a:pt x="731" y="784"/>
                    <a:pt x="326" y="1635"/>
                    <a:pt x="0" y="2516"/>
                  </a:cubicBezTo>
                  <a:cubicBezTo>
                    <a:pt x="906" y="2570"/>
                    <a:pt x="1588" y="2920"/>
                    <a:pt x="1938" y="3120"/>
                  </a:cubicBezTo>
                  <a:cubicBezTo>
                    <a:pt x="2161" y="2594"/>
                    <a:pt x="2342" y="2063"/>
                    <a:pt x="2367" y="1713"/>
                  </a:cubicBezTo>
                  <a:cubicBezTo>
                    <a:pt x="2391" y="1260"/>
                    <a:pt x="2342" y="204"/>
                    <a:pt x="1962" y="29"/>
                  </a:cubicBezTo>
                  <a:cubicBezTo>
                    <a:pt x="1931" y="9"/>
                    <a:pt x="1894" y="0"/>
                    <a:pt x="1852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7784021" y="3143788"/>
              <a:ext cx="68916" cy="129288"/>
            </a:xfrm>
            <a:custGeom>
              <a:avLst/>
              <a:gdLst/>
              <a:ahLst/>
              <a:cxnLst/>
              <a:rect l="l" t="t" r="r" b="b"/>
              <a:pathLst>
                <a:path w="605" h="1135" extrusionOk="0">
                  <a:moveTo>
                    <a:pt x="326" y="0"/>
                  </a:moveTo>
                  <a:cubicBezTo>
                    <a:pt x="326" y="0"/>
                    <a:pt x="176" y="501"/>
                    <a:pt x="49" y="857"/>
                  </a:cubicBezTo>
                  <a:cubicBezTo>
                    <a:pt x="25" y="906"/>
                    <a:pt x="25" y="954"/>
                    <a:pt x="0" y="984"/>
                  </a:cubicBezTo>
                  <a:cubicBezTo>
                    <a:pt x="97" y="1008"/>
                    <a:pt x="224" y="1056"/>
                    <a:pt x="302" y="1135"/>
                  </a:cubicBezTo>
                  <a:cubicBezTo>
                    <a:pt x="399" y="1056"/>
                    <a:pt x="477" y="984"/>
                    <a:pt x="550" y="906"/>
                  </a:cubicBezTo>
                  <a:cubicBezTo>
                    <a:pt x="580" y="706"/>
                    <a:pt x="604" y="380"/>
                    <a:pt x="550" y="175"/>
                  </a:cubicBez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7743469" y="3176024"/>
              <a:ext cx="235224" cy="263702"/>
            </a:xfrm>
            <a:custGeom>
              <a:avLst/>
              <a:gdLst/>
              <a:ahLst/>
              <a:cxnLst/>
              <a:rect l="l" t="t" r="r" b="b"/>
              <a:pathLst>
                <a:path w="2065" h="2315" extrusionOk="0">
                  <a:moveTo>
                    <a:pt x="1320" y="1"/>
                  </a:moveTo>
                  <a:cubicBezTo>
                    <a:pt x="1175" y="1"/>
                    <a:pt x="1012" y="20"/>
                    <a:pt x="833" y="67"/>
                  </a:cubicBezTo>
                  <a:cubicBezTo>
                    <a:pt x="580" y="146"/>
                    <a:pt x="453" y="321"/>
                    <a:pt x="405" y="520"/>
                  </a:cubicBezTo>
                  <a:cubicBezTo>
                    <a:pt x="405" y="520"/>
                    <a:pt x="55" y="1154"/>
                    <a:pt x="0" y="2156"/>
                  </a:cubicBezTo>
                  <a:cubicBezTo>
                    <a:pt x="0" y="2234"/>
                    <a:pt x="381" y="2282"/>
                    <a:pt x="381" y="2282"/>
                  </a:cubicBezTo>
                  <a:cubicBezTo>
                    <a:pt x="440" y="2304"/>
                    <a:pt x="500" y="2315"/>
                    <a:pt x="560" y="2315"/>
                  </a:cubicBezTo>
                  <a:cubicBezTo>
                    <a:pt x="779" y="2315"/>
                    <a:pt x="987" y="2175"/>
                    <a:pt x="1087" y="1957"/>
                  </a:cubicBezTo>
                  <a:lnTo>
                    <a:pt x="1111" y="1878"/>
                  </a:lnTo>
                  <a:cubicBezTo>
                    <a:pt x="1197" y="1895"/>
                    <a:pt x="1389" y="1942"/>
                    <a:pt x="1534" y="1942"/>
                  </a:cubicBezTo>
                  <a:cubicBezTo>
                    <a:pt x="1643" y="1942"/>
                    <a:pt x="1725" y="1915"/>
                    <a:pt x="1715" y="1830"/>
                  </a:cubicBezTo>
                  <a:cubicBezTo>
                    <a:pt x="1690" y="1606"/>
                    <a:pt x="1057" y="1401"/>
                    <a:pt x="1057" y="1401"/>
                  </a:cubicBezTo>
                  <a:lnTo>
                    <a:pt x="1057" y="1401"/>
                  </a:lnTo>
                  <a:cubicBezTo>
                    <a:pt x="1057" y="1401"/>
                    <a:pt x="1359" y="1462"/>
                    <a:pt x="1581" y="1462"/>
                  </a:cubicBezTo>
                  <a:cubicBezTo>
                    <a:pt x="1710" y="1462"/>
                    <a:pt x="1811" y="1441"/>
                    <a:pt x="1811" y="1377"/>
                  </a:cubicBezTo>
                  <a:cubicBezTo>
                    <a:pt x="1787" y="1178"/>
                    <a:pt x="1389" y="973"/>
                    <a:pt x="1159" y="948"/>
                  </a:cubicBezTo>
                  <a:cubicBezTo>
                    <a:pt x="1280" y="948"/>
                    <a:pt x="1442" y="963"/>
                    <a:pt x="1585" y="963"/>
                  </a:cubicBezTo>
                  <a:cubicBezTo>
                    <a:pt x="1773" y="963"/>
                    <a:pt x="1928" y="938"/>
                    <a:pt x="1914" y="822"/>
                  </a:cubicBezTo>
                  <a:cubicBezTo>
                    <a:pt x="1848" y="620"/>
                    <a:pt x="1388" y="516"/>
                    <a:pt x="1153" y="516"/>
                  </a:cubicBezTo>
                  <a:cubicBezTo>
                    <a:pt x="1128" y="516"/>
                    <a:pt x="1106" y="518"/>
                    <a:pt x="1087" y="520"/>
                  </a:cubicBezTo>
                  <a:lnTo>
                    <a:pt x="1087" y="520"/>
                  </a:lnTo>
                  <a:cubicBezTo>
                    <a:pt x="1286" y="496"/>
                    <a:pt x="2065" y="496"/>
                    <a:pt x="2065" y="297"/>
                  </a:cubicBezTo>
                  <a:cubicBezTo>
                    <a:pt x="2065" y="200"/>
                    <a:pt x="1787" y="1"/>
                    <a:pt x="1320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8474315" y="3297452"/>
              <a:ext cx="51715" cy="101494"/>
            </a:xfrm>
            <a:custGeom>
              <a:avLst/>
              <a:gdLst/>
              <a:ahLst/>
              <a:cxnLst/>
              <a:rect l="l" t="t" r="r" b="b"/>
              <a:pathLst>
                <a:path w="454" h="891" extrusionOk="0">
                  <a:moveTo>
                    <a:pt x="395" y="0"/>
                  </a:moveTo>
                  <a:cubicBezTo>
                    <a:pt x="348" y="0"/>
                    <a:pt x="282" y="16"/>
                    <a:pt x="224" y="88"/>
                  </a:cubicBezTo>
                  <a:cubicBezTo>
                    <a:pt x="128" y="208"/>
                    <a:pt x="49" y="486"/>
                    <a:pt x="1" y="637"/>
                  </a:cubicBezTo>
                  <a:cubicBezTo>
                    <a:pt x="49" y="715"/>
                    <a:pt x="73" y="812"/>
                    <a:pt x="128" y="891"/>
                  </a:cubicBezTo>
                  <a:cubicBezTo>
                    <a:pt x="164" y="878"/>
                    <a:pt x="208" y="872"/>
                    <a:pt x="255" y="872"/>
                  </a:cubicBezTo>
                  <a:cubicBezTo>
                    <a:pt x="303" y="872"/>
                    <a:pt x="354" y="878"/>
                    <a:pt x="405" y="891"/>
                  </a:cubicBezTo>
                  <a:lnTo>
                    <a:pt x="405" y="764"/>
                  </a:lnTo>
                  <a:cubicBezTo>
                    <a:pt x="429" y="438"/>
                    <a:pt x="454" y="9"/>
                    <a:pt x="454" y="9"/>
                  </a:cubicBezTo>
                  <a:cubicBezTo>
                    <a:pt x="454" y="9"/>
                    <a:pt x="430" y="0"/>
                    <a:pt x="39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8348558" y="3289365"/>
              <a:ext cx="177472" cy="255158"/>
            </a:xfrm>
            <a:custGeom>
              <a:avLst/>
              <a:gdLst/>
              <a:ahLst/>
              <a:cxnLst/>
              <a:rect l="l" t="t" r="r" b="b"/>
              <a:pathLst>
                <a:path w="1558" h="2240" extrusionOk="0">
                  <a:moveTo>
                    <a:pt x="556" y="0"/>
                  </a:moveTo>
                  <a:cubicBezTo>
                    <a:pt x="417" y="0"/>
                    <a:pt x="322" y="38"/>
                    <a:pt x="302" y="80"/>
                  </a:cubicBezTo>
                  <a:cubicBezTo>
                    <a:pt x="248" y="231"/>
                    <a:pt x="851" y="485"/>
                    <a:pt x="1002" y="581"/>
                  </a:cubicBezTo>
                  <a:cubicBezTo>
                    <a:pt x="907" y="521"/>
                    <a:pt x="684" y="467"/>
                    <a:pt x="506" y="467"/>
                  </a:cubicBezTo>
                  <a:cubicBezTo>
                    <a:pt x="400" y="467"/>
                    <a:pt x="310" y="486"/>
                    <a:pt x="272" y="533"/>
                  </a:cubicBezTo>
                  <a:cubicBezTo>
                    <a:pt x="175" y="684"/>
                    <a:pt x="604" y="786"/>
                    <a:pt x="803" y="883"/>
                  </a:cubicBezTo>
                  <a:cubicBezTo>
                    <a:pt x="751" y="869"/>
                    <a:pt x="680" y="861"/>
                    <a:pt x="604" y="861"/>
                  </a:cubicBezTo>
                  <a:cubicBezTo>
                    <a:pt x="428" y="861"/>
                    <a:pt x="226" y="904"/>
                    <a:pt x="175" y="1010"/>
                  </a:cubicBezTo>
                  <a:cubicBezTo>
                    <a:pt x="121" y="1137"/>
                    <a:pt x="725" y="1263"/>
                    <a:pt x="725" y="1263"/>
                  </a:cubicBezTo>
                  <a:cubicBezTo>
                    <a:pt x="725" y="1263"/>
                    <a:pt x="658" y="1257"/>
                    <a:pt x="568" y="1257"/>
                  </a:cubicBezTo>
                  <a:cubicBezTo>
                    <a:pt x="405" y="1257"/>
                    <a:pt x="163" y="1277"/>
                    <a:pt x="97" y="1390"/>
                  </a:cubicBezTo>
                  <a:cubicBezTo>
                    <a:pt x="0" y="1541"/>
                    <a:pt x="423" y="1589"/>
                    <a:pt x="550" y="1613"/>
                  </a:cubicBezTo>
                  <a:lnTo>
                    <a:pt x="550" y="1692"/>
                  </a:lnTo>
                  <a:cubicBezTo>
                    <a:pt x="550" y="1939"/>
                    <a:pt x="700" y="2090"/>
                    <a:pt x="803" y="2193"/>
                  </a:cubicBezTo>
                  <a:cubicBezTo>
                    <a:pt x="855" y="2225"/>
                    <a:pt x="920" y="2239"/>
                    <a:pt x="984" y="2239"/>
                  </a:cubicBezTo>
                  <a:cubicBezTo>
                    <a:pt x="1074" y="2239"/>
                    <a:pt x="1161" y="2211"/>
                    <a:pt x="1207" y="2169"/>
                  </a:cubicBezTo>
                  <a:cubicBezTo>
                    <a:pt x="1558" y="1891"/>
                    <a:pt x="1533" y="811"/>
                    <a:pt x="1533" y="811"/>
                  </a:cubicBezTo>
                  <a:cubicBezTo>
                    <a:pt x="1558" y="636"/>
                    <a:pt x="1509" y="430"/>
                    <a:pt x="1328" y="310"/>
                  </a:cubicBezTo>
                  <a:cubicBezTo>
                    <a:pt x="1036" y="74"/>
                    <a:pt x="752" y="0"/>
                    <a:pt x="55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FF40EC-EF32-D9C8-0245-CC11E7C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50" y="930875"/>
            <a:ext cx="5112494" cy="949200"/>
          </a:xfrm>
        </p:spPr>
        <p:txBody>
          <a:bodyPr/>
          <a:lstStyle/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When being a road user, we should not</a:t>
            </a:r>
            <a:r>
              <a:rPr lang="en-US" sz="3200" b="1" dirty="0">
                <a:solidFill>
                  <a:srgbClr val="000000"/>
                </a:solidFill>
                <a:latin typeface="OpenSans"/>
                <a:cs typeface="Arial"/>
                <a:sym typeface="DM Sans Medium"/>
              </a:rPr>
              <a:t>:</a:t>
            </a:r>
            <a:endParaRPr lang="en-VN" b="1" dirty="0"/>
          </a:p>
        </p:txBody>
      </p:sp>
      <p:pic>
        <p:nvPicPr>
          <p:cNvPr id="3074" name="Picture 2" descr="Child Crossing Street Stock Illustration - Download Image Now - Zebra  Crossing, Child, Crosswalk - iStock">
            <a:extLst>
              <a:ext uri="{FF2B5EF4-FFF2-40B4-BE49-F238E27FC236}">
                <a16:creationId xmlns:a16="http://schemas.microsoft.com/office/drawing/2014/main" id="{C83C2E81-64F4-80D2-C80D-5D96EB8B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1" y="2442950"/>
            <a:ext cx="2096339" cy="2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68890-2730-4168-6573-0A752F55EE60}"/>
              </a:ext>
            </a:extLst>
          </p:cNvPr>
          <p:cNvSpPr txBox="1"/>
          <p:nvPr/>
        </p:nvSpPr>
        <p:spPr>
          <a:xfrm>
            <a:off x="715100" y="249328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4. (p 78) Answer the following question.</a:t>
            </a:r>
            <a:endParaRPr lang="en-VN" sz="2000" b="1" dirty="0"/>
          </a:p>
        </p:txBody>
      </p:sp>
      <p:pic>
        <p:nvPicPr>
          <p:cNvPr id="3076" name="Picture 4" descr="Quy tắc tham giao thông bằng xe đạp &amp; ô tô tại Nhật Bản - Công ty Vinamex -  Xuất Khẩu Lao Động Nhật Bản">
            <a:extLst>
              <a:ext uri="{FF2B5EF4-FFF2-40B4-BE49-F238E27FC236}">
                <a16:creationId xmlns:a16="http://schemas.microsoft.com/office/drawing/2014/main" id="{866D10DF-C150-8D1B-C569-D6331EB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09" y="2436376"/>
            <a:ext cx="2326185" cy="21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 driving orange sedan, Cartoon Driving, Driving boy, compact Car, food  png | PNGEgg">
            <a:extLst>
              <a:ext uri="{FF2B5EF4-FFF2-40B4-BE49-F238E27FC236}">
                <a16:creationId xmlns:a16="http://schemas.microsoft.com/office/drawing/2014/main" id="{852EF0D6-43B7-5A21-0A40-E5A38DE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11" y1="61833" x2="29000" y2="53333"/>
                        <a14:foregroundMark x1="49111" y1="59167" x2="53444" y2="52333"/>
                        <a14:foregroundMark x1="53444" y1="52333" x2="53667" y2="51167"/>
                        <a14:foregroundMark x1="36444" y1="45333" x2="37778" y2="38667"/>
                        <a14:foregroundMark x1="41222" y1="33500" x2="41111" y2="32333"/>
                        <a14:foregroundMark x1="40889" y1="32000" x2="43222" y2="31833"/>
                        <a14:foregroundMark x1="27667" y1="54167" x2="26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77536"/>
            <a:ext cx="3120206" cy="20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ạn có biết về Quy định Giao thông của Nhật Bản? | Trang web chính thức của  Chính quyền Tỉnh Aichi">
            <a:extLst>
              <a:ext uri="{FF2B5EF4-FFF2-40B4-BE49-F238E27FC236}">
                <a16:creationId xmlns:a16="http://schemas.microsoft.com/office/drawing/2014/main" id="{A4A40721-814E-7E6E-7D2C-EA5A665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5" y="2442951"/>
            <a:ext cx="222271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0198E-CA80-847A-EC90-E9F722041ED1}"/>
              </a:ext>
            </a:extLst>
          </p:cNvPr>
          <p:cNvSpPr txBox="1"/>
          <p:nvPr/>
        </p:nvSpPr>
        <p:spPr>
          <a:xfrm>
            <a:off x="6308272" y="1510743"/>
            <a:ext cx="232618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DM Sans Medium"/>
              </a:rPr>
              <a:t>Don’t stick any body parts out of the window of a moving vehicle.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78913-E979-2C98-FA57-EDFC5FD8BE49}"/>
              </a:ext>
            </a:extLst>
          </p:cNvPr>
          <p:cNvSpPr txBox="1"/>
          <p:nvPr/>
        </p:nvSpPr>
        <p:spPr>
          <a:xfrm>
            <a:off x="538650" y="4272709"/>
            <a:ext cx="15476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Cross the road on a red light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903AE-2040-F015-F978-A68FF6FBBB45}"/>
              </a:ext>
            </a:extLst>
          </p:cNvPr>
          <p:cNvSpPr txBox="1"/>
          <p:nvPr/>
        </p:nvSpPr>
        <p:spPr>
          <a:xfrm>
            <a:off x="7387697" y="4057265"/>
            <a:ext cx="13720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Cycle in the pavement or footpath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706F2-313F-9A86-3D15-E17438604622}"/>
              </a:ext>
            </a:extLst>
          </p:cNvPr>
          <p:cNvSpPr txBox="1"/>
          <p:nvPr/>
        </p:nvSpPr>
        <p:spPr>
          <a:xfrm>
            <a:off x="3509068" y="4272709"/>
            <a:ext cx="1372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Use phone while driving.</a:t>
            </a:r>
            <a:endParaRPr lang="en-VN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249DEBF-6B2C-5837-B97E-5A17D5F50EC2}"/>
              </a:ext>
            </a:extLst>
          </p:cNvPr>
          <p:cNvSpPr txBox="1">
            <a:spLocks/>
          </p:cNvSpPr>
          <p:nvPr/>
        </p:nvSpPr>
        <p:spPr>
          <a:xfrm>
            <a:off x="634343" y="898186"/>
            <a:ext cx="5112494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Can you add more?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9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373782" y="410866"/>
            <a:ext cx="3577344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Discuss: </a:t>
            </a:r>
            <a:r>
              <a:rPr lang="en-US" dirty="0">
                <a:solidFill>
                  <a:srgbClr val="FF0000"/>
                </a:solidFill>
              </a:rPr>
              <a:t>Who is being safe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who isn’t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474" name="Google Shape;1474;p52"/>
          <p:cNvGrpSpPr/>
          <p:nvPr/>
        </p:nvGrpSpPr>
        <p:grpSpPr>
          <a:xfrm>
            <a:off x="715094" y="2120473"/>
            <a:ext cx="2680924" cy="2751942"/>
            <a:chOff x="715094" y="2120473"/>
            <a:chExt cx="2680924" cy="2751942"/>
          </a:xfrm>
        </p:grpSpPr>
        <p:sp>
          <p:nvSpPr>
            <p:cNvPr id="1475" name="Google Shape;1475;p52"/>
            <p:cNvSpPr/>
            <p:nvPr/>
          </p:nvSpPr>
          <p:spPr>
            <a:xfrm>
              <a:off x="715094" y="2120473"/>
              <a:ext cx="1450562" cy="886358"/>
            </a:xfrm>
            <a:custGeom>
              <a:avLst/>
              <a:gdLst/>
              <a:ahLst/>
              <a:cxnLst/>
              <a:rect l="l" t="t" r="r" b="b"/>
              <a:pathLst>
                <a:path w="14994" h="9162" extrusionOk="0">
                  <a:moveTo>
                    <a:pt x="11903" y="0"/>
                  </a:moveTo>
                  <a:cubicBezTo>
                    <a:pt x="11723" y="0"/>
                    <a:pt x="11532" y="23"/>
                    <a:pt x="11318" y="55"/>
                  </a:cubicBezTo>
                  <a:cubicBezTo>
                    <a:pt x="10857" y="113"/>
                    <a:pt x="10416" y="238"/>
                    <a:pt x="9978" y="391"/>
                  </a:cubicBezTo>
                  <a:cubicBezTo>
                    <a:pt x="9029" y="712"/>
                    <a:pt x="8105" y="1140"/>
                    <a:pt x="7112" y="1234"/>
                  </a:cubicBezTo>
                  <a:cubicBezTo>
                    <a:pt x="6945" y="1251"/>
                    <a:pt x="6779" y="1257"/>
                    <a:pt x="6613" y="1257"/>
                  </a:cubicBezTo>
                  <a:cubicBezTo>
                    <a:pt x="5969" y="1257"/>
                    <a:pt x="5326" y="1155"/>
                    <a:pt x="4684" y="1118"/>
                  </a:cubicBezTo>
                  <a:cubicBezTo>
                    <a:pt x="4588" y="1114"/>
                    <a:pt x="4492" y="1111"/>
                    <a:pt x="4395" y="1111"/>
                  </a:cubicBezTo>
                  <a:cubicBezTo>
                    <a:pt x="3672" y="1111"/>
                    <a:pt x="2930" y="1233"/>
                    <a:pt x="2370" y="1661"/>
                  </a:cubicBezTo>
                  <a:cubicBezTo>
                    <a:pt x="1979" y="1961"/>
                    <a:pt x="1701" y="2527"/>
                    <a:pt x="1990" y="2910"/>
                  </a:cubicBezTo>
                  <a:cubicBezTo>
                    <a:pt x="1435" y="3129"/>
                    <a:pt x="855" y="3359"/>
                    <a:pt x="475" y="3823"/>
                  </a:cubicBezTo>
                  <a:cubicBezTo>
                    <a:pt x="92" y="4286"/>
                    <a:pt x="1" y="5038"/>
                    <a:pt x="428" y="5440"/>
                  </a:cubicBezTo>
                  <a:cubicBezTo>
                    <a:pt x="603" y="5604"/>
                    <a:pt x="822" y="5695"/>
                    <a:pt x="1052" y="5742"/>
                  </a:cubicBezTo>
                  <a:cubicBezTo>
                    <a:pt x="1215" y="5777"/>
                    <a:pt x="1379" y="5793"/>
                    <a:pt x="1543" y="5793"/>
                  </a:cubicBezTo>
                  <a:cubicBezTo>
                    <a:pt x="2111" y="5793"/>
                    <a:pt x="2680" y="5608"/>
                    <a:pt x="3232" y="5418"/>
                  </a:cubicBezTo>
                  <a:lnTo>
                    <a:pt x="3232" y="5418"/>
                  </a:lnTo>
                  <a:cubicBezTo>
                    <a:pt x="2892" y="5549"/>
                    <a:pt x="2632" y="5867"/>
                    <a:pt x="2567" y="6217"/>
                  </a:cubicBezTo>
                  <a:cubicBezTo>
                    <a:pt x="2487" y="6597"/>
                    <a:pt x="2636" y="7002"/>
                    <a:pt x="2936" y="7243"/>
                  </a:cubicBezTo>
                  <a:cubicBezTo>
                    <a:pt x="3173" y="7437"/>
                    <a:pt x="3483" y="7521"/>
                    <a:pt x="3794" y="7521"/>
                  </a:cubicBezTo>
                  <a:cubicBezTo>
                    <a:pt x="3911" y="7521"/>
                    <a:pt x="4027" y="7509"/>
                    <a:pt x="4140" y="7488"/>
                  </a:cubicBezTo>
                  <a:cubicBezTo>
                    <a:pt x="4556" y="7396"/>
                    <a:pt x="4936" y="7199"/>
                    <a:pt x="5308" y="6991"/>
                  </a:cubicBezTo>
                  <a:lnTo>
                    <a:pt x="5308" y="6991"/>
                  </a:lnTo>
                  <a:cubicBezTo>
                    <a:pt x="4878" y="7302"/>
                    <a:pt x="4753" y="7926"/>
                    <a:pt x="4984" y="8400"/>
                  </a:cubicBezTo>
                  <a:cubicBezTo>
                    <a:pt x="5197" y="8840"/>
                    <a:pt x="5679" y="9110"/>
                    <a:pt x="6164" y="9110"/>
                  </a:cubicBezTo>
                  <a:cubicBezTo>
                    <a:pt x="6202" y="9110"/>
                    <a:pt x="6241" y="9109"/>
                    <a:pt x="6279" y="9105"/>
                  </a:cubicBezTo>
                  <a:cubicBezTo>
                    <a:pt x="6809" y="9061"/>
                    <a:pt x="7272" y="8700"/>
                    <a:pt x="7514" y="8239"/>
                  </a:cubicBezTo>
                  <a:lnTo>
                    <a:pt x="7514" y="8239"/>
                  </a:lnTo>
                  <a:cubicBezTo>
                    <a:pt x="7445" y="8678"/>
                    <a:pt x="7861" y="9094"/>
                    <a:pt x="8313" y="9152"/>
                  </a:cubicBezTo>
                  <a:cubicBezTo>
                    <a:pt x="8361" y="9159"/>
                    <a:pt x="8409" y="9162"/>
                    <a:pt x="8457" y="9162"/>
                  </a:cubicBezTo>
                  <a:cubicBezTo>
                    <a:pt x="8849" y="9162"/>
                    <a:pt x="9240" y="8958"/>
                    <a:pt x="9539" y="8689"/>
                  </a:cubicBezTo>
                  <a:cubicBezTo>
                    <a:pt x="9872" y="8389"/>
                    <a:pt x="10127" y="8006"/>
                    <a:pt x="10405" y="7660"/>
                  </a:cubicBezTo>
                  <a:cubicBezTo>
                    <a:pt x="10532" y="7521"/>
                    <a:pt x="10649" y="7382"/>
                    <a:pt x="10774" y="7257"/>
                  </a:cubicBezTo>
                  <a:cubicBezTo>
                    <a:pt x="10613" y="7119"/>
                    <a:pt x="10485" y="6955"/>
                    <a:pt x="10510" y="6758"/>
                  </a:cubicBezTo>
                  <a:lnTo>
                    <a:pt x="10821" y="5812"/>
                  </a:lnTo>
                  <a:cubicBezTo>
                    <a:pt x="10566" y="5593"/>
                    <a:pt x="10358" y="5315"/>
                    <a:pt x="10233" y="5002"/>
                  </a:cubicBezTo>
                  <a:cubicBezTo>
                    <a:pt x="10150" y="4830"/>
                    <a:pt x="10094" y="4644"/>
                    <a:pt x="10047" y="4469"/>
                  </a:cubicBezTo>
                  <a:cubicBezTo>
                    <a:pt x="9916" y="4600"/>
                    <a:pt x="9732" y="4692"/>
                    <a:pt x="9527" y="4692"/>
                  </a:cubicBezTo>
                  <a:cubicBezTo>
                    <a:pt x="9515" y="4692"/>
                    <a:pt x="9504" y="4692"/>
                    <a:pt x="9492" y="4691"/>
                  </a:cubicBezTo>
                  <a:cubicBezTo>
                    <a:pt x="9098" y="4677"/>
                    <a:pt x="8787" y="4344"/>
                    <a:pt x="8798" y="3939"/>
                  </a:cubicBezTo>
                  <a:cubicBezTo>
                    <a:pt x="8809" y="3543"/>
                    <a:pt x="9131" y="3234"/>
                    <a:pt x="9524" y="3234"/>
                  </a:cubicBezTo>
                  <a:cubicBezTo>
                    <a:pt x="9533" y="3234"/>
                    <a:pt x="9542" y="3234"/>
                    <a:pt x="9550" y="3234"/>
                  </a:cubicBezTo>
                  <a:cubicBezTo>
                    <a:pt x="9573" y="3234"/>
                    <a:pt x="9595" y="3245"/>
                    <a:pt x="9620" y="3245"/>
                  </a:cubicBezTo>
                  <a:cubicBezTo>
                    <a:pt x="9733" y="3337"/>
                    <a:pt x="9839" y="3429"/>
                    <a:pt x="9886" y="3592"/>
                  </a:cubicBezTo>
                  <a:cubicBezTo>
                    <a:pt x="9930" y="3706"/>
                    <a:pt x="9942" y="3834"/>
                    <a:pt x="10000" y="3939"/>
                  </a:cubicBezTo>
                  <a:cubicBezTo>
                    <a:pt x="10052" y="4040"/>
                    <a:pt x="10150" y="4126"/>
                    <a:pt x="10261" y="4126"/>
                  </a:cubicBezTo>
                  <a:cubicBezTo>
                    <a:pt x="10274" y="4126"/>
                    <a:pt x="10288" y="4125"/>
                    <a:pt x="10302" y="4122"/>
                  </a:cubicBezTo>
                  <a:cubicBezTo>
                    <a:pt x="10452" y="4089"/>
                    <a:pt x="10510" y="3881"/>
                    <a:pt x="10485" y="3731"/>
                  </a:cubicBezTo>
                  <a:cubicBezTo>
                    <a:pt x="10452" y="3581"/>
                    <a:pt x="10358" y="3442"/>
                    <a:pt x="10347" y="3279"/>
                  </a:cubicBezTo>
                  <a:cubicBezTo>
                    <a:pt x="10555" y="3129"/>
                    <a:pt x="10774" y="3001"/>
                    <a:pt x="11007" y="2888"/>
                  </a:cubicBezTo>
                  <a:cubicBezTo>
                    <a:pt x="11204" y="2793"/>
                    <a:pt x="11423" y="2724"/>
                    <a:pt x="11620" y="2610"/>
                  </a:cubicBezTo>
                  <a:cubicBezTo>
                    <a:pt x="12117" y="2319"/>
                    <a:pt x="12427" y="1789"/>
                    <a:pt x="12683" y="1278"/>
                  </a:cubicBezTo>
                  <a:cubicBezTo>
                    <a:pt x="12810" y="1523"/>
                    <a:pt x="13052" y="1695"/>
                    <a:pt x="13296" y="1822"/>
                  </a:cubicBezTo>
                  <a:cubicBezTo>
                    <a:pt x="13537" y="1961"/>
                    <a:pt x="13792" y="2066"/>
                    <a:pt x="14012" y="2238"/>
                  </a:cubicBezTo>
                  <a:cubicBezTo>
                    <a:pt x="14311" y="2483"/>
                    <a:pt x="14497" y="2829"/>
                    <a:pt x="14658" y="3176"/>
                  </a:cubicBezTo>
                  <a:cubicBezTo>
                    <a:pt x="14683" y="3684"/>
                    <a:pt x="14658" y="4239"/>
                    <a:pt x="14544" y="4713"/>
                  </a:cubicBezTo>
                  <a:cubicBezTo>
                    <a:pt x="14555" y="4713"/>
                    <a:pt x="14555" y="4702"/>
                    <a:pt x="14555" y="4702"/>
                  </a:cubicBezTo>
                  <a:cubicBezTo>
                    <a:pt x="14935" y="4158"/>
                    <a:pt x="14994" y="3581"/>
                    <a:pt x="14866" y="3012"/>
                  </a:cubicBezTo>
                  <a:cubicBezTo>
                    <a:pt x="14913" y="2344"/>
                    <a:pt x="14797" y="1683"/>
                    <a:pt x="14519" y="1095"/>
                  </a:cubicBezTo>
                  <a:cubicBezTo>
                    <a:pt x="14464" y="979"/>
                    <a:pt x="14417" y="876"/>
                    <a:pt x="14336" y="793"/>
                  </a:cubicBezTo>
                  <a:cubicBezTo>
                    <a:pt x="14267" y="712"/>
                    <a:pt x="14173" y="654"/>
                    <a:pt x="14081" y="585"/>
                  </a:cubicBezTo>
                  <a:cubicBezTo>
                    <a:pt x="13964" y="504"/>
                    <a:pt x="13840" y="413"/>
                    <a:pt x="13701" y="343"/>
                  </a:cubicBezTo>
                  <a:cubicBezTo>
                    <a:pt x="13504" y="263"/>
                    <a:pt x="13296" y="227"/>
                    <a:pt x="13088" y="194"/>
                  </a:cubicBezTo>
                  <a:cubicBezTo>
                    <a:pt x="12960" y="183"/>
                    <a:pt x="12832" y="158"/>
                    <a:pt x="12705" y="135"/>
                  </a:cubicBezTo>
                  <a:cubicBezTo>
                    <a:pt x="12635" y="124"/>
                    <a:pt x="12566" y="113"/>
                    <a:pt x="12508" y="113"/>
                  </a:cubicBezTo>
                  <a:cubicBezTo>
                    <a:pt x="12309" y="31"/>
                    <a:pt x="12114" y="0"/>
                    <a:pt x="119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1682419" y="2781612"/>
              <a:ext cx="994323" cy="652724"/>
            </a:xfrm>
            <a:custGeom>
              <a:avLst/>
              <a:gdLst/>
              <a:ahLst/>
              <a:cxnLst/>
              <a:rect l="l" t="t" r="r" b="b"/>
              <a:pathLst>
                <a:path w="10278" h="6747" extrusionOk="0">
                  <a:moveTo>
                    <a:pt x="754" y="1"/>
                  </a:moveTo>
                  <a:cubicBezTo>
                    <a:pt x="425" y="1"/>
                    <a:pt x="180" y="333"/>
                    <a:pt x="95" y="665"/>
                  </a:cubicBezTo>
                  <a:cubicBezTo>
                    <a:pt x="1" y="1092"/>
                    <a:pt x="70" y="1555"/>
                    <a:pt x="176" y="1971"/>
                  </a:cubicBezTo>
                  <a:cubicBezTo>
                    <a:pt x="428" y="2895"/>
                    <a:pt x="1030" y="3683"/>
                    <a:pt x="1643" y="4363"/>
                  </a:cubicBezTo>
                  <a:cubicBezTo>
                    <a:pt x="2881" y="5728"/>
                    <a:pt x="4476" y="6596"/>
                    <a:pt x="6221" y="6710"/>
                  </a:cubicBezTo>
                  <a:cubicBezTo>
                    <a:pt x="6391" y="6723"/>
                    <a:pt x="6564" y="6731"/>
                    <a:pt x="6740" y="6731"/>
                  </a:cubicBezTo>
                  <a:cubicBezTo>
                    <a:pt x="7054" y="6731"/>
                    <a:pt x="7373" y="6705"/>
                    <a:pt x="7678" y="6630"/>
                  </a:cubicBezTo>
                  <a:cubicBezTo>
                    <a:pt x="7758" y="6619"/>
                    <a:pt x="7827" y="6596"/>
                    <a:pt x="7897" y="6560"/>
                  </a:cubicBezTo>
                  <a:lnTo>
                    <a:pt x="7897" y="6571"/>
                  </a:lnTo>
                  <a:cubicBezTo>
                    <a:pt x="7977" y="6666"/>
                    <a:pt x="8141" y="6746"/>
                    <a:pt x="8266" y="6746"/>
                  </a:cubicBezTo>
                  <a:cubicBezTo>
                    <a:pt x="8349" y="6746"/>
                    <a:pt x="8418" y="6710"/>
                    <a:pt x="8452" y="6630"/>
                  </a:cubicBezTo>
                  <a:cubicBezTo>
                    <a:pt x="8474" y="6571"/>
                    <a:pt x="8474" y="6502"/>
                    <a:pt x="8488" y="6433"/>
                  </a:cubicBezTo>
                  <a:cubicBezTo>
                    <a:pt x="8488" y="6399"/>
                    <a:pt x="8499" y="6352"/>
                    <a:pt x="8499" y="6319"/>
                  </a:cubicBezTo>
                  <a:cubicBezTo>
                    <a:pt x="8543" y="6042"/>
                    <a:pt x="8671" y="5797"/>
                    <a:pt x="8846" y="5636"/>
                  </a:cubicBezTo>
                  <a:cubicBezTo>
                    <a:pt x="9006" y="5493"/>
                    <a:pt x="9192" y="5419"/>
                    <a:pt x="9386" y="5419"/>
                  </a:cubicBezTo>
                  <a:cubicBezTo>
                    <a:pt x="9444" y="5419"/>
                    <a:pt x="9503" y="5426"/>
                    <a:pt x="9561" y="5439"/>
                  </a:cubicBezTo>
                  <a:cubicBezTo>
                    <a:pt x="9711" y="5473"/>
                    <a:pt x="9875" y="5578"/>
                    <a:pt x="9967" y="5739"/>
                  </a:cubicBezTo>
                  <a:cubicBezTo>
                    <a:pt x="10000" y="5797"/>
                    <a:pt x="10036" y="5878"/>
                    <a:pt x="10083" y="5925"/>
                  </a:cubicBezTo>
                  <a:cubicBezTo>
                    <a:pt x="10111" y="5962"/>
                    <a:pt x="10148" y="5984"/>
                    <a:pt x="10184" y="5984"/>
                  </a:cubicBezTo>
                  <a:cubicBezTo>
                    <a:pt x="10206" y="5984"/>
                    <a:pt x="10226" y="5976"/>
                    <a:pt x="10244" y="5958"/>
                  </a:cubicBezTo>
                  <a:cubicBezTo>
                    <a:pt x="10277" y="5914"/>
                    <a:pt x="10277" y="5845"/>
                    <a:pt x="10277" y="5775"/>
                  </a:cubicBezTo>
                  <a:cubicBezTo>
                    <a:pt x="10244" y="5625"/>
                    <a:pt x="10175" y="5473"/>
                    <a:pt x="10094" y="5359"/>
                  </a:cubicBezTo>
                  <a:cubicBezTo>
                    <a:pt x="9861" y="5034"/>
                    <a:pt x="9528" y="4862"/>
                    <a:pt x="9204" y="4849"/>
                  </a:cubicBezTo>
                  <a:cubicBezTo>
                    <a:pt x="8879" y="4849"/>
                    <a:pt x="8557" y="5001"/>
                    <a:pt x="8313" y="5243"/>
                  </a:cubicBezTo>
                  <a:cubicBezTo>
                    <a:pt x="8233" y="5323"/>
                    <a:pt x="8152" y="5417"/>
                    <a:pt x="8105" y="5520"/>
                  </a:cubicBezTo>
                  <a:cubicBezTo>
                    <a:pt x="7826" y="5574"/>
                    <a:pt x="7546" y="5601"/>
                    <a:pt x="7269" y="5601"/>
                  </a:cubicBezTo>
                  <a:cubicBezTo>
                    <a:pt x="6892" y="5601"/>
                    <a:pt x="6517" y="5551"/>
                    <a:pt x="6152" y="5451"/>
                  </a:cubicBezTo>
                  <a:cubicBezTo>
                    <a:pt x="5480" y="5279"/>
                    <a:pt x="4856" y="4954"/>
                    <a:pt x="4268" y="4549"/>
                  </a:cubicBezTo>
                  <a:cubicBezTo>
                    <a:pt x="3677" y="4133"/>
                    <a:pt x="3133" y="3636"/>
                    <a:pt x="2673" y="3023"/>
                  </a:cubicBezTo>
                  <a:cubicBezTo>
                    <a:pt x="2337" y="2585"/>
                    <a:pt x="2023" y="2099"/>
                    <a:pt x="1804" y="1589"/>
                  </a:cubicBezTo>
                  <a:cubicBezTo>
                    <a:pt x="1596" y="1081"/>
                    <a:pt x="1435" y="88"/>
                    <a:pt x="833" y="7"/>
                  </a:cubicBezTo>
                  <a:cubicBezTo>
                    <a:pt x="806" y="3"/>
                    <a:pt x="780" y="1"/>
                    <a:pt x="75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2074031" y="4085122"/>
              <a:ext cx="464172" cy="234892"/>
            </a:xfrm>
            <a:custGeom>
              <a:avLst/>
              <a:gdLst/>
              <a:ahLst/>
              <a:cxnLst/>
              <a:rect l="l" t="t" r="r" b="b"/>
              <a:pathLst>
                <a:path w="4798" h="2428" extrusionOk="0">
                  <a:moveTo>
                    <a:pt x="1058" y="0"/>
                  </a:moveTo>
                  <a:cubicBezTo>
                    <a:pt x="604" y="0"/>
                    <a:pt x="187" y="338"/>
                    <a:pt x="114" y="808"/>
                  </a:cubicBezTo>
                  <a:lnTo>
                    <a:pt x="1" y="1640"/>
                  </a:lnTo>
                  <a:cubicBezTo>
                    <a:pt x="1" y="1640"/>
                    <a:pt x="1191" y="2092"/>
                    <a:pt x="2370" y="2253"/>
                  </a:cubicBezTo>
                  <a:cubicBezTo>
                    <a:pt x="3560" y="2417"/>
                    <a:pt x="4634" y="2428"/>
                    <a:pt x="4634" y="2428"/>
                  </a:cubicBezTo>
                  <a:cubicBezTo>
                    <a:pt x="4798" y="1421"/>
                    <a:pt x="4057" y="971"/>
                    <a:pt x="3053" y="821"/>
                  </a:cubicBezTo>
                  <a:lnTo>
                    <a:pt x="1202" y="11"/>
                  </a:lnTo>
                  <a:cubicBezTo>
                    <a:pt x="1154" y="4"/>
                    <a:pt x="1106" y="0"/>
                    <a:pt x="10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1713860" y="3459488"/>
              <a:ext cx="729344" cy="733601"/>
            </a:xfrm>
            <a:custGeom>
              <a:avLst/>
              <a:gdLst/>
              <a:ahLst/>
              <a:cxnLst/>
              <a:rect l="l" t="t" r="r" b="b"/>
              <a:pathLst>
                <a:path w="7539" h="7583" extrusionOk="0">
                  <a:moveTo>
                    <a:pt x="809" y="0"/>
                  </a:moveTo>
                  <a:cubicBezTo>
                    <a:pt x="442" y="0"/>
                    <a:pt x="122" y="255"/>
                    <a:pt x="48" y="616"/>
                  </a:cubicBezTo>
                  <a:cubicBezTo>
                    <a:pt x="34" y="616"/>
                    <a:pt x="34" y="630"/>
                    <a:pt x="34" y="630"/>
                  </a:cubicBezTo>
                  <a:cubicBezTo>
                    <a:pt x="0" y="791"/>
                    <a:pt x="23" y="941"/>
                    <a:pt x="81" y="1090"/>
                  </a:cubicBezTo>
                  <a:cubicBezTo>
                    <a:pt x="81" y="1090"/>
                    <a:pt x="81" y="1101"/>
                    <a:pt x="92" y="1101"/>
                  </a:cubicBezTo>
                  <a:cubicBezTo>
                    <a:pt x="103" y="1138"/>
                    <a:pt x="117" y="1160"/>
                    <a:pt x="139" y="1196"/>
                  </a:cubicBezTo>
                  <a:cubicBezTo>
                    <a:pt x="139" y="1196"/>
                    <a:pt x="139" y="1207"/>
                    <a:pt x="150" y="1218"/>
                  </a:cubicBezTo>
                  <a:cubicBezTo>
                    <a:pt x="161" y="1240"/>
                    <a:pt x="186" y="1265"/>
                    <a:pt x="208" y="1287"/>
                  </a:cubicBezTo>
                  <a:cubicBezTo>
                    <a:pt x="208" y="1298"/>
                    <a:pt x="220" y="1298"/>
                    <a:pt x="220" y="1310"/>
                  </a:cubicBezTo>
                  <a:cubicBezTo>
                    <a:pt x="256" y="1335"/>
                    <a:pt x="278" y="1368"/>
                    <a:pt x="311" y="1393"/>
                  </a:cubicBezTo>
                  <a:cubicBezTo>
                    <a:pt x="1468" y="2294"/>
                    <a:pt x="2567" y="2120"/>
                    <a:pt x="5341" y="3229"/>
                  </a:cubicBezTo>
                  <a:lnTo>
                    <a:pt x="5352" y="3229"/>
                  </a:lnTo>
                  <a:cubicBezTo>
                    <a:pt x="5155" y="4478"/>
                    <a:pt x="4889" y="5668"/>
                    <a:pt x="4567" y="6664"/>
                  </a:cubicBezTo>
                  <a:cubicBezTo>
                    <a:pt x="4542" y="6686"/>
                    <a:pt x="4531" y="6709"/>
                    <a:pt x="4531" y="6734"/>
                  </a:cubicBezTo>
                  <a:cubicBezTo>
                    <a:pt x="4520" y="6734"/>
                    <a:pt x="4520" y="6745"/>
                    <a:pt x="4520" y="6745"/>
                  </a:cubicBezTo>
                  <a:cubicBezTo>
                    <a:pt x="4520" y="6767"/>
                    <a:pt x="4509" y="6778"/>
                    <a:pt x="4509" y="6789"/>
                  </a:cubicBezTo>
                  <a:lnTo>
                    <a:pt x="4509" y="6814"/>
                  </a:lnTo>
                  <a:cubicBezTo>
                    <a:pt x="4498" y="6836"/>
                    <a:pt x="4498" y="6847"/>
                    <a:pt x="4498" y="6858"/>
                  </a:cubicBezTo>
                  <a:lnTo>
                    <a:pt x="4498" y="6883"/>
                  </a:lnTo>
                  <a:cubicBezTo>
                    <a:pt x="4509" y="6895"/>
                    <a:pt x="4509" y="6917"/>
                    <a:pt x="4509" y="6942"/>
                  </a:cubicBezTo>
                  <a:cubicBezTo>
                    <a:pt x="4531" y="6986"/>
                    <a:pt x="4556" y="7033"/>
                    <a:pt x="4578" y="7080"/>
                  </a:cubicBezTo>
                  <a:cubicBezTo>
                    <a:pt x="4589" y="7103"/>
                    <a:pt x="4611" y="7125"/>
                    <a:pt x="4636" y="7150"/>
                  </a:cubicBezTo>
                  <a:cubicBezTo>
                    <a:pt x="4648" y="7172"/>
                    <a:pt x="4670" y="7183"/>
                    <a:pt x="4695" y="7205"/>
                  </a:cubicBezTo>
                  <a:cubicBezTo>
                    <a:pt x="4933" y="7424"/>
                    <a:pt x="5340" y="7582"/>
                    <a:pt x="5660" y="7582"/>
                  </a:cubicBezTo>
                  <a:cubicBezTo>
                    <a:pt x="5901" y="7582"/>
                    <a:pt x="6092" y="7493"/>
                    <a:pt x="6126" y="7275"/>
                  </a:cubicBezTo>
                  <a:cubicBezTo>
                    <a:pt x="6670" y="5726"/>
                    <a:pt x="7122" y="4212"/>
                    <a:pt x="7411" y="2697"/>
                  </a:cubicBezTo>
                  <a:cubicBezTo>
                    <a:pt x="7539" y="2073"/>
                    <a:pt x="7064" y="1715"/>
                    <a:pt x="6554" y="1495"/>
                  </a:cubicBezTo>
                  <a:cubicBezTo>
                    <a:pt x="6415" y="1426"/>
                    <a:pt x="6276" y="1379"/>
                    <a:pt x="6137" y="1335"/>
                  </a:cubicBezTo>
                  <a:cubicBezTo>
                    <a:pt x="4972" y="929"/>
                    <a:pt x="3779" y="524"/>
                    <a:pt x="2578" y="283"/>
                  </a:cubicBezTo>
                  <a:cubicBezTo>
                    <a:pt x="2023" y="167"/>
                    <a:pt x="1457" y="86"/>
                    <a:pt x="902" y="6"/>
                  </a:cubicBezTo>
                  <a:cubicBezTo>
                    <a:pt x="871" y="2"/>
                    <a:pt x="840" y="0"/>
                    <a:pt x="809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2"/>
            <p:cNvSpPr/>
            <p:nvPr/>
          </p:nvSpPr>
          <p:spPr>
            <a:xfrm>
              <a:off x="1290033" y="3778545"/>
              <a:ext cx="806352" cy="116382"/>
            </a:xfrm>
            <a:custGeom>
              <a:avLst/>
              <a:gdLst/>
              <a:ahLst/>
              <a:cxnLst/>
              <a:rect l="l" t="t" r="r" b="b"/>
              <a:pathLst>
                <a:path w="8335" h="1203" extrusionOk="0">
                  <a:moveTo>
                    <a:pt x="209" y="1"/>
                  </a:moveTo>
                  <a:lnTo>
                    <a:pt x="1" y="1202"/>
                  </a:lnTo>
                  <a:lnTo>
                    <a:pt x="8138" y="1202"/>
                  </a:lnTo>
                  <a:lnTo>
                    <a:pt x="8335" y="1"/>
                  </a:lnTo>
                  <a:close/>
                </a:path>
              </a:pathLst>
            </a:custGeom>
            <a:solidFill>
              <a:srgbClr val="2F4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2"/>
            <p:cNvSpPr/>
            <p:nvPr/>
          </p:nvSpPr>
          <p:spPr>
            <a:xfrm>
              <a:off x="1200353" y="3436366"/>
              <a:ext cx="1900417" cy="968589"/>
            </a:xfrm>
            <a:custGeom>
              <a:avLst/>
              <a:gdLst/>
              <a:ahLst/>
              <a:cxnLst/>
              <a:rect l="l" t="t" r="r" b="b"/>
              <a:pathLst>
                <a:path w="19644" h="10012" extrusionOk="0">
                  <a:moveTo>
                    <a:pt x="14705" y="0"/>
                  </a:moveTo>
                  <a:cubicBezTo>
                    <a:pt x="14547" y="0"/>
                    <a:pt x="14421" y="348"/>
                    <a:pt x="14263" y="348"/>
                  </a:cubicBezTo>
                  <a:cubicBezTo>
                    <a:pt x="14261" y="348"/>
                    <a:pt x="14258" y="347"/>
                    <a:pt x="14256" y="347"/>
                  </a:cubicBezTo>
                  <a:cubicBezTo>
                    <a:pt x="14128" y="347"/>
                    <a:pt x="13990" y="336"/>
                    <a:pt x="13862" y="314"/>
                  </a:cubicBezTo>
                  <a:cubicBezTo>
                    <a:pt x="13723" y="300"/>
                    <a:pt x="13840" y="150"/>
                    <a:pt x="13701" y="150"/>
                  </a:cubicBezTo>
                  <a:cubicBezTo>
                    <a:pt x="13956" y="1077"/>
                    <a:pt x="14220" y="2209"/>
                    <a:pt x="14417" y="3271"/>
                  </a:cubicBezTo>
                  <a:cubicBezTo>
                    <a:pt x="14636" y="4359"/>
                    <a:pt x="14650" y="5572"/>
                    <a:pt x="14314" y="6601"/>
                  </a:cubicBezTo>
                  <a:cubicBezTo>
                    <a:pt x="14150" y="7111"/>
                    <a:pt x="13956" y="7619"/>
                    <a:pt x="13654" y="7988"/>
                  </a:cubicBezTo>
                  <a:cubicBezTo>
                    <a:pt x="13551" y="8105"/>
                    <a:pt x="13307" y="8346"/>
                    <a:pt x="13088" y="8612"/>
                  </a:cubicBezTo>
                  <a:lnTo>
                    <a:pt x="9215" y="8612"/>
                  </a:lnTo>
                  <a:cubicBezTo>
                    <a:pt x="9193" y="8601"/>
                    <a:pt x="9157" y="8579"/>
                    <a:pt x="9134" y="8554"/>
                  </a:cubicBezTo>
                  <a:cubicBezTo>
                    <a:pt x="8937" y="8382"/>
                    <a:pt x="8740" y="7988"/>
                    <a:pt x="8568" y="7769"/>
                  </a:cubicBezTo>
                  <a:lnTo>
                    <a:pt x="9262" y="3538"/>
                  </a:lnTo>
                  <a:lnTo>
                    <a:pt x="1136" y="3538"/>
                  </a:lnTo>
                  <a:lnTo>
                    <a:pt x="1" y="9966"/>
                  </a:lnTo>
                  <a:cubicBezTo>
                    <a:pt x="1" y="9966"/>
                    <a:pt x="14464" y="10011"/>
                    <a:pt x="14672" y="10011"/>
                  </a:cubicBezTo>
                  <a:cubicBezTo>
                    <a:pt x="14719" y="10011"/>
                    <a:pt x="14766" y="10012"/>
                    <a:pt x="14812" y="10012"/>
                  </a:cubicBezTo>
                  <a:cubicBezTo>
                    <a:pt x="16187" y="10012"/>
                    <a:pt x="17572" y="9660"/>
                    <a:pt x="18903" y="9134"/>
                  </a:cubicBezTo>
                  <a:cubicBezTo>
                    <a:pt x="19181" y="9017"/>
                    <a:pt x="19516" y="8831"/>
                    <a:pt x="19575" y="8415"/>
                  </a:cubicBezTo>
                  <a:cubicBezTo>
                    <a:pt x="19644" y="7955"/>
                    <a:pt x="19353" y="7561"/>
                    <a:pt x="19100" y="7272"/>
                  </a:cubicBezTo>
                  <a:cubicBezTo>
                    <a:pt x="17399" y="5319"/>
                    <a:pt x="16151" y="2337"/>
                    <a:pt x="147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1279875" y="3740428"/>
              <a:ext cx="839921" cy="73912"/>
            </a:xfrm>
            <a:custGeom>
              <a:avLst/>
              <a:gdLst/>
              <a:ahLst/>
              <a:cxnLst/>
              <a:rect l="l" t="t" r="r" b="b"/>
              <a:pathLst>
                <a:path w="8682" h="764" extrusionOk="0">
                  <a:moveTo>
                    <a:pt x="383" y="1"/>
                  </a:moveTo>
                  <a:cubicBezTo>
                    <a:pt x="175" y="1"/>
                    <a:pt x="0" y="165"/>
                    <a:pt x="0" y="384"/>
                  </a:cubicBezTo>
                  <a:cubicBezTo>
                    <a:pt x="0" y="592"/>
                    <a:pt x="175" y="764"/>
                    <a:pt x="383" y="764"/>
                  </a:cubicBezTo>
                  <a:lnTo>
                    <a:pt x="8301" y="764"/>
                  </a:lnTo>
                  <a:cubicBezTo>
                    <a:pt x="8509" y="764"/>
                    <a:pt x="8681" y="592"/>
                    <a:pt x="8681" y="384"/>
                  </a:cubicBezTo>
                  <a:cubicBezTo>
                    <a:pt x="8681" y="165"/>
                    <a:pt x="8509" y="1"/>
                    <a:pt x="8301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2481993" y="3324435"/>
              <a:ext cx="192615" cy="191454"/>
            </a:xfrm>
            <a:custGeom>
              <a:avLst/>
              <a:gdLst/>
              <a:ahLst/>
              <a:cxnLst/>
              <a:rect l="l" t="t" r="r" b="b"/>
              <a:pathLst>
                <a:path w="1991" h="1979" extrusionOk="0">
                  <a:moveTo>
                    <a:pt x="997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40"/>
                    <a:pt x="442" y="1979"/>
                    <a:pt x="997" y="1979"/>
                  </a:cubicBezTo>
                  <a:cubicBezTo>
                    <a:pt x="1541" y="1979"/>
                    <a:pt x="1990" y="1540"/>
                    <a:pt x="1990" y="985"/>
                  </a:cubicBezTo>
                  <a:cubicBezTo>
                    <a:pt x="1990" y="442"/>
                    <a:pt x="1541" y="1"/>
                    <a:pt x="99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2705854" y="3589607"/>
              <a:ext cx="146662" cy="218058"/>
            </a:xfrm>
            <a:custGeom>
              <a:avLst/>
              <a:gdLst/>
              <a:ahLst/>
              <a:cxnLst/>
              <a:rect l="l" t="t" r="r" b="b"/>
              <a:pathLst>
                <a:path w="1516" h="2254" extrusionOk="0">
                  <a:moveTo>
                    <a:pt x="323" y="1"/>
                  </a:moveTo>
                  <a:lnTo>
                    <a:pt x="1" y="198"/>
                  </a:lnTo>
                  <a:lnTo>
                    <a:pt x="1191" y="2253"/>
                  </a:lnTo>
                  <a:lnTo>
                    <a:pt x="1516" y="207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2751806" y="3605376"/>
              <a:ext cx="131861" cy="149951"/>
            </a:xfrm>
            <a:custGeom>
              <a:avLst/>
              <a:gdLst/>
              <a:ahLst/>
              <a:cxnLst/>
              <a:rect l="l" t="t" r="r" b="b"/>
              <a:pathLst>
                <a:path w="1363" h="1550" extrusionOk="0">
                  <a:moveTo>
                    <a:pt x="420" y="0"/>
                  </a:moveTo>
                  <a:cubicBezTo>
                    <a:pt x="277" y="0"/>
                    <a:pt x="132" y="38"/>
                    <a:pt x="0" y="115"/>
                  </a:cubicBezTo>
                  <a:lnTo>
                    <a:pt x="832" y="1549"/>
                  </a:lnTo>
                  <a:cubicBezTo>
                    <a:pt x="1224" y="1316"/>
                    <a:pt x="1362" y="809"/>
                    <a:pt x="1132" y="415"/>
                  </a:cubicBezTo>
                  <a:cubicBezTo>
                    <a:pt x="979" y="146"/>
                    <a:pt x="70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2683313" y="4242619"/>
              <a:ext cx="652337" cy="629796"/>
            </a:xfrm>
            <a:custGeom>
              <a:avLst/>
              <a:gdLst/>
              <a:ahLst/>
              <a:cxnLst/>
              <a:rect l="l" t="t" r="r" b="b"/>
              <a:pathLst>
                <a:path w="6743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28" y="6510"/>
                    <a:pt x="6742" y="5053"/>
                    <a:pt x="6742" y="3261"/>
                  </a:cubicBezTo>
                  <a:cubicBezTo>
                    <a:pt x="6742" y="1457"/>
                    <a:pt x="5228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2"/>
            <p:cNvSpPr/>
            <p:nvPr/>
          </p:nvSpPr>
          <p:spPr>
            <a:xfrm>
              <a:off x="2809744" y="4328326"/>
              <a:ext cx="407358" cy="393553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1138921" y="4242619"/>
              <a:ext cx="652047" cy="629796"/>
            </a:xfrm>
            <a:custGeom>
              <a:avLst/>
              <a:gdLst/>
              <a:ahLst/>
              <a:cxnLst/>
              <a:rect l="l" t="t" r="r" b="b"/>
              <a:pathLst>
                <a:path w="6740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39" y="6510"/>
                    <a:pt x="6740" y="5053"/>
                    <a:pt x="6740" y="3261"/>
                  </a:cubicBezTo>
                  <a:cubicBezTo>
                    <a:pt x="6740" y="1457"/>
                    <a:pt x="5239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261263" y="4328326"/>
              <a:ext cx="407358" cy="393542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052724" y="4080575"/>
              <a:ext cx="848048" cy="485359"/>
            </a:xfrm>
            <a:custGeom>
              <a:avLst/>
              <a:gdLst/>
              <a:ahLst/>
              <a:cxnLst/>
              <a:rect l="l" t="t" r="r" b="b"/>
              <a:pathLst>
                <a:path w="8766" h="5017" extrusionOk="0">
                  <a:moveTo>
                    <a:pt x="2290" y="0"/>
                  </a:moveTo>
                  <a:cubicBezTo>
                    <a:pt x="1030" y="0"/>
                    <a:pt x="1" y="1029"/>
                    <a:pt x="1" y="2289"/>
                  </a:cubicBezTo>
                  <a:lnTo>
                    <a:pt x="1" y="5016"/>
                  </a:lnTo>
                  <a:lnTo>
                    <a:pt x="8765" y="5016"/>
                  </a:lnTo>
                  <a:lnTo>
                    <a:pt x="8765" y="752"/>
                  </a:lnTo>
                  <a:cubicBezTo>
                    <a:pt x="8765" y="336"/>
                    <a:pt x="8430" y="0"/>
                    <a:pt x="8014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532662" y="4346811"/>
              <a:ext cx="337729" cy="36859"/>
            </a:xfrm>
            <a:custGeom>
              <a:avLst/>
              <a:gdLst/>
              <a:ahLst/>
              <a:cxnLst/>
              <a:rect l="l" t="t" r="r" b="b"/>
              <a:pathLst>
                <a:path w="3491" h="381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0"/>
                    <a:pt x="1746" y="380"/>
                  </a:cubicBezTo>
                  <a:cubicBezTo>
                    <a:pt x="2706" y="380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539337" y="4408242"/>
              <a:ext cx="337826" cy="36859"/>
            </a:xfrm>
            <a:custGeom>
              <a:avLst/>
              <a:gdLst/>
              <a:ahLst/>
              <a:cxnLst/>
              <a:rect l="l" t="t" r="r" b="b"/>
              <a:pathLst>
                <a:path w="3492" h="381" extrusionOk="0">
                  <a:moveTo>
                    <a:pt x="1746" y="1"/>
                  </a:moveTo>
                  <a:cubicBezTo>
                    <a:pt x="775" y="1"/>
                    <a:pt x="1" y="92"/>
                    <a:pt x="1" y="198"/>
                  </a:cubicBezTo>
                  <a:cubicBezTo>
                    <a:pt x="1" y="300"/>
                    <a:pt x="775" y="381"/>
                    <a:pt x="1746" y="381"/>
                  </a:cubicBezTo>
                  <a:cubicBezTo>
                    <a:pt x="2706" y="381"/>
                    <a:pt x="3491" y="300"/>
                    <a:pt x="3491" y="198"/>
                  </a:cubicBezTo>
                  <a:cubicBezTo>
                    <a:pt x="3491" y="92"/>
                    <a:pt x="2706" y="1"/>
                    <a:pt x="174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539337" y="4469771"/>
              <a:ext cx="337826" cy="37053"/>
            </a:xfrm>
            <a:custGeom>
              <a:avLst/>
              <a:gdLst/>
              <a:ahLst/>
              <a:cxnLst/>
              <a:rect l="l" t="t" r="r" b="b"/>
              <a:pathLst>
                <a:path w="3492" h="383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3"/>
                    <a:pt x="1746" y="383"/>
                  </a:cubicBezTo>
                  <a:cubicBezTo>
                    <a:pt x="2706" y="383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2"/>
            <p:cNvSpPr/>
            <p:nvPr/>
          </p:nvSpPr>
          <p:spPr>
            <a:xfrm>
              <a:off x="2622946" y="4118692"/>
              <a:ext cx="773072" cy="393550"/>
            </a:xfrm>
            <a:custGeom>
              <a:avLst/>
              <a:gdLst/>
              <a:ahLst/>
              <a:cxnLst/>
              <a:rect l="l" t="t" r="r" b="b"/>
              <a:pathLst>
                <a:path w="7991" h="4068" extrusionOk="0">
                  <a:moveTo>
                    <a:pt x="3990" y="0"/>
                  </a:moveTo>
                  <a:cubicBezTo>
                    <a:pt x="1782" y="0"/>
                    <a:pt x="0" y="1778"/>
                    <a:pt x="0" y="3987"/>
                  </a:cubicBezTo>
                  <a:lnTo>
                    <a:pt x="0" y="4067"/>
                  </a:lnTo>
                  <a:lnTo>
                    <a:pt x="7991" y="4067"/>
                  </a:lnTo>
                  <a:lnTo>
                    <a:pt x="7991" y="3987"/>
                  </a:lnTo>
                  <a:cubicBezTo>
                    <a:pt x="7991" y="1778"/>
                    <a:pt x="6198" y="0"/>
                    <a:pt x="39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>
              <a:off x="2123176" y="4108437"/>
              <a:ext cx="464172" cy="234988"/>
            </a:xfrm>
            <a:custGeom>
              <a:avLst/>
              <a:gdLst/>
              <a:ahLst/>
              <a:cxnLst/>
              <a:rect l="l" t="t" r="r" b="b"/>
              <a:pathLst>
                <a:path w="4798" h="2429" extrusionOk="0">
                  <a:moveTo>
                    <a:pt x="1056" y="0"/>
                  </a:moveTo>
                  <a:cubicBezTo>
                    <a:pt x="595" y="0"/>
                    <a:pt x="188" y="338"/>
                    <a:pt x="103" y="811"/>
                  </a:cubicBezTo>
                  <a:lnTo>
                    <a:pt x="0" y="1632"/>
                  </a:lnTo>
                  <a:cubicBezTo>
                    <a:pt x="0" y="1632"/>
                    <a:pt x="1180" y="2081"/>
                    <a:pt x="2370" y="2256"/>
                  </a:cubicBezTo>
                  <a:cubicBezTo>
                    <a:pt x="3549" y="2417"/>
                    <a:pt x="4625" y="2428"/>
                    <a:pt x="4625" y="2428"/>
                  </a:cubicBezTo>
                  <a:cubicBezTo>
                    <a:pt x="4797" y="1424"/>
                    <a:pt x="4046" y="972"/>
                    <a:pt x="3052" y="822"/>
                  </a:cubicBezTo>
                  <a:lnTo>
                    <a:pt x="1202" y="12"/>
                  </a:lnTo>
                  <a:cubicBezTo>
                    <a:pt x="1153" y="4"/>
                    <a:pt x="1104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759716" y="3482513"/>
              <a:ext cx="731569" cy="733795"/>
            </a:xfrm>
            <a:custGeom>
              <a:avLst/>
              <a:gdLst/>
              <a:ahLst/>
              <a:cxnLst/>
              <a:rect l="l" t="t" r="r" b="b"/>
              <a:pathLst>
                <a:path w="7562" h="7585" extrusionOk="0">
                  <a:moveTo>
                    <a:pt x="814" y="1"/>
                  </a:moveTo>
                  <a:cubicBezTo>
                    <a:pt x="454" y="1"/>
                    <a:pt x="143" y="254"/>
                    <a:pt x="70" y="622"/>
                  </a:cubicBezTo>
                  <a:lnTo>
                    <a:pt x="70" y="633"/>
                  </a:lnTo>
                  <a:cubicBezTo>
                    <a:pt x="1" y="922"/>
                    <a:pt x="103" y="1210"/>
                    <a:pt x="337" y="1396"/>
                  </a:cubicBezTo>
                  <a:cubicBezTo>
                    <a:pt x="1502" y="2298"/>
                    <a:pt x="2589" y="2126"/>
                    <a:pt x="5364" y="3222"/>
                  </a:cubicBezTo>
                  <a:cubicBezTo>
                    <a:pt x="5364" y="3236"/>
                    <a:pt x="5375" y="3236"/>
                    <a:pt x="5375" y="3236"/>
                  </a:cubicBezTo>
                  <a:cubicBezTo>
                    <a:pt x="5178" y="4470"/>
                    <a:pt x="4925" y="5674"/>
                    <a:pt x="4590" y="6668"/>
                  </a:cubicBezTo>
                  <a:cubicBezTo>
                    <a:pt x="4290" y="7098"/>
                    <a:pt x="5129" y="7585"/>
                    <a:pt x="5691" y="7585"/>
                  </a:cubicBezTo>
                  <a:cubicBezTo>
                    <a:pt x="5930" y="7585"/>
                    <a:pt x="6118" y="7497"/>
                    <a:pt x="6149" y="7281"/>
                  </a:cubicBezTo>
                  <a:cubicBezTo>
                    <a:pt x="6693" y="5719"/>
                    <a:pt x="7156" y="4218"/>
                    <a:pt x="7445" y="2703"/>
                  </a:cubicBezTo>
                  <a:cubicBezTo>
                    <a:pt x="7561" y="2079"/>
                    <a:pt x="7087" y="1721"/>
                    <a:pt x="6579" y="1502"/>
                  </a:cubicBezTo>
                  <a:cubicBezTo>
                    <a:pt x="6440" y="1432"/>
                    <a:pt x="6302" y="1385"/>
                    <a:pt x="6163" y="1338"/>
                  </a:cubicBezTo>
                  <a:cubicBezTo>
                    <a:pt x="4995" y="933"/>
                    <a:pt x="3805" y="531"/>
                    <a:pt x="2600" y="275"/>
                  </a:cubicBezTo>
                  <a:cubicBezTo>
                    <a:pt x="2046" y="170"/>
                    <a:pt x="1480" y="89"/>
                    <a:pt x="925" y="9"/>
                  </a:cubicBezTo>
                  <a:cubicBezTo>
                    <a:pt x="887" y="4"/>
                    <a:pt x="850" y="1"/>
                    <a:pt x="81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428567" y="2758684"/>
              <a:ext cx="540406" cy="586455"/>
            </a:xfrm>
            <a:custGeom>
              <a:avLst/>
              <a:gdLst/>
              <a:ahLst/>
              <a:cxnLst/>
              <a:rect l="l" t="t" r="r" b="b"/>
              <a:pathLst>
                <a:path w="5586" h="6062" extrusionOk="0">
                  <a:moveTo>
                    <a:pt x="2997" y="0"/>
                  </a:moveTo>
                  <a:cubicBezTo>
                    <a:pt x="2938" y="0"/>
                    <a:pt x="2880" y="11"/>
                    <a:pt x="2822" y="11"/>
                  </a:cubicBezTo>
                  <a:cubicBezTo>
                    <a:pt x="2741" y="22"/>
                    <a:pt x="2661" y="36"/>
                    <a:pt x="2580" y="58"/>
                  </a:cubicBezTo>
                  <a:cubicBezTo>
                    <a:pt x="2383" y="105"/>
                    <a:pt x="2198" y="186"/>
                    <a:pt x="2025" y="289"/>
                  </a:cubicBezTo>
                  <a:cubicBezTo>
                    <a:pt x="1792" y="438"/>
                    <a:pt x="1584" y="624"/>
                    <a:pt x="1401" y="821"/>
                  </a:cubicBezTo>
                  <a:lnTo>
                    <a:pt x="1401" y="832"/>
                  </a:lnTo>
                  <a:cubicBezTo>
                    <a:pt x="1307" y="938"/>
                    <a:pt x="1215" y="1052"/>
                    <a:pt x="1146" y="1168"/>
                  </a:cubicBezTo>
                  <a:cubicBezTo>
                    <a:pt x="694" y="1826"/>
                    <a:pt x="463" y="2614"/>
                    <a:pt x="291" y="3388"/>
                  </a:cubicBezTo>
                  <a:cubicBezTo>
                    <a:pt x="278" y="3421"/>
                    <a:pt x="278" y="3457"/>
                    <a:pt x="266" y="3490"/>
                  </a:cubicBezTo>
                  <a:cubicBezTo>
                    <a:pt x="266" y="3526"/>
                    <a:pt x="255" y="3560"/>
                    <a:pt x="244" y="3596"/>
                  </a:cubicBezTo>
                  <a:cubicBezTo>
                    <a:pt x="153" y="4092"/>
                    <a:pt x="164" y="4614"/>
                    <a:pt x="106" y="5122"/>
                  </a:cubicBezTo>
                  <a:cubicBezTo>
                    <a:pt x="0" y="5987"/>
                    <a:pt x="613" y="5849"/>
                    <a:pt x="613" y="5873"/>
                  </a:cubicBezTo>
                  <a:cubicBezTo>
                    <a:pt x="1213" y="5994"/>
                    <a:pt x="1425" y="6062"/>
                    <a:pt x="1980" y="6062"/>
                  </a:cubicBezTo>
                  <a:cubicBezTo>
                    <a:pt x="2066" y="6062"/>
                    <a:pt x="2161" y="6060"/>
                    <a:pt x="2267" y="6057"/>
                  </a:cubicBezTo>
                  <a:cubicBezTo>
                    <a:pt x="2902" y="6057"/>
                    <a:pt x="3746" y="6045"/>
                    <a:pt x="4314" y="5735"/>
                  </a:cubicBezTo>
                  <a:cubicBezTo>
                    <a:pt x="4822" y="5446"/>
                    <a:pt x="4464" y="5169"/>
                    <a:pt x="4475" y="4914"/>
                  </a:cubicBezTo>
                  <a:cubicBezTo>
                    <a:pt x="4694" y="4567"/>
                    <a:pt x="5133" y="4289"/>
                    <a:pt x="5272" y="3920"/>
                  </a:cubicBezTo>
                  <a:cubicBezTo>
                    <a:pt x="5585" y="3019"/>
                    <a:pt x="5041" y="1157"/>
                    <a:pt x="4800" y="880"/>
                  </a:cubicBezTo>
                  <a:cubicBezTo>
                    <a:pt x="4348" y="369"/>
                    <a:pt x="3690" y="0"/>
                    <a:pt x="2997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428567" y="3313406"/>
              <a:ext cx="757206" cy="518445"/>
            </a:xfrm>
            <a:custGeom>
              <a:avLst/>
              <a:gdLst/>
              <a:ahLst/>
              <a:cxnLst/>
              <a:rect l="l" t="t" r="r" b="b"/>
              <a:pathLst>
                <a:path w="7827" h="5359" extrusionOk="0">
                  <a:moveTo>
                    <a:pt x="4314" y="1"/>
                  </a:moveTo>
                  <a:cubicBezTo>
                    <a:pt x="4256" y="12"/>
                    <a:pt x="4209" y="23"/>
                    <a:pt x="4162" y="23"/>
                  </a:cubicBezTo>
                  <a:cubicBezTo>
                    <a:pt x="3482" y="139"/>
                    <a:pt x="2800" y="220"/>
                    <a:pt x="2117" y="231"/>
                  </a:cubicBezTo>
                  <a:cubicBezTo>
                    <a:pt x="2025" y="233"/>
                    <a:pt x="1931" y="235"/>
                    <a:pt x="1834" y="235"/>
                  </a:cubicBezTo>
                  <a:cubicBezTo>
                    <a:pt x="1444" y="235"/>
                    <a:pt x="1023" y="213"/>
                    <a:pt x="613" y="139"/>
                  </a:cubicBezTo>
                  <a:cubicBezTo>
                    <a:pt x="475" y="381"/>
                    <a:pt x="361" y="625"/>
                    <a:pt x="266" y="877"/>
                  </a:cubicBezTo>
                  <a:cubicBezTo>
                    <a:pt x="117" y="1260"/>
                    <a:pt x="36" y="1665"/>
                    <a:pt x="0" y="2082"/>
                  </a:cubicBezTo>
                  <a:lnTo>
                    <a:pt x="0" y="2162"/>
                  </a:lnTo>
                  <a:lnTo>
                    <a:pt x="0" y="2279"/>
                  </a:lnTo>
                  <a:cubicBezTo>
                    <a:pt x="14" y="2648"/>
                    <a:pt x="47" y="3017"/>
                    <a:pt x="175" y="3363"/>
                  </a:cubicBezTo>
                  <a:cubicBezTo>
                    <a:pt x="569" y="4334"/>
                    <a:pt x="1665" y="4845"/>
                    <a:pt x="2705" y="4959"/>
                  </a:cubicBezTo>
                  <a:cubicBezTo>
                    <a:pt x="2788" y="4970"/>
                    <a:pt x="2869" y="4984"/>
                    <a:pt x="2949" y="4984"/>
                  </a:cubicBezTo>
                  <a:cubicBezTo>
                    <a:pt x="3234" y="5005"/>
                    <a:pt x="3520" y="5012"/>
                    <a:pt x="3806" y="5012"/>
                  </a:cubicBezTo>
                  <a:cubicBezTo>
                    <a:pt x="3971" y="5012"/>
                    <a:pt x="4136" y="5010"/>
                    <a:pt x="4301" y="5006"/>
                  </a:cubicBezTo>
                  <a:cubicBezTo>
                    <a:pt x="4509" y="5001"/>
                    <a:pt x="4719" y="4997"/>
                    <a:pt x="4929" y="4997"/>
                  </a:cubicBezTo>
                  <a:cubicBezTo>
                    <a:pt x="5233" y="4997"/>
                    <a:pt x="5538" y="5006"/>
                    <a:pt x="5840" y="5039"/>
                  </a:cubicBezTo>
                  <a:cubicBezTo>
                    <a:pt x="6465" y="5108"/>
                    <a:pt x="5840" y="4984"/>
                    <a:pt x="6417" y="5236"/>
                  </a:cubicBezTo>
                  <a:cubicBezTo>
                    <a:pt x="6451" y="5261"/>
                    <a:pt x="6498" y="5272"/>
                    <a:pt x="6534" y="5294"/>
                  </a:cubicBezTo>
                  <a:cubicBezTo>
                    <a:pt x="6599" y="5324"/>
                    <a:pt x="6665" y="5359"/>
                    <a:pt x="6730" y="5359"/>
                  </a:cubicBezTo>
                  <a:cubicBezTo>
                    <a:pt x="6745" y="5359"/>
                    <a:pt x="6760" y="5357"/>
                    <a:pt x="6775" y="5353"/>
                  </a:cubicBezTo>
                  <a:cubicBezTo>
                    <a:pt x="6845" y="5330"/>
                    <a:pt x="6903" y="5283"/>
                    <a:pt x="6936" y="5214"/>
                  </a:cubicBezTo>
                  <a:cubicBezTo>
                    <a:pt x="6950" y="5214"/>
                    <a:pt x="6961" y="5203"/>
                    <a:pt x="6961" y="5192"/>
                  </a:cubicBezTo>
                  <a:cubicBezTo>
                    <a:pt x="6961" y="5178"/>
                    <a:pt x="6972" y="5178"/>
                    <a:pt x="6972" y="5167"/>
                  </a:cubicBezTo>
                  <a:lnTo>
                    <a:pt x="6983" y="5156"/>
                  </a:lnTo>
                  <a:cubicBezTo>
                    <a:pt x="7100" y="4959"/>
                    <a:pt x="7769" y="2833"/>
                    <a:pt x="7827" y="2451"/>
                  </a:cubicBezTo>
                  <a:cubicBezTo>
                    <a:pt x="7144" y="1907"/>
                    <a:pt x="4822" y="1746"/>
                    <a:pt x="4417" y="600"/>
                  </a:cubicBezTo>
                  <a:cubicBezTo>
                    <a:pt x="4348" y="406"/>
                    <a:pt x="4314" y="209"/>
                    <a:pt x="4314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3370" y="3372710"/>
              <a:ext cx="103902" cy="109610"/>
            </a:xfrm>
            <a:custGeom>
              <a:avLst/>
              <a:gdLst/>
              <a:ahLst/>
              <a:cxnLst/>
              <a:rect l="l" t="t" r="r" b="b"/>
              <a:pathLst>
                <a:path w="1074" h="1133" extrusionOk="0">
                  <a:moveTo>
                    <a:pt x="855" y="1"/>
                  </a:moveTo>
                  <a:cubicBezTo>
                    <a:pt x="810" y="520"/>
                    <a:pt x="0" y="947"/>
                    <a:pt x="0" y="947"/>
                  </a:cubicBezTo>
                  <a:lnTo>
                    <a:pt x="128" y="1133"/>
                  </a:lnTo>
                  <a:cubicBezTo>
                    <a:pt x="935" y="889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2"/>
            <p:cNvSpPr/>
            <p:nvPr/>
          </p:nvSpPr>
          <p:spPr>
            <a:xfrm>
              <a:off x="2413886" y="3279837"/>
              <a:ext cx="262850" cy="184972"/>
            </a:xfrm>
            <a:custGeom>
              <a:avLst/>
              <a:gdLst/>
              <a:ahLst/>
              <a:cxnLst/>
              <a:rect l="l" t="t" r="r" b="b"/>
              <a:pathLst>
                <a:path w="2717" h="1912" extrusionOk="0">
                  <a:moveTo>
                    <a:pt x="1573" y="1"/>
                  </a:moveTo>
                  <a:cubicBezTo>
                    <a:pt x="1226" y="1"/>
                    <a:pt x="891" y="162"/>
                    <a:pt x="624" y="417"/>
                  </a:cubicBezTo>
                  <a:cubicBezTo>
                    <a:pt x="497" y="520"/>
                    <a:pt x="394" y="658"/>
                    <a:pt x="336" y="833"/>
                  </a:cubicBezTo>
                  <a:cubicBezTo>
                    <a:pt x="314" y="925"/>
                    <a:pt x="314" y="1005"/>
                    <a:pt x="289" y="1100"/>
                  </a:cubicBezTo>
                  <a:cubicBezTo>
                    <a:pt x="233" y="1308"/>
                    <a:pt x="0" y="1527"/>
                    <a:pt x="186" y="1746"/>
                  </a:cubicBezTo>
                  <a:cubicBezTo>
                    <a:pt x="264" y="1831"/>
                    <a:pt x="428" y="1911"/>
                    <a:pt x="567" y="1911"/>
                  </a:cubicBezTo>
                  <a:cubicBezTo>
                    <a:pt x="656" y="1911"/>
                    <a:pt x="734" y="1879"/>
                    <a:pt x="774" y="1793"/>
                  </a:cubicBezTo>
                  <a:cubicBezTo>
                    <a:pt x="799" y="1735"/>
                    <a:pt x="799" y="1666"/>
                    <a:pt x="810" y="1596"/>
                  </a:cubicBezTo>
                  <a:cubicBezTo>
                    <a:pt x="832" y="1272"/>
                    <a:pt x="982" y="972"/>
                    <a:pt x="1190" y="786"/>
                  </a:cubicBezTo>
                  <a:cubicBezTo>
                    <a:pt x="1364" y="640"/>
                    <a:pt x="1573" y="559"/>
                    <a:pt x="1782" y="559"/>
                  </a:cubicBezTo>
                  <a:cubicBezTo>
                    <a:pt x="1839" y="559"/>
                    <a:pt x="1896" y="565"/>
                    <a:pt x="1953" y="578"/>
                  </a:cubicBezTo>
                  <a:cubicBezTo>
                    <a:pt x="2117" y="614"/>
                    <a:pt x="2278" y="706"/>
                    <a:pt x="2383" y="867"/>
                  </a:cubicBezTo>
                  <a:cubicBezTo>
                    <a:pt x="2428" y="936"/>
                    <a:pt x="2453" y="1005"/>
                    <a:pt x="2497" y="1064"/>
                  </a:cubicBezTo>
                  <a:cubicBezTo>
                    <a:pt x="2532" y="1098"/>
                    <a:pt x="2574" y="1120"/>
                    <a:pt x="2612" y="1120"/>
                  </a:cubicBezTo>
                  <a:cubicBezTo>
                    <a:pt x="2639" y="1120"/>
                    <a:pt x="2664" y="1110"/>
                    <a:pt x="2683" y="1086"/>
                  </a:cubicBezTo>
                  <a:cubicBezTo>
                    <a:pt x="2716" y="1052"/>
                    <a:pt x="2716" y="972"/>
                    <a:pt x="2716" y="914"/>
                  </a:cubicBezTo>
                  <a:cubicBezTo>
                    <a:pt x="2683" y="753"/>
                    <a:pt x="2614" y="614"/>
                    <a:pt x="2522" y="486"/>
                  </a:cubicBezTo>
                  <a:cubicBezTo>
                    <a:pt x="2278" y="173"/>
                    <a:pt x="1920" y="1"/>
                    <a:pt x="1573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2492247" y="3421855"/>
              <a:ext cx="1161" cy="12480"/>
            </a:xfrm>
            <a:custGeom>
              <a:avLst/>
              <a:gdLst/>
              <a:ahLst/>
              <a:cxnLst/>
              <a:rect l="l" t="t" r="r" b="b"/>
              <a:pathLst>
                <a:path w="12" h="129" extrusionOk="0">
                  <a:moveTo>
                    <a:pt x="11" y="1"/>
                  </a:moveTo>
                  <a:cubicBezTo>
                    <a:pt x="11" y="48"/>
                    <a:pt x="0" y="92"/>
                    <a:pt x="0" y="128"/>
                  </a:cubicBezTo>
                  <a:cubicBezTo>
                    <a:pt x="0" y="92"/>
                    <a:pt x="11" y="48"/>
                    <a:pt x="11" y="1"/>
                  </a:cubicBezTo>
                  <a:close/>
                </a:path>
              </a:pathLst>
            </a:custGeom>
            <a:solidFill>
              <a:srgbClr val="577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2429655" y="3445170"/>
              <a:ext cx="2225" cy="3676"/>
            </a:xfrm>
            <a:custGeom>
              <a:avLst/>
              <a:gdLst/>
              <a:ahLst/>
              <a:cxnLst/>
              <a:rect l="l" t="t" r="r" b="b"/>
              <a:pathLst>
                <a:path w="23" h="38" extrusionOk="0"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close/>
                  <a:moveTo>
                    <a:pt x="1" y="1"/>
                  </a:moveTo>
                  <a:lnTo>
                    <a:pt x="1" y="15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565167" y="2244111"/>
              <a:ext cx="571557" cy="611705"/>
            </a:xfrm>
            <a:custGeom>
              <a:avLst/>
              <a:gdLst/>
              <a:ahLst/>
              <a:cxnLst/>
              <a:rect l="l" t="t" r="r" b="b"/>
              <a:pathLst>
                <a:path w="5908" h="6323" extrusionOk="0">
                  <a:moveTo>
                    <a:pt x="3896" y="0"/>
                  </a:moveTo>
                  <a:cubicBezTo>
                    <a:pt x="3640" y="511"/>
                    <a:pt x="3330" y="1041"/>
                    <a:pt x="2833" y="1332"/>
                  </a:cubicBezTo>
                  <a:cubicBezTo>
                    <a:pt x="2636" y="1446"/>
                    <a:pt x="2417" y="1515"/>
                    <a:pt x="2220" y="1610"/>
                  </a:cubicBezTo>
                  <a:cubicBezTo>
                    <a:pt x="1987" y="1723"/>
                    <a:pt x="1768" y="1851"/>
                    <a:pt x="1560" y="2001"/>
                  </a:cubicBezTo>
                  <a:cubicBezTo>
                    <a:pt x="1571" y="2164"/>
                    <a:pt x="1665" y="2303"/>
                    <a:pt x="1698" y="2453"/>
                  </a:cubicBezTo>
                  <a:cubicBezTo>
                    <a:pt x="1723" y="2603"/>
                    <a:pt x="1665" y="2811"/>
                    <a:pt x="1515" y="2844"/>
                  </a:cubicBezTo>
                  <a:cubicBezTo>
                    <a:pt x="1501" y="2847"/>
                    <a:pt x="1487" y="2848"/>
                    <a:pt x="1474" y="2848"/>
                  </a:cubicBezTo>
                  <a:cubicBezTo>
                    <a:pt x="1363" y="2848"/>
                    <a:pt x="1265" y="2762"/>
                    <a:pt x="1213" y="2661"/>
                  </a:cubicBezTo>
                  <a:cubicBezTo>
                    <a:pt x="1155" y="2556"/>
                    <a:pt x="1143" y="2428"/>
                    <a:pt x="1099" y="2314"/>
                  </a:cubicBezTo>
                  <a:cubicBezTo>
                    <a:pt x="1052" y="2151"/>
                    <a:pt x="946" y="2059"/>
                    <a:pt x="833" y="1967"/>
                  </a:cubicBezTo>
                  <a:cubicBezTo>
                    <a:pt x="808" y="1967"/>
                    <a:pt x="786" y="1956"/>
                    <a:pt x="763" y="1956"/>
                  </a:cubicBezTo>
                  <a:cubicBezTo>
                    <a:pt x="755" y="1956"/>
                    <a:pt x="746" y="1956"/>
                    <a:pt x="737" y="1956"/>
                  </a:cubicBezTo>
                  <a:cubicBezTo>
                    <a:pt x="344" y="1956"/>
                    <a:pt x="22" y="2265"/>
                    <a:pt x="11" y="2661"/>
                  </a:cubicBezTo>
                  <a:cubicBezTo>
                    <a:pt x="0" y="3066"/>
                    <a:pt x="311" y="3399"/>
                    <a:pt x="705" y="3413"/>
                  </a:cubicBezTo>
                  <a:cubicBezTo>
                    <a:pt x="717" y="3414"/>
                    <a:pt x="728" y="3414"/>
                    <a:pt x="740" y="3414"/>
                  </a:cubicBezTo>
                  <a:cubicBezTo>
                    <a:pt x="945" y="3414"/>
                    <a:pt x="1129" y="3322"/>
                    <a:pt x="1260" y="3191"/>
                  </a:cubicBezTo>
                  <a:cubicBezTo>
                    <a:pt x="1307" y="3366"/>
                    <a:pt x="1363" y="3552"/>
                    <a:pt x="1446" y="3724"/>
                  </a:cubicBezTo>
                  <a:cubicBezTo>
                    <a:pt x="1571" y="4037"/>
                    <a:pt x="1779" y="4315"/>
                    <a:pt x="2034" y="4534"/>
                  </a:cubicBezTo>
                  <a:lnTo>
                    <a:pt x="1723" y="5480"/>
                  </a:lnTo>
                  <a:cubicBezTo>
                    <a:pt x="1687" y="5841"/>
                    <a:pt x="2139" y="6093"/>
                    <a:pt x="2403" y="6232"/>
                  </a:cubicBezTo>
                  <a:cubicBezTo>
                    <a:pt x="2518" y="6289"/>
                    <a:pt x="2635" y="6323"/>
                    <a:pt x="2734" y="6323"/>
                  </a:cubicBezTo>
                  <a:cubicBezTo>
                    <a:pt x="2856" y="6323"/>
                    <a:pt x="2951" y="6272"/>
                    <a:pt x="2983" y="6151"/>
                  </a:cubicBezTo>
                  <a:lnTo>
                    <a:pt x="3305" y="5111"/>
                  </a:lnTo>
                  <a:cubicBezTo>
                    <a:pt x="3468" y="5133"/>
                    <a:pt x="3618" y="5147"/>
                    <a:pt x="3779" y="5147"/>
                  </a:cubicBezTo>
                  <a:cubicBezTo>
                    <a:pt x="4820" y="5122"/>
                    <a:pt x="5191" y="4614"/>
                    <a:pt x="5502" y="4118"/>
                  </a:cubicBezTo>
                  <a:cubicBezTo>
                    <a:pt x="5838" y="3552"/>
                    <a:pt x="5907" y="2672"/>
                    <a:pt x="5871" y="1898"/>
                  </a:cubicBezTo>
                  <a:cubicBezTo>
                    <a:pt x="5710" y="1551"/>
                    <a:pt x="5524" y="1205"/>
                    <a:pt x="5225" y="960"/>
                  </a:cubicBezTo>
                  <a:cubicBezTo>
                    <a:pt x="5005" y="788"/>
                    <a:pt x="4750" y="683"/>
                    <a:pt x="4509" y="544"/>
                  </a:cubicBezTo>
                  <a:cubicBezTo>
                    <a:pt x="4265" y="417"/>
                    <a:pt x="4023" y="245"/>
                    <a:pt x="3896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587418" y="2825340"/>
              <a:ext cx="884810" cy="640728"/>
            </a:xfrm>
            <a:custGeom>
              <a:avLst/>
              <a:gdLst/>
              <a:ahLst/>
              <a:cxnLst/>
              <a:rect l="l" t="t" r="r" b="b"/>
              <a:pathLst>
                <a:path w="9146" h="6623" extrusionOk="0">
                  <a:moveTo>
                    <a:pt x="854" y="0"/>
                  </a:moveTo>
                  <a:cubicBezTo>
                    <a:pt x="486" y="0"/>
                    <a:pt x="203" y="339"/>
                    <a:pt x="117" y="676"/>
                  </a:cubicBezTo>
                  <a:cubicBezTo>
                    <a:pt x="1" y="1103"/>
                    <a:pt x="81" y="1567"/>
                    <a:pt x="209" y="1983"/>
                  </a:cubicBezTo>
                  <a:cubicBezTo>
                    <a:pt x="486" y="2896"/>
                    <a:pt x="1146" y="3681"/>
                    <a:pt x="1826" y="4341"/>
                  </a:cubicBezTo>
                  <a:cubicBezTo>
                    <a:pt x="3213" y="5692"/>
                    <a:pt x="4995" y="6525"/>
                    <a:pt x="6948" y="6616"/>
                  </a:cubicBezTo>
                  <a:cubicBezTo>
                    <a:pt x="7082" y="6620"/>
                    <a:pt x="7218" y="6622"/>
                    <a:pt x="7357" y="6622"/>
                  </a:cubicBezTo>
                  <a:cubicBezTo>
                    <a:pt x="7758" y="6622"/>
                    <a:pt x="8172" y="6600"/>
                    <a:pt x="8568" y="6513"/>
                  </a:cubicBezTo>
                  <a:cubicBezTo>
                    <a:pt x="8740" y="6466"/>
                    <a:pt x="8890" y="6433"/>
                    <a:pt x="8995" y="6247"/>
                  </a:cubicBezTo>
                  <a:cubicBezTo>
                    <a:pt x="9040" y="6156"/>
                    <a:pt x="9134" y="5506"/>
                    <a:pt x="9145" y="5368"/>
                  </a:cubicBezTo>
                  <a:lnTo>
                    <a:pt x="9145" y="5368"/>
                  </a:lnTo>
                  <a:cubicBezTo>
                    <a:pt x="8771" y="5447"/>
                    <a:pt x="8400" y="5485"/>
                    <a:pt x="8031" y="5485"/>
                  </a:cubicBezTo>
                  <a:cubicBezTo>
                    <a:pt x="7637" y="5485"/>
                    <a:pt x="7245" y="5441"/>
                    <a:pt x="6856" y="5356"/>
                  </a:cubicBezTo>
                  <a:cubicBezTo>
                    <a:pt x="6115" y="5196"/>
                    <a:pt x="5411" y="4882"/>
                    <a:pt x="4764" y="4491"/>
                  </a:cubicBezTo>
                  <a:cubicBezTo>
                    <a:pt x="4104" y="4075"/>
                    <a:pt x="3491" y="3589"/>
                    <a:pt x="2983" y="2987"/>
                  </a:cubicBezTo>
                  <a:cubicBezTo>
                    <a:pt x="2614" y="2560"/>
                    <a:pt x="2267" y="2074"/>
                    <a:pt x="2023" y="1567"/>
                  </a:cubicBezTo>
                  <a:cubicBezTo>
                    <a:pt x="1782" y="1067"/>
                    <a:pt x="1596" y="74"/>
                    <a:pt x="925" y="5"/>
                  </a:cubicBezTo>
                  <a:cubicBezTo>
                    <a:pt x="901" y="2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2092799" y="2475712"/>
              <a:ext cx="14898" cy="58336"/>
            </a:xfrm>
            <a:custGeom>
              <a:avLst/>
              <a:gdLst/>
              <a:ahLst/>
              <a:cxnLst/>
              <a:rect l="l" t="t" r="r" b="b"/>
              <a:pathLst>
                <a:path w="154" h="603" extrusionOk="0">
                  <a:moveTo>
                    <a:pt x="106" y="1"/>
                  </a:moveTo>
                  <a:cubicBezTo>
                    <a:pt x="84" y="1"/>
                    <a:pt x="37" y="128"/>
                    <a:pt x="26" y="300"/>
                  </a:cubicBezTo>
                  <a:cubicBezTo>
                    <a:pt x="1" y="464"/>
                    <a:pt x="15" y="603"/>
                    <a:pt x="48" y="603"/>
                  </a:cubicBezTo>
                  <a:cubicBezTo>
                    <a:pt x="84" y="603"/>
                    <a:pt x="128" y="475"/>
                    <a:pt x="140" y="311"/>
                  </a:cubicBezTo>
                  <a:cubicBezTo>
                    <a:pt x="153" y="139"/>
                    <a:pt x="140" y="12"/>
                    <a:pt x="1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926402" y="2454429"/>
              <a:ext cx="14608" cy="57175"/>
            </a:xfrm>
            <a:custGeom>
              <a:avLst/>
              <a:gdLst/>
              <a:ahLst/>
              <a:cxnLst/>
              <a:rect l="l" t="t" r="r" b="b"/>
              <a:pathLst>
                <a:path w="151" h="591" extrusionOk="0">
                  <a:moveTo>
                    <a:pt x="100" y="1"/>
                  </a:moveTo>
                  <a:cubicBezTo>
                    <a:pt x="67" y="1"/>
                    <a:pt x="33" y="135"/>
                    <a:pt x="12" y="290"/>
                  </a:cubicBezTo>
                  <a:cubicBezTo>
                    <a:pt x="1" y="451"/>
                    <a:pt x="12" y="590"/>
                    <a:pt x="45" y="590"/>
                  </a:cubicBezTo>
                  <a:cubicBezTo>
                    <a:pt x="46" y="590"/>
                    <a:pt x="47" y="590"/>
                    <a:pt x="48" y="590"/>
                  </a:cubicBezTo>
                  <a:cubicBezTo>
                    <a:pt x="73" y="590"/>
                    <a:pt x="115" y="456"/>
                    <a:pt x="126" y="301"/>
                  </a:cubicBezTo>
                  <a:cubicBezTo>
                    <a:pt x="151" y="140"/>
                    <a:pt x="139" y="2"/>
                    <a:pt x="103" y="2"/>
                  </a:cubicBezTo>
                  <a:cubicBezTo>
                    <a:pt x="102" y="1"/>
                    <a:pt x="101" y="1"/>
                    <a:pt x="10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2078384" y="2377422"/>
              <a:ext cx="84070" cy="55530"/>
            </a:xfrm>
            <a:custGeom>
              <a:avLst/>
              <a:gdLst/>
              <a:ahLst/>
              <a:cxnLst/>
              <a:rect l="l" t="t" r="r" b="b"/>
              <a:pathLst>
                <a:path w="869" h="574" extrusionOk="0">
                  <a:moveTo>
                    <a:pt x="203" y="0"/>
                  </a:moveTo>
                  <a:cubicBezTo>
                    <a:pt x="135" y="0"/>
                    <a:pt x="83" y="19"/>
                    <a:pt x="58" y="57"/>
                  </a:cubicBezTo>
                  <a:cubicBezTo>
                    <a:pt x="0" y="162"/>
                    <a:pt x="128" y="334"/>
                    <a:pt x="336" y="462"/>
                  </a:cubicBezTo>
                  <a:cubicBezTo>
                    <a:pt x="455" y="535"/>
                    <a:pt x="575" y="574"/>
                    <a:pt x="666" y="574"/>
                  </a:cubicBezTo>
                  <a:cubicBezTo>
                    <a:pt x="734" y="574"/>
                    <a:pt x="785" y="553"/>
                    <a:pt x="810" y="509"/>
                  </a:cubicBezTo>
                  <a:cubicBezTo>
                    <a:pt x="868" y="415"/>
                    <a:pt x="752" y="232"/>
                    <a:pt x="544" y="104"/>
                  </a:cubicBezTo>
                  <a:cubicBezTo>
                    <a:pt x="423" y="36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903862" y="2364749"/>
              <a:ext cx="92776" cy="47597"/>
            </a:xfrm>
            <a:custGeom>
              <a:avLst/>
              <a:gdLst/>
              <a:ahLst/>
              <a:cxnLst/>
              <a:rect l="l" t="t" r="r" b="b"/>
              <a:pathLst>
                <a:path w="959" h="492" extrusionOk="0">
                  <a:moveTo>
                    <a:pt x="643" y="1"/>
                  </a:moveTo>
                  <a:cubicBezTo>
                    <a:pt x="594" y="1"/>
                    <a:pt x="541" y="6"/>
                    <a:pt x="486" y="16"/>
                  </a:cubicBezTo>
                  <a:cubicBezTo>
                    <a:pt x="220" y="49"/>
                    <a:pt x="1" y="199"/>
                    <a:pt x="1" y="327"/>
                  </a:cubicBezTo>
                  <a:cubicBezTo>
                    <a:pt x="1" y="427"/>
                    <a:pt x="129" y="491"/>
                    <a:pt x="314" y="491"/>
                  </a:cubicBezTo>
                  <a:cubicBezTo>
                    <a:pt x="364" y="491"/>
                    <a:pt x="418" y="486"/>
                    <a:pt x="475" y="476"/>
                  </a:cubicBezTo>
                  <a:cubicBezTo>
                    <a:pt x="741" y="432"/>
                    <a:pt x="950" y="293"/>
                    <a:pt x="950" y="166"/>
                  </a:cubicBezTo>
                  <a:cubicBezTo>
                    <a:pt x="958" y="65"/>
                    <a:pt x="825" y="1"/>
                    <a:pt x="643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1995670" y="2430920"/>
              <a:ext cx="69365" cy="139890"/>
            </a:xfrm>
            <a:custGeom>
              <a:avLst/>
              <a:gdLst/>
              <a:ahLst/>
              <a:cxnLst/>
              <a:rect l="l" t="t" r="r" b="b"/>
              <a:pathLst>
                <a:path w="717" h="1446" extrusionOk="0">
                  <a:moveTo>
                    <a:pt x="308" y="0"/>
                  </a:moveTo>
                  <a:cubicBezTo>
                    <a:pt x="254" y="0"/>
                    <a:pt x="203" y="35"/>
                    <a:pt x="198" y="106"/>
                  </a:cubicBezTo>
                  <a:lnTo>
                    <a:pt x="34" y="1077"/>
                  </a:lnTo>
                  <a:cubicBezTo>
                    <a:pt x="1" y="1274"/>
                    <a:pt x="150" y="1446"/>
                    <a:pt x="347" y="1446"/>
                  </a:cubicBezTo>
                  <a:cubicBezTo>
                    <a:pt x="555" y="1446"/>
                    <a:pt x="716" y="1249"/>
                    <a:pt x="658" y="1052"/>
                  </a:cubicBezTo>
                  <a:lnTo>
                    <a:pt x="428" y="95"/>
                  </a:lnTo>
                  <a:cubicBezTo>
                    <a:pt x="411" y="32"/>
                    <a:pt x="359" y="0"/>
                    <a:pt x="30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1935303" y="2587643"/>
              <a:ext cx="101773" cy="50306"/>
            </a:xfrm>
            <a:custGeom>
              <a:avLst/>
              <a:gdLst/>
              <a:ahLst/>
              <a:cxnLst/>
              <a:rect l="l" t="t" r="r" b="b"/>
              <a:pathLst>
                <a:path w="1052" h="520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89"/>
                    <a:pt x="267" y="520"/>
                    <a:pt x="544" y="520"/>
                  </a:cubicBezTo>
                  <a:cubicBezTo>
                    <a:pt x="774" y="520"/>
                    <a:pt x="971" y="370"/>
                    <a:pt x="1052" y="162"/>
                  </a:cubicBezTo>
                  <a:cubicBezTo>
                    <a:pt x="705" y="139"/>
                    <a:pt x="347" y="8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1604348" y="2454526"/>
              <a:ext cx="36859" cy="94034"/>
            </a:xfrm>
            <a:custGeom>
              <a:avLst/>
              <a:gdLst/>
              <a:ahLst/>
              <a:cxnLst/>
              <a:rect l="l" t="t" r="r" b="b"/>
              <a:pathLst>
                <a:path w="381" h="972" extrusionOk="0">
                  <a:moveTo>
                    <a:pt x="12" y="1"/>
                  </a:moveTo>
                  <a:cubicBezTo>
                    <a:pt x="0" y="12"/>
                    <a:pt x="56" y="45"/>
                    <a:pt x="139" y="103"/>
                  </a:cubicBezTo>
                  <a:cubicBezTo>
                    <a:pt x="172" y="128"/>
                    <a:pt x="220" y="173"/>
                    <a:pt x="253" y="231"/>
                  </a:cubicBezTo>
                  <a:lnTo>
                    <a:pt x="264" y="242"/>
                  </a:lnTo>
                  <a:cubicBezTo>
                    <a:pt x="242" y="242"/>
                    <a:pt x="220" y="253"/>
                    <a:pt x="195" y="289"/>
                  </a:cubicBezTo>
                  <a:cubicBezTo>
                    <a:pt x="150" y="322"/>
                    <a:pt x="103" y="392"/>
                    <a:pt x="92" y="486"/>
                  </a:cubicBezTo>
                  <a:cubicBezTo>
                    <a:pt x="81" y="578"/>
                    <a:pt x="114" y="658"/>
                    <a:pt x="150" y="705"/>
                  </a:cubicBezTo>
                  <a:cubicBezTo>
                    <a:pt x="184" y="752"/>
                    <a:pt x="220" y="775"/>
                    <a:pt x="220" y="775"/>
                  </a:cubicBezTo>
                  <a:cubicBezTo>
                    <a:pt x="220" y="764"/>
                    <a:pt x="195" y="739"/>
                    <a:pt x="172" y="694"/>
                  </a:cubicBezTo>
                  <a:cubicBezTo>
                    <a:pt x="150" y="647"/>
                    <a:pt x="125" y="567"/>
                    <a:pt x="139" y="497"/>
                  </a:cubicBezTo>
                  <a:cubicBezTo>
                    <a:pt x="150" y="417"/>
                    <a:pt x="184" y="347"/>
                    <a:pt x="220" y="300"/>
                  </a:cubicBezTo>
                  <a:cubicBezTo>
                    <a:pt x="242" y="278"/>
                    <a:pt x="253" y="267"/>
                    <a:pt x="264" y="253"/>
                  </a:cubicBezTo>
                  <a:cubicBezTo>
                    <a:pt x="289" y="300"/>
                    <a:pt x="311" y="358"/>
                    <a:pt x="311" y="428"/>
                  </a:cubicBezTo>
                  <a:cubicBezTo>
                    <a:pt x="333" y="567"/>
                    <a:pt x="322" y="716"/>
                    <a:pt x="311" y="808"/>
                  </a:cubicBezTo>
                  <a:cubicBezTo>
                    <a:pt x="300" y="913"/>
                    <a:pt x="278" y="972"/>
                    <a:pt x="289" y="972"/>
                  </a:cubicBezTo>
                  <a:cubicBezTo>
                    <a:pt x="289" y="972"/>
                    <a:pt x="322" y="913"/>
                    <a:pt x="347" y="822"/>
                  </a:cubicBezTo>
                  <a:cubicBezTo>
                    <a:pt x="369" y="716"/>
                    <a:pt x="381" y="578"/>
                    <a:pt x="358" y="417"/>
                  </a:cubicBezTo>
                  <a:cubicBezTo>
                    <a:pt x="347" y="336"/>
                    <a:pt x="322" y="267"/>
                    <a:pt x="289" y="209"/>
                  </a:cubicBezTo>
                  <a:cubicBezTo>
                    <a:pt x="242" y="150"/>
                    <a:pt x="195" y="103"/>
                    <a:pt x="150" y="81"/>
                  </a:cubicBezTo>
                  <a:cubicBezTo>
                    <a:pt x="70" y="23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2"/>
          <p:cNvGrpSpPr/>
          <p:nvPr/>
        </p:nvGrpSpPr>
        <p:grpSpPr>
          <a:xfrm>
            <a:off x="81148" y="1953591"/>
            <a:ext cx="633900" cy="563100"/>
            <a:chOff x="5275350" y="1865400"/>
            <a:chExt cx="633900" cy="563100"/>
          </a:xfrm>
        </p:grpSpPr>
        <p:sp>
          <p:nvSpPr>
            <p:cNvPr id="1512" name="Google Shape;1512;p52"/>
            <p:cNvSpPr/>
            <p:nvPr/>
          </p:nvSpPr>
          <p:spPr>
            <a:xfrm>
              <a:off x="5275350" y="186540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52"/>
            <p:cNvGrpSpPr/>
            <p:nvPr/>
          </p:nvGrpSpPr>
          <p:grpSpPr>
            <a:xfrm>
              <a:off x="5421017" y="1953851"/>
              <a:ext cx="342592" cy="386192"/>
              <a:chOff x="4798006" y="1475451"/>
              <a:chExt cx="342592" cy="386192"/>
            </a:xfrm>
          </p:grpSpPr>
          <p:sp>
            <p:nvSpPr>
              <p:cNvPr id="1514" name="Google Shape;1514;p52"/>
              <p:cNvSpPr/>
              <p:nvPr/>
            </p:nvSpPr>
            <p:spPr>
              <a:xfrm>
                <a:off x="4935010" y="1559629"/>
                <a:ext cx="2627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7" extrusionOk="0">
                    <a:moveTo>
                      <a:pt x="0" y="0"/>
                    </a:moveTo>
                    <a:lnTo>
                      <a:pt x="0" y="2047"/>
                    </a:lnTo>
                    <a:lnTo>
                      <a:pt x="974" y="2047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2"/>
              <p:cNvSpPr/>
              <p:nvPr/>
            </p:nvSpPr>
            <p:spPr>
              <a:xfrm>
                <a:off x="5042067" y="1559629"/>
                <a:ext cx="2662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047" extrusionOk="0">
                    <a:moveTo>
                      <a:pt x="1" y="0"/>
                    </a:moveTo>
                    <a:lnTo>
                      <a:pt x="1" y="2047"/>
                    </a:lnTo>
                    <a:lnTo>
                      <a:pt x="986" y="2047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2"/>
              <p:cNvSpPr/>
              <p:nvPr/>
            </p:nvSpPr>
            <p:spPr>
              <a:xfrm>
                <a:off x="4857713" y="1596106"/>
                <a:ext cx="261032" cy="133605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4952" extrusionOk="0">
                    <a:moveTo>
                      <a:pt x="2399" y="1"/>
                    </a:moveTo>
                    <a:cubicBezTo>
                      <a:pt x="1729" y="1"/>
                      <a:pt x="1150" y="455"/>
                      <a:pt x="986" y="1098"/>
                    </a:cubicBezTo>
                    <a:lnTo>
                      <a:pt x="1" y="4951"/>
                    </a:lnTo>
                    <a:lnTo>
                      <a:pt x="9675" y="4951"/>
                    </a:lnTo>
                    <a:lnTo>
                      <a:pt x="9675" y="1441"/>
                    </a:lnTo>
                    <a:cubicBezTo>
                      <a:pt x="9675" y="643"/>
                      <a:pt x="9032" y="1"/>
                      <a:pt x="8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2"/>
              <p:cNvSpPr/>
              <p:nvPr/>
            </p:nvSpPr>
            <p:spPr>
              <a:xfrm>
                <a:off x="4897211" y="1630532"/>
                <a:ext cx="75706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3676" extrusionOk="0">
                    <a:moveTo>
                      <a:pt x="1605" y="1"/>
                    </a:moveTo>
                    <a:cubicBezTo>
                      <a:pt x="1189" y="1"/>
                      <a:pt x="822" y="277"/>
                      <a:pt x="719" y="683"/>
                    </a:cubicBezTo>
                    <a:lnTo>
                      <a:pt x="1" y="3675"/>
                    </a:lnTo>
                    <a:lnTo>
                      <a:pt x="2805" y="3675"/>
                    </a:lnTo>
                    <a:lnTo>
                      <a:pt x="2805" y="595"/>
                    </a:lnTo>
                    <a:cubicBezTo>
                      <a:pt x="2805" y="265"/>
                      <a:pt x="2538" y="1"/>
                      <a:pt x="2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2"/>
              <p:cNvSpPr/>
              <p:nvPr/>
            </p:nvSpPr>
            <p:spPr>
              <a:xfrm>
                <a:off x="5014439" y="1630532"/>
                <a:ext cx="65777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676" extrusionOk="0">
                    <a:moveTo>
                      <a:pt x="670" y="1"/>
                    </a:moveTo>
                    <a:cubicBezTo>
                      <a:pt x="303" y="1"/>
                      <a:pt x="0" y="292"/>
                      <a:pt x="0" y="656"/>
                    </a:cubicBezTo>
                    <a:lnTo>
                      <a:pt x="0" y="3675"/>
                    </a:lnTo>
                    <a:lnTo>
                      <a:pt x="2438" y="3675"/>
                    </a:lnTo>
                    <a:lnTo>
                      <a:pt x="2438" y="656"/>
                    </a:lnTo>
                    <a:cubicBezTo>
                      <a:pt x="2438" y="292"/>
                      <a:pt x="2135" y="1"/>
                      <a:pt x="17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2"/>
              <p:cNvSpPr/>
              <p:nvPr/>
            </p:nvSpPr>
            <p:spPr>
              <a:xfrm>
                <a:off x="4803807" y="1690509"/>
                <a:ext cx="314938" cy="131554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4876" extrusionOk="0">
                    <a:moveTo>
                      <a:pt x="2453" y="0"/>
                    </a:moveTo>
                    <a:cubicBezTo>
                      <a:pt x="1101" y="0"/>
                      <a:pt x="1" y="1101"/>
                      <a:pt x="1" y="2465"/>
                    </a:cubicBezTo>
                    <a:lnTo>
                      <a:pt x="1" y="3626"/>
                    </a:lnTo>
                    <a:cubicBezTo>
                      <a:pt x="1" y="4320"/>
                      <a:pt x="558" y="4875"/>
                      <a:pt x="1241" y="4875"/>
                    </a:cubicBezTo>
                    <a:lnTo>
                      <a:pt x="10424" y="4875"/>
                    </a:lnTo>
                    <a:cubicBezTo>
                      <a:pt x="11118" y="4875"/>
                      <a:pt x="11673" y="4320"/>
                      <a:pt x="11673" y="3626"/>
                    </a:cubicBezTo>
                    <a:lnTo>
                      <a:pt x="116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2"/>
              <p:cNvSpPr/>
              <p:nvPr/>
            </p:nvSpPr>
            <p:spPr>
              <a:xfrm>
                <a:off x="4849861" y="1762411"/>
                <a:ext cx="93351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463" extrusionOk="0">
                    <a:moveTo>
                      <a:pt x="1732" y="0"/>
                    </a:moveTo>
                    <a:cubicBezTo>
                      <a:pt x="771" y="0"/>
                      <a:pt x="0" y="785"/>
                      <a:pt x="0" y="1731"/>
                    </a:cubicBezTo>
                    <a:cubicBezTo>
                      <a:pt x="0" y="2692"/>
                      <a:pt x="771" y="3462"/>
                      <a:pt x="1732" y="3462"/>
                    </a:cubicBezTo>
                    <a:cubicBezTo>
                      <a:pt x="2690" y="3462"/>
                      <a:pt x="3460" y="2692"/>
                      <a:pt x="3460" y="1731"/>
                    </a:cubicBezTo>
                    <a:cubicBezTo>
                      <a:pt x="3460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2"/>
              <p:cNvSpPr/>
              <p:nvPr/>
            </p:nvSpPr>
            <p:spPr>
              <a:xfrm>
                <a:off x="4995365" y="1762411"/>
                <a:ext cx="93459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463" extrusionOk="0">
                    <a:moveTo>
                      <a:pt x="1732" y="0"/>
                    </a:moveTo>
                    <a:cubicBezTo>
                      <a:pt x="783" y="0"/>
                      <a:pt x="1" y="785"/>
                      <a:pt x="1" y="1731"/>
                    </a:cubicBezTo>
                    <a:cubicBezTo>
                      <a:pt x="1" y="2692"/>
                      <a:pt x="783" y="3462"/>
                      <a:pt x="1732" y="3462"/>
                    </a:cubicBezTo>
                    <a:cubicBezTo>
                      <a:pt x="2690" y="3462"/>
                      <a:pt x="3463" y="2692"/>
                      <a:pt x="3463" y="1731"/>
                    </a:cubicBezTo>
                    <a:cubicBezTo>
                      <a:pt x="3463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2"/>
              <p:cNvSpPr/>
              <p:nvPr/>
            </p:nvSpPr>
            <p:spPr>
              <a:xfrm>
                <a:off x="4803807" y="1723209"/>
                <a:ext cx="53933" cy="3005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114" extrusionOk="0">
                    <a:moveTo>
                      <a:pt x="343" y="1"/>
                    </a:moveTo>
                    <a:cubicBezTo>
                      <a:pt x="140" y="328"/>
                      <a:pt x="28" y="707"/>
                      <a:pt x="1" y="1113"/>
                    </a:cubicBezTo>
                    <a:lnTo>
                      <a:pt x="1441" y="1113"/>
                    </a:lnTo>
                    <a:cubicBezTo>
                      <a:pt x="1756" y="1113"/>
                      <a:pt x="1999" y="859"/>
                      <a:pt x="1999" y="556"/>
                    </a:cubicBezTo>
                    <a:cubicBezTo>
                      <a:pt x="1999" y="252"/>
                      <a:pt x="1756" y="1"/>
                      <a:pt x="1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2"/>
              <p:cNvSpPr/>
              <p:nvPr/>
            </p:nvSpPr>
            <p:spPr>
              <a:xfrm>
                <a:off x="4879135" y="1481279"/>
                <a:ext cx="245761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3551" extrusionOk="0">
                    <a:moveTo>
                      <a:pt x="1796" y="0"/>
                    </a:moveTo>
                    <a:cubicBezTo>
                      <a:pt x="1201" y="0"/>
                      <a:pt x="659" y="340"/>
                      <a:pt x="419" y="870"/>
                    </a:cubicBezTo>
                    <a:lnTo>
                      <a:pt x="1" y="1780"/>
                    </a:lnTo>
                    <a:lnTo>
                      <a:pt x="419" y="2677"/>
                    </a:lnTo>
                    <a:cubicBezTo>
                      <a:pt x="659" y="3208"/>
                      <a:pt x="1201" y="3550"/>
                      <a:pt x="1796" y="3550"/>
                    </a:cubicBezTo>
                    <a:lnTo>
                      <a:pt x="7328" y="3550"/>
                    </a:lnTo>
                    <a:cubicBezTo>
                      <a:pt x="7923" y="3550"/>
                      <a:pt x="8453" y="3208"/>
                      <a:pt x="8705" y="2677"/>
                    </a:cubicBezTo>
                    <a:lnTo>
                      <a:pt x="9108" y="1780"/>
                    </a:lnTo>
                    <a:lnTo>
                      <a:pt x="8705" y="870"/>
                    </a:lnTo>
                    <a:cubicBezTo>
                      <a:pt x="8453" y="340"/>
                      <a:pt x="7923" y="0"/>
                      <a:pt x="7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2"/>
              <p:cNvSpPr/>
              <p:nvPr/>
            </p:nvSpPr>
            <p:spPr>
              <a:xfrm>
                <a:off x="4869584" y="1517756"/>
                <a:ext cx="265186" cy="2994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110" extrusionOk="0">
                    <a:moveTo>
                      <a:pt x="558" y="0"/>
                    </a:moveTo>
                    <a:cubicBezTo>
                      <a:pt x="255" y="0"/>
                      <a:pt x="0" y="252"/>
                      <a:pt x="0" y="555"/>
                    </a:cubicBezTo>
                    <a:cubicBezTo>
                      <a:pt x="0" y="870"/>
                      <a:pt x="255" y="1110"/>
                      <a:pt x="558" y="1110"/>
                    </a:cubicBezTo>
                    <a:lnTo>
                      <a:pt x="9274" y="1110"/>
                    </a:lnTo>
                    <a:cubicBezTo>
                      <a:pt x="9577" y="1110"/>
                      <a:pt x="9829" y="870"/>
                      <a:pt x="9829" y="555"/>
                    </a:cubicBezTo>
                    <a:cubicBezTo>
                      <a:pt x="9829" y="252"/>
                      <a:pt x="9577" y="0"/>
                      <a:pt x="9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2"/>
              <p:cNvSpPr/>
              <p:nvPr/>
            </p:nvSpPr>
            <p:spPr>
              <a:xfrm>
                <a:off x="4866886" y="1779489"/>
                <a:ext cx="59329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22" y="1780"/>
                      <a:pt x="418" y="1477"/>
                      <a:pt x="418" y="1098"/>
                    </a:cubicBezTo>
                    <a:cubicBezTo>
                      <a:pt x="418" y="719"/>
                      <a:pt x="722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4" y="1"/>
                      <a:pt x="0" y="492"/>
                      <a:pt x="0" y="1098"/>
                    </a:cubicBezTo>
                    <a:cubicBezTo>
                      <a:pt x="0" y="1704"/>
                      <a:pt x="494" y="2199"/>
                      <a:pt x="1101" y="2199"/>
                    </a:cubicBezTo>
                    <a:cubicBezTo>
                      <a:pt x="1707" y="2199"/>
                      <a:pt x="2198" y="1704"/>
                      <a:pt x="2198" y="1098"/>
                    </a:cubicBezTo>
                    <a:cubicBezTo>
                      <a:pt x="2198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2"/>
              <p:cNvSpPr/>
              <p:nvPr/>
            </p:nvSpPr>
            <p:spPr>
              <a:xfrm>
                <a:off x="5012389" y="1779489"/>
                <a:ext cx="59653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34" y="1780"/>
                      <a:pt x="419" y="1477"/>
                      <a:pt x="419" y="1098"/>
                    </a:cubicBezTo>
                    <a:cubicBezTo>
                      <a:pt x="419" y="719"/>
                      <a:pt x="734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5" y="1"/>
                      <a:pt x="0" y="492"/>
                      <a:pt x="0" y="1098"/>
                    </a:cubicBezTo>
                    <a:cubicBezTo>
                      <a:pt x="0" y="1704"/>
                      <a:pt x="495" y="2199"/>
                      <a:pt x="1101" y="2199"/>
                    </a:cubicBezTo>
                    <a:cubicBezTo>
                      <a:pt x="1707" y="2199"/>
                      <a:pt x="2211" y="1704"/>
                      <a:pt x="2211" y="1098"/>
                    </a:cubicBezTo>
                    <a:cubicBezTo>
                      <a:pt x="2211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2"/>
              <p:cNvSpPr/>
              <p:nvPr/>
            </p:nvSpPr>
            <p:spPr>
              <a:xfrm>
                <a:off x="4798006" y="1475451"/>
                <a:ext cx="342592" cy="386192"/>
              </a:xfrm>
              <a:custGeom>
                <a:avLst/>
                <a:gdLst/>
                <a:ahLst/>
                <a:cxnLst/>
                <a:rect l="l" t="t" r="r" b="b"/>
                <a:pathLst>
                  <a:path w="12698" h="14314" extrusionOk="0">
                    <a:moveTo>
                      <a:pt x="10335" y="416"/>
                    </a:moveTo>
                    <a:cubicBezTo>
                      <a:pt x="11269" y="416"/>
                      <a:pt x="11597" y="1365"/>
                      <a:pt x="11597" y="1365"/>
                    </a:cubicBezTo>
                    <a:lnTo>
                      <a:pt x="10915" y="1365"/>
                    </a:lnTo>
                    <a:cubicBezTo>
                      <a:pt x="10802" y="1365"/>
                      <a:pt x="10702" y="1453"/>
                      <a:pt x="10702" y="1568"/>
                    </a:cubicBezTo>
                    <a:cubicBezTo>
                      <a:pt x="10702" y="1680"/>
                      <a:pt x="10802" y="1780"/>
                      <a:pt x="10915" y="1780"/>
                    </a:cubicBezTo>
                    <a:lnTo>
                      <a:pt x="11927" y="1780"/>
                    </a:lnTo>
                    <a:cubicBezTo>
                      <a:pt x="12115" y="1780"/>
                      <a:pt x="12267" y="1932"/>
                      <a:pt x="12267" y="2123"/>
                    </a:cubicBezTo>
                    <a:cubicBezTo>
                      <a:pt x="12267" y="2326"/>
                      <a:pt x="12115" y="2478"/>
                      <a:pt x="11927" y="2478"/>
                    </a:cubicBezTo>
                    <a:lnTo>
                      <a:pt x="3211" y="2478"/>
                    </a:lnTo>
                    <a:cubicBezTo>
                      <a:pt x="3020" y="2478"/>
                      <a:pt x="2856" y="2326"/>
                      <a:pt x="2856" y="2123"/>
                    </a:cubicBezTo>
                    <a:cubicBezTo>
                      <a:pt x="2856" y="1932"/>
                      <a:pt x="3020" y="1780"/>
                      <a:pt x="3211" y="1780"/>
                    </a:cubicBezTo>
                    <a:lnTo>
                      <a:pt x="10081" y="1780"/>
                    </a:lnTo>
                    <a:cubicBezTo>
                      <a:pt x="10196" y="1780"/>
                      <a:pt x="10284" y="1680"/>
                      <a:pt x="10284" y="1568"/>
                    </a:cubicBezTo>
                    <a:cubicBezTo>
                      <a:pt x="10284" y="1453"/>
                      <a:pt x="10196" y="1365"/>
                      <a:pt x="10081" y="1365"/>
                    </a:cubicBezTo>
                    <a:lnTo>
                      <a:pt x="3538" y="1365"/>
                    </a:lnTo>
                    <a:cubicBezTo>
                      <a:pt x="3538" y="1365"/>
                      <a:pt x="3854" y="416"/>
                      <a:pt x="4803" y="416"/>
                    </a:cubicBezTo>
                    <a:close/>
                    <a:moveTo>
                      <a:pt x="11472" y="2893"/>
                    </a:moveTo>
                    <a:cubicBezTo>
                      <a:pt x="11245" y="3296"/>
                      <a:pt x="10814" y="3563"/>
                      <a:pt x="10335" y="3563"/>
                    </a:cubicBezTo>
                    <a:lnTo>
                      <a:pt x="4803" y="3563"/>
                    </a:lnTo>
                    <a:cubicBezTo>
                      <a:pt x="4321" y="3563"/>
                      <a:pt x="3893" y="3296"/>
                      <a:pt x="3666" y="2893"/>
                    </a:cubicBezTo>
                    <a:close/>
                    <a:moveTo>
                      <a:pt x="5836" y="3978"/>
                    </a:moveTo>
                    <a:lnTo>
                      <a:pt x="5836" y="4269"/>
                    </a:lnTo>
                    <a:lnTo>
                      <a:pt x="5282" y="4269"/>
                    </a:lnTo>
                    <a:lnTo>
                      <a:pt x="5282" y="3978"/>
                    </a:lnTo>
                    <a:close/>
                    <a:moveTo>
                      <a:pt x="8844" y="3978"/>
                    </a:moveTo>
                    <a:lnTo>
                      <a:pt x="8844" y="4269"/>
                    </a:lnTo>
                    <a:lnTo>
                      <a:pt x="6255" y="4269"/>
                    </a:lnTo>
                    <a:lnTo>
                      <a:pt x="6255" y="3978"/>
                    </a:lnTo>
                    <a:close/>
                    <a:moveTo>
                      <a:pt x="9817" y="3978"/>
                    </a:moveTo>
                    <a:lnTo>
                      <a:pt x="9817" y="4269"/>
                    </a:lnTo>
                    <a:lnTo>
                      <a:pt x="9262" y="4269"/>
                    </a:lnTo>
                    <a:lnTo>
                      <a:pt x="9262" y="3978"/>
                    </a:lnTo>
                    <a:close/>
                    <a:moveTo>
                      <a:pt x="9793" y="5949"/>
                    </a:moveTo>
                    <a:cubicBezTo>
                      <a:pt x="10044" y="5949"/>
                      <a:pt x="10248" y="6152"/>
                      <a:pt x="10248" y="6404"/>
                    </a:cubicBezTo>
                    <a:lnTo>
                      <a:pt x="10248" y="7768"/>
                    </a:lnTo>
                    <a:lnTo>
                      <a:pt x="8225" y="7768"/>
                    </a:lnTo>
                    <a:lnTo>
                      <a:pt x="8225" y="6404"/>
                    </a:lnTo>
                    <a:cubicBezTo>
                      <a:pt x="8225" y="6152"/>
                      <a:pt x="8441" y="5949"/>
                      <a:pt x="8692" y="5949"/>
                    </a:cubicBezTo>
                    <a:close/>
                    <a:moveTo>
                      <a:pt x="10460" y="4688"/>
                    </a:moveTo>
                    <a:cubicBezTo>
                      <a:pt x="11130" y="4688"/>
                      <a:pt x="11688" y="5231"/>
                      <a:pt x="11688" y="5913"/>
                    </a:cubicBezTo>
                    <a:lnTo>
                      <a:pt x="11688" y="7768"/>
                    </a:lnTo>
                    <a:lnTo>
                      <a:pt x="10675" y="7768"/>
                    </a:lnTo>
                    <a:lnTo>
                      <a:pt x="10675" y="6404"/>
                    </a:lnTo>
                    <a:cubicBezTo>
                      <a:pt x="10675" y="5925"/>
                      <a:pt x="10272" y="5534"/>
                      <a:pt x="9793" y="5534"/>
                    </a:cubicBezTo>
                    <a:lnTo>
                      <a:pt x="8692" y="5534"/>
                    </a:lnTo>
                    <a:cubicBezTo>
                      <a:pt x="8201" y="5534"/>
                      <a:pt x="7807" y="5925"/>
                      <a:pt x="7807" y="6404"/>
                    </a:cubicBezTo>
                    <a:lnTo>
                      <a:pt x="7807" y="7768"/>
                    </a:lnTo>
                    <a:lnTo>
                      <a:pt x="6685" y="7768"/>
                    </a:lnTo>
                    <a:lnTo>
                      <a:pt x="6685" y="6343"/>
                    </a:lnTo>
                    <a:cubicBezTo>
                      <a:pt x="6685" y="5901"/>
                      <a:pt x="6331" y="5534"/>
                      <a:pt x="5888" y="5534"/>
                    </a:cubicBezTo>
                    <a:lnTo>
                      <a:pt x="5282" y="5534"/>
                    </a:lnTo>
                    <a:cubicBezTo>
                      <a:pt x="4763" y="5534"/>
                      <a:pt x="4321" y="5888"/>
                      <a:pt x="4196" y="6380"/>
                    </a:cubicBezTo>
                    <a:lnTo>
                      <a:pt x="4045" y="7050"/>
                    </a:lnTo>
                    <a:cubicBezTo>
                      <a:pt x="4005" y="7150"/>
                      <a:pt x="4081" y="7265"/>
                      <a:pt x="4196" y="7301"/>
                    </a:cubicBezTo>
                    <a:cubicBezTo>
                      <a:pt x="4212" y="7305"/>
                      <a:pt x="4227" y="7307"/>
                      <a:pt x="4243" y="7307"/>
                    </a:cubicBezTo>
                    <a:cubicBezTo>
                      <a:pt x="4339" y="7307"/>
                      <a:pt x="4427" y="7237"/>
                      <a:pt x="4448" y="7137"/>
                    </a:cubicBezTo>
                    <a:lnTo>
                      <a:pt x="4612" y="6480"/>
                    </a:lnTo>
                    <a:cubicBezTo>
                      <a:pt x="4687" y="6176"/>
                      <a:pt x="4966" y="5949"/>
                      <a:pt x="5282" y="5949"/>
                    </a:cubicBezTo>
                    <a:lnTo>
                      <a:pt x="5888" y="5949"/>
                    </a:lnTo>
                    <a:cubicBezTo>
                      <a:pt x="6091" y="5949"/>
                      <a:pt x="6267" y="6128"/>
                      <a:pt x="6267" y="6343"/>
                    </a:cubicBezTo>
                    <a:lnTo>
                      <a:pt x="6267" y="7768"/>
                    </a:lnTo>
                    <a:lnTo>
                      <a:pt x="2856" y="7768"/>
                    </a:lnTo>
                    <a:lnTo>
                      <a:pt x="3399" y="5622"/>
                    </a:lnTo>
                    <a:cubicBezTo>
                      <a:pt x="3538" y="5067"/>
                      <a:pt x="4045" y="4688"/>
                      <a:pt x="4612" y="4688"/>
                    </a:cubicBezTo>
                    <a:close/>
                    <a:moveTo>
                      <a:pt x="1656" y="9399"/>
                    </a:moveTo>
                    <a:cubicBezTo>
                      <a:pt x="1847" y="9399"/>
                      <a:pt x="2010" y="9551"/>
                      <a:pt x="2010" y="9739"/>
                    </a:cubicBezTo>
                    <a:cubicBezTo>
                      <a:pt x="2010" y="9930"/>
                      <a:pt x="1847" y="10093"/>
                      <a:pt x="1656" y="10093"/>
                    </a:cubicBezTo>
                    <a:lnTo>
                      <a:pt x="443" y="10093"/>
                    </a:lnTo>
                    <a:cubicBezTo>
                      <a:pt x="482" y="9842"/>
                      <a:pt x="570" y="9614"/>
                      <a:pt x="670" y="9399"/>
                    </a:cubicBezTo>
                    <a:close/>
                    <a:moveTo>
                      <a:pt x="11688" y="8186"/>
                    </a:moveTo>
                    <a:lnTo>
                      <a:pt x="11688" y="11597"/>
                    </a:lnTo>
                    <a:cubicBezTo>
                      <a:pt x="11688" y="12052"/>
                      <a:pt x="11397" y="12443"/>
                      <a:pt x="10978" y="12582"/>
                    </a:cubicBezTo>
                    <a:cubicBezTo>
                      <a:pt x="10990" y="12507"/>
                      <a:pt x="10990" y="12443"/>
                      <a:pt x="10990" y="12367"/>
                    </a:cubicBezTo>
                    <a:cubicBezTo>
                      <a:pt x="10990" y="11306"/>
                      <a:pt x="10120" y="10436"/>
                      <a:pt x="9047" y="10436"/>
                    </a:cubicBezTo>
                    <a:cubicBezTo>
                      <a:pt x="7986" y="10436"/>
                      <a:pt x="7113" y="11306"/>
                      <a:pt x="7113" y="12367"/>
                    </a:cubicBezTo>
                    <a:cubicBezTo>
                      <a:pt x="7113" y="12455"/>
                      <a:pt x="7113" y="12543"/>
                      <a:pt x="7125" y="12634"/>
                    </a:cubicBezTo>
                    <a:lnTo>
                      <a:pt x="5573" y="12634"/>
                    </a:lnTo>
                    <a:cubicBezTo>
                      <a:pt x="5585" y="12543"/>
                      <a:pt x="5597" y="12455"/>
                      <a:pt x="5597" y="12367"/>
                    </a:cubicBezTo>
                    <a:cubicBezTo>
                      <a:pt x="5597" y="11306"/>
                      <a:pt x="4727" y="10436"/>
                      <a:pt x="3654" y="10436"/>
                    </a:cubicBezTo>
                    <a:cubicBezTo>
                      <a:pt x="2577" y="10436"/>
                      <a:pt x="1719" y="11306"/>
                      <a:pt x="1719" y="12367"/>
                    </a:cubicBezTo>
                    <a:cubicBezTo>
                      <a:pt x="1719" y="12455"/>
                      <a:pt x="1719" y="12543"/>
                      <a:pt x="1731" y="12634"/>
                    </a:cubicBezTo>
                    <a:lnTo>
                      <a:pt x="1456" y="12634"/>
                    </a:lnTo>
                    <a:cubicBezTo>
                      <a:pt x="886" y="12634"/>
                      <a:pt x="419" y="12164"/>
                      <a:pt x="419" y="11597"/>
                    </a:cubicBezTo>
                    <a:lnTo>
                      <a:pt x="419" y="10512"/>
                    </a:lnTo>
                    <a:lnTo>
                      <a:pt x="1656" y="10512"/>
                    </a:lnTo>
                    <a:cubicBezTo>
                      <a:pt x="2086" y="10512"/>
                      <a:pt x="2426" y="10169"/>
                      <a:pt x="2426" y="9739"/>
                    </a:cubicBezTo>
                    <a:cubicBezTo>
                      <a:pt x="2426" y="9323"/>
                      <a:pt x="2086" y="8969"/>
                      <a:pt x="1656" y="8969"/>
                    </a:cubicBezTo>
                    <a:lnTo>
                      <a:pt x="961" y="8969"/>
                    </a:lnTo>
                    <a:cubicBezTo>
                      <a:pt x="1380" y="8490"/>
                      <a:pt x="1986" y="8186"/>
                      <a:pt x="2668" y="8186"/>
                    </a:cubicBezTo>
                    <a:close/>
                    <a:moveTo>
                      <a:pt x="3654" y="10851"/>
                    </a:moveTo>
                    <a:cubicBezTo>
                      <a:pt x="4487" y="10851"/>
                      <a:pt x="5169" y="11533"/>
                      <a:pt x="5169" y="12367"/>
                    </a:cubicBezTo>
                    <a:cubicBezTo>
                      <a:pt x="5169" y="13213"/>
                      <a:pt x="4487" y="13883"/>
                      <a:pt x="3654" y="13883"/>
                    </a:cubicBezTo>
                    <a:cubicBezTo>
                      <a:pt x="2820" y="13883"/>
                      <a:pt x="2138" y="13213"/>
                      <a:pt x="2138" y="12367"/>
                    </a:cubicBezTo>
                    <a:cubicBezTo>
                      <a:pt x="2138" y="11533"/>
                      <a:pt x="2820" y="10851"/>
                      <a:pt x="3654" y="10851"/>
                    </a:cubicBezTo>
                    <a:close/>
                    <a:moveTo>
                      <a:pt x="9047" y="10851"/>
                    </a:moveTo>
                    <a:cubicBezTo>
                      <a:pt x="9893" y="10851"/>
                      <a:pt x="10575" y="11533"/>
                      <a:pt x="10575" y="12367"/>
                    </a:cubicBezTo>
                    <a:cubicBezTo>
                      <a:pt x="10575" y="13213"/>
                      <a:pt x="9893" y="13883"/>
                      <a:pt x="9047" y="13883"/>
                    </a:cubicBezTo>
                    <a:cubicBezTo>
                      <a:pt x="8213" y="13883"/>
                      <a:pt x="7531" y="13213"/>
                      <a:pt x="7531" y="12367"/>
                    </a:cubicBezTo>
                    <a:cubicBezTo>
                      <a:pt x="7531" y="11533"/>
                      <a:pt x="8213" y="10851"/>
                      <a:pt x="9047" y="10851"/>
                    </a:cubicBezTo>
                    <a:close/>
                    <a:moveTo>
                      <a:pt x="4803" y="1"/>
                    </a:moveTo>
                    <a:cubicBezTo>
                      <a:pt x="4120" y="1"/>
                      <a:pt x="3514" y="392"/>
                      <a:pt x="3235" y="1010"/>
                    </a:cubicBezTo>
                    <a:lnTo>
                      <a:pt x="3071" y="1377"/>
                    </a:lnTo>
                    <a:cubicBezTo>
                      <a:pt x="2705" y="1441"/>
                      <a:pt x="2441" y="1756"/>
                      <a:pt x="2441" y="2123"/>
                    </a:cubicBezTo>
                    <a:cubicBezTo>
                      <a:pt x="2441" y="2538"/>
                      <a:pt x="2780" y="2881"/>
                      <a:pt x="3199" y="2893"/>
                    </a:cubicBezTo>
                    <a:cubicBezTo>
                      <a:pt x="3199" y="2893"/>
                      <a:pt x="3678" y="3978"/>
                      <a:pt x="4866" y="3978"/>
                    </a:cubicBezTo>
                    <a:lnTo>
                      <a:pt x="4866" y="4269"/>
                    </a:lnTo>
                    <a:lnTo>
                      <a:pt x="4612" y="4269"/>
                    </a:lnTo>
                    <a:cubicBezTo>
                      <a:pt x="3842" y="4269"/>
                      <a:pt x="3184" y="4776"/>
                      <a:pt x="2996" y="5522"/>
                    </a:cubicBezTo>
                    <a:lnTo>
                      <a:pt x="2426" y="7783"/>
                    </a:lnTo>
                    <a:cubicBezTo>
                      <a:pt x="1061" y="7907"/>
                      <a:pt x="0" y="9044"/>
                      <a:pt x="0" y="10436"/>
                    </a:cubicBezTo>
                    <a:lnTo>
                      <a:pt x="0" y="11597"/>
                    </a:lnTo>
                    <a:cubicBezTo>
                      <a:pt x="0" y="12407"/>
                      <a:pt x="658" y="13049"/>
                      <a:pt x="1456" y="13049"/>
                    </a:cubicBezTo>
                    <a:lnTo>
                      <a:pt x="1847" y="13049"/>
                    </a:lnTo>
                    <a:cubicBezTo>
                      <a:pt x="2110" y="13783"/>
                      <a:pt x="2832" y="14313"/>
                      <a:pt x="3654" y="14313"/>
                    </a:cubicBezTo>
                    <a:cubicBezTo>
                      <a:pt x="4487" y="14313"/>
                      <a:pt x="5194" y="13783"/>
                      <a:pt x="5473" y="13049"/>
                    </a:cubicBezTo>
                    <a:lnTo>
                      <a:pt x="7240" y="13049"/>
                    </a:lnTo>
                    <a:cubicBezTo>
                      <a:pt x="7519" y="13783"/>
                      <a:pt x="8225" y="14313"/>
                      <a:pt x="9047" y="14313"/>
                    </a:cubicBezTo>
                    <a:cubicBezTo>
                      <a:pt x="9881" y="14313"/>
                      <a:pt x="10599" y="13783"/>
                      <a:pt x="10878" y="13037"/>
                    </a:cubicBezTo>
                    <a:cubicBezTo>
                      <a:pt x="11572" y="12922"/>
                      <a:pt x="12103" y="12316"/>
                      <a:pt x="12103" y="11597"/>
                    </a:cubicBezTo>
                    <a:lnTo>
                      <a:pt x="12103" y="5913"/>
                    </a:lnTo>
                    <a:cubicBezTo>
                      <a:pt x="12103" y="5003"/>
                      <a:pt x="11357" y="4269"/>
                      <a:pt x="10460" y="4269"/>
                    </a:cubicBezTo>
                    <a:lnTo>
                      <a:pt x="10232" y="4269"/>
                    </a:lnTo>
                    <a:lnTo>
                      <a:pt x="10232" y="3978"/>
                    </a:lnTo>
                    <a:cubicBezTo>
                      <a:pt x="11509" y="3978"/>
                      <a:pt x="11939" y="2893"/>
                      <a:pt x="11939" y="2893"/>
                    </a:cubicBezTo>
                    <a:cubicBezTo>
                      <a:pt x="12355" y="2881"/>
                      <a:pt x="12697" y="2538"/>
                      <a:pt x="12697" y="2123"/>
                    </a:cubicBezTo>
                    <a:cubicBezTo>
                      <a:pt x="12697" y="1756"/>
                      <a:pt x="12418" y="1441"/>
                      <a:pt x="12067" y="1377"/>
                    </a:cubicBezTo>
                    <a:lnTo>
                      <a:pt x="11900" y="1010"/>
                    </a:lnTo>
                    <a:cubicBezTo>
                      <a:pt x="11624" y="392"/>
                      <a:pt x="11005" y="1"/>
                      <a:pt x="10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52"/>
          <p:cNvGrpSpPr/>
          <p:nvPr/>
        </p:nvGrpSpPr>
        <p:grpSpPr>
          <a:xfrm>
            <a:off x="81148" y="2909741"/>
            <a:ext cx="633900" cy="563100"/>
            <a:chOff x="5275350" y="2821550"/>
            <a:chExt cx="633900" cy="563100"/>
          </a:xfrm>
        </p:grpSpPr>
        <p:sp>
          <p:nvSpPr>
            <p:cNvPr id="1529" name="Google Shape;1529;p52"/>
            <p:cNvSpPr/>
            <p:nvPr/>
          </p:nvSpPr>
          <p:spPr>
            <a:xfrm>
              <a:off x="5275350" y="28215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52"/>
            <p:cNvGrpSpPr/>
            <p:nvPr/>
          </p:nvGrpSpPr>
          <p:grpSpPr>
            <a:xfrm>
              <a:off x="5399224" y="2954343"/>
              <a:ext cx="386192" cy="297508"/>
              <a:chOff x="6393010" y="1520130"/>
              <a:chExt cx="386192" cy="297508"/>
            </a:xfrm>
          </p:grpSpPr>
          <p:sp>
            <p:nvSpPr>
              <p:cNvPr id="1531" name="Google Shape;1531;p52"/>
              <p:cNvSpPr/>
              <p:nvPr/>
            </p:nvSpPr>
            <p:spPr>
              <a:xfrm>
                <a:off x="6649346" y="1640758"/>
                <a:ext cx="124027" cy="131231"/>
              </a:xfrm>
              <a:custGeom>
                <a:avLst/>
                <a:gdLst/>
                <a:ahLst/>
                <a:cxnLst/>
                <a:rect l="l" t="t" r="r" b="b"/>
                <a:pathLst>
                  <a:path w="4597" h="4864" extrusionOk="0">
                    <a:moveTo>
                      <a:pt x="1" y="1"/>
                    </a:moveTo>
                    <a:lnTo>
                      <a:pt x="1" y="4864"/>
                    </a:lnTo>
                    <a:lnTo>
                      <a:pt x="3651" y="4864"/>
                    </a:lnTo>
                    <a:cubicBezTo>
                      <a:pt x="4182" y="4864"/>
                      <a:pt x="4597" y="4445"/>
                      <a:pt x="4597" y="3915"/>
                    </a:cubicBezTo>
                    <a:lnTo>
                      <a:pt x="4597" y="2135"/>
                    </a:lnTo>
                    <a:cubicBezTo>
                      <a:pt x="4597" y="1593"/>
                      <a:pt x="4233" y="1110"/>
                      <a:pt x="3715" y="98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2"/>
              <p:cNvSpPr/>
              <p:nvPr/>
            </p:nvSpPr>
            <p:spPr>
              <a:xfrm>
                <a:off x="6398810" y="1525526"/>
                <a:ext cx="295242" cy="24646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9135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8049"/>
                    </a:lnTo>
                    <a:cubicBezTo>
                      <a:pt x="1" y="8656"/>
                      <a:pt x="483" y="9135"/>
                      <a:pt x="1074" y="9135"/>
                    </a:cubicBezTo>
                    <a:lnTo>
                      <a:pt x="10942" y="9135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649346" y="1586528"/>
                <a:ext cx="447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427" extrusionOk="0">
                    <a:moveTo>
                      <a:pt x="607" y="1"/>
                    </a:moveTo>
                    <a:cubicBezTo>
                      <a:pt x="277" y="1"/>
                      <a:pt x="1" y="280"/>
                      <a:pt x="1" y="619"/>
                    </a:cubicBezTo>
                    <a:lnTo>
                      <a:pt x="1" y="1959"/>
                    </a:lnTo>
                    <a:cubicBezTo>
                      <a:pt x="1" y="2226"/>
                      <a:pt x="201" y="2426"/>
                      <a:pt x="468" y="2426"/>
                    </a:cubicBezTo>
                    <a:lnTo>
                      <a:pt x="1656" y="2426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398810" y="1525526"/>
                <a:ext cx="295242" cy="3518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304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1304"/>
                    </a:lnTo>
                    <a:lnTo>
                      <a:pt x="10942" y="1304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549817" y="1586528"/>
                <a:ext cx="72657" cy="18546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6874" extrusionOk="0">
                    <a:moveTo>
                      <a:pt x="934" y="1"/>
                    </a:moveTo>
                    <a:cubicBezTo>
                      <a:pt x="419" y="1"/>
                      <a:pt x="0" y="419"/>
                      <a:pt x="0" y="938"/>
                    </a:cubicBezTo>
                    <a:lnTo>
                      <a:pt x="0" y="6874"/>
                    </a:lnTo>
                    <a:lnTo>
                      <a:pt x="2692" y="6874"/>
                    </a:lnTo>
                    <a:lnTo>
                      <a:pt x="2692" y="938"/>
                    </a:lnTo>
                    <a:cubicBezTo>
                      <a:pt x="2692" y="419"/>
                      <a:pt x="2274" y="1"/>
                      <a:pt x="1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469741" y="1586528"/>
                <a:ext cx="50803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606" extrusionOk="0">
                    <a:moveTo>
                      <a:pt x="595" y="1"/>
                    </a:moveTo>
                    <a:cubicBezTo>
                      <a:pt x="264" y="1"/>
                      <a:pt x="0" y="268"/>
                      <a:pt x="0" y="595"/>
                    </a:cubicBezTo>
                    <a:lnTo>
                      <a:pt x="0" y="2011"/>
                    </a:lnTo>
                    <a:cubicBezTo>
                      <a:pt x="0" y="2338"/>
                      <a:pt x="264" y="2605"/>
                      <a:pt x="595" y="2605"/>
                    </a:cubicBezTo>
                    <a:lnTo>
                      <a:pt x="1289" y="2605"/>
                    </a:lnTo>
                    <a:cubicBezTo>
                      <a:pt x="1616" y="2605"/>
                      <a:pt x="1883" y="2338"/>
                      <a:pt x="1883" y="2011"/>
                    </a:cubicBezTo>
                    <a:lnTo>
                      <a:pt x="1883" y="595"/>
                    </a:lnTo>
                    <a:cubicBezTo>
                      <a:pt x="1883" y="268"/>
                      <a:pt x="1616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398810" y="1586528"/>
                <a:ext cx="45758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606" extrusionOk="0">
                    <a:moveTo>
                      <a:pt x="1" y="1"/>
                    </a:moveTo>
                    <a:lnTo>
                      <a:pt x="1" y="2605"/>
                    </a:lnTo>
                    <a:lnTo>
                      <a:pt x="1101" y="2605"/>
                    </a:lnTo>
                    <a:cubicBezTo>
                      <a:pt x="1429" y="2605"/>
                      <a:pt x="1696" y="2338"/>
                      <a:pt x="1696" y="2011"/>
                    </a:cubicBezTo>
                    <a:lnTo>
                      <a:pt x="1696" y="595"/>
                    </a:lnTo>
                    <a:cubicBezTo>
                      <a:pt x="1696" y="268"/>
                      <a:pt x="1429" y="1"/>
                      <a:pt x="1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719548" y="1586204"/>
                <a:ext cx="25955" cy="46082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8" extrusionOk="0">
                    <a:moveTo>
                      <a:pt x="479" y="1"/>
                    </a:moveTo>
                    <a:cubicBezTo>
                      <a:pt x="215" y="1"/>
                      <a:pt x="0" y="216"/>
                      <a:pt x="0" y="480"/>
                    </a:cubicBezTo>
                    <a:lnTo>
                      <a:pt x="0" y="1226"/>
                    </a:lnTo>
                    <a:cubicBezTo>
                      <a:pt x="0" y="1492"/>
                      <a:pt x="215" y="1708"/>
                      <a:pt x="479" y="1708"/>
                    </a:cubicBezTo>
                    <a:cubicBezTo>
                      <a:pt x="746" y="1708"/>
                      <a:pt x="961" y="1492"/>
                      <a:pt x="961" y="1226"/>
                    </a:cubicBezTo>
                    <a:lnTo>
                      <a:pt x="961" y="480"/>
                    </a:lnTo>
                    <a:cubicBezTo>
                      <a:pt x="961" y="216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735575" y="1663583"/>
                <a:ext cx="37799" cy="3307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204"/>
                      <a:pt x="100" y="507"/>
                      <a:pt x="152" y="759"/>
                    </a:cubicBezTo>
                    <a:cubicBezTo>
                      <a:pt x="203" y="1038"/>
                      <a:pt x="443" y="1226"/>
                      <a:pt x="719" y="1226"/>
                    </a:cubicBezTo>
                    <a:lnTo>
                      <a:pt x="1401" y="1226"/>
                    </a:lnTo>
                    <a:cubicBezTo>
                      <a:pt x="1377" y="707"/>
                      <a:pt x="1022" y="264"/>
                      <a:pt x="519" y="1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630622" y="1708585"/>
                <a:ext cx="126806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50" extrusionOk="0">
                    <a:moveTo>
                      <a:pt x="2350" y="0"/>
                    </a:moveTo>
                    <a:cubicBezTo>
                      <a:pt x="1313" y="0"/>
                      <a:pt x="440" y="670"/>
                      <a:pt x="125" y="1604"/>
                    </a:cubicBezTo>
                    <a:cubicBezTo>
                      <a:pt x="1" y="1971"/>
                      <a:pt x="264" y="2350"/>
                      <a:pt x="655" y="2350"/>
                    </a:cubicBezTo>
                    <a:lnTo>
                      <a:pt x="4042" y="2350"/>
                    </a:lnTo>
                    <a:cubicBezTo>
                      <a:pt x="4433" y="2350"/>
                      <a:pt x="4700" y="1971"/>
                      <a:pt x="4572" y="1604"/>
                    </a:cubicBezTo>
                    <a:cubicBezTo>
                      <a:pt x="4269" y="670"/>
                      <a:pt x="3384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2"/>
              <p:cNvSpPr/>
              <p:nvPr/>
            </p:nvSpPr>
            <p:spPr>
              <a:xfrm>
                <a:off x="6654095" y="1732058"/>
                <a:ext cx="79780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972" extrusionOk="0">
                    <a:moveTo>
                      <a:pt x="1480" y="0"/>
                    </a:moveTo>
                    <a:cubicBezTo>
                      <a:pt x="659" y="0"/>
                      <a:pt x="1" y="670"/>
                      <a:pt x="1" y="1480"/>
                    </a:cubicBezTo>
                    <a:cubicBezTo>
                      <a:pt x="1" y="2301"/>
                      <a:pt x="659" y="2971"/>
                      <a:pt x="1480" y="2971"/>
                    </a:cubicBezTo>
                    <a:cubicBezTo>
                      <a:pt x="2299" y="2971"/>
                      <a:pt x="2957" y="2301"/>
                      <a:pt x="2957" y="1480"/>
                    </a:cubicBezTo>
                    <a:cubicBezTo>
                      <a:pt x="2957" y="670"/>
                      <a:pt x="2299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2"/>
              <p:cNvSpPr/>
              <p:nvPr/>
            </p:nvSpPr>
            <p:spPr>
              <a:xfrm>
                <a:off x="6406338" y="1708585"/>
                <a:ext cx="127130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350" extrusionOk="0">
                    <a:moveTo>
                      <a:pt x="2350" y="0"/>
                    </a:moveTo>
                    <a:cubicBezTo>
                      <a:pt x="1326" y="0"/>
                      <a:pt x="443" y="670"/>
                      <a:pt x="128" y="1604"/>
                    </a:cubicBezTo>
                    <a:cubicBezTo>
                      <a:pt x="1" y="1971"/>
                      <a:pt x="280" y="2350"/>
                      <a:pt x="659" y="2350"/>
                    </a:cubicBezTo>
                    <a:lnTo>
                      <a:pt x="4042" y="2350"/>
                    </a:lnTo>
                    <a:cubicBezTo>
                      <a:pt x="4433" y="2350"/>
                      <a:pt x="4712" y="1971"/>
                      <a:pt x="4585" y="1604"/>
                    </a:cubicBezTo>
                    <a:cubicBezTo>
                      <a:pt x="4269" y="670"/>
                      <a:pt x="3387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2"/>
              <p:cNvSpPr/>
              <p:nvPr/>
            </p:nvSpPr>
            <p:spPr>
              <a:xfrm>
                <a:off x="6429810" y="1732058"/>
                <a:ext cx="80185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972" extrusionOk="0">
                    <a:moveTo>
                      <a:pt x="1480" y="0"/>
                    </a:moveTo>
                    <a:cubicBezTo>
                      <a:pt x="671" y="0"/>
                      <a:pt x="1" y="670"/>
                      <a:pt x="1" y="1480"/>
                    </a:cubicBezTo>
                    <a:cubicBezTo>
                      <a:pt x="1" y="2301"/>
                      <a:pt x="671" y="2971"/>
                      <a:pt x="1480" y="2971"/>
                    </a:cubicBezTo>
                    <a:cubicBezTo>
                      <a:pt x="2302" y="2971"/>
                      <a:pt x="2972" y="2301"/>
                      <a:pt x="2972" y="1480"/>
                    </a:cubicBezTo>
                    <a:cubicBezTo>
                      <a:pt x="2972" y="670"/>
                      <a:pt x="2302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2"/>
              <p:cNvSpPr/>
              <p:nvPr/>
            </p:nvSpPr>
            <p:spPr>
              <a:xfrm>
                <a:off x="6464264" y="1581132"/>
                <a:ext cx="62108" cy="81426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18" extrusionOk="0">
                    <a:moveTo>
                      <a:pt x="1492" y="416"/>
                    </a:moveTo>
                    <a:cubicBezTo>
                      <a:pt x="1707" y="416"/>
                      <a:pt x="1871" y="580"/>
                      <a:pt x="1871" y="795"/>
                    </a:cubicBezTo>
                    <a:lnTo>
                      <a:pt x="1871" y="2211"/>
                    </a:lnTo>
                    <a:cubicBezTo>
                      <a:pt x="1871" y="2426"/>
                      <a:pt x="1707" y="2602"/>
                      <a:pt x="1492" y="2602"/>
                    </a:cubicBezTo>
                    <a:lnTo>
                      <a:pt x="798" y="2602"/>
                    </a:lnTo>
                    <a:cubicBezTo>
                      <a:pt x="594" y="2602"/>
                      <a:pt x="419" y="2426"/>
                      <a:pt x="419" y="2211"/>
                    </a:cubicBezTo>
                    <a:lnTo>
                      <a:pt x="419" y="795"/>
                    </a:lnTo>
                    <a:cubicBezTo>
                      <a:pt x="419" y="580"/>
                      <a:pt x="594" y="416"/>
                      <a:pt x="798" y="416"/>
                    </a:cubicBezTo>
                    <a:close/>
                    <a:moveTo>
                      <a:pt x="798" y="1"/>
                    </a:moveTo>
                    <a:cubicBezTo>
                      <a:pt x="355" y="1"/>
                      <a:pt x="0" y="352"/>
                      <a:pt x="0" y="795"/>
                    </a:cubicBezTo>
                    <a:lnTo>
                      <a:pt x="0" y="2211"/>
                    </a:lnTo>
                    <a:cubicBezTo>
                      <a:pt x="0" y="2654"/>
                      <a:pt x="355" y="3017"/>
                      <a:pt x="798" y="3017"/>
                    </a:cubicBezTo>
                    <a:lnTo>
                      <a:pt x="1492" y="3017"/>
                    </a:lnTo>
                    <a:cubicBezTo>
                      <a:pt x="1934" y="3017"/>
                      <a:pt x="2301" y="2654"/>
                      <a:pt x="2301" y="2211"/>
                    </a:cubicBezTo>
                    <a:lnTo>
                      <a:pt x="2301" y="795"/>
                    </a:lnTo>
                    <a:cubicBezTo>
                      <a:pt x="2301" y="352"/>
                      <a:pt x="1934" y="1"/>
                      <a:pt x="1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2"/>
              <p:cNvSpPr/>
              <p:nvPr/>
            </p:nvSpPr>
            <p:spPr>
              <a:xfrm>
                <a:off x="6671848" y="1749811"/>
                <a:ext cx="44274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56" extrusionOk="0">
                    <a:moveTo>
                      <a:pt x="822" y="418"/>
                    </a:moveTo>
                    <a:cubicBezTo>
                      <a:pt x="1050" y="418"/>
                      <a:pt x="1225" y="606"/>
                      <a:pt x="1225" y="822"/>
                    </a:cubicBezTo>
                    <a:cubicBezTo>
                      <a:pt x="1225" y="1049"/>
                      <a:pt x="1050" y="1225"/>
                      <a:pt x="822" y="1225"/>
                    </a:cubicBezTo>
                    <a:cubicBezTo>
                      <a:pt x="595" y="1225"/>
                      <a:pt x="416" y="1049"/>
                      <a:pt x="416" y="822"/>
                    </a:cubicBezTo>
                    <a:cubicBezTo>
                      <a:pt x="416" y="606"/>
                      <a:pt x="595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7" y="0"/>
                      <a:pt x="1" y="367"/>
                      <a:pt x="1" y="822"/>
                    </a:cubicBezTo>
                    <a:cubicBezTo>
                      <a:pt x="1" y="1276"/>
                      <a:pt x="367" y="1655"/>
                      <a:pt x="822" y="1655"/>
                    </a:cubicBezTo>
                    <a:cubicBezTo>
                      <a:pt x="1277" y="1655"/>
                      <a:pt x="1641" y="1276"/>
                      <a:pt x="1641" y="822"/>
                    </a:cubicBezTo>
                    <a:cubicBezTo>
                      <a:pt x="1641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2"/>
              <p:cNvSpPr/>
              <p:nvPr/>
            </p:nvSpPr>
            <p:spPr>
              <a:xfrm>
                <a:off x="6447563" y="1749811"/>
                <a:ext cx="44679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56" extrusionOk="0">
                    <a:moveTo>
                      <a:pt x="822" y="418"/>
                    </a:moveTo>
                    <a:cubicBezTo>
                      <a:pt x="1050" y="418"/>
                      <a:pt x="1226" y="606"/>
                      <a:pt x="1226" y="822"/>
                    </a:cubicBezTo>
                    <a:cubicBezTo>
                      <a:pt x="1226" y="1049"/>
                      <a:pt x="1050" y="1225"/>
                      <a:pt x="822" y="1225"/>
                    </a:cubicBezTo>
                    <a:cubicBezTo>
                      <a:pt x="607" y="1225"/>
                      <a:pt x="419" y="1049"/>
                      <a:pt x="419" y="822"/>
                    </a:cubicBezTo>
                    <a:cubicBezTo>
                      <a:pt x="419" y="606"/>
                      <a:pt x="607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8" y="0"/>
                      <a:pt x="1" y="367"/>
                      <a:pt x="1" y="822"/>
                    </a:cubicBezTo>
                    <a:cubicBezTo>
                      <a:pt x="1" y="1276"/>
                      <a:pt x="368" y="1655"/>
                      <a:pt x="822" y="1655"/>
                    </a:cubicBezTo>
                    <a:cubicBezTo>
                      <a:pt x="1277" y="1655"/>
                      <a:pt x="1656" y="1276"/>
                      <a:pt x="1656" y="822"/>
                    </a:cubicBezTo>
                    <a:cubicBezTo>
                      <a:pt x="1656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393010" y="1520130"/>
                <a:ext cx="386192" cy="297508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1027" extrusionOk="0">
                    <a:moveTo>
                      <a:pt x="12582" y="2665"/>
                    </a:moveTo>
                    <a:cubicBezTo>
                      <a:pt x="12734" y="2665"/>
                      <a:pt x="12849" y="2792"/>
                      <a:pt x="12849" y="2929"/>
                    </a:cubicBezTo>
                    <a:lnTo>
                      <a:pt x="12849" y="3675"/>
                    </a:lnTo>
                    <a:cubicBezTo>
                      <a:pt x="12849" y="3826"/>
                      <a:pt x="12734" y="3953"/>
                      <a:pt x="12582" y="3953"/>
                    </a:cubicBezTo>
                    <a:cubicBezTo>
                      <a:pt x="12431" y="3953"/>
                      <a:pt x="12318" y="3826"/>
                      <a:pt x="12318" y="3675"/>
                    </a:cubicBezTo>
                    <a:lnTo>
                      <a:pt x="12318" y="2929"/>
                    </a:lnTo>
                    <a:cubicBezTo>
                      <a:pt x="12318" y="2792"/>
                      <a:pt x="12431" y="2665"/>
                      <a:pt x="12582" y="2665"/>
                    </a:cubicBezTo>
                    <a:close/>
                    <a:moveTo>
                      <a:pt x="10954" y="2677"/>
                    </a:moveTo>
                    <a:lnTo>
                      <a:pt x="10954" y="4687"/>
                    </a:lnTo>
                    <a:lnTo>
                      <a:pt x="9969" y="4687"/>
                    </a:lnTo>
                    <a:cubicBezTo>
                      <a:pt x="9829" y="4687"/>
                      <a:pt x="9702" y="4560"/>
                      <a:pt x="9702" y="4420"/>
                    </a:cubicBezTo>
                    <a:lnTo>
                      <a:pt x="9702" y="3080"/>
                    </a:lnTo>
                    <a:cubicBezTo>
                      <a:pt x="9702" y="2853"/>
                      <a:pt x="9893" y="2677"/>
                      <a:pt x="10108" y="2677"/>
                    </a:cubicBezTo>
                    <a:close/>
                    <a:moveTo>
                      <a:pt x="1316" y="2677"/>
                    </a:moveTo>
                    <a:cubicBezTo>
                      <a:pt x="1532" y="2677"/>
                      <a:pt x="1695" y="2841"/>
                      <a:pt x="1695" y="3056"/>
                    </a:cubicBezTo>
                    <a:lnTo>
                      <a:pt x="1695" y="4472"/>
                    </a:lnTo>
                    <a:cubicBezTo>
                      <a:pt x="1695" y="4687"/>
                      <a:pt x="1532" y="4863"/>
                      <a:pt x="1316" y="4863"/>
                    </a:cubicBezTo>
                    <a:lnTo>
                      <a:pt x="419" y="4863"/>
                    </a:lnTo>
                    <a:lnTo>
                      <a:pt x="419" y="2677"/>
                    </a:lnTo>
                    <a:close/>
                    <a:moveTo>
                      <a:pt x="12961" y="5597"/>
                    </a:moveTo>
                    <a:cubicBezTo>
                      <a:pt x="12961" y="5597"/>
                      <a:pt x="13631" y="5673"/>
                      <a:pt x="13858" y="6339"/>
                    </a:cubicBezTo>
                    <a:lnTo>
                      <a:pt x="13416" y="6339"/>
                    </a:lnTo>
                    <a:cubicBezTo>
                      <a:pt x="13240" y="6339"/>
                      <a:pt x="13088" y="6215"/>
                      <a:pt x="13052" y="6036"/>
                    </a:cubicBezTo>
                    <a:cubicBezTo>
                      <a:pt x="13025" y="5900"/>
                      <a:pt x="12988" y="5748"/>
                      <a:pt x="12961" y="5597"/>
                    </a:cubicBezTo>
                    <a:close/>
                    <a:moveTo>
                      <a:pt x="11369" y="5178"/>
                    </a:moveTo>
                    <a:lnTo>
                      <a:pt x="12506" y="5481"/>
                    </a:lnTo>
                    <a:cubicBezTo>
                      <a:pt x="12546" y="5672"/>
                      <a:pt x="12597" y="5912"/>
                      <a:pt x="12634" y="6112"/>
                    </a:cubicBezTo>
                    <a:cubicBezTo>
                      <a:pt x="12709" y="6491"/>
                      <a:pt x="13037" y="6758"/>
                      <a:pt x="13416" y="6758"/>
                    </a:cubicBezTo>
                    <a:lnTo>
                      <a:pt x="13898" y="6758"/>
                    </a:lnTo>
                    <a:lnTo>
                      <a:pt x="13898" y="8386"/>
                    </a:lnTo>
                    <a:cubicBezTo>
                      <a:pt x="13898" y="8628"/>
                      <a:pt x="13771" y="8841"/>
                      <a:pt x="13595" y="8980"/>
                    </a:cubicBezTo>
                    <a:cubicBezTo>
                      <a:pt x="13631" y="8828"/>
                      <a:pt x="13631" y="8677"/>
                      <a:pt x="13583" y="8525"/>
                    </a:cubicBezTo>
                    <a:cubicBezTo>
                      <a:pt x="13252" y="7540"/>
                      <a:pt x="12382" y="6870"/>
                      <a:pt x="11369" y="6782"/>
                    </a:cubicBezTo>
                    <a:lnTo>
                      <a:pt x="11369" y="5178"/>
                    </a:lnTo>
                    <a:close/>
                    <a:moveTo>
                      <a:pt x="6949" y="2677"/>
                    </a:moveTo>
                    <a:lnTo>
                      <a:pt x="6949" y="9119"/>
                    </a:lnTo>
                    <a:lnTo>
                      <a:pt x="6015" y="9119"/>
                    </a:lnTo>
                    <a:lnTo>
                      <a:pt x="6015" y="3399"/>
                    </a:lnTo>
                    <a:cubicBezTo>
                      <a:pt x="6015" y="2992"/>
                      <a:pt x="6343" y="2677"/>
                      <a:pt x="6746" y="2677"/>
                    </a:cubicBezTo>
                    <a:close/>
                    <a:moveTo>
                      <a:pt x="7568" y="2677"/>
                    </a:moveTo>
                    <a:cubicBezTo>
                      <a:pt x="7974" y="2677"/>
                      <a:pt x="8301" y="2992"/>
                      <a:pt x="8301" y="3399"/>
                    </a:cubicBezTo>
                    <a:lnTo>
                      <a:pt x="8301" y="9119"/>
                    </a:lnTo>
                    <a:lnTo>
                      <a:pt x="7368" y="9119"/>
                    </a:lnTo>
                    <a:lnTo>
                      <a:pt x="7368" y="2677"/>
                    </a:lnTo>
                    <a:close/>
                    <a:moveTo>
                      <a:pt x="10172" y="416"/>
                    </a:moveTo>
                    <a:cubicBezTo>
                      <a:pt x="11066" y="416"/>
                      <a:pt x="10954" y="1289"/>
                      <a:pt x="10954" y="1289"/>
                    </a:cubicBezTo>
                    <a:lnTo>
                      <a:pt x="10208" y="1289"/>
                    </a:lnTo>
                    <a:cubicBezTo>
                      <a:pt x="10096" y="1289"/>
                      <a:pt x="10005" y="1389"/>
                      <a:pt x="10005" y="1504"/>
                    </a:cubicBezTo>
                    <a:cubicBezTo>
                      <a:pt x="10005" y="1616"/>
                      <a:pt x="10096" y="1704"/>
                      <a:pt x="10208" y="1704"/>
                    </a:cubicBezTo>
                    <a:lnTo>
                      <a:pt x="10954" y="1704"/>
                    </a:lnTo>
                    <a:lnTo>
                      <a:pt x="10954" y="2262"/>
                    </a:lnTo>
                    <a:lnTo>
                      <a:pt x="10108" y="2262"/>
                    </a:lnTo>
                    <a:cubicBezTo>
                      <a:pt x="9653" y="2262"/>
                      <a:pt x="9287" y="2626"/>
                      <a:pt x="9287" y="3080"/>
                    </a:cubicBezTo>
                    <a:lnTo>
                      <a:pt x="9287" y="4420"/>
                    </a:lnTo>
                    <a:cubicBezTo>
                      <a:pt x="9287" y="4799"/>
                      <a:pt x="9590" y="5102"/>
                      <a:pt x="9969" y="5102"/>
                    </a:cubicBezTo>
                    <a:lnTo>
                      <a:pt x="10954" y="5102"/>
                    </a:lnTo>
                    <a:lnTo>
                      <a:pt x="10954" y="6782"/>
                    </a:lnTo>
                    <a:cubicBezTo>
                      <a:pt x="9929" y="6870"/>
                      <a:pt x="9059" y="7540"/>
                      <a:pt x="8732" y="8525"/>
                    </a:cubicBezTo>
                    <a:cubicBezTo>
                      <a:pt x="8732" y="8537"/>
                      <a:pt x="8717" y="8553"/>
                      <a:pt x="8717" y="8565"/>
                    </a:cubicBezTo>
                    <a:lnTo>
                      <a:pt x="8717" y="3399"/>
                    </a:lnTo>
                    <a:cubicBezTo>
                      <a:pt x="8717" y="2765"/>
                      <a:pt x="8201" y="2262"/>
                      <a:pt x="7568" y="2262"/>
                    </a:cubicBezTo>
                    <a:lnTo>
                      <a:pt x="6746" y="2262"/>
                    </a:lnTo>
                    <a:cubicBezTo>
                      <a:pt x="6116" y="2262"/>
                      <a:pt x="5597" y="2765"/>
                      <a:pt x="5597" y="3399"/>
                    </a:cubicBezTo>
                    <a:lnTo>
                      <a:pt x="5597" y="9119"/>
                    </a:lnTo>
                    <a:lnTo>
                      <a:pt x="5230" y="9119"/>
                    </a:lnTo>
                    <a:cubicBezTo>
                      <a:pt x="5333" y="8944"/>
                      <a:pt x="5345" y="8728"/>
                      <a:pt x="5270" y="8525"/>
                    </a:cubicBezTo>
                    <a:cubicBezTo>
                      <a:pt x="4927" y="7476"/>
                      <a:pt x="3942" y="6782"/>
                      <a:pt x="2844" y="6782"/>
                    </a:cubicBezTo>
                    <a:cubicBezTo>
                      <a:pt x="2314" y="6782"/>
                      <a:pt x="1807" y="6946"/>
                      <a:pt x="1365" y="7249"/>
                    </a:cubicBezTo>
                    <a:cubicBezTo>
                      <a:pt x="1277" y="7313"/>
                      <a:pt x="1253" y="7452"/>
                      <a:pt x="1316" y="7540"/>
                    </a:cubicBezTo>
                    <a:cubicBezTo>
                      <a:pt x="1362" y="7601"/>
                      <a:pt x="1424" y="7631"/>
                      <a:pt x="1486" y="7631"/>
                    </a:cubicBezTo>
                    <a:cubicBezTo>
                      <a:pt x="1528" y="7631"/>
                      <a:pt x="1571" y="7617"/>
                      <a:pt x="1607" y="7591"/>
                    </a:cubicBezTo>
                    <a:cubicBezTo>
                      <a:pt x="1971" y="7340"/>
                      <a:pt x="2402" y="7200"/>
                      <a:pt x="2844" y="7200"/>
                    </a:cubicBezTo>
                    <a:cubicBezTo>
                      <a:pt x="3766" y="7200"/>
                      <a:pt x="4575" y="7779"/>
                      <a:pt x="4879" y="8653"/>
                    </a:cubicBezTo>
                    <a:cubicBezTo>
                      <a:pt x="5018" y="9056"/>
                      <a:pt x="4524" y="9119"/>
                      <a:pt x="4524" y="9119"/>
                    </a:cubicBezTo>
                    <a:cubicBezTo>
                      <a:pt x="4424" y="8298"/>
                      <a:pt x="3714" y="7643"/>
                      <a:pt x="2844" y="7643"/>
                    </a:cubicBezTo>
                    <a:cubicBezTo>
                      <a:pt x="1986" y="7643"/>
                      <a:pt x="1277" y="8298"/>
                      <a:pt x="1165" y="9132"/>
                    </a:cubicBezTo>
                    <a:cubicBezTo>
                      <a:pt x="1165" y="9132"/>
                      <a:pt x="683" y="9044"/>
                      <a:pt x="822" y="8653"/>
                    </a:cubicBezTo>
                    <a:cubicBezTo>
                      <a:pt x="874" y="8489"/>
                      <a:pt x="949" y="8325"/>
                      <a:pt x="1050" y="8186"/>
                    </a:cubicBezTo>
                    <a:cubicBezTo>
                      <a:pt x="1113" y="8083"/>
                      <a:pt x="1089" y="7958"/>
                      <a:pt x="986" y="7895"/>
                    </a:cubicBezTo>
                    <a:cubicBezTo>
                      <a:pt x="949" y="7871"/>
                      <a:pt x="908" y="7860"/>
                      <a:pt x="869" y="7860"/>
                    </a:cubicBezTo>
                    <a:cubicBezTo>
                      <a:pt x="801" y="7860"/>
                      <a:pt x="736" y="7893"/>
                      <a:pt x="698" y="7958"/>
                    </a:cubicBezTo>
                    <a:cubicBezTo>
                      <a:pt x="595" y="8110"/>
                      <a:pt x="507" y="8274"/>
                      <a:pt x="443" y="8449"/>
                    </a:cubicBezTo>
                    <a:cubicBezTo>
                      <a:pt x="431" y="8386"/>
                      <a:pt x="419" y="8325"/>
                      <a:pt x="419" y="8249"/>
                    </a:cubicBezTo>
                    <a:lnTo>
                      <a:pt x="419" y="5278"/>
                    </a:lnTo>
                    <a:lnTo>
                      <a:pt x="1316" y="5278"/>
                    </a:lnTo>
                    <a:cubicBezTo>
                      <a:pt x="1759" y="5278"/>
                      <a:pt x="2111" y="4915"/>
                      <a:pt x="2111" y="4472"/>
                    </a:cubicBezTo>
                    <a:lnTo>
                      <a:pt x="2111" y="3056"/>
                    </a:lnTo>
                    <a:cubicBezTo>
                      <a:pt x="2111" y="2613"/>
                      <a:pt x="1759" y="2262"/>
                      <a:pt x="1316" y="2262"/>
                    </a:cubicBezTo>
                    <a:lnTo>
                      <a:pt x="419" y="2262"/>
                    </a:lnTo>
                    <a:lnTo>
                      <a:pt x="419" y="1704"/>
                    </a:lnTo>
                    <a:lnTo>
                      <a:pt x="9338" y="1704"/>
                    </a:lnTo>
                    <a:cubicBezTo>
                      <a:pt x="9450" y="1704"/>
                      <a:pt x="9538" y="1616"/>
                      <a:pt x="9538" y="1504"/>
                    </a:cubicBezTo>
                    <a:cubicBezTo>
                      <a:pt x="9538" y="1389"/>
                      <a:pt x="9450" y="1289"/>
                      <a:pt x="9338" y="1289"/>
                    </a:cubicBezTo>
                    <a:lnTo>
                      <a:pt x="419" y="1289"/>
                    </a:lnTo>
                    <a:cubicBezTo>
                      <a:pt x="419" y="1289"/>
                      <a:pt x="395" y="416"/>
                      <a:pt x="1201" y="416"/>
                    </a:cubicBezTo>
                    <a:close/>
                    <a:moveTo>
                      <a:pt x="11157" y="7200"/>
                    </a:moveTo>
                    <a:cubicBezTo>
                      <a:pt x="12079" y="7200"/>
                      <a:pt x="12913" y="7779"/>
                      <a:pt x="13188" y="8653"/>
                    </a:cubicBezTo>
                    <a:cubicBezTo>
                      <a:pt x="13328" y="9095"/>
                      <a:pt x="12837" y="9132"/>
                      <a:pt x="12837" y="9132"/>
                    </a:cubicBezTo>
                    <a:cubicBezTo>
                      <a:pt x="12734" y="8298"/>
                      <a:pt x="12015" y="7643"/>
                      <a:pt x="11157" y="7643"/>
                    </a:cubicBezTo>
                    <a:cubicBezTo>
                      <a:pt x="10296" y="7643"/>
                      <a:pt x="9590" y="8298"/>
                      <a:pt x="9475" y="9119"/>
                    </a:cubicBezTo>
                    <a:cubicBezTo>
                      <a:pt x="9475" y="9119"/>
                      <a:pt x="9473" y="9119"/>
                      <a:pt x="9471" y="9119"/>
                    </a:cubicBezTo>
                    <a:cubicBezTo>
                      <a:pt x="9427" y="9119"/>
                      <a:pt x="8967" y="9109"/>
                      <a:pt x="9123" y="8653"/>
                    </a:cubicBezTo>
                    <a:cubicBezTo>
                      <a:pt x="9426" y="7779"/>
                      <a:pt x="10233" y="7200"/>
                      <a:pt x="11157" y="7200"/>
                    </a:cubicBezTo>
                    <a:close/>
                    <a:moveTo>
                      <a:pt x="2844" y="8070"/>
                    </a:moveTo>
                    <a:cubicBezTo>
                      <a:pt x="3551" y="8070"/>
                      <a:pt x="4121" y="8640"/>
                      <a:pt x="4121" y="9335"/>
                    </a:cubicBezTo>
                    <a:cubicBezTo>
                      <a:pt x="4121" y="10041"/>
                      <a:pt x="3551" y="10611"/>
                      <a:pt x="2844" y="10611"/>
                    </a:cubicBezTo>
                    <a:cubicBezTo>
                      <a:pt x="2150" y="10611"/>
                      <a:pt x="1580" y="10041"/>
                      <a:pt x="1580" y="9335"/>
                    </a:cubicBezTo>
                    <a:cubicBezTo>
                      <a:pt x="1580" y="8640"/>
                      <a:pt x="2150" y="8070"/>
                      <a:pt x="2844" y="8070"/>
                    </a:cubicBezTo>
                    <a:close/>
                    <a:moveTo>
                      <a:pt x="11157" y="8070"/>
                    </a:moveTo>
                    <a:cubicBezTo>
                      <a:pt x="11864" y="8070"/>
                      <a:pt x="12431" y="8640"/>
                      <a:pt x="12431" y="9335"/>
                    </a:cubicBezTo>
                    <a:cubicBezTo>
                      <a:pt x="12431" y="10041"/>
                      <a:pt x="11864" y="10611"/>
                      <a:pt x="11157" y="10611"/>
                    </a:cubicBezTo>
                    <a:cubicBezTo>
                      <a:pt x="10460" y="10611"/>
                      <a:pt x="9881" y="10041"/>
                      <a:pt x="9881" y="9335"/>
                    </a:cubicBezTo>
                    <a:cubicBezTo>
                      <a:pt x="9881" y="8640"/>
                      <a:pt x="10460" y="8070"/>
                      <a:pt x="11157" y="8070"/>
                    </a:cubicBezTo>
                    <a:close/>
                    <a:moveTo>
                      <a:pt x="1201" y="0"/>
                    </a:moveTo>
                    <a:cubicBezTo>
                      <a:pt x="546" y="0"/>
                      <a:pt x="1" y="531"/>
                      <a:pt x="1" y="1201"/>
                    </a:cubicBezTo>
                    <a:lnTo>
                      <a:pt x="1" y="8249"/>
                    </a:lnTo>
                    <a:cubicBezTo>
                      <a:pt x="1" y="9538"/>
                      <a:pt x="1165" y="9550"/>
                      <a:pt x="1165" y="9550"/>
                    </a:cubicBezTo>
                    <a:cubicBezTo>
                      <a:pt x="1277" y="10384"/>
                      <a:pt x="1986" y="11026"/>
                      <a:pt x="2844" y="11026"/>
                    </a:cubicBezTo>
                    <a:cubicBezTo>
                      <a:pt x="3714" y="11026"/>
                      <a:pt x="4424" y="10384"/>
                      <a:pt x="4524" y="9550"/>
                    </a:cubicBezTo>
                    <a:lnTo>
                      <a:pt x="9475" y="9550"/>
                    </a:lnTo>
                    <a:cubicBezTo>
                      <a:pt x="9578" y="10384"/>
                      <a:pt x="10296" y="11026"/>
                      <a:pt x="11157" y="11026"/>
                    </a:cubicBezTo>
                    <a:cubicBezTo>
                      <a:pt x="12015" y="11026"/>
                      <a:pt x="12734" y="10384"/>
                      <a:pt x="12837" y="9550"/>
                    </a:cubicBezTo>
                    <a:lnTo>
                      <a:pt x="13152" y="9550"/>
                    </a:lnTo>
                    <a:cubicBezTo>
                      <a:pt x="13795" y="9550"/>
                      <a:pt x="14313" y="9032"/>
                      <a:pt x="14313" y="8386"/>
                    </a:cubicBezTo>
                    <a:lnTo>
                      <a:pt x="14313" y="6606"/>
                    </a:lnTo>
                    <a:cubicBezTo>
                      <a:pt x="14313" y="5960"/>
                      <a:pt x="13886" y="5406"/>
                      <a:pt x="13264" y="5254"/>
                    </a:cubicBezTo>
                    <a:lnTo>
                      <a:pt x="11369" y="4748"/>
                    </a:lnTo>
                    <a:lnTo>
                      <a:pt x="11369" y="1883"/>
                    </a:lnTo>
                    <a:lnTo>
                      <a:pt x="12015" y="1883"/>
                    </a:lnTo>
                    <a:cubicBezTo>
                      <a:pt x="12218" y="1883"/>
                      <a:pt x="12382" y="2047"/>
                      <a:pt x="12382" y="2247"/>
                    </a:cubicBezTo>
                    <a:lnTo>
                      <a:pt x="12382" y="2274"/>
                    </a:lnTo>
                    <a:cubicBezTo>
                      <a:pt x="12103" y="2374"/>
                      <a:pt x="11900" y="2626"/>
                      <a:pt x="11900" y="2929"/>
                    </a:cubicBezTo>
                    <a:lnTo>
                      <a:pt x="11900" y="3675"/>
                    </a:lnTo>
                    <a:cubicBezTo>
                      <a:pt x="11900" y="4066"/>
                      <a:pt x="12203" y="4369"/>
                      <a:pt x="12582" y="4369"/>
                    </a:cubicBezTo>
                    <a:cubicBezTo>
                      <a:pt x="12961" y="4369"/>
                      <a:pt x="13279" y="4066"/>
                      <a:pt x="13279" y="3675"/>
                    </a:cubicBezTo>
                    <a:lnTo>
                      <a:pt x="13279" y="2929"/>
                    </a:lnTo>
                    <a:cubicBezTo>
                      <a:pt x="13279" y="2626"/>
                      <a:pt x="13076" y="2374"/>
                      <a:pt x="12797" y="2274"/>
                    </a:cubicBezTo>
                    <a:lnTo>
                      <a:pt x="12797" y="2247"/>
                    </a:lnTo>
                    <a:cubicBezTo>
                      <a:pt x="12797" y="1819"/>
                      <a:pt x="12446" y="1464"/>
                      <a:pt x="12015" y="1464"/>
                    </a:cubicBezTo>
                    <a:lnTo>
                      <a:pt x="11369" y="1464"/>
                    </a:lnTo>
                    <a:lnTo>
                      <a:pt x="11369" y="1201"/>
                    </a:lnTo>
                    <a:cubicBezTo>
                      <a:pt x="11369" y="531"/>
                      <a:pt x="10827" y="0"/>
                      <a:pt x="10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8" name="Google Shape;1548;p52"/>
          <p:cNvSpPr/>
          <p:nvPr/>
        </p:nvSpPr>
        <p:spPr>
          <a:xfrm>
            <a:off x="71158" y="3902675"/>
            <a:ext cx="633900" cy="5631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9" name="Google Shape;1549;p52"/>
          <p:cNvGrpSpPr/>
          <p:nvPr/>
        </p:nvGrpSpPr>
        <p:grpSpPr>
          <a:xfrm>
            <a:off x="205351" y="4039019"/>
            <a:ext cx="385517" cy="308139"/>
            <a:chOff x="8020416" y="1515301"/>
            <a:chExt cx="385517" cy="308139"/>
          </a:xfrm>
        </p:grpSpPr>
        <p:sp>
          <p:nvSpPr>
            <p:cNvPr id="1550" name="Google Shape;1550;p52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13E00D-FFFF-D666-AFBA-2F537325C80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sp>
        <p:nvSpPr>
          <p:cNvPr id="10" name="Google Shape;1798;p57">
            <a:extLst>
              <a:ext uri="{FF2B5EF4-FFF2-40B4-BE49-F238E27FC236}">
                <a16:creationId xmlns:a16="http://schemas.microsoft.com/office/drawing/2014/main" id="{A90A6B40-768D-8821-4971-B38701C95E41}"/>
              </a:ext>
            </a:extLst>
          </p:cNvPr>
          <p:cNvSpPr/>
          <p:nvPr/>
        </p:nvSpPr>
        <p:spPr>
          <a:xfrm>
            <a:off x="3646010" y="1517304"/>
            <a:ext cx="4753233" cy="3215329"/>
          </a:xfrm>
          <a:prstGeom prst="roundRect">
            <a:avLst>
              <a:gd name="adj" fmla="val 19017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577DB-F66F-8006-F637-96221AA47C0C}"/>
              </a:ext>
            </a:extLst>
          </p:cNvPr>
          <p:cNvSpPr txBox="1"/>
          <p:nvPr/>
        </p:nvSpPr>
        <p:spPr>
          <a:xfrm>
            <a:off x="4282245" y="261466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5. (p 78) Work in group.</a:t>
            </a:r>
            <a:endParaRPr lang="en-VN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FCB28-A354-88E3-671C-1D7B9D9D8AC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pic>
        <p:nvPicPr>
          <p:cNvPr id="25" name="Háº¹n giá» Äáº¿m ngÆ°á»£c 5 phÃºt 5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26F06F2B-0771-1884-680B-B242FD84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03" y="446091"/>
            <a:ext cx="2219685" cy="1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9BDA-5079-44B0-BA62-04FB86EF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/>
              <a:t>your group, complete </a:t>
            </a:r>
            <a:r>
              <a:rPr lang="en-US" dirty="0"/>
              <a:t>the table</a:t>
            </a:r>
            <a:endParaRPr lang="vi-VN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B71A50-87A6-40AA-A98F-8598AC605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356222"/>
              </p:ext>
            </p:extLst>
          </p:nvPr>
        </p:nvGraphicFramePr>
        <p:xfrm>
          <a:off x="956930" y="1467293"/>
          <a:ext cx="7049386" cy="269588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555800">
                  <a:extLst>
                    <a:ext uri="{9D8B030D-6E8A-4147-A177-3AD203B41FA5}">
                      <a16:colId xmlns:a16="http://schemas.microsoft.com/office/drawing/2014/main" val="783756473"/>
                    </a:ext>
                  </a:extLst>
                </a:gridCol>
                <a:gridCol w="1405585">
                  <a:extLst>
                    <a:ext uri="{9D8B030D-6E8A-4147-A177-3AD203B41FA5}">
                      <a16:colId xmlns:a16="http://schemas.microsoft.com/office/drawing/2014/main" val="4114439804"/>
                    </a:ext>
                  </a:extLst>
                </a:gridCol>
                <a:gridCol w="1546820">
                  <a:extLst>
                    <a:ext uri="{9D8B030D-6E8A-4147-A177-3AD203B41FA5}">
                      <a16:colId xmlns:a16="http://schemas.microsoft.com/office/drawing/2014/main" val="1679082801"/>
                    </a:ext>
                  </a:extLst>
                </a:gridCol>
                <a:gridCol w="2541181">
                  <a:extLst>
                    <a:ext uri="{9D8B030D-6E8A-4147-A177-3AD203B41FA5}">
                      <a16:colId xmlns:a16="http://schemas.microsoft.com/office/drawing/2014/main" val="1986708456"/>
                    </a:ext>
                  </a:extLst>
                </a:gridCol>
              </a:tblGrid>
              <a:tr h="63948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Situation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accent4"/>
                          </a:solidFill>
                        </a:rPr>
                        <a:t>tình</a:t>
                      </a:r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4"/>
                          </a:solidFill>
                        </a:rPr>
                        <a:t>huống</a:t>
                      </a:r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)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Safe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Unsafe 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Why?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351760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1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99003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2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429419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3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73484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4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144913"/>
                  </a:ext>
                </a:extLst>
              </a:tr>
              <a:tr h="4111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4"/>
                          </a:solidFill>
                        </a:rPr>
                        <a:t>5</a:t>
                      </a:r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1800" b="1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322287"/>
                  </a:ext>
                </a:extLst>
              </a:tr>
            </a:tbl>
          </a:graphicData>
        </a:graphic>
      </p:graphicFrame>
      <p:sp>
        <p:nvSpPr>
          <p:cNvPr id="5" name="Smiley Face 4">
            <a:extLst>
              <a:ext uri="{FF2B5EF4-FFF2-40B4-BE49-F238E27FC236}">
                <a16:creationId xmlns:a16="http://schemas.microsoft.com/office/drawing/2014/main" id="{A14D8AD2-C7C7-44BE-85BF-AA843AD6C3AF}"/>
              </a:ext>
            </a:extLst>
          </p:cNvPr>
          <p:cNvSpPr/>
          <p:nvPr/>
        </p:nvSpPr>
        <p:spPr>
          <a:xfrm>
            <a:off x="3189768" y="1499190"/>
            <a:ext cx="510363" cy="41467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BA77DC66-9ACE-4381-B805-798648DF7D11}"/>
              </a:ext>
            </a:extLst>
          </p:cNvPr>
          <p:cNvSpPr/>
          <p:nvPr/>
        </p:nvSpPr>
        <p:spPr>
          <a:xfrm>
            <a:off x="4883889" y="1513367"/>
            <a:ext cx="510363" cy="41467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195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7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221" name="Google Shape;3221;p75"/>
          <p:cNvSpPr txBox="1"/>
          <p:nvPr/>
        </p:nvSpPr>
        <p:spPr>
          <a:xfrm>
            <a:off x="1595635" y="1182088"/>
            <a:ext cx="716995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What are the topics today?</a:t>
            </a:r>
            <a:endParaRPr sz="3200" b="1" dirty="0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5" name="Google Shape;3225;p75"/>
          <p:cNvSpPr/>
          <p:nvPr/>
        </p:nvSpPr>
        <p:spPr>
          <a:xfrm>
            <a:off x="2752206" y="21071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road safety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6" name="Google Shape;3226;p75"/>
          <p:cNvSpPr/>
          <p:nvPr/>
        </p:nvSpPr>
        <p:spPr>
          <a:xfrm>
            <a:off x="2752206" y="2733807"/>
            <a:ext cx="4939020" cy="523200"/>
          </a:xfrm>
          <a:prstGeom prst="roundRect">
            <a:avLst>
              <a:gd name="adj" fmla="val 49566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how to avoid traffic accidents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7" name="Google Shape;3227;p75"/>
          <p:cNvSpPr/>
          <p:nvPr/>
        </p:nvSpPr>
        <p:spPr>
          <a:xfrm>
            <a:off x="2752206" y="33604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activities on the road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8" name="Google Shape;3228;p75"/>
          <p:cNvSpPr/>
          <p:nvPr/>
        </p:nvSpPr>
        <p:spPr>
          <a:xfrm>
            <a:off x="2752206" y="398710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traffic rules 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232" name="Google Shape;3232;p75"/>
          <p:cNvGrpSpPr/>
          <p:nvPr/>
        </p:nvGrpSpPr>
        <p:grpSpPr>
          <a:xfrm>
            <a:off x="0" y="3987107"/>
            <a:ext cx="1954671" cy="1294445"/>
            <a:chOff x="609600" y="3581398"/>
            <a:chExt cx="1954671" cy="1294445"/>
          </a:xfrm>
        </p:grpSpPr>
        <p:sp>
          <p:nvSpPr>
            <p:cNvPr id="3233" name="Google Shape;3233;p75"/>
            <p:cNvSpPr/>
            <p:nvPr/>
          </p:nvSpPr>
          <p:spPr>
            <a:xfrm>
              <a:off x="609600" y="3739875"/>
              <a:ext cx="1918065" cy="905645"/>
            </a:xfrm>
            <a:custGeom>
              <a:avLst/>
              <a:gdLst/>
              <a:ahLst/>
              <a:cxnLst/>
              <a:rect l="l" t="t" r="r" b="b"/>
              <a:pathLst>
                <a:path w="26566" h="12544" extrusionOk="0">
                  <a:moveTo>
                    <a:pt x="10843" y="0"/>
                  </a:moveTo>
                  <a:cubicBezTo>
                    <a:pt x="8437" y="0"/>
                    <a:pt x="6265" y="1435"/>
                    <a:pt x="5330" y="3643"/>
                  </a:cubicBezTo>
                  <a:lnTo>
                    <a:pt x="4034" y="6695"/>
                  </a:lnTo>
                  <a:cubicBezTo>
                    <a:pt x="1942" y="6717"/>
                    <a:pt x="230" y="8312"/>
                    <a:pt x="22" y="10349"/>
                  </a:cubicBezTo>
                  <a:cubicBezTo>
                    <a:pt x="11" y="10488"/>
                    <a:pt x="0" y="10626"/>
                    <a:pt x="0" y="10765"/>
                  </a:cubicBezTo>
                  <a:lnTo>
                    <a:pt x="0" y="12543"/>
                  </a:lnTo>
                  <a:lnTo>
                    <a:pt x="26565" y="12543"/>
                  </a:lnTo>
                  <a:lnTo>
                    <a:pt x="26565" y="9630"/>
                  </a:lnTo>
                  <a:cubicBezTo>
                    <a:pt x="26565" y="8013"/>
                    <a:pt x="25258" y="6695"/>
                    <a:pt x="23641" y="6695"/>
                  </a:cubicBezTo>
                  <a:lnTo>
                    <a:pt x="23419" y="6695"/>
                  </a:lnTo>
                  <a:lnTo>
                    <a:pt x="23419" y="4567"/>
                  </a:lnTo>
                  <a:cubicBezTo>
                    <a:pt x="23419" y="2048"/>
                    <a:pt x="21363" y="0"/>
                    <a:pt x="188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5"/>
            <p:cNvSpPr/>
            <p:nvPr/>
          </p:nvSpPr>
          <p:spPr>
            <a:xfrm>
              <a:off x="1351527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5" y="858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5"/>
            <p:cNvSpPr/>
            <p:nvPr/>
          </p:nvSpPr>
          <p:spPr>
            <a:xfrm>
              <a:off x="1475133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4" y="85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5"/>
            <p:cNvSpPr/>
            <p:nvPr/>
          </p:nvSpPr>
          <p:spPr>
            <a:xfrm>
              <a:off x="1413258" y="4392697"/>
              <a:ext cx="61948" cy="61729"/>
            </a:xfrm>
            <a:custGeom>
              <a:avLst/>
              <a:gdLst/>
              <a:ahLst/>
              <a:cxnLst/>
              <a:rect l="l" t="t" r="r" b="b"/>
              <a:pathLst>
                <a:path w="858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7" y="855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5"/>
            <p:cNvSpPr/>
            <p:nvPr/>
          </p:nvSpPr>
          <p:spPr>
            <a:xfrm>
              <a:off x="1535998" y="4330750"/>
              <a:ext cx="184543" cy="123674"/>
            </a:xfrm>
            <a:custGeom>
              <a:avLst/>
              <a:gdLst/>
              <a:ahLst/>
              <a:cxnLst/>
              <a:rect l="l" t="t" r="r" b="b"/>
              <a:pathLst>
                <a:path w="2556" h="1713" extrusionOk="0">
                  <a:moveTo>
                    <a:pt x="1" y="858"/>
                  </a:moveTo>
                  <a:lnTo>
                    <a:pt x="1" y="1713"/>
                  </a:lnTo>
                  <a:lnTo>
                    <a:pt x="855" y="1713"/>
                  </a:lnTo>
                  <a:lnTo>
                    <a:pt x="855" y="858"/>
                  </a:lnTo>
                  <a:close/>
                  <a:moveTo>
                    <a:pt x="855" y="1"/>
                  </a:moveTo>
                  <a:lnTo>
                    <a:pt x="855" y="858"/>
                  </a:lnTo>
                  <a:lnTo>
                    <a:pt x="1699" y="858"/>
                  </a:lnTo>
                  <a:lnTo>
                    <a:pt x="1699" y="1713"/>
                  </a:lnTo>
                  <a:lnTo>
                    <a:pt x="2556" y="1713"/>
                  </a:lnTo>
                  <a:lnTo>
                    <a:pt x="2556" y="858"/>
                  </a:lnTo>
                  <a:lnTo>
                    <a:pt x="1710" y="858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5"/>
            <p:cNvSpPr/>
            <p:nvPr/>
          </p:nvSpPr>
          <p:spPr>
            <a:xfrm>
              <a:off x="1720541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3" y="858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5"/>
            <p:cNvSpPr/>
            <p:nvPr/>
          </p:nvSpPr>
          <p:spPr>
            <a:xfrm>
              <a:off x="1843064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6" y="858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5"/>
            <p:cNvSpPr/>
            <p:nvPr/>
          </p:nvSpPr>
          <p:spPr>
            <a:xfrm>
              <a:off x="1781406" y="4392697"/>
              <a:ext cx="61731" cy="61729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5" y="855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5"/>
            <p:cNvSpPr/>
            <p:nvPr/>
          </p:nvSpPr>
          <p:spPr>
            <a:xfrm>
              <a:off x="627000" y="4544531"/>
              <a:ext cx="1937270" cy="157896"/>
            </a:xfrm>
            <a:custGeom>
              <a:avLst/>
              <a:gdLst/>
              <a:ahLst/>
              <a:cxnLst/>
              <a:rect l="l" t="t" r="r" b="b"/>
              <a:pathLst>
                <a:path w="26832" h="2187" extrusionOk="0">
                  <a:moveTo>
                    <a:pt x="1099" y="0"/>
                  </a:moveTo>
                  <a:cubicBezTo>
                    <a:pt x="497" y="0"/>
                    <a:pt x="0" y="497"/>
                    <a:pt x="0" y="1099"/>
                  </a:cubicBezTo>
                  <a:cubicBezTo>
                    <a:pt x="0" y="1701"/>
                    <a:pt x="497" y="2186"/>
                    <a:pt x="1099" y="2186"/>
                  </a:cubicBezTo>
                  <a:lnTo>
                    <a:pt x="25744" y="2186"/>
                  </a:lnTo>
                  <a:cubicBezTo>
                    <a:pt x="26346" y="2186"/>
                    <a:pt x="26832" y="1701"/>
                    <a:pt x="26832" y="1099"/>
                  </a:cubicBezTo>
                  <a:cubicBezTo>
                    <a:pt x="26832" y="497"/>
                    <a:pt x="26346" y="0"/>
                    <a:pt x="257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5"/>
            <p:cNvSpPr/>
            <p:nvPr/>
          </p:nvSpPr>
          <p:spPr>
            <a:xfrm>
              <a:off x="948290" y="4458542"/>
              <a:ext cx="417533" cy="417302"/>
            </a:xfrm>
            <a:custGeom>
              <a:avLst/>
              <a:gdLst/>
              <a:ahLst/>
              <a:cxnLst/>
              <a:rect l="l" t="t" r="r" b="b"/>
              <a:pathLst>
                <a:path w="5783" h="5780" extrusionOk="0">
                  <a:moveTo>
                    <a:pt x="2892" y="1"/>
                  </a:moveTo>
                  <a:cubicBezTo>
                    <a:pt x="1296" y="1"/>
                    <a:pt x="1" y="1297"/>
                    <a:pt x="1" y="2892"/>
                  </a:cubicBezTo>
                  <a:cubicBezTo>
                    <a:pt x="1" y="4487"/>
                    <a:pt x="1296" y="5780"/>
                    <a:pt x="2892" y="5780"/>
                  </a:cubicBezTo>
                  <a:cubicBezTo>
                    <a:pt x="4487" y="5780"/>
                    <a:pt x="5783" y="4487"/>
                    <a:pt x="5783" y="2892"/>
                  </a:cubicBezTo>
                  <a:cubicBezTo>
                    <a:pt x="5783" y="1297"/>
                    <a:pt x="4487" y="1"/>
                    <a:pt x="2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5"/>
            <p:cNvSpPr/>
            <p:nvPr/>
          </p:nvSpPr>
          <p:spPr>
            <a:xfrm>
              <a:off x="1100343" y="4610376"/>
              <a:ext cx="113426" cy="113639"/>
            </a:xfrm>
            <a:custGeom>
              <a:avLst/>
              <a:gdLst/>
              <a:ahLst/>
              <a:cxnLst/>
              <a:rect l="l" t="t" r="r" b="b"/>
              <a:pathLst>
                <a:path w="1571" h="1574" extrusionOk="0">
                  <a:moveTo>
                    <a:pt x="786" y="1"/>
                  </a:moveTo>
                  <a:cubicBezTo>
                    <a:pt x="358" y="1"/>
                    <a:pt x="0" y="348"/>
                    <a:pt x="0" y="789"/>
                  </a:cubicBezTo>
                  <a:cubicBezTo>
                    <a:pt x="0" y="1216"/>
                    <a:pt x="358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5"/>
            <p:cNvSpPr/>
            <p:nvPr/>
          </p:nvSpPr>
          <p:spPr>
            <a:xfrm>
              <a:off x="909230" y="4419338"/>
              <a:ext cx="495870" cy="287057"/>
            </a:xfrm>
            <a:custGeom>
              <a:avLst/>
              <a:gdLst/>
              <a:ahLst/>
              <a:cxnLst/>
              <a:rect l="l" t="t" r="r" b="b"/>
              <a:pathLst>
                <a:path w="6868" h="3976" extrusionOk="0">
                  <a:moveTo>
                    <a:pt x="3433" y="0"/>
                  </a:moveTo>
                  <a:cubicBezTo>
                    <a:pt x="1538" y="0"/>
                    <a:pt x="1" y="1537"/>
                    <a:pt x="1" y="3435"/>
                  </a:cubicBezTo>
                  <a:cubicBezTo>
                    <a:pt x="1" y="3698"/>
                    <a:pt x="195" y="3931"/>
                    <a:pt x="461" y="3965"/>
                  </a:cubicBezTo>
                  <a:cubicBezTo>
                    <a:pt x="486" y="3976"/>
                    <a:pt x="519" y="3976"/>
                    <a:pt x="542" y="3976"/>
                  </a:cubicBezTo>
                  <a:cubicBezTo>
                    <a:pt x="844" y="3976"/>
                    <a:pt x="1085" y="3734"/>
                    <a:pt x="1085" y="3435"/>
                  </a:cubicBezTo>
                  <a:cubicBezTo>
                    <a:pt x="1085" y="2139"/>
                    <a:pt x="2137" y="1088"/>
                    <a:pt x="3433" y="1088"/>
                  </a:cubicBezTo>
                  <a:cubicBezTo>
                    <a:pt x="4728" y="1088"/>
                    <a:pt x="5780" y="2139"/>
                    <a:pt x="5780" y="3435"/>
                  </a:cubicBezTo>
                  <a:cubicBezTo>
                    <a:pt x="5780" y="3734"/>
                    <a:pt x="6021" y="3976"/>
                    <a:pt x="6324" y="3976"/>
                  </a:cubicBezTo>
                  <a:cubicBezTo>
                    <a:pt x="6357" y="3976"/>
                    <a:pt x="6382" y="3976"/>
                    <a:pt x="6404" y="3965"/>
                  </a:cubicBezTo>
                  <a:cubicBezTo>
                    <a:pt x="6670" y="3931"/>
                    <a:pt x="6867" y="3698"/>
                    <a:pt x="6867" y="3435"/>
                  </a:cubicBezTo>
                  <a:cubicBezTo>
                    <a:pt x="6867" y="1537"/>
                    <a:pt x="5327" y="0"/>
                    <a:pt x="343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5"/>
            <p:cNvSpPr/>
            <p:nvPr/>
          </p:nvSpPr>
          <p:spPr>
            <a:xfrm>
              <a:off x="1899019" y="4458542"/>
              <a:ext cx="417460" cy="417302"/>
            </a:xfrm>
            <a:custGeom>
              <a:avLst/>
              <a:gdLst/>
              <a:ahLst/>
              <a:cxnLst/>
              <a:rect l="l" t="t" r="r" b="b"/>
              <a:pathLst>
                <a:path w="5782" h="5780" extrusionOk="0">
                  <a:moveTo>
                    <a:pt x="2891" y="1"/>
                  </a:moveTo>
                  <a:cubicBezTo>
                    <a:pt x="1296" y="1"/>
                    <a:pt x="0" y="1297"/>
                    <a:pt x="0" y="2892"/>
                  </a:cubicBezTo>
                  <a:cubicBezTo>
                    <a:pt x="0" y="4487"/>
                    <a:pt x="1296" y="5780"/>
                    <a:pt x="2891" y="5780"/>
                  </a:cubicBezTo>
                  <a:cubicBezTo>
                    <a:pt x="4486" y="5780"/>
                    <a:pt x="5782" y="4487"/>
                    <a:pt x="5782" y="2892"/>
                  </a:cubicBezTo>
                  <a:cubicBezTo>
                    <a:pt x="5782" y="1297"/>
                    <a:pt x="448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5"/>
            <p:cNvSpPr/>
            <p:nvPr/>
          </p:nvSpPr>
          <p:spPr>
            <a:xfrm>
              <a:off x="2051000" y="4610376"/>
              <a:ext cx="113498" cy="113639"/>
            </a:xfrm>
            <a:custGeom>
              <a:avLst/>
              <a:gdLst/>
              <a:ahLst/>
              <a:cxnLst/>
              <a:rect l="l" t="t" r="r" b="b"/>
              <a:pathLst>
                <a:path w="1572" h="1574" extrusionOk="0">
                  <a:moveTo>
                    <a:pt x="786" y="1"/>
                  </a:moveTo>
                  <a:cubicBezTo>
                    <a:pt x="359" y="1"/>
                    <a:pt x="1" y="348"/>
                    <a:pt x="1" y="789"/>
                  </a:cubicBezTo>
                  <a:cubicBezTo>
                    <a:pt x="1" y="1216"/>
                    <a:pt x="359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5"/>
            <p:cNvSpPr/>
            <p:nvPr/>
          </p:nvSpPr>
          <p:spPr>
            <a:xfrm>
              <a:off x="1859743" y="4419338"/>
              <a:ext cx="495797" cy="287057"/>
            </a:xfrm>
            <a:custGeom>
              <a:avLst/>
              <a:gdLst/>
              <a:ahLst/>
              <a:cxnLst/>
              <a:rect l="l" t="t" r="r" b="b"/>
              <a:pathLst>
                <a:path w="6867" h="3976" extrusionOk="0">
                  <a:moveTo>
                    <a:pt x="3435" y="0"/>
                  </a:moveTo>
                  <a:cubicBezTo>
                    <a:pt x="1540" y="0"/>
                    <a:pt x="0" y="1537"/>
                    <a:pt x="0" y="3435"/>
                  </a:cubicBezTo>
                  <a:cubicBezTo>
                    <a:pt x="0" y="3698"/>
                    <a:pt x="197" y="3931"/>
                    <a:pt x="464" y="3965"/>
                  </a:cubicBezTo>
                  <a:cubicBezTo>
                    <a:pt x="486" y="3976"/>
                    <a:pt x="522" y="3976"/>
                    <a:pt x="544" y="3976"/>
                  </a:cubicBezTo>
                  <a:cubicBezTo>
                    <a:pt x="846" y="3976"/>
                    <a:pt x="1088" y="3734"/>
                    <a:pt x="1088" y="3435"/>
                  </a:cubicBezTo>
                  <a:cubicBezTo>
                    <a:pt x="1088" y="2139"/>
                    <a:pt x="2139" y="1088"/>
                    <a:pt x="3435" y="1088"/>
                  </a:cubicBezTo>
                  <a:cubicBezTo>
                    <a:pt x="4731" y="1088"/>
                    <a:pt x="5782" y="2139"/>
                    <a:pt x="5782" y="3435"/>
                  </a:cubicBezTo>
                  <a:cubicBezTo>
                    <a:pt x="5782" y="3734"/>
                    <a:pt x="6024" y="3976"/>
                    <a:pt x="6326" y="3976"/>
                  </a:cubicBezTo>
                  <a:cubicBezTo>
                    <a:pt x="6359" y="3976"/>
                    <a:pt x="6381" y="3976"/>
                    <a:pt x="6406" y="3965"/>
                  </a:cubicBezTo>
                  <a:cubicBezTo>
                    <a:pt x="6673" y="3931"/>
                    <a:pt x="6867" y="3698"/>
                    <a:pt x="6867" y="3435"/>
                  </a:cubicBezTo>
                  <a:cubicBezTo>
                    <a:pt x="6867" y="1537"/>
                    <a:pt x="5330" y="0"/>
                    <a:pt x="34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5"/>
            <p:cNvSpPr/>
            <p:nvPr/>
          </p:nvSpPr>
          <p:spPr>
            <a:xfrm>
              <a:off x="997603" y="3819149"/>
              <a:ext cx="434933" cy="357450"/>
            </a:xfrm>
            <a:custGeom>
              <a:avLst/>
              <a:gdLst/>
              <a:ahLst/>
              <a:cxnLst/>
              <a:rect l="l" t="t" r="r" b="b"/>
              <a:pathLst>
                <a:path w="6024" h="4951" extrusionOk="0">
                  <a:moveTo>
                    <a:pt x="5308" y="1"/>
                  </a:moveTo>
                  <a:cubicBezTo>
                    <a:pt x="3260" y="59"/>
                    <a:pt x="1434" y="1308"/>
                    <a:pt x="624" y="3203"/>
                  </a:cubicBezTo>
                  <a:lnTo>
                    <a:pt x="186" y="4232"/>
                  </a:lnTo>
                  <a:lnTo>
                    <a:pt x="106" y="4440"/>
                  </a:lnTo>
                  <a:cubicBezTo>
                    <a:pt x="0" y="4684"/>
                    <a:pt x="175" y="4950"/>
                    <a:pt x="427" y="4950"/>
                  </a:cubicBezTo>
                  <a:lnTo>
                    <a:pt x="5491" y="4950"/>
                  </a:lnTo>
                  <a:cubicBezTo>
                    <a:pt x="5782" y="4950"/>
                    <a:pt x="6023" y="4706"/>
                    <a:pt x="6023" y="4418"/>
                  </a:cubicBezTo>
                  <a:lnTo>
                    <a:pt x="6023" y="522"/>
                  </a:lnTo>
                  <a:cubicBezTo>
                    <a:pt x="6023" y="234"/>
                    <a:pt x="5782" y="1"/>
                    <a:pt x="5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5"/>
            <p:cNvSpPr/>
            <p:nvPr/>
          </p:nvSpPr>
          <p:spPr>
            <a:xfrm>
              <a:off x="1505963" y="3819149"/>
              <a:ext cx="373057" cy="357450"/>
            </a:xfrm>
            <a:custGeom>
              <a:avLst/>
              <a:gdLst/>
              <a:ahLst/>
              <a:cxnLst/>
              <a:rect l="l" t="t" r="r" b="b"/>
              <a:pathLst>
                <a:path w="5167" h="4951" extrusionOk="0">
                  <a:moveTo>
                    <a:pt x="173" y="1"/>
                  </a:moveTo>
                  <a:cubicBezTo>
                    <a:pt x="81" y="1"/>
                    <a:pt x="1" y="81"/>
                    <a:pt x="1" y="176"/>
                  </a:cubicBezTo>
                  <a:lnTo>
                    <a:pt x="1" y="4776"/>
                  </a:lnTo>
                  <a:cubicBezTo>
                    <a:pt x="1" y="4867"/>
                    <a:pt x="81" y="4950"/>
                    <a:pt x="173" y="4950"/>
                  </a:cubicBezTo>
                  <a:lnTo>
                    <a:pt x="4995" y="4950"/>
                  </a:lnTo>
                  <a:cubicBezTo>
                    <a:pt x="5097" y="4950"/>
                    <a:pt x="5167" y="4867"/>
                    <a:pt x="5167" y="4776"/>
                  </a:cubicBezTo>
                  <a:lnTo>
                    <a:pt x="5167" y="176"/>
                  </a:lnTo>
                  <a:cubicBezTo>
                    <a:pt x="5167" y="81"/>
                    <a:pt x="5097" y="1"/>
                    <a:pt x="49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5"/>
            <p:cNvSpPr/>
            <p:nvPr/>
          </p:nvSpPr>
          <p:spPr>
            <a:xfrm>
              <a:off x="1949054" y="3819149"/>
              <a:ext cx="284757" cy="357450"/>
            </a:xfrm>
            <a:custGeom>
              <a:avLst/>
              <a:gdLst/>
              <a:ahLst/>
              <a:cxnLst/>
              <a:rect l="l" t="t" r="r" b="b"/>
              <a:pathLst>
                <a:path w="3944" h="4951" extrusionOk="0">
                  <a:moveTo>
                    <a:pt x="220" y="1"/>
                  </a:moveTo>
                  <a:cubicBezTo>
                    <a:pt x="106" y="1"/>
                    <a:pt x="1" y="106"/>
                    <a:pt x="1" y="220"/>
                  </a:cubicBezTo>
                  <a:lnTo>
                    <a:pt x="1" y="4717"/>
                  </a:lnTo>
                  <a:cubicBezTo>
                    <a:pt x="1" y="4845"/>
                    <a:pt x="106" y="4950"/>
                    <a:pt x="220" y="4950"/>
                  </a:cubicBezTo>
                  <a:lnTo>
                    <a:pt x="3724" y="4950"/>
                  </a:lnTo>
                  <a:cubicBezTo>
                    <a:pt x="3852" y="4950"/>
                    <a:pt x="3943" y="4845"/>
                    <a:pt x="3943" y="4717"/>
                  </a:cubicBezTo>
                  <a:lnTo>
                    <a:pt x="3943" y="1482"/>
                  </a:lnTo>
                  <a:cubicBezTo>
                    <a:pt x="3943" y="661"/>
                    <a:pt x="3286" y="1"/>
                    <a:pt x="24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5"/>
            <p:cNvSpPr/>
            <p:nvPr/>
          </p:nvSpPr>
          <p:spPr>
            <a:xfrm>
              <a:off x="2393156" y="4405909"/>
              <a:ext cx="153714" cy="104398"/>
            </a:xfrm>
            <a:custGeom>
              <a:avLst/>
              <a:gdLst/>
              <a:ahLst/>
              <a:cxnLst/>
              <a:rect l="l" t="t" r="r" b="b"/>
              <a:pathLst>
                <a:path w="2129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1124"/>
                    <a:pt x="325" y="1446"/>
                    <a:pt x="716" y="1446"/>
                  </a:cubicBezTo>
                  <a:lnTo>
                    <a:pt x="1884" y="1446"/>
                  </a:lnTo>
                  <a:cubicBezTo>
                    <a:pt x="2023" y="1446"/>
                    <a:pt x="2129" y="1332"/>
                    <a:pt x="2129" y="1204"/>
                  </a:cubicBezTo>
                  <a:lnTo>
                    <a:pt x="2129" y="255"/>
                  </a:lnTo>
                  <a:cubicBezTo>
                    <a:pt x="2129" y="117"/>
                    <a:pt x="2023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5"/>
            <p:cNvSpPr/>
            <p:nvPr/>
          </p:nvSpPr>
          <p:spPr>
            <a:xfrm>
              <a:off x="2393156" y="4405909"/>
              <a:ext cx="88589" cy="104398"/>
            </a:xfrm>
            <a:custGeom>
              <a:avLst/>
              <a:gdLst/>
              <a:ahLst/>
              <a:cxnLst/>
              <a:rect l="l" t="t" r="r" b="b"/>
              <a:pathLst>
                <a:path w="1227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927"/>
                    <a:pt x="81" y="1099"/>
                    <a:pt x="209" y="1238"/>
                  </a:cubicBezTo>
                  <a:cubicBezTo>
                    <a:pt x="347" y="1365"/>
                    <a:pt x="519" y="1446"/>
                    <a:pt x="716" y="1446"/>
                  </a:cubicBezTo>
                  <a:lnTo>
                    <a:pt x="1227" y="1446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5"/>
            <p:cNvSpPr/>
            <p:nvPr/>
          </p:nvSpPr>
          <p:spPr>
            <a:xfrm>
              <a:off x="1596140" y="3581398"/>
              <a:ext cx="169526" cy="158546"/>
            </a:xfrm>
            <a:custGeom>
              <a:avLst/>
              <a:gdLst/>
              <a:ahLst/>
              <a:cxnLst/>
              <a:rect l="l" t="t" r="r" b="b"/>
              <a:pathLst>
                <a:path w="2348" h="2196" extrusionOk="0">
                  <a:moveTo>
                    <a:pt x="588" y="1"/>
                  </a:moveTo>
                  <a:cubicBezTo>
                    <a:pt x="266" y="1"/>
                    <a:pt x="0" y="253"/>
                    <a:pt x="0" y="578"/>
                  </a:cubicBezTo>
                  <a:lnTo>
                    <a:pt x="0" y="2195"/>
                  </a:lnTo>
                  <a:lnTo>
                    <a:pt x="2347" y="2195"/>
                  </a:lnTo>
                  <a:lnTo>
                    <a:pt x="2347" y="578"/>
                  </a:lnTo>
                  <a:cubicBezTo>
                    <a:pt x="2347" y="253"/>
                    <a:pt x="2081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ấu Tích Nghĩa Là Gì">
            <a:extLst>
              <a:ext uri="{FF2B5EF4-FFF2-40B4-BE49-F238E27FC236}">
                <a16:creationId xmlns:a16="http://schemas.microsoft.com/office/drawing/2014/main" id="{FB3CECAC-ACD6-BF64-919E-291B130A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8" y="1975719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ích Nghĩa Là Gì">
            <a:extLst>
              <a:ext uri="{FF2B5EF4-FFF2-40B4-BE49-F238E27FC236}">
                <a16:creationId xmlns:a16="http://schemas.microsoft.com/office/drawing/2014/main" id="{C1F23181-5486-63DF-4D97-A973509B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2584524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ấu Tích Nghĩa Là Gì">
            <a:extLst>
              <a:ext uri="{FF2B5EF4-FFF2-40B4-BE49-F238E27FC236}">
                <a16:creationId xmlns:a16="http://schemas.microsoft.com/office/drawing/2014/main" id="{832BB7CF-D77F-6B00-6158-7EFFB6EB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3894780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" grpId="0"/>
      <p:bldP spid="3221" grpId="0"/>
      <p:bldP spid="3225" grpId="0" animBg="1"/>
      <p:bldP spid="3226" grpId="0" animBg="1"/>
      <p:bldP spid="3227" grpId="0" animBg="1"/>
      <p:bldP spid="32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46"/>
          <p:cNvSpPr/>
          <p:nvPr/>
        </p:nvSpPr>
        <p:spPr>
          <a:xfrm>
            <a:off x="712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6"/>
          <p:cNvSpPr/>
          <p:nvPr/>
        </p:nvSpPr>
        <p:spPr>
          <a:xfrm>
            <a:off x="4579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15" name="Google Shape;1115;p46"/>
          <p:cNvSpPr txBox="1">
            <a:spLocks noGrp="1"/>
          </p:cNvSpPr>
          <p:nvPr>
            <p:ph type="title" idx="2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6" name="Google Shape;1116;p46"/>
          <p:cNvSpPr txBox="1">
            <a:spLocks noGrp="1"/>
          </p:cNvSpPr>
          <p:nvPr>
            <p:ph type="subTitle" idx="1"/>
          </p:nvPr>
        </p:nvSpPr>
        <p:spPr>
          <a:xfrm>
            <a:off x="804216" y="2386341"/>
            <a:ext cx="2607416" cy="120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some rules about road safety</a:t>
            </a:r>
            <a:endParaRPr sz="2000" dirty="0"/>
          </a:p>
        </p:txBody>
      </p:sp>
      <p:sp>
        <p:nvSpPr>
          <p:cNvPr id="1117" name="Google Shape;1117;p4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1118" name="Google Shape;1118;p46"/>
          <p:cNvSpPr txBox="1">
            <a:spLocks noGrp="1"/>
          </p:cNvSpPr>
          <p:nvPr>
            <p:ph type="title" idx="4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46"/>
          <p:cNvSpPr txBox="1">
            <a:spLocks noGrp="1"/>
          </p:cNvSpPr>
          <p:nvPr>
            <p:ph type="subTitle" idx="5"/>
          </p:nvPr>
        </p:nvSpPr>
        <p:spPr>
          <a:xfrm>
            <a:off x="4721873" y="2312106"/>
            <a:ext cx="2336400" cy="998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Talk about how</a:t>
            </a:r>
          </a:p>
          <a:p>
            <a:pPr marL="0" indent="0"/>
            <a:r>
              <a:rPr lang="en-US" sz="2000" dirty="0"/>
              <a:t>to avoid traffic</a:t>
            </a:r>
          </a:p>
          <a:p>
            <a:pPr marL="0" indent="0"/>
            <a:r>
              <a:rPr lang="en-US" sz="2000" dirty="0"/>
              <a:t>accidents. </a:t>
            </a:r>
            <a:endParaRPr sz="2000" dirty="0"/>
          </a:p>
        </p:txBody>
      </p:sp>
      <p:sp>
        <p:nvSpPr>
          <p:cNvPr id="1126" name="Google Shape;1126;p46"/>
          <p:cNvSpPr txBox="1">
            <a:spLocks noGrp="1"/>
          </p:cNvSpPr>
          <p:nvPr>
            <p:ph type="title" idx="15"/>
          </p:nvPr>
        </p:nvSpPr>
        <p:spPr>
          <a:xfrm>
            <a:off x="712363" y="277282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1127" name="Google Shape;1127;p46"/>
          <p:cNvGrpSpPr/>
          <p:nvPr/>
        </p:nvGrpSpPr>
        <p:grpSpPr>
          <a:xfrm>
            <a:off x="3228929" y="3760629"/>
            <a:ext cx="2661150" cy="1120524"/>
            <a:chOff x="3185263" y="3713473"/>
            <a:chExt cx="2773476" cy="1167821"/>
          </a:xfrm>
        </p:grpSpPr>
        <p:sp>
          <p:nvSpPr>
            <p:cNvPr id="1128" name="Google Shape;1128;p46"/>
            <p:cNvSpPr/>
            <p:nvPr/>
          </p:nvSpPr>
          <p:spPr>
            <a:xfrm>
              <a:off x="3185263" y="3713473"/>
              <a:ext cx="2773476" cy="914349"/>
            </a:xfrm>
            <a:custGeom>
              <a:avLst/>
              <a:gdLst/>
              <a:ahLst/>
              <a:cxnLst/>
              <a:rect l="l" t="t" r="r" b="b"/>
              <a:pathLst>
                <a:path w="20144" h="6641" extrusionOk="0">
                  <a:moveTo>
                    <a:pt x="8757" y="0"/>
                  </a:moveTo>
                  <a:cubicBezTo>
                    <a:pt x="8737" y="0"/>
                    <a:pt x="8718" y="0"/>
                    <a:pt x="8699" y="1"/>
                  </a:cubicBezTo>
                  <a:cubicBezTo>
                    <a:pt x="6260" y="1"/>
                    <a:pt x="4902" y="2868"/>
                    <a:pt x="4902" y="2868"/>
                  </a:cubicBezTo>
                  <a:cubicBezTo>
                    <a:pt x="4902" y="2868"/>
                    <a:pt x="2113" y="3145"/>
                    <a:pt x="1057" y="3574"/>
                  </a:cubicBezTo>
                  <a:cubicBezTo>
                    <a:pt x="1" y="4003"/>
                    <a:pt x="49" y="5862"/>
                    <a:pt x="49" y="5862"/>
                  </a:cubicBezTo>
                  <a:lnTo>
                    <a:pt x="49" y="6640"/>
                  </a:lnTo>
                  <a:lnTo>
                    <a:pt x="20144" y="6640"/>
                  </a:lnTo>
                  <a:lnTo>
                    <a:pt x="20144" y="5536"/>
                  </a:lnTo>
                  <a:cubicBezTo>
                    <a:pt x="20144" y="4980"/>
                    <a:pt x="19866" y="4455"/>
                    <a:pt x="19389" y="4154"/>
                  </a:cubicBezTo>
                  <a:cubicBezTo>
                    <a:pt x="16614" y="2352"/>
                    <a:pt x="12537" y="0"/>
                    <a:pt x="87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191872" y="4531305"/>
              <a:ext cx="2766868" cy="96515"/>
            </a:xfrm>
            <a:custGeom>
              <a:avLst/>
              <a:gdLst/>
              <a:ahLst/>
              <a:cxnLst/>
              <a:rect l="l" t="t" r="r" b="b"/>
              <a:pathLst>
                <a:path w="20096" h="701" extrusionOk="0">
                  <a:moveTo>
                    <a:pt x="1" y="0"/>
                  </a:moveTo>
                  <a:lnTo>
                    <a:pt x="1" y="700"/>
                  </a:lnTo>
                  <a:lnTo>
                    <a:pt x="20096" y="700"/>
                  </a:lnTo>
                  <a:lnTo>
                    <a:pt x="2009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227256" y="4342543"/>
              <a:ext cx="148422" cy="102436"/>
            </a:xfrm>
            <a:custGeom>
              <a:avLst/>
              <a:gdLst/>
              <a:ahLst/>
              <a:cxnLst/>
              <a:rect l="l" t="t" r="r" b="b"/>
              <a:pathLst>
                <a:path w="1078" h="744" extrusionOk="0">
                  <a:moveTo>
                    <a:pt x="339" y="0"/>
                  </a:moveTo>
                  <a:cubicBezTo>
                    <a:pt x="1" y="0"/>
                    <a:pt x="22" y="743"/>
                    <a:pt x="22" y="743"/>
                  </a:cubicBezTo>
                  <a:lnTo>
                    <a:pt x="1078" y="743"/>
                  </a:lnTo>
                  <a:cubicBezTo>
                    <a:pt x="1078" y="743"/>
                    <a:pt x="873" y="140"/>
                    <a:pt x="420" y="13"/>
                  </a:cubicBezTo>
                  <a:cubicBezTo>
                    <a:pt x="391" y="4"/>
                    <a:pt x="364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5785804" y="4392522"/>
              <a:ext cx="172929" cy="97342"/>
            </a:xfrm>
            <a:custGeom>
              <a:avLst/>
              <a:gdLst/>
              <a:ahLst/>
              <a:cxnLst/>
              <a:rect l="l" t="t" r="r" b="b"/>
              <a:pathLst>
                <a:path w="1256" h="707" extrusionOk="0">
                  <a:moveTo>
                    <a:pt x="302" y="0"/>
                  </a:moveTo>
                  <a:cubicBezTo>
                    <a:pt x="0" y="0"/>
                    <a:pt x="248" y="682"/>
                    <a:pt x="1256" y="706"/>
                  </a:cubicBezTo>
                  <a:lnTo>
                    <a:pt x="1256" y="604"/>
                  </a:lnTo>
                  <a:cubicBezTo>
                    <a:pt x="1256" y="405"/>
                    <a:pt x="1231" y="175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957385" y="3771025"/>
              <a:ext cx="719804" cy="344895"/>
            </a:xfrm>
            <a:custGeom>
              <a:avLst/>
              <a:gdLst/>
              <a:ahLst/>
              <a:cxnLst/>
              <a:rect l="l" t="t" r="r" b="b"/>
              <a:pathLst>
                <a:path w="5228" h="2505" extrusionOk="0">
                  <a:moveTo>
                    <a:pt x="3416" y="1"/>
                  </a:moveTo>
                  <a:cubicBezTo>
                    <a:pt x="3346" y="1"/>
                    <a:pt x="3279" y="4"/>
                    <a:pt x="3218" y="11"/>
                  </a:cubicBezTo>
                  <a:cubicBezTo>
                    <a:pt x="1558" y="162"/>
                    <a:pt x="429" y="1695"/>
                    <a:pt x="49" y="2275"/>
                  </a:cubicBezTo>
                  <a:cubicBezTo>
                    <a:pt x="0" y="2377"/>
                    <a:pt x="73" y="2504"/>
                    <a:pt x="175" y="2504"/>
                  </a:cubicBezTo>
                  <a:lnTo>
                    <a:pt x="4980" y="2504"/>
                  </a:lnTo>
                  <a:cubicBezTo>
                    <a:pt x="5131" y="2504"/>
                    <a:pt x="5228" y="2401"/>
                    <a:pt x="5228" y="2251"/>
                  </a:cubicBezTo>
                  <a:lnTo>
                    <a:pt x="5228" y="542"/>
                  </a:lnTo>
                  <a:cubicBezTo>
                    <a:pt x="5228" y="416"/>
                    <a:pt x="5155" y="313"/>
                    <a:pt x="5053" y="289"/>
                  </a:cubicBezTo>
                  <a:cubicBezTo>
                    <a:pt x="4407" y="118"/>
                    <a:pt x="3836" y="1"/>
                    <a:pt x="34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4729369" y="3841380"/>
              <a:ext cx="650963" cy="274539"/>
            </a:xfrm>
            <a:custGeom>
              <a:avLst/>
              <a:gdLst/>
              <a:ahLst/>
              <a:cxnLst/>
              <a:rect l="l" t="t" r="r" b="b"/>
              <a:pathLst>
                <a:path w="4728" h="1994" extrusionOk="0">
                  <a:moveTo>
                    <a:pt x="158" y="1"/>
                  </a:moveTo>
                  <a:cubicBezTo>
                    <a:pt x="76" y="1"/>
                    <a:pt x="1" y="74"/>
                    <a:pt x="1" y="182"/>
                  </a:cubicBezTo>
                  <a:lnTo>
                    <a:pt x="1" y="1842"/>
                  </a:lnTo>
                  <a:cubicBezTo>
                    <a:pt x="1" y="1939"/>
                    <a:pt x="73" y="1993"/>
                    <a:pt x="152" y="1993"/>
                  </a:cubicBezTo>
                  <a:lnTo>
                    <a:pt x="4528" y="1993"/>
                  </a:lnTo>
                  <a:cubicBezTo>
                    <a:pt x="4679" y="1993"/>
                    <a:pt x="4727" y="1788"/>
                    <a:pt x="4576" y="1740"/>
                  </a:cubicBezTo>
                  <a:cubicBezTo>
                    <a:pt x="3671" y="1335"/>
                    <a:pt x="1836" y="532"/>
                    <a:pt x="200" y="7"/>
                  </a:cubicBezTo>
                  <a:cubicBezTo>
                    <a:pt x="186" y="3"/>
                    <a:pt x="172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4552447" y="4202107"/>
              <a:ext cx="124740" cy="27674"/>
            </a:xfrm>
            <a:custGeom>
              <a:avLst/>
              <a:gdLst/>
              <a:ahLst/>
              <a:cxnLst/>
              <a:rect l="l" t="t" r="r" b="b"/>
              <a:pathLst>
                <a:path w="906" h="201" extrusionOk="0">
                  <a:moveTo>
                    <a:pt x="103" y="1"/>
                  </a:moveTo>
                  <a:cubicBezTo>
                    <a:pt x="55" y="1"/>
                    <a:pt x="0" y="25"/>
                    <a:pt x="0" y="73"/>
                  </a:cubicBezTo>
                  <a:lnTo>
                    <a:pt x="0" y="103"/>
                  </a:lnTo>
                  <a:cubicBezTo>
                    <a:pt x="0" y="152"/>
                    <a:pt x="55" y="200"/>
                    <a:pt x="103" y="200"/>
                  </a:cubicBezTo>
                  <a:lnTo>
                    <a:pt x="809" y="200"/>
                  </a:lnTo>
                  <a:cubicBezTo>
                    <a:pt x="857" y="200"/>
                    <a:pt x="906" y="152"/>
                    <a:pt x="906" y="103"/>
                  </a:cubicBezTo>
                  <a:lnTo>
                    <a:pt x="906" y="73"/>
                  </a:lnTo>
                  <a:cubicBezTo>
                    <a:pt x="906" y="25"/>
                    <a:pt x="857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465309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524375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621578" y="4475544"/>
              <a:ext cx="307720" cy="308546"/>
            </a:xfrm>
            <a:custGeom>
              <a:avLst/>
              <a:gdLst/>
              <a:ahLst/>
              <a:cxnLst/>
              <a:rect l="l" t="t" r="r" b="b"/>
              <a:pathLst>
                <a:path w="2235" h="2241" extrusionOk="0">
                  <a:moveTo>
                    <a:pt x="1105" y="1"/>
                  </a:moveTo>
                  <a:cubicBezTo>
                    <a:pt x="502" y="1"/>
                    <a:pt x="1" y="502"/>
                    <a:pt x="1" y="1105"/>
                  </a:cubicBezTo>
                  <a:cubicBezTo>
                    <a:pt x="1" y="1739"/>
                    <a:pt x="502" y="2240"/>
                    <a:pt x="1105" y="2240"/>
                  </a:cubicBezTo>
                  <a:cubicBezTo>
                    <a:pt x="1733" y="2240"/>
                    <a:pt x="2234" y="1739"/>
                    <a:pt x="2234" y="1105"/>
                  </a:cubicBezTo>
                  <a:cubicBezTo>
                    <a:pt x="2234" y="502"/>
                    <a:pt x="1733" y="1"/>
                    <a:pt x="1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5002806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5061872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5154945" y="4475544"/>
              <a:ext cx="311851" cy="308546"/>
            </a:xfrm>
            <a:custGeom>
              <a:avLst/>
              <a:gdLst/>
              <a:ahLst/>
              <a:cxnLst/>
              <a:rect l="l" t="t" r="r" b="b"/>
              <a:pathLst>
                <a:path w="2265" h="2241" extrusionOk="0">
                  <a:moveTo>
                    <a:pt x="1135" y="1"/>
                  </a:moveTo>
                  <a:cubicBezTo>
                    <a:pt x="508" y="1"/>
                    <a:pt x="1" y="502"/>
                    <a:pt x="1" y="1105"/>
                  </a:cubicBezTo>
                  <a:cubicBezTo>
                    <a:pt x="1" y="1739"/>
                    <a:pt x="508" y="2240"/>
                    <a:pt x="1135" y="2240"/>
                  </a:cubicBezTo>
                  <a:cubicBezTo>
                    <a:pt x="1763" y="2240"/>
                    <a:pt x="2264" y="1739"/>
                    <a:pt x="2264" y="1105"/>
                  </a:cubicBezTo>
                  <a:cubicBezTo>
                    <a:pt x="2264" y="502"/>
                    <a:pt x="1763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82D892-F712-EAF9-351D-DCE4BB1D3665}"/>
              </a:ext>
            </a:extLst>
          </p:cNvPr>
          <p:cNvSpPr txBox="1"/>
          <p:nvPr/>
        </p:nvSpPr>
        <p:spPr>
          <a:xfrm>
            <a:off x="2078010" y="724916"/>
            <a:ext cx="5789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60"/>
          <p:cNvSpPr/>
          <p:nvPr/>
        </p:nvSpPr>
        <p:spPr>
          <a:xfrm>
            <a:off x="1318425" y="1329375"/>
            <a:ext cx="662023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are the correct rules?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911" name="Google Shape;1911;p60"/>
          <p:cNvSpPr txBox="1"/>
          <p:nvPr/>
        </p:nvSpPr>
        <p:spPr>
          <a:xfrm>
            <a:off x="722625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Use the smart phone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3" name="Google Shape;1913;p60"/>
          <p:cNvSpPr txBox="1"/>
          <p:nvPr/>
        </p:nvSpPr>
        <p:spPr>
          <a:xfrm>
            <a:off x="266363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Don’t wear helmet when you ride a bike.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5" name="Google Shape;1915;p60"/>
          <p:cNvSpPr txBox="1"/>
          <p:nvPr/>
        </p:nvSpPr>
        <p:spPr>
          <a:xfrm>
            <a:off x="464655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Road users must stay in the right lane.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6595876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Passenger must fasten seatbelt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1918" name="Google Shape;1918;p60"/>
          <p:cNvCxnSpPr>
            <a:stCxn id="1919" idx="2"/>
            <a:endCxn id="1919" idx="2"/>
          </p:cNvCxnSpPr>
          <p:nvPr/>
        </p:nvCxnSpPr>
        <p:spPr>
          <a:xfrm>
            <a:off x="1635375" y="3247950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0"/>
          <p:cNvCxnSpPr>
            <a:cxnSpLocks/>
            <a:stCxn id="1909" idx="2"/>
            <a:endCxn id="1919" idx="0"/>
          </p:cNvCxnSpPr>
          <p:nvPr/>
        </p:nvCxnSpPr>
        <p:spPr>
          <a:xfrm rot="5400000">
            <a:off x="2779871" y="836180"/>
            <a:ext cx="704175" cy="29931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0"/>
          <p:cNvCxnSpPr>
            <a:cxnSpLocks/>
            <a:stCxn id="1909" idx="2"/>
            <a:endCxn id="1922" idx="0"/>
          </p:cNvCxnSpPr>
          <p:nvPr/>
        </p:nvCxnSpPr>
        <p:spPr>
          <a:xfrm rot="5400000">
            <a:off x="3750373" y="1806682"/>
            <a:ext cx="704175" cy="10521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0"/>
          <p:cNvCxnSpPr>
            <a:cxnSpLocks/>
            <a:stCxn id="1909" idx="2"/>
            <a:endCxn id="1924" idx="0"/>
          </p:cNvCxnSpPr>
          <p:nvPr/>
        </p:nvCxnSpPr>
        <p:spPr>
          <a:xfrm rot="16200000" flipH="1">
            <a:off x="4741833" y="1867382"/>
            <a:ext cx="704175" cy="9307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60"/>
          <p:cNvCxnSpPr>
            <a:cxnSpLocks/>
            <a:stCxn id="1909" idx="2"/>
            <a:endCxn id="1926" idx="0"/>
          </p:cNvCxnSpPr>
          <p:nvPr/>
        </p:nvCxnSpPr>
        <p:spPr>
          <a:xfrm rot="16200000" flipH="1">
            <a:off x="5716496" y="892719"/>
            <a:ext cx="704175" cy="288008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7" name="Google Shape;1927;p60"/>
          <p:cNvCxnSpPr>
            <a:cxnSpLocks/>
            <a:stCxn id="1919" idx="2"/>
          </p:cNvCxnSpPr>
          <p:nvPr/>
        </p:nvCxnSpPr>
        <p:spPr>
          <a:xfrm>
            <a:off x="1635375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8" name="Google Shape;1928;p60"/>
          <p:cNvCxnSpPr>
            <a:cxnSpLocks/>
            <a:stCxn id="1922" idx="2"/>
          </p:cNvCxnSpPr>
          <p:nvPr/>
        </p:nvCxnSpPr>
        <p:spPr>
          <a:xfrm>
            <a:off x="357638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9" name="Google Shape;1929;p60"/>
          <p:cNvCxnSpPr>
            <a:cxnSpLocks/>
            <a:stCxn id="1924" idx="2"/>
          </p:cNvCxnSpPr>
          <p:nvPr/>
        </p:nvCxnSpPr>
        <p:spPr>
          <a:xfrm>
            <a:off x="555930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30" name="Google Shape;1930;p60"/>
          <p:cNvCxnSpPr>
            <a:cxnSpLocks/>
            <a:stCxn id="1926" idx="2"/>
          </p:cNvCxnSpPr>
          <p:nvPr/>
        </p:nvCxnSpPr>
        <p:spPr>
          <a:xfrm>
            <a:off x="7508626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1931" name="Google Shape;1931;p60"/>
          <p:cNvGrpSpPr/>
          <p:nvPr/>
        </p:nvGrpSpPr>
        <p:grpSpPr>
          <a:xfrm>
            <a:off x="1318425" y="2684850"/>
            <a:ext cx="633900" cy="563100"/>
            <a:chOff x="1304300" y="2684850"/>
            <a:chExt cx="633900" cy="563100"/>
          </a:xfrm>
        </p:grpSpPr>
        <p:sp>
          <p:nvSpPr>
            <p:cNvPr id="1919" name="Google Shape;1919;p60"/>
            <p:cNvSpPr/>
            <p:nvPr/>
          </p:nvSpPr>
          <p:spPr>
            <a:xfrm>
              <a:off x="1304300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60"/>
            <p:cNvGrpSpPr/>
            <p:nvPr/>
          </p:nvGrpSpPr>
          <p:grpSpPr>
            <a:xfrm>
              <a:off x="1439250" y="2773802"/>
              <a:ext cx="364014" cy="385113"/>
              <a:chOff x="6383513" y="2664919"/>
              <a:chExt cx="364014" cy="385113"/>
            </a:xfrm>
          </p:grpSpPr>
          <p:sp>
            <p:nvSpPr>
              <p:cNvPr id="1933" name="Google Shape;1933;p60"/>
              <p:cNvSpPr/>
              <p:nvPr/>
            </p:nvSpPr>
            <p:spPr>
              <a:xfrm>
                <a:off x="6570592" y="2888799"/>
                <a:ext cx="101930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8" extrusionOk="0">
                    <a:moveTo>
                      <a:pt x="2805" y="0"/>
                    </a:moveTo>
                    <a:lnTo>
                      <a:pt x="0" y="2805"/>
                    </a:lnTo>
                    <a:lnTo>
                      <a:pt x="974" y="3778"/>
                    </a:lnTo>
                    <a:lnTo>
                      <a:pt x="3778" y="973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0"/>
              <p:cNvSpPr/>
              <p:nvPr/>
            </p:nvSpPr>
            <p:spPr>
              <a:xfrm>
                <a:off x="6441762" y="2963048"/>
                <a:ext cx="222261" cy="44382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645" extrusionOk="0">
                    <a:moveTo>
                      <a:pt x="0" y="1"/>
                    </a:moveTo>
                    <a:lnTo>
                      <a:pt x="0" y="1644"/>
                    </a:lnTo>
                    <a:lnTo>
                      <a:pt x="8238" y="1644"/>
                    </a:ln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0"/>
              <p:cNvSpPr/>
              <p:nvPr/>
            </p:nvSpPr>
            <p:spPr>
              <a:xfrm>
                <a:off x="6645596" y="2677842"/>
                <a:ext cx="73628" cy="29106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788" extrusionOk="0">
                    <a:moveTo>
                      <a:pt x="783" y="1"/>
                    </a:moveTo>
                    <a:cubicBezTo>
                      <a:pt x="355" y="1"/>
                      <a:pt x="0" y="355"/>
                      <a:pt x="0" y="795"/>
                    </a:cubicBezTo>
                    <a:lnTo>
                      <a:pt x="0" y="10787"/>
                    </a:lnTo>
                    <a:lnTo>
                      <a:pt x="1353" y="10787"/>
                    </a:lnTo>
                    <a:lnTo>
                      <a:pt x="1353" y="1313"/>
                    </a:lnTo>
                    <a:lnTo>
                      <a:pt x="2729" y="1313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0"/>
              <p:cNvSpPr/>
              <p:nvPr/>
            </p:nvSpPr>
            <p:spPr>
              <a:xfrm>
                <a:off x="6691246" y="2670315"/>
                <a:ext cx="50480" cy="505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2" extrusionOk="0">
                    <a:moveTo>
                      <a:pt x="937" y="1"/>
                    </a:moveTo>
                    <a:cubicBezTo>
                      <a:pt x="419" y="1"/>
                      <a:pt x="0" y="419"/>
                      <a:pt x="0" y="937"/>
                    </a:cubicBezTo>
                    <a:cubicBezTo>
                      <a:pt x="0" y="1453"/>
                      <a:pt x="419" y="1871"/>
                      <a:pt x="937" y="1871"/>
                    </a:cubicBezTo>
                    <a:cubicBezTo>
                      <a:pt x="1452" y="1871"/>
                      <a:pt x="1871" y="1453"/>
                      <a:pt x="1871" y="937"/>
                    </a:cubicBezTo>
                    <a:cubicBezTo>
                      <a:pt x="1871" y="419"/>
                      <a:pt x="1452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0"/>
              <p:cNvSpPr/>
              <p:nvPr/>
            </p:nvSpPr>
            <p:spPr>
              <a:xfrm>
                <a:off x="6645596" y="2754168"/>
                <a:ext cx="36504" cy="25326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387" extrusionOk="0">
                    <a:moveTo>
                      <a:pt x="0" y="0"/>
                    </a:moveTo>
                    <a:lnTo>
                      <a:pt x="0" y="9386"/>
                    </a:lnTo>
                    <a:lnTo>
                      <a:pt x="1353" y="9386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0"/>
              <p:cNvSpPr/>
              <p:nvPr/>
            </p:nvSpPr>
            <p:spPr>
              <a:xfrm>
                <a:off x="6632997" y="2736820"/>
                <a:ext cx="62027" cy="34453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277" extrusionOk="0">
                    <a:moveTo>
                      <a:pt x="631" y="0"/>
                    </a:moveTo>
                    <a:cubicBezTo>
                      <a:pt x="292" y="0"/>
                      <a:pt x="1" y="291"/>
                      <a:pt x="1" y="643"/>
                    </a:cubicBezTo>
                    <a:cubicBezTo>
                      <a:pt x="1" y="998"/>
                      <a:pt x="292" y="1277"/>
                      <a:pt x="631" y="1277"/>
                    </a:cubicBezTo>
                    <a:lnTo>
                      <a:pt x="1656" y="1277"/>
                    </a:lnTo>
                    <a:cubicBezTo>
                      <a:pt x="2008" y="1277"/>
                      <a:pt x="2299" y="998"/>
                      <a:pt x="2299" y="643"/>
                    </a:cubicBezTo>
                    <a:cubicBezTo>
                      <a:pt x="2299" y="291"/>
                      <a:pt x="2008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0"/>
              <p:cNvSpPr/>
              <p:nvPr/>
            </p:nvSpPr>
            <p:spPr>
              <a:xfrm>
                <a:off x="6412813" y="2941949"/>
                <a:ext cx="774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427" extrusionOk="0">
                    <a:moveTo>
                      <a:pt x="531" y="1"/>
                    </a:moveTo>
                    <a:cubicBezTo>
                      <a:pt x="240" y="1"/>
                      <a:pt x="0" y="240"/>
                      <a:pt x="0" y="531"/>
                    </a:cubicBezTo>
                    <a:lnTo>
                      <a:pt x="0" y="2390"/>
                    </a:lnTo>
                    <a:lnTo>
                      <a:pt x="2389" y="2426"/>
                    </a:lnTo>
                    <a:cubicBezTo>
                      <a:pt x="2665" y="2426"/>
                      <a:pt x="2868" y="2175"/>
                      <a:pt x="2805" y="1896"/>
                    </a:cubicBezTo>
                    <a:cubicBezTo>
                      <a:pt x="2577" y="910"/>
                      <a:pt x="1768" y="1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0"/>
              <p:cNvSpPr/>
              <p:nvPr/>
            </p:nvSpPr>
            <p:spPr>
              <a:xfrm>
                <a:off x="6627843" y="2971654"/>
                <a:ext cx="71929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54" extrusionOk="0">
                    <a:moveTo>
                      <a:pt x="1341" y="0"/>
                    </a:moveTo>
                    <a:cubicBezTo>
                      <a:pt x="607" y="0"/>
                      <a:pt x="1" y="591"/>
                      <a:pt x="1" y="1325"/>
                    </a:cubicBezTo>
                    <a:cubicBezTo>
                      <a:pt x="1" y="2059"/>
                      <a:pt x="607" y="2653"/>
                      <a:pt x="1341" y="2653"/>
                    </a:cubicBezTo>
                    <a:cubicBezTo>
                      <a:pt x="2074" y="2653"/>
                      <a:pt x="2665" y="2059"/>
                      <a:pt x="2665" y="1325"/>
                    </a:cubicBezTo>
                    <a:cubicBezTo>
                      <a:pt x="2665" y="591"/>
                      <a:pt x="2074" y="0"/>
                      <a:pt x="1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0"/>
              <p:cNvSpPr/>
              <p:nvPr/>
            </p:nvSpPr>
            <p:spPr>
              <a:xfrm>
                <a:off x="6389340" y="2972625"/>
                <a:ext cx="7157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654" extrusionOk="0">
                    <a:moveTo>
                      <a:pt x="1325" y="1"/>
                    </a:moveTo>
                    <a:cubicBezTo>
                      <a:pt x="591" y="1"/>
                      <a:pt x="0" y="595"/>
                      <a:pt x="0" y="1329"/>
                    </a:cubicBezTo>
                    <a:cubicBezTo>
                      <a:pt x="0" y="2059"/>
                      <a:pt x="591" y="2653"/>
                      <a:pt x="1325" y="2653"/>
                    </a:cubicBezTo>
                    <a:cubicBezTo>
                      <a:pt x="2059" y="2653"/>
                      <a:pt x="2653" y="2059"/>
                      <a:pt x="2653" y="1329"/>
                    </a:cubicBezTo>
                    <a:cubicBezTo>
                      <a:pt x="2653" y="595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0"/>
              <p:cNvSpPr/>
              <p:nvPr/>
            </p:nvSpPr>
            <p:spPr>
              <a:xfrm>
                <a:off x="6644949" y="2988652"/>
                <a:ext cx="37799" cy="3782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02" extrusionOk="0">
                    <a:moveTo>
                      <a:pt x="707" y="416"/>
                    </a:moveTo>
                    <a:cubicBezTo>
                      <a:pt x="858" y="416"/>
                      <a:pt x="986" y="544"/>
                      <a:pt x="986" y="695"/>
                    </a:cubicBezTo>
                    <a:cubicBezTo>
                      <a:pt x="986" y="859"/>
                      <a:pt x="858" y="986"/>
                      <a:pt x="707" y="986"/>
                    </a:cubicBezTo>
                    <a:cubicBezTo>
                      <a:pt x="543" y="986"/>
                      <a:pt x="416" y="859"/>
                      <a:pt x="416" y="695"/>
                    </a:cubicBezTo>
                    <a:cubicBezTo>
                      <a:pt x="416" y="544"/>
                      <a:pt x="543" y="416"/>
                      <a:pt x="707" y="416"/>
                    </a:cubicBezTo>
                    <a:close/>
                    <a:moveTo>
                      <a:pt x="707" y="1"/>
                    </a:moveTo>
                    <a:cubicBezTo>
                      <a:pt x="315" y="1"/>
                      <a:pt x="0" y="316"/>
                      <a:pt x="0" y="695"/>
                    </a:cubicBezTo>
                    <a:cubicBezTo>
                      <a:pt x="0" y="1086"/>
                      <a:pt x="315" y="1402"/>
                      <a:pt x="707" y="1402"/>
                    </a:cubicBezTo>
                    <a:cubicBezTo>
                      <a:pt x="1086" y="1402"/>
                      <a:pt x="1401" y="1086"/>
                      <a:pt x="1401" y="695"/>
                    </a:cubicBezTo>
                    <a:cubicBezTo>
                      <a:pt x="1401" y="316"/>
                      <a:pt x="1086" y="1"/>
                      <a:pt x="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0"/>
              <p:cNvSpPr/>
              <p:nvPr/>
            </p:nvSpPr>
            <p:spPr>
              <a:xfrm>
                <a:off x="6406014" y="2989650"/>
                <a:ext cx="37826" cy="3788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4" extrusionOk="0">
                    <a:moveTo>
                      <a:pt x="707" y="419"/>
                    </a:moveTo>
                    <a:cubicBezTo>
                      <a:pt x="859" y="419"/>
                      <a:pt x="986" y="546"/>
                      <a:pt x="986" y="698"/>
                    </a:cubicBezTo>
                    <a:cubicBezTo>
                      <a:pt x="986" y="849"/>
                      <a:pt x="859" y="986"/>
                      <a:pt x="707" y="986"/>
                    </a:cubicBezTo>
                    <a:cubicBezTo>
                      <a:pt x="555" y="986"/>
                      <a:pt x="428" y="849"/>
                      <a:pt x="428" y="698"/>
                    </a:cubicBezTo>
                    <a:cubicBezTo>
                      <a:pt x="428" y="546"/>
                      <a:pt x="555" y="419"/>
                      <a:pt x="707" y="419"/>
                    </a:cubicBezTo>
                    <a:close/>
                    <a:moveTo>
                      <a:pt x="707" y="0"/>
                    </a:moveTo>
                    <a:cubicBezTo>
                      <a:pt x="316" y="0"/>
                      <a:pt x="1" y="303"/>
                      <a:pt x="1" y="698"/>
                    </a:cubicBezTo>
                    <a:cubicBezTo>
                      <a:pt x="1" y="1089"/>
                      <a:pt x="316" y="1404"/>
                      <a:pt x="707" y="1404"/>
                    </a:cubicBezTo>
                    <a:cubicBezTo>
                      <a:pt x="1098" y="1404"/>
                      <a:pt x="1401" y="1089"/>
                      <a:pt x="1401" y="698"/>
                    </a:cubicBezTo>
                    <a:cubicBezTo>
                      <a:pt x="1401" y="303"/>
                      <a:pt x="1098" y="0"/>
                      <a:pt x="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0"/>
              <p:cNvSpPr/>
              <p:nvPr/>
            </p:nvSpPr>
            <p:spPr>
              <a:xfrm>
                <a:off x="6383513" y="2664919"/>
                <a:ext cx="364014" cy="385113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4274" extrusionOk="0">
                    <a:moveTo>
                      <a:pt x="12343" y="416"/>
                    </a:moveTo>
                    <a:cubicBezTo>
                      <a:pt x="12746" y="416"/>
                      <a:pt x="13074" y="731"/>
                      <a:pt x="13074" y="1137"/>
                    </a:cubicBezTo>
                    <a:cubicBezTo>
                      <a:pt x="13074" y="1541"/>
                      <a:pt x="12746" y="1868"/>
                      <a:pt x="12343" y="1868"/>
                    </a:cubicBezTo>
                    <a:cubicBezTo>
                      <a:pt x="11937" y="1868"/>
                      <a:pt x="11621" y="1541"/>
                      <a:pt x="11621" y="1137"/>
                    </a:cubicBezTo>
                    <a:cubicBezTo>
                      <a:pt x="11621" y="731"/>
                      <a:pt x="11937" y="416"/>
                      <a:pt x="12343" y="416"/>
                    </a:cubicBezTo>
                    <a:close/>
                    <a:moveTo>
                      <a:pt x="11294" y="695"/>
                    </a:moveTo>
                    <a:cubicBezTo>
                      <a:pt x="11130" y="1062"/>
                      <a:pt x="11230" y="1453"/>
                      <a:pt x="11294" y="1577"/>
                    </a:cubicBezTo>
                    <a:lnTo>
                      <a:pt x="11067" y="1577"/>
                    </a:lnTo>
                    <a:cubicBezTo>
                      <a:pt x="10951" y="1577"/>
                      <a:pt x="10863" y="1680"/>
                      <a:pt x="10863" y="1792"/>
                    </a:cubicBezTo>
                    <a:lnTo>
                      <a:pt x="10863" y="2462"/>
                    </a:lnTo>
                    <a:lnTo>
                      <a:pt x="9918" y="2462"/>
                    </a:lnTo>
                    <a:lnTo>
                      <a:pt x="9918" y="1274"/>
                    </a:lnTo>
                    <a:cubicBezTo>
                      <a:pt x="9918" y="946"/>
                      <a:pt x="10181" y="695"/>
                      <a:pt x="10497" y="695"/>
                    </a:cubicBezTo>
                    <a:close/>
                    <a:moveTo>
                      <a:pt x="10903" y="2881"/>
                    </a:moveTo>
                    <a:cubicBezTo>
                      <a:pt x="11142" y="2881"/>
                      <a:pt x="11330" y="3069"/>
                      <a:pt x="11330" y="3308"/>
                    </a:cubicBezTo>
                    <a:cubicBezTo>
                      <a:pt x="11330" y="3548"/>
                      <a:pt x="11142" y="3739"/>
                      <a:pt x="10903" y="3739"/>
                    </a:cubicBezTo>
                    <a:lnTo>
                      <a:pt x="9878" y="3739"/>
                    </a:lnTo>
                    <a:cubicBezTo>
                      <a:pt x="9651" y="3739"/>
                      <a:pt x="9448" y="3548"/>
                      <a:pt x="9448" y="3308"/>
                    </a:cubicBezTo>
                    <a:cubicBezTo>
                      <a:pt x="9448" y="3069"/>
                      <a:pt x="9651" y="2881"/>
                      <a:pt x="9878" y="2881"/>
                    </a:cubicBezTo>
                    <a:close/>
                    <a:moveTo>
                      <a:pt x="9499" y="8829"/>
                    </a:moveTo>
                    <a:lnTo>
                      <a:pt x="9499" y="10181"/>
                    </a:lnTo>
                    <a:lnTo>
                      <a:pt x="8841" y="10851"/>
                    </a:lnTo>
                    <a:lnTo>
                      <a:pt x="7492" y="10851"/>
                    </a:lnTo>
                    <a:lnTo>
                      <a:pt x="9499" y="8829"/>
                    </a:lnTo>
                    <a:close/>
                    <a:moveTo>
                      <a:pt x="1617" y="10472"/>
                    </a:moveTo>
                    <a:cubicBezTo>
                      <a:pt x="2778" y="10472"/>
                      <a:pt x="3499" y="11342"/>
                      <a:pt x="3687" y="12215"/>
                    </a:cubicBezTo>
                    <a:cubicBezTo>
                      <a:pt x="3703" y="12279"/>
                      <a:pt x="3687" y="12355"/>
                      <a:pt x="3651" y="12403"/>
                    </a:cubicBezTo>
                    <a:cubicBezTo>
                      <a:pt x="3600" y="12455"/>
                      <a:pt x="3536" y="12491"/>
                      <a:pt x="3475" y="12491"/>
                    </a:cubicBezTo>
                    <a:lnTo>
                      <a:pt x="3057" y="12479"/>
                    </a:lnTo>
                    <a:cubicBezTo>
                      <a:pt x="2945" y="11748"/>
                      <a:pt x="2299" y="11190"/>
                      <a:pt x="1541" y="11190"/>
                    </a:cubicBezTo>
                    <a:cubicBezTo>
                      <a:pt x="1453" y="11190"/>
                      <a:pt x="1377" y="11203"/>
                      <a:pt x="1289" y="11218"/>
                    </a:cubicBezTo>
                    <a:lnTo>
                      <a:pt x="1289" y="10799"/>
                    </a:lnTo>
                    <a:cubicBezTo>
                      <a:pt x="1289" y="10624"/>
                      <a:pt x="1441" y="10472"/>
                      <a:pt x="1617" y="10472"/>
                    </a:cubicBezTo>
                    <a:close/>
                    <a:moveTo>
                      <a:pt x="9499" y="11266"/>
                    </a:moveTo>
                    <a:lnTo>
                      <a:pt x="9499" y="11445"/>
                    </a:lnTo>
                    <a:cubicBezTo>
                      <a:pt x="9160" y="11685"/>
                      <a:pt x="8932" y="12064"/>
                      <a:pt x="8869" y="12491"/>
                    </a:cubicBezTo>
                    <a:lnTo>
                      <a:pt x="4082" y="12491"/>
                    </a:lnTo>
                    <a:cubicBezTo>
                      <a:pt x="4118" y="12367"/>
                      <a:pt x="4130" y="12239"/>
                      <a:pt x="4106" y="12112"/>
                    </a:cubicBezTo>
                    <a:cubicBezTo>
                      <a:pt x="4030" y="11824"/>
                      <a:pt x="3915" y="11533"/>
                      <a:pt x="3751" y="11266"/>
                    </a:cubicBezTo>
                    <a:close/>
                    <a:moveTo>
                      <a:pt x="10397" y="11582"/>
                    </a:moveTo>
                    <a:cubicBezTo>
                      <a:pt x="11015" y="11582"/>
                      <a:pt x="11509" y="12076"/>
                      <a:pt x="11509" y="12694"/>
                    </a:cubicBezTo>
                    <a:cubicBezTo>
                      <a:pt x="11509" y="13313"/>
                      <a:pt x="11015" y="13819"/>
                      <a:pt x="10397" y="13819"/>
                    </a:cubicBezTo>
                    <a:cubicBezTo>
                      <a:pt x="9778" y="13819"/>
                      <a:pt x="9272" y="13313"/>
                      <a:pt x="9272" y="12694"/>
                    </a:cubicBezTo>
                    <a:cubicBezTo>
                      <a:pt x="9272" y="12076"/>
                      <a:pt x="9778" y="11582"/>
                      <a:pt x="10397" y="11582"/>
                    </a:cubicBezTo>
                    <a:close/>
                    <a:moveTo>
                      <a:pt x="12343" y="1"/>
                    </a:moveTo>
                    <a:cubicBezTo>
                      <a:pt x="12064" y="1"/>
                      <a:pt x="11797" y="101"/>
                      <a:pt x="11597" y="276"/>
                    </a:cubicBezTo>
                    <a:lnTo>
                      <a:pt x="10497" y="276"/>
                    </a:lnTo>
                    <a:cubicBezTo>
                      <a:pt x="9954" y="276"/>
                      <a:pt x="9499" y="719"/>
                      <a:pt x="9499" y="1274"/>
                    </a:cubicBezTo>
                    <a:lnTo>
                      <a:pt x="9499" y="2550"/>
                    </a:lnTo>
                    <a:cubicBezTo>
                      <a:pt x="9220" y="2690"/>
                      <a:pt x="9032" y="2981"/>
                      <a:pt x="9032" y="3308"/>
                    </a:cubicBezTo>
                    <a:cubicBezTo>
                      <a:pt x="9032" y="3639"/>
                      <a:pt x="9220" y="3927"/>
                      <a:pt x="9499" y="4066"/>
                    </a:cubicBezTo>
                    <a:lnTo>
                      <a:pt x="9499" y="8235"/>
                    </a:lnTo>
                    <a:lnTo>
                      <a:pt x="6898" y="10851"/>
                    </a:lnTo>
                    <a:lnTo>
                      <a:pt x="3436" y="10851"/>
                    </a:lnTo>
                    <a:cubicBezTo>
                      <a:pt x="3005" y="10384"/>
                      <a:pt x="2399" y="10054"/>
                      <a:pt x="1617" y="10054"/>
                    </a:cubicBezTo>
                    <a:cubicBezTo>
                      <a:pt x="1201" y="10054"/>
                      <a:pt x="871" y="10396"/>
                      <a:pt x="871" y="10799"/>
                    </a:cubicBezTo>
                    <a:lnTo>
                      <a:pt x="871" y="11342"/>
                    </a:lnTo>
                    <a:cubicBezTo>
                      <a:pt x="683" y="11445"/>
                      <a:pt x="504" y="11569"/>
                      <a:pt x="368" y="11748"/>
                    </a:cubicBezTo>
                    <a:cubicBezTo>
                      <a:pt x="292" y="11836"/>
                      <a:pt x="304" y="11960"/>
                      <a:pt x="392" y="12036"/>
                    </a:cubicBezTo>
                    <a:cubicBezTo>
                      <a:pt x="431" y="12070"/>
                      <a:pt x="478" y="12086"/>
                      <a:pt x="525" y="12086"/>
                    </a:cubicBezTo>
                    <a:cubicBezTo>
                      <a:pt x="583" y="12086"/>
                      <a:pt x="641" y="12061"/>
                      <a:pt x="683" y="12012"/>
                    </a:cubicBezTo>
                    <a:cubicBezTo>
                      <a:pt x="898" y="11760"/>
                      <a:pt x="1214" y="11609"/>
                      <a:pt x="1541" y="11609"/>
                    </a:cubicBezTo>
                    <a:cubicBezTo>
                      <a:pt x="2159" y="11609"/>
                      <a:pt x="2666" y="12112"/>
                      <a:pt x="2666" y="12734"/>
                    </a:cubicBezTo>
                    <a:cubicBezTo>
                      <a:pt x="2666" y="13352"/>
                      <a:pt x="2159" y="13855"/>
                      <a:pt x="1541" y="13855"/>
                    </a:cubicBezTo>
                    <a:cubicBezTo>
                      <a:pt x="923" y="13855"/>
                      <a:pt x="416" y="13352"/>
                      <a:pt x="416" y="12734"/>
                    </a:cubicBezTo>
                    <a:cubicBezTo>
                      <a:pt x="416" y="12618"/>
                      <a:pt x="328" y="12530"/>
                      <a:pt x="216" y="12530"/>
                    </a:cubicBezTo>
                    <a:cubicBezTo>
                      <a:pt x="101" y="12530"/>
                      <a:pt x="1" y="12618"/>
                      <a:pt x="1" y="12734"/>
                    </a:cubicBezTo>
                    <a:cubicBezTo>
                      <a:pt x="1" y="13579"/>
                      <a:pt x="695" y="14274"/>
                      <a:pt x="1541" y="14274"/>
                    </a:cubicBezTo>
                    <a:cubicBezTo>
                      <a:pt x="2338" y="14274"/>
                      <a:pt x="2981" y="13667"/>
                      <a:pt x="3069" y="12897"/>
                    </a:cubicBezTo>
                    <a:lnTo>
                      <a:pt x="8869" y="12909"/>
                    </a:lnTo>
                    <a:cubicBezTo>
                      <a:pt x="8969" y="13655"/>
                      <a:pt x="9614" y="14234"/>
                      <a:pt x="10397" y="14234"/>
                    </a:cubicBezTo>
                    <a:cubicBezTo>
                      <a:pt x="11242" y="14234"/>
                      <a:pt x="11925" y="13540"/>
                      <a:pt x="11925" y="12694"/>
                    </a:cubicBezTo>
                    <a:cubicBezTo>
                      <a:pt x="11925" y="12176"/>
                      <a:pt x="11673" y="11721"/>
                      <a:pt x="11282" y="11445"/>
                    </a:cubicBezTo>
                    <a:lnTo>
                      <a:pt x="11282" y="5988"/>
                    </a:lnTo>
                    <a:cubicBezTo>
                      <a:pt x="11282" y="5873"/>
                      <a:pt x="11191" y="5785"/>
                      <a:pt x="11067" y="5785"/>
                    </a:cubicBezTo>
                    <a:cubicBezTo>
                      <a:pt x="10951" y="5785"/>
                      <a:pt x="10863" y="5873"/>
                      <a:pt x="10863" y="5988"/>
                    </a:cubicBezTo>
                    <a:lnTo>
                      <a:pt x="10863" y="11230"/>
                    </a:lnTo>
                    <a:cubicBezTo>
                      <a:pt x="10772" y="11199"/>
                      <a:pt x="10622" y="11155"/>
                      <a:pt x="10413" y="11155"/>
                    </a:cubicBezTo>
                    <a:cubicBezTo>
                      <a:pt x="10274" y="11155"/>
                      <a:pt x="10109" y="11174"/>
                      <a:pt x="9918" y="11230"/>
                    </a:cubicBezTo>
                    <a:lnTo>
                      <a:pt x="9918" y="4154"/>
                    </a:lnTo>
                    <a:lnTo>
                      <a:pt x="10863" y="4154"/>
                    </a:lnTo>
                    <a:lnTo>
                      <a:pt x="10863" y="5127"/>
                    </a:lnTo>
                    <a:cubicBezTo>
                      <a:pt x="10863" y="5242"/>
                      <a:pt x="10951" y="5330"/>
                      <a:pt x="11067" y="5330"/>
                    </a:cubicBezTo>
                    <a:cubicBezTo>
                      <a:pt x="11191" y="5330"/>
                      <a:pt x="11282" y="5242"/>
                      <a:pt x="11282" y="5127"/>
                    </a:cubicBezTo>
                    <a:lnTo>
                      <a:pt x="11282" y="4066"/>
                    </a:lnTo>
                    <a:cubicBezTo>
                      <a:pt x="11558" y="3927"/>
                      <a:pt x="11749" y="3639"/>
                      <a:pt x="11749" y="3308"/>
                    </a:cubicBezTo>
                    <a:cubicBezTo>
                      <a:pt x="11749" y="2981"/>
                      <a:pt x="11558" y="2690"/>
                      <a:pt x="11282" y="2550"/>
                    </a:cubicBezTo>
                    <a:lnTo>
                      <a:pt x="11282" y="2008"/>
                    </a:lnTo>
                    <a:lnTo>
                      <a:pt x="11597" y="2008"/>
                    </a:lnTo>
                    <a:cubicBezTo>
                      <a:pt x="11797" y="2171"/>
                      <a:pt x="12052" y="2286"/>
                      <a:pt x="12343" y="2286"/>
                    </a:cubicBezTo>
                    <a:cubicBezTo>
                      <a:pt x="12974" y="2286"/>
                      <a:pt x="13492" y="1768"/>
                      <a:pt x="13492" y="1137"/>
                    </a:cubicBezTo>
                    <a:cubicBezTo>
                      <a:pt x="13492" y="504"/>
                      <a:pt x="12974" y="1"/>
                      <a:pt x="12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5" name="Google Shape;1945;p60"/>
          <p:cNvGrpSpPr/>
          <p:nvPr/>
        </p:nvGrpSpPr>
        <p:grpSpPr>
          <a:xfrm>
            <a:off x="3259430" y="2684850"/>
            <a:ext cx="633900" cy="563100"/>
            <a:chOff x="3245305" y="2684850"/>
            <a:chExt cx="633900" cy="563100"/>
          </a:xfrm>
        </p:grpSpPr>
        <p:sp>
          <p:nvSpPr>
            <p:cNvPr id="1922" name="Google Shape;1922;p60"/>
            <p:cNvSpPr/>
            <p:nvPr/>
          </p:nvSpPr>
          <p:spPr>
            <a:xfrm>
              <a:off x="324530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6" name="Google Shape;1946;p60"/>
            <p:cNvGrpSpPr/>
            <p:nvPr/>
          </p:nvGrpSpPr>
          <p:grpSpPr>
            <a:xfrm>
              <a:off x="3436320" y="2773478"/>
              <a:ext cx="251858" cy="385760"/>
              <a:chOff x="8087569" y="2664919"/>
              <a:chExt cx="251858" cy="385760"/>
            </a:xfrm>
          </p:grpSpPr>
          <p:sp>
            <p:nvSpPr>
              <p:cNvPr id="1947" name="Google Shape;1947;p60"/>
              <p:cNvSpPr/>
              <p:nvPr/>
            </p:nvSpPr>
            <p:spPr>
              <a:xfrm>
                <a:off x="8248775" y="2983175"/>
                <a:ext cx="3037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29" extrusionOk="0">
                    <a:moveTo>
                      <a:pt x="568" y="1"/>
                    </a:moveTo>
                    <a:cubicBezTo>
                      <a:pt x="252" y="1"/>
                      <a:pt x="1" y="456"/>
                      <a:pt x="1" y="771"/>
                    </a:cubicBezTo>
                    <a:cubicBezTo>
                      <a:pt x="1" y="1074"/>
                      <a:pt x="252" y="1329"/>
                      <a:pt x="568" y="1329"/>
                    </a:cubicBezTo>
                    <a:cubicBezTo>
                      <a:pt x="871" y="1329"/>
                      <a:pt x="1126" y="1074"/>
                      <a:pt x="1126" y="771"/>
                    </a:cubicBezTo>
                    <a:cubicBezTo>
                      <a:pt x="1126" y="456"/>
                      <a:pt x="871" y="1"/>
                      <a:pt x="5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0"/>
              <p:cNvSpPr/>
              <p:nvPr/>
            </p:nvSpPr>
            <p:spPr>
              <a:xfrm>
                <a:off x="8148247" y="2983175"/>
                <a:ext cx="29975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329" extrusionOk="0">
                    <a:moveTo>
                      <a:pt x="556" y="1"/>
                    </a:moveTo>
                    <a:cubicBezTo>
                      <a:pt x="240" y="1"/>
                      <a:pt x="1" y="456"/>
                      <a:pt x="1" y="771"/>
                    </a:cubicBezTo>
                    <a:cubicBezTo>
                      <a:pt x="1" y="1074"/>
                      <a:pt x="240" y="1329"/>
                      <a:pt x="556" y="1329"/>
                    </a:cubicBezTo>
                    <a:cubicBezTo>
                      <a:pt x="859" y="1329"/>
                      <a:pt x="1110" y="1074"/>
                      <a:pt x="1110" y="771"/>
                    </a:cubicBezTo>
                    <a:cubicBezTo>
                      <a:pt x="1110" y="456"/>
                      <a:pt x="859" y="1"/>
                      <a:pt x="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0"/>
              <p:cNvSpPr/>
              <p:nvPr/>
            </p:nvSpPr>
            <p:spPr>
              <a:xfrm>
                <a:off x="8165919" y="2973273"/>
                <a:ext cx="9515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54" extrusionOk="0">
                    <a:moveTo>
                      <a:pt x="1" y="1"/>
                    </a:moveTo>
                    <a:lnTo>
                      <a:pt x="1" y="1872"/>
                    </a:lnTo>
                    <a:cubicBezTo>
                      <a:pt x="1" y="2302"/>
                      <a:pt x="355" y="2654"/>
                      <a:pt x="798" y="2654"/>
                    </a:cubicBezTo>
                    <a:lnTo>
                      <a:pt x="2744" y="2654"/>
                    </a:lnTo>
                    <a:cubicBezTo>
                      <a:pt x="3172" y="2654"/>
                      <a:pt x="3527" y="2302"/>
                      <a:pt x="3527" y="1872"/>
                    </a:cubicBezTo>
                    <a:lnTo>
                      <a:pt x="3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0"/>
              <p:cNvSpPr/>
              <p:nvPr/>
            </p:nvSpPr>
            <p:spPr>
              <a:xfrm>
                <a:off x="8093370" y="2670315"/>
                <a:ext cx="24066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9502" extrusionOk="0">
                    <a:moveTo>
                      <a:pt x="4460" y="1"/>
                    </a:moveTo>
                    <a:cubicBezTo>
                      <a:pt x="1995" y="1"/>
                      <a:pt x="1" y="1859"/>
                      <a:pt x="1" y="4157"/>
                    </a:cubicBezTo>
                    <a:cubicBezTo>
                      <a:pt x="1" y="6443"/>
                      <a:pt x="1995" y="9502"/>
                      <a:pt x="4460" y="9502"/>
                    </a:cubicBezTo>
                    <a:cubicBezTo>
                      <a:pt x="6922" y="9502"/>
                      <a:pt x="8920" y="6443"/>
                      <a:pt x="8920" y="4157"/>
                    </a:cubicBezTo>
                    <a:cubicBezTo>
                      <a:pt x="8920" y="1859"/>
                      <a:pt x="6922" y="1"/>
                      <a:pt x="4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0"/>
              <p:cNvSpPr/>
              <p:nvPr/>
            </p:nvSpPr>
            <p:spPr>
              <a:xfrm>
                <a:off x="8135998" y="2670315"/>
                <a:ext cx="15543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9502" extrusionOk="0">
                    <a:moveTo>
                      <a:pt x="2880" y="1"/>
                    </a:moveTo>
                    <a:cubicBezTo>
                      <a:pt x="2298" y="1"/>
                      <a:pt x="1755" y="104"/>
                      <a:pt x="1249" y="292"/>
                    </a:cubicBezTo>
                    <a:cubicBezTo>
                      <a:pt x="946" y="1416"/>
                      <a:pt x="0" y="5685"/>
                      <a:pt x="1440" y="9147"/>
                    </a:cubicBezTo>
                    <a:cubicBezTo>
                      <a:pt x="1895" y="9375"/>
                      <a:pt x="2374" y="9502"/>
                      <a:pt x="2880" y="9502"/>
                    </a:cubicBezTo>
                    <a:cubicBezTo>
                      <a:pt x="3383" y="9502"/>
                      <a:pt x="3866" y="9375"/>
                      <a:pt x="4320" y="9147"/>
                    </a:cubicBezTo>
                    <a:cubicBezTo>
                      <a:pt x="5760" y="5685"/>
                      <a:pt x="4799" y="1416"/>
                      <a:pt x="4508" y="292"/>
                    </a:cubicBezTo>
                    <a:cubicBezTo>
                      <a:pt x="4005" y="104"/>
                      <a:pt x="3447" y="1"/>
                      <a:pt x="2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0"/>
              <p:cNvSpPr/>
              <p:nvPr/>
            </p:nvSpPr>
            <p:spPr>
              <a:xfrm>
                <a:off x="8155694" y="2956599"/>
                <a:ext cx="11560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1241" extrusionOk="0">
                    <a:moveTo>
                      <a:pt x="622" y="0"/>
                    </a:moveTo>
                    <a:cubicBezTo>
                      <a:pt x="280" y="0"/>
                      <a:pt x="1" y="279"/>
                      <a:pt x="1" y="619"/>
                    </a:cubicBezTo>
                    <a:cubicBezTo>
                      <a:pt x="1" y="962"/>
                      <a:pt x="280" y="1240"/>
                      <a:pt x="622" y="1240"/>
                    </a:cubicBezTo>
                    <a:lnTo>
                      <a:pt x="3666" y="1240"/>
                    </a:lnTo>
                    <a:cubicBezTo>
                      <a:pt x="4006" y="1240"/>
                      <a:pt x="4285" y="962"/>
                      <a:pt x="4285" y="619"/>
                    </a:cubicBezTo>
                    <a:cubicBezTo>
                      <a:pt x="4285" y="279"/>
                      <a:pt x="4006" y="0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0"/>
              <p:cNvSpPr/>
              <p:nvPr/>
            </p:nvSpPr>
            <p:spPr>
              <a:xfrm>
                <a:off x="8198322" y="2983175"/>
                <a:ext cx="30352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29" extrusionOk="0">
                    <a:moveTo>
                      <a:pt x="570" y="1"/>
                    </a:moveTo>
                    <a:cubicBezTo>
                      <a:pt x="255" y="1"/>
                      <a:pt x="0" y="456"/>
                      <a:pt x="0" y="771"/>
                    </a:cubicBezTo>
                    <a:cubicBezTo>
                      <a:pt x="0" y="1074"/>
                      <a:pt x="255" y="1329"/>
                      <a:pt x="570" y="1329"/>
                    </a:cubicBezTo>
                    <a:cubicBezTo>
                      <a:pt x="873" y="1329"/>
                      <a:pt x="1125" y="1074"/>
                      <a:pt x="1125" y="771"/>
                    </a:cubicBezTo>
                    <a:cubicBezTo>
                      <a:pt x="1125" y="456"/>
                      <a:pt x="873" y="1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0"/>
              <p:cNvSpPr/>
              <p:nvPr/>
            </p:nvSpPr>
            <p:spPr>
              <a:xfrm>
                <a:off x="8268902" y="2785168"/>
                <a:ext cx="11224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74" extrusionOk="0">
                    <a:moveTo>
                      <a:pt x="201" y="0"/>
                    </a:moveTo>
                    <a:cubicBezTo>
                      <a:pt x="89" y="0"/>
                      <a:pt x="1" y="91"/>
                      <a:pt x="1" y="215"/>
                    </a:cubicBezTo>
                    <a:lnTo>
                      <a:pt x="1" y="558"/>
                    </a:lnTo>
                    <a:cubicBezTo>
                      <a:pt x="1" y="670"/>
                      <a:pt x="89" y="773"/>
                      <a:pt x="201" y="773"/>
                    </a:cubicBezTo>
                    <a:cubicBezTo>
                      <a:pt x="316" y="773"/>
                      <a:pt x="416" y="670"/>
                      <a:pt x="416" y="558"/>
                    </a:cubicBezTo>
                    <a:lnTo>
                      <a:pt x="416" y="215"/>
                    </a:lnTo>
                    <a:cubicBezTo>
                      <a:pt x="416" y="91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0"/>
              <p:cNvSpPr/>
              <p:nvPr/>
            </p:nvSpPr>
            <p:spPr>
              <a:xfrm>
                <a:off x="8147195" y="2785168"/>
                <a:ext cx="11305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74" extrusionOk="0">
                    <a:moveTo>
                      <a:pt x="204" y="0"/>
                    </a:moveTo>
                    <a:cubicBezTo>
                      <a:pt x="88" y="0"/>
                      <a:pt x="0" y="91"/>
                      <a:pt x="0" y="215"/>
                    </a:cubicBezTo>
                    <a:lnTo>
                      <a:pt x="0" y="558"/>
                    </a:lnTo>
                    <a:cubicBezTo>
                      <a:pt x="0" y="670"/>
                      <a:pt x="88" y="773"/>
                      <a:pt x="204" y="773"/>
                    </a:cubicBezTo>
                    <a:cubicBezTo>
                      <a:pt x="316" y="773"/>
                      <a:pt x="419" y="670"/>
                      <a:pt x="419" y="558"/>
                    </a:cubicBezTo>
                    <a:lnTo>
                      <a:pt x="419" y="215"/>
                    </a:lnTo>
                    <a:cubicBezTo>
                      <a:pt x="419" y="91"/>
                      <a:pt x="316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0"/>
              <p:cNvSpPr/>
              <p:nvPr/>
            </p:nvSpPr>
            <p:spPr>
              <a:xfrm>
                <a:off x="8189797" y="2794557"/>
                <a:ext cx="47404" cy="1721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638" extrusionOk="0">
                    <a:moveTo>
                      <a:pt x="246" y="1"/>
                    </a:moveTo>
                    <a:cubicBezTo>
                      <a:pt x="184" y="1"/>
                      <a:pt x="122" y="31"/>
                      <a:pt x="77" y="83"/>
                    </a:cubicBezTo>
                    <a:cubicBezTo>
                      <a:pt x="1" y="171"/>
                      <a:pt x="25" y="310"/>
                      <a:pt x="116" y="374"/>
                    </a:cubicBezTo>
                    <a:cubicBezTo>
                      <a:pt x="344" y="549"/>
                      <a:pt x="607" y="637"/>
                      <a:pt x="886" y="637"/>
                    </a:cubicBezTo>
                    <a:cubicBezTo>
                      <a:pt x="1150" y="637"/>
                      <a:pt x="1429" y="549"/>
                      <a:pt x="1656" y="374"/>
                    </a:cubicBezTo>
                    <a:cubicBezTo>
                      <a:pt x="1744" y="310"/>
                      <a:pt x="1756" y="171"/>
                      <a:pt x="1693" y="83"/>
                    </a:cubicBezTo>
                    <a:cubicBezTo>
                      <a:pt x="1648" y="31"/>
                      <a:pt x="1582" y="1"/>
                      <a:pt x="1517" y="1"/>
                    </a:cubicBezTo>
                    <a:cubicBezTo>
                      <a:pt x="1472" y="1"/>
                      <a:pt x="1427" y="15"/>
                      <a:pt x="1389" y="46"/>
                    </a:cubicBezTo>
                    <a:cubicBezTo>
                      <a:pt x="1238" y="166"/>
                      <a:pt x="1058" y="226"/>
                      <a:pt x="879" y="226"/>
                    </a:cubicBezTo>
                    <a:cubicBezTo>
                      <a:pt x="699" y="226"/>
                      <a:pt x="519" y="166"/>
                      <a:pt x="368" y="46"/>
                    </a:cubicBezTo>
                    <a:cubicBezTo>
                      <a:pt x="332" y="15"/>
                      <a:pt x="289" y="1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0"/>
              <p:cNvSpPr/>
              <p:nvPr/>
            </p:nvSpPr>
            <p:spPr>
              <a:xfrm>
                <a:off x="8087569" y="2664919"/>
                <a:ext cx="251858" cy="385760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4298" extrusionOk="0">
                    <a:moveTo>
                      <a:pt x="3499" y="9702"/>
                    </a:moveTo>
                    <a:lnTo>
                      <a:pt x="3499" y="9702"/>
                    </a:lnTo>
                    <a:cubicBezTo>
                      <a:pt x="3814" y="9814"/>
                      <a:pt x="4145" y="9878"/>
                      <a:pt x="4460" y="9902"/>
                    </a:cubicBezTo>
                    <a:lnTo>
                      <a:pt x="4460" y="10596"/>
                    </a:lnTo>
                    <a:lnTo>
                      <a:pt x="3778" y="10596"/>
                    </a:lnTo>
                    <a:cubicBezTo>
                      <a:pt x="3663" y="10293"/>
                      <a:pt x="3575" y="9978"/>
                      <a:pt x="3499" y="9702"/>
                    </a:cubicBezTo>
                    <a:close/>
                    <a:moveTo>
                      <a:pt x="5836" y="9702"/>
                    </a:moveTo>
                    <a:lnTo>
                      <a:pt x="5836" y="9702"/>
                    </a:lnTo>
                    <a:cubicBezTo>
                      <a:pt x="5773" y="9978"/>
                      <a:pt x="5685" y="10293"/>
                      <a:pt x="5573" y="10596"/>
                    </a:cubicBezTo>
                    <a:lnTo>
                      <a:pt x="4875" y="10596"/>
                    </a:lnTo>
                    <a:lnTo>
                      <a:pt x="4875" y="9902"/>
                    </a:lnTo>
                    <a:cubicBezTo>
                      <a:pt x="5206" y="9878"/>
                      <a:pt x="5521" y="9814"/>
                      <a:pt x="5836" y="9702"/>
                    </a:cubicBezTo>
                    <a:close/>
                    <a:moveTo>
                      <a:pt x="6191" y="11027"/>
                    </a:moveTo>
                    <a:cubicBezTo>
                      <a:pt x="6418" y="11027"/>
                      <a:pt x="6606" y="11203"/>
                      <a:pt x="6606" y="11430"/>
                    </a:cubicBezTo>
                    <a:cubicBezTo>
                      <a:pt x="6606" y="11657"/>
                      <a:pt x="6418" y="11848"/>
                      <a:pt x="6191" y="11848"/>
                    </a:cubicBezTo>
                    <a:lnTo>
                      <a:pt x="5166" y="11848"/>
                    </a:lnTo>
                    <a:cubicBezTo>
                      <a:pt x="5015" y="11685"/>
                      <a:pt x="4851" y="11597"/>
                      <a:pt x="4675" y="11597"/>
                    </a:cubicBezTo>
                    <a:cubicBezTo>
                      <a:pt x="4496" y="11597"/>
                      <a:pt x="4321" y="11685"/>
                      <a:pt x="4181" y="11848"/>
                    </a:cubicBezTo>
                    <a:lnTo>
                      <a:pt x="3147" y="11848"/>
                    </a:lnTo>
                    <a:cubicBezTo>
                      <a:pt x="2920" y="11848"/>
                      <a:pt x="2741" y="11657"/>
                      <a:pt x="2741" y="11430"/>
                    </a:cubicBezTo>
                    <a:cubicBezTo>
                      <a:pt x="2741" y="11203"/>
                      <a:pt x="2920" y="11027"/>
                      <a:pt x="3147" y="11027"/>
                    </a:cubicBezTo>
                    <a:close/>
                    <a:moveTo>
                      <a:pt x="2653" y="12100"/>
                    </a:moveTo>
                    <a:cubicBezTo>
                      <a:pt x="2665" y="12112"/>
                      <a:pt x="2677" y="12127"/>
                      <a:pt x="2705" y="12127"/>
                    </a:cubicBezTo>
                    <a:lnTo>
                      <a:pt x="2705" y="12897"/>
                    </a:lnTo>
                    <a:cubicBezTo>
                      <a:pt x="2553" y="12858"/>
                      <a:pt x="2450" y="12718"/>
                      <a:pt x="2450" y="12567"/>
                    </a:cubicBezTo>
                    <a:cubicBezTo>
                      <a:pt x="2450" y="12415"/>
                      <a:pt x="2541" y="12215"/>
                      <a:pt x="2653" y="12100"/>
                    </a:cubicBezTo>
                    <a:close/>
                    <a:moveTo>
                      <a:pt x="4675" y="12012"/>
                    </a:moveTo>
                    <a:cubicBezTo>
                      <a:pt x="4827" y="12012"/>
                      <a:pt x="5015" y="12327"/>
                      <a:pt x="5015" y="12567"/>
                    </a:cubicBezTo>
                    <a:cubicBezTo>
                      <a:pt x="5015" y="12758"/>
                      <a:pt x="4863" y="12922"/>
                      <a:pt x="4675" y="12922"/>
                    </a:cubicBezTo>
                    <a:cubicBezTo>
                      <a:pt x="4472" y="12922"/>
                      <a:pt x="4321" y="12758"/>
                      <a:pt x="4321" y="12567"/>
                    </a:cubicBezTo>
                    <a:cubicBezTo>
                      <a:pt x="4321" y="12327"/>
                      <a:pt x="4524" y="12012"/>
                      <a:pt x="4675" y="12012"/>
                    </a:cubicBezTo>
                    <a:close/>
                    <a:moveTo>
                      <a:pt x="6227" y="12264"/>
                    </a:moveTo>
                    <a:lnTo>
                      <a:pt x="6227" y="13301"/>
                    </a:lnTo>
                    <a:cubicBezTo>
                      <a:pt x="6227" y="13616"/>
                      <a:pt x="5964" y="13883"/>
                      <a:pt x="5648" y="13883"/>
                    </a:cubicBezTo>
                    <a:lnTo>
                      <a:pt x="3702" y="13883"/>
                    </a:lnTo>
                    <a:cubicBezTo>
                      <a:pt x="3375" y="13883"/>
                      <a:pt x="3120" y="13616"/>
                      <a:pt x="3120" y="13301"/>
                    </a:cubicBezTo>
                    <a:lnTo>
                      <a:pt x="3120" y="12264"/>
                    </a:lnTo>
                    <a:lnTo>
                      <a:pt x="3954" y="12264"/>
                    </a:lnTo>
                    <a:cubicBezTo>
                      <a:pt x="3917" y="12367"/>
                      <a:pt x="3905" y="12467"/>
                      <a:pt x="3905" y="12567"/>
                    </a:cubicBezTo>
                    <a:cubicBezTo>
                      <a:pt x="3905" y="12997"/>
                      <a:pt x="4245" y="13340"/>
                      <a:pt x="4675" y="13340"/>
                    </a:cubicBezTo>
                    <a:cubicBezTo>
                      <a:pt x="5091" y="13340"/>
                      <a:pt x="5445" y="12997"/>
                      <a:pt x="5445" y="12567"/>
                    </a:cubicBezTo>
                    <a:cubicBezTo>
                      <a:pt x="5445" y="12467"/>
                      <a:pt x="5421" y="12367"/>
                      <a:pt x="5394" y="12264"/>
                    </a:cubicBezTo>
                    <a:close/>
                    <a:moveTo>
                      <a:pt x="4675" y="1"/>
                    </a:moveTo>
                    <a:cubicBezTo>
                      <a:pt x="3435" y="1"/>
                      <a:pt x="2262" y="440"/>
                      <a:pt x="1389" y="1250"/>
                    </a:cubicBezTo>
                    <a:cubicBezTo>
                      <a:pt x="1301" y="1338"/>
                      <a:pt x="1301" y="1465"/>
                      <a:pt x="1377" y="1553"/>
                    </a:cubicBezTo>
                    <a:cubicBezTo>
                      <a:pt x="1416" y="1598"/>
                      <a:pt x="1472" y="1620"/>
                      <a:pt x="1528" y="1620"/>
                    </a:cubicBezTo>
                    <a:cubicBezTo>
                      <a:pt x="1580" y="1620"/>
                      <a:pt x="1631" y="1601"/>
                      <a:pt x="1668" y="1565"/>
                    </a:cubicBezTo>
                    <a:cubicBezTo>
                      <a:pt x="1983" y="1262"/>
                      <a:pt x="2350" y="1022"/>
                      <a:pt x="2741" y="846"/>
                    </a:cubicBezTo>
                    <a:lnTo>
                      <a:pt x="2741" y="846"/>
                    </a:lnTo>
                    <a:cubicBezTo>
                      <a:pt x="2617" y="1377"/>
                      <a:pt x="2450" y="2183"/>
                      <a:pt x="2350" y="3132"/>
                    </a:cubicBezTo>
                    <a:cubicBezTo>
                      <a:pt x="2338" y="3244"/>
                      <a:pt x="2401" y="3360"/>
                      <a:pt x="2553" y="3372"/>
                    </a:cubicBezTo>
                    <a:cubicBezTo>
                      <a:pt x="2665" y="3372"/>
                      <a:pt x="2753" y="3284"/>
                      <a:pt x="2768" y="3184"/>
                    </a:cubicBezTo>
                    <a:cubicBezTo>
                      <a:pt x="2880" y="2059"/>
                      <a:pt x="3096" y="1150"/>
                      <a:pt x="3223" y="643"/>
                    </a:cubicBezTo>
                    <a:cubicBezTo>
                      <a:pt x="3678" y="492"/>
                      <a:pt x="4169" y="416"/>
                      <a:pt x="4675" y="416"/>
                    </a:cubicBezTo>
                    <a:cubicBezTo>
                      <a:pt x="5178" y="416"/>
                      <a:pt x="5673" y="492"/>
                      <a:pt x="6127" y="655"/>
                    </a:cubicBezTo>
                    <a:cubicBezTo>
                      <a:pt x="6255" y="1174"/>
                      <a:pt x="6467" y="2123"/>
                      <a:pt x="6594" y="3296"/>
                    </a:cubicBezTo>
                    <a:cubicBezTo>
                      <a:pt x="6594" y="3391"/>
                      <a:pt x="6684" y="3488"/>
                      <a:pt x="6781" y="3488"/>
                    </a:cubicBezTo>
                    <a:cubicBezTo>
                      <a:pt x="6786" y="3488"/>
                      <a:pt x="6792" y="3488"/>
                      <a:pt x="6797" y="3487"/>
                    </a:cubicBezTo>
                    <a:cubicBezTo>
                      <a:pt x="6949" y="3472"/>
                      <a:pt x="7013" y="3372"/>
                      <a:pt x="7013" y="3244"/>
                    </a:cubicBezTo>
                    <a:cubicBezTo>
                      <a:pt x="6897" y="2247"/>
                      <a:pt x="6734" y="1401"/>
                      <a:pt x="6606" y="846"/>
                    </a:cubicBezTo>
                    <a:lnTo>
                      <a:pt x="6606" y="846"/>
                    </a:lnTo>
                    <a:cubicBezTo>
                      <a:pt x="7983" y="1501"/>
                      <a:pt x="8920" y="2829"/>
                      <a:pt x="8920" y="4357"/>
                    </a:cubicBezTo>
                    <a:cubicBezTo>
                      <a:pt x="8920" y="5442"/>
                      <a:pt x="8438" y="6746"/>
                      <a:pt x="7655" y="7756"/>
                    </a:cubicBezTo>
                    <a:cubicBezTo>
                      <a:pt x="7301" y="8222"/>
                      <a:pt x="6922" y="8589"/>
                      <a:pt x="6518" y="8868"/>
                    </a:cubicBezTo>
                    <a:cubicBezTo>
                      <a:pt x="6770" y="8110"/>
                      <a:pt x="6949" y="7277"/>
                      <a:pt x="7037" y="6379"/>
                    </a:cubicBezTo>
                    <a:cubicBezTo>
                      <a:pt x="7037" y="6264"/>
                      <a:pt x="6961" y="6164"/>
                      <a:pt x="6846" y="6152"/>
                    </a:cubicBezTo>
                    <a:cubicBezTo>
                      <a:pt x="6839" y="6151"/>
                      <a:pt x="6832" y="6151"/>
                      <a:pt x="6825" y="6151"/>
                    </a:cubicBezTo>
                    <a:cubicBezTo>
                      <a:pt x="6720" y="6151"/>
                      <a:pt x="6619" y="6235"/>
                      <a:pt x="6619" y="6340"/>
                    </a:cubicBezTo>
                    <a:cubicBezTo>
                      <a:pt x="6518" y="7389"/>
                      <a:pt x="6291" y="8350"/>
                      <a:pt x="5952" y="9196"/>
                    </a:cubicBezTo>
                    <a:cubicBezTo>
                      <a:pt x="5533" y="9399"/>
                      <a:pt x="5103" y="9487"/>
                      <a:pt x="4675" y="9487"/>
                    </a:cubicBezTo>
                    <a:cubicBezTo>
                      <a:pt x="4245" y="9487"/>
                      <a:pt x="3814" y="9399"/>
                      <a:pt x="3399" y="9196"/>
                    </a:cubicBezTo>
                    <a:cubicBezTo>
                      <a:pt x="3044" y="8338"/>
                      <a:pt x="2817" y="7364"/>
                      <a:pt x="2729" y="6291"/>
                    </a:cubicBezTo>
                    <a:cubicBezTo>
                      <a:pt x="2717" y="6183"/>
                      <a:pt x="2629" y="6099"/>
                      <a:pt x="2513" y="6099"/>
                    </a:cubicBezTo>
                    <a:cubicBezTo>
                      <a:pt x="2505" y="6099"/>
                      <a:pt x="2497" y="6100"/>
                      <a:pt x="2489" y="6100"/>
                    </a:cubicBezTo>
                    <a:cubicBezTo>
                      <a:pt x="2374" y="6112"/>
                      <a:pt x="2298" y="6215"/>
                      <a:pt x="2298" y="6328"/>
                    </a:cubicBezTo>
                    <a:cubicBezTo>
                      <a:pt x="2389" y="7249"/>
                      <a:pt x="2565" y="8095"/>
                      <a:pt x="2829" y="8868"/>
                    </a:cubicBezTo>
                    <a:cubicBezTo>
                      <a:pt x="2426" y="8589"/>
                      <a:pt x="2035" y="8222"/>
                      <a:pt x="1680" y="7756"/>
                    </a:cubicBezTo>
                    <a:cubicBezTo>
                      <a:pt x="910" y="6746"/>
                      <a:pt x="419" y="5442"/>
                      <a:pt x="419" y="4357"/>
                    </a:cubicBezTo>
                    <a:cubicBezTo>
                      <a:pt x="419" y="3563"/>
                      <a:pt x="670" y="2805"/>
                      <a:pt x="1137" y="2159"/>
                    </a:cubicBezTo>
                    <a:cubicBezTo>
                      <a:pt x="1213" y="2071"/>
                      <a:pt x="1189" y="1932"/>
                      <a:pt x="1086" y="1868"/>
                    </a:cubicBezTo>
                    <a:cubicBezTo>
                      <a:pt x="1051" y="1843"/>
                      <a:pt x="1010" y="1830"/>
                      <a:pt x="969" y="1830"/>
                    </a:cubicBezTo>
                    <a:cubicBezTo>
                      <a:pt x="907" y="1830"/>
                      <a:pt x="843" y="1859"/>
                      <a:pt x="798" y="1920"/>
                    </a:cubicBezTo>
                    <a:cubicBezTo>
                      <a:pt x="279" y="2638"/>
                      <a:pt x="0" y="3472"/>
                      <a:pt x="0" y="4357"/>
                    </a:cubicBezTo>
                    <a:cubicBezTo>
                      <a:pt x="0" y="5545"/>
                      <a:pt x="507" y="6910"/>
                      <a:pt x="1352" y="8007"/>
                    </a:cubicBezTo>
                    <a:cubicBezTo>
                      <a:pt x="1844" y="8665"/>
                      <a:pt x="2414" y="9156"/>
                      <a:pt x="3020" y="9487"/>
                    </a:cubicBezTo>
                    <a:cubicBezTo>
                      <a:pt x="3096" y="9802"/>
                      <a:pt x="3196" y="10205"/>
                      <a:pt x="3335" y="10596"/>
                    </a:cubicBezTo>
                    <a:lnTo>
                      <a:pt x="3147" y="10596"/>
                    </a:lnTo>
                    <a:cubicBezTo>
                      <a:pt x="2692" y="10596"/>
                      <a:pt x="2326" y="10975"/>
                      <a:pt x="2326" y="11430"/>
                    </a:cubicBezTo>
                    <a:cubicBezTo>
                      <a:pt x="2326" y="11557"/>
                      <a:pt x="2350" y="11672"/>
                      <a:pt x="2389" y="11773"/>
                    </a:cubicBezTo>
                    <a:cubicBezTo>
                      <a:pt x="2174" y="11976"/>
                      <a:pt x="2035" y="12303"/>
                      <a:pt x="2035" y="12567"/>
                    </a:cubicBezTo>
                    <a:cubicBezTo>
                      <a:pt x="2035" y="12961"/>
                      <a:pt x="2326" y="13276"/>
                      <a:pt x="2705" y="13325"/>
                    </a:cubicBezTo>
                    <a:cubicBezTo>
                      <a:pt x="2717" y="13870"/>
                      <a:pt x="3159" y="14298"/>
                      <a:pt x="3702" y="14298"/>
                    </a:cubicBezTo>
                    <a:lnTo>
                      <a:pt x="5648" y="14298"/>
                    </a:lnTo>
                    <a:cubicBezTo>
                      <a:pt x="6191" y="14298"/>
                      <a:pt x="6646" y="13855"/>
                      <a:pt x="6646" y="13301"/>
                    </a:cubicBezTo>
                    <a:lnTo>
                      <a:pt x="6646" y="12127"/>
                    </a:lnTo>
                    <a:cubicBezTo>
                      <a:pt x="6658" y="12127"/>
                      <a:pt x="6670" y="12112"/>
                      <a:pt x="6694" y="12100"/>
                    </a:cubicBezTo>
                    <a:cubicBezTo>
                      <a:pt x="6937" y="12291"/>
                      <a:pt x="6885" y="12618"/>
                      <a:pt x="6885" y="12643"/>
                    </a:cubicBezTo>
                    <a:cubicBezTo>
                      <a:pt x="6861" y="12758"/>
                      <a:pt x="6922" y="12870"/>
                      <a:pt x="7088" y="12885"/>
                    </a:cubicBezTo>
                    <a:cubicBezTo>
                      <a:pt x="7096" y="12886"/>
                      <a:pt x="7103" y="12886"/>
                      <a:pt x="7109" y="12886"/>
                    </a:cubicBezTo>
                    <a:cubicBezTo>
                      <a:pt x="7201" y="12886"/>
                      <a:pt x="7277" y="12814"/>
                      <a:pt x="7289" y="12718"/>
                    </a:cubicBezTo>
                    <a:cubicBezTo>
                      <a:pt x="7301" y="12670"/>
                      <a:pt x="7392" y="12088"/>
                      <a:pt x="6949" y="11773"/>
                    </a:cubicBezTo>
                    <a:cubicBezTo>
                      <a:pt x="6997" y="11672"/>
                      <a:pt x="7025" y="11557"/>
                      <a:pt x="7025" y="11430"/>
                    </a:cubicBezTo>
                    <a:cubicBezTo>
                      <a:pt x="7025" y="10975"/>
                      <a:pt x="6646" y="10596"/>
                      <a:pt x="6191" y="10596"/>
                    </a:cubicBezTo>
                    <a:lnTo>
                      <a:pt x="6012" y="10596"/>
                    </a:lnTo>
                    <a:cubicBezTo>
                      <a:pt x="6152" y="10205"/>
                      <a:pt x="6255" y="9802"/>
                      <a:pt x="6315" y="9487"/>
                    </a:cubicBezTo>
                    <a:cubicBezTo>
                      <a:pt x="6922" y="9156"/>
                      <a:pt x="7492" y="8665"/>
                      <a:pt x="7998" y="8007"/>
                    </a:cubicBezTo>
                    <a:cubicBezTo>
                      <a:pt x="8832" y="6910"/>
                      <a:pt x="9335" y="5545"/>
                      <a:pt x="9335" y="4357"/>
                    </a:cubicBezTo>
                    <a:cubicBezTo>
                      <a:pt x="9335" y="1944"/>
                      <a:pt x="7252" y="1"/>
                      <a:pt x="46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8" name="Google Shape;1958;p60"/>
          <p:cNvGrpSpPr/>
          <p:nvPr/>
        </p:nvGrpSpPr>
        <p:grpSpPr>
          <a:xfrm>
            <a:off x="5242350" y="2684850"/>
            <a:ext cx="633900" cy="563100"/>
            <a:chOff x="5228225" y="2684850"/>
            <a:chExt cx="633900" cy="563100"/>
          </a:xfrm>
        </p:grpSpPr>
        <p:sp>
          <p:nvSpPr>
            <p:cNvPr id="1924" name="Google Shape;1924;p60"/>
            <p:cNvSpPr/>
            <p:nvPr/>
          </p:nvSpPr>
          <p:spPr>
            <a:xfrm>
              <a:off x="522822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60"/>
            <p:cNvGrpSpPr/>
            <p:nvPr/>
          </p:nvGrpSpPr>
          <p:grpSpPr>
            <a:xfrm>
              <a:off x="5352094" y="2824063"/>
              <a:ext cx="386165" cy="284585"/>
              <a:chOff x="718144" y="3320263"/>
              <a:chExt cx="386165" cy="284585"/>
            </a:xfrm>
          </p:grpSpPr>
          <p:sp>
            <p:nvSpPr>
              <p:cNvPr id="1960" name="Google Shape;1960;p60"/>
              <p:cNvSpPr/>
              <p:nvPr/>
            </p:nvSpPr>
            <p:spPr>
              <a:xfrm>
                <a:off x="986002" y="3339715"/>
                <a:ext cx="27358" cy="48051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81" extrusionOk="0">
                    <a:moveTo>
                      <a:pt x="507" y="1"/>
                    </a:moveTo>
                    <a:cubicBezTo>
                      <a:pt x="228" y="1"/>
                      <a:pt x="1" y="228"/>
                      <a:pt x="1" y="504"/>
                    </a:cubicBezTo>
                    <a:lnTo>
                      <a:pt x="1" y="1780"/>
                    </a:lnTo>
                    <a:lnTo>
                      <a:pt x="1014" y="1780"/>
                    </a:lnTo>
                    <a:lnTo>
                      <a:pt x="1014" y="504"/>
                    </a:lnTo>
                    <a:cubicBezTo>
                      <a:pt x="1014" y="228"/>
                      <a:pt x="786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0"/>
              <p:cNvSpPr/>
              <p:nvPr/>
            </p:nvSpPr>
            <p:spPr>
              <a:xfrm>
                <a:off x="943400" y="3367936"/>
                <a:ext cx="13465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4991" h="3363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991" y="3363"/>
                    </a:lnTo>
                    <a:lnTo>
                      <a:pt x="3778" y="671"/>
                    </a:lnTo>
                    <a:cubicBezTo>
                      <a:pt x="3602" y="268"/>
                      <a:pt x="3199" y="1"/>
                      <a:pt x="2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0"/>
              <p:cNvSpPr/>
              <p:nvPr/>
            </p:nvSpPr>
            <p:spPr>
              <a:xfrm>
                <a:off x="1017757" y="3394943"/>
                <a:ext cx="60300" cy="637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362" extrusionOk="0">
                    <a:moveTo>
                      <a:pt x="655" y="0"/>
                    </a:moveTo>
                    <a:cubicBezTo>
                      <a:pt x="291" y="0"/>
                      <a:pt x="0" y="288"/>
                      <a:pt x="0" y="655"/>
                    </a:cubicBezTo>
                    <a:lnTo>
                      <a:pt x="0" y="2159"/>
                    </a:lnTo>
                    <a:lnTo>
                      <a:pt x="2235" y="2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0"/>
              <p:cNvSpPr/>
              <p:nvPr/>
            </p:nvSpPr>
            <p:spPr>
              <a:xfrm>
                <a:off x="917553" y="3446718"/>
                <a:ext cx="180955" cy="114854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4257" extrusionOk="0">
                    <a:moveTo>
                      <a:pt x="0" y="0"/>
                    </a:moveTo>
                    <a:lnTo>
                      <a:pt x="0" y="4257"/>
                    </a:lnTo>
                    <a:lnTo>
                      <a:pt x="5570" y="4257"/>
                    </a:lnTo>
                    <a:cubicBezTo>
                      <a:pt x="6203" y="4257"/>
                      <a:pt x="6707" y="3750"/>
                      <a:pt x="6707" y="3120"/>
                    </a:cubicBezTo>
                    <a:lnTo>
                      <a:pt x="6707" y="1061"/>
                    </a:lnTo>
                    <a:cubicBezTo>
                      <a:pt x="6707" y="467"/>
                      <a:pt x="6228" y="0"/>
                      <a:pt x="5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0"/>
              <p:cNvSpPr/>
              <p:nvPr/>
            </p:nvSpPr>
            <p:spPr>
              <a:xfrm>
                <a:off x="723945" y="3326063"/>
                <a:ext cx="264458" cy="235508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8729" extrusionOk="0">
                    <a:moveTo>
                      <a:pt x="998" y="1"/>
                    </a:moveTo>
                    <a:cubicBezTo>
                      <a:pt x="443" y="1"/>
                      <a:pt x="0" y="443"/>
                      <a:pt x="0" y="998"/>
                    </a:cubicBezTo>
                    <a:lnTo>
                      <a:pt x="0" y="7731"/>
                    </a:lnTo>
                    <a:cubicBezTo>
                      <a:pt x="0" y="8274"/>
                      <a:pt x="443" y="8729"/>
                      <a:pt x="998" y="8729"/>
                    </a:cubicBezTo>
                    <a:lnTo>
                      <a:pt x="9802" y="8729"/>
                    </a:lnTo>
                    <a:lnTo>
                      <a:pt x="9802" y="998"/>
                    </a:lnTo>
                    <a:cubicBezTo>
                      <a:pt x="9802" y="443"/>
                      <a:pt x="9347" y="1"/>
                      <a:pt x="8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0"/>
              <p:cNvSpPr/>
              <p:nvPr/>
            </p:nvSpPr>
            <p:spPr>
              <a:xfrm>
                <a:off x="1057580" y="3471917"/>
                <a:ext cx="40929" cy="2733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13" extrusionOk="0">
                    <a:moveTo>
                      <a:pt x="507" y="0"/>
                    </a:moveTo>
                    <a:cubicBezTo>
                      <a:pt x="228" y="0"/>
                      <a:pt x="1" y="227"/>
                      <a:pt x="1" y="506"/>
                    </a:cubicBezTo>
                    <a:cubicBezTo>
                      <a:pt x="1" y="785"/>
                      <a:pt x="228" y="1013"/>
                      <a:pt x="507" y="1013"/>
                    </a:cubicBezTo>
                    <a:lnTo>
                      <a:pt x="1517" y="1013"/>
                    </a:lnTo>
                    <a:lnTo>
                      <a:pt x="1517" y="127"/>
                    </a:lnTo>
                    <a:cubicBezTo>
                      <a:pt x="1517" y="76"/>
                      <a:pt x="1517" y="39"/>
                      <a:pt x="1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0"/>
              <p:cNvSpPr/>
              <p:nvPr/>
            </p:nvSpPr>
            <p:spPr>
              <a:xfrm>
                <a:off x="952654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92" y="0"/>
                    </a:moveTo>
                    <a:cubicBezTo>
                      <a:pt x="706" y="0"/>
                      <a:pt x="0" y="707"/>
                      <a:pt x="0" y="1580"/>
                    </a:cubicBezTo>
                    <a:cubicBezTo>
                      <a:pt x="0" y="2450"/>
                      <a:pt x="706" y="3156"/>
                      <a:pt x="1592" y="3156"/>
                    </a:cubicBezTo>
                    <a:cubicBezTo>
                      <a:pt x="2462" y="3156"/>
                      <a:pt x="3171" y="2450"/>
                      <a:pt x="3171" y="1580"/>
                    </a:cubicBezTo>
                    <a:cubicBezTo>
                      <a:pt x="3171" y="707"/>
                      <a:pt x="2462" y="0"/>
                      <a:pt x="15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0"/>
              <p:cNvSpPr/>
              <p:nvPr/>
            </p:nvSpPr>
            <p:spPr>
              <a:xfrm>
                <a:off x="770647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80" y="0"/>
                    </a:moveTo>
                    <a:cubicBezTo>
                      <a:pt x="707" y="0"/>
                      <a:pt x="0" y="707"/>
                      <a:pt x="0" y="1580"/>
                    </a:cubicBezTo>
                    <a:cubicBezTo>
                      <a:pt x="0" y="2450"/>
                      <a:pt x="707" y="3156"/>
                      <a:pt x="1580" y="3156"/>
                    </a:cubicBezTo>
                    <a:cubicBezTo>
                      <a:pt x="2462" y="3156"/>
                      <a:pt x="3172" y="2450"/>
                      <a:pt x="3172" y="1580"/>
                    </a:cubicBezTo>
                    <a:cubicBezTo>
                      <a:pt x="3172" y="707"/>
                      <a:pt x="2462" y="0"/>
                      <a:pt x="1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0"/>
              <p:cNvSpPr/>
              <p:nvPr/>
            </p:nvSpPr>
            <p:spPr>
              <a:xfrm>
                <a:off x="802700" y="3374061"/>
                <a:ext cx="103603" cy="103037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19" extrusionOk="0">
                    <a:moveTo>
                      <a:pt x="1923" y="1"/>
                    </a:moveTo>
                    <a:cubicBezTo>
                      <a:pt x="1593" y="1"/>
                      <a:pt x="1326" y="275"/>
                      <a:pt x="1326" y="595"/>
                    </a:cubicBezTo>
                    <a:lnTo>
                      <a:pt x="1326" y="1002"/>
                    </a:lnTo>
                    <a:cubicBezTo>
                      <a:pt x="1326" y="1177"/>
                      <a:pt x="1186" y="1317"/>
                      <a:pt x="1010" y="1317"/>
                    </a:cubicBezTo>
                    <a:lnTo>
                      <a:pt x="619" y="1317"/>
                    </a:lnTo>
                    <a:cubicBezTo>
                      <a:pt x="304" y="1317"/>
                      <a:pt x="25" y="1569"/>
                      <a:pt x="13" y="1884"/>
                    </a:cubicBezTo>
                    <a:cubicBezTo>
                      <a:pt x="1" y="2226"/>
                      <a:pt x="277" y="2502"/>
                      <a:pt x="607" y="2502"/>
                    </a:cubicBezTo>
                    <a:lnTo>
                      <a:pt x="1010" y="2502"/>
                    </a:lnTo>
                    <a:cubicBezTo>
                      <a:pt x="1186" y="2502"/>
                      <a:pt x="1326" y="2642"/>
                      <a:pt x="1326" y="2821"/>
                    </a:cubicBezTo>
                    <a:lnTo>
                      <a:pt x="1326" y="3200"/>
                    </a:lnTo>
                    <a:cubicBezTo>
                      <a:pt x="1326" y="3527"/>
                      <a:pt x="1577" y="3806"/>
                      <a:pt x="1896" y="3818"/>
                    </a:cubicBezTo>
                    <a:cubicBezTo>
                      <a:pt x="1903" y="3818"/>
                      <a:pt x="1910" y="3818"/>
                      <a:pt x="1917" y="3818"/>
                    </a:cubicBezTo>
                    <a:cubicBezTo>
                      <a:pt x="2247" y="3818"/>
                      <a:pt x="2514" y="3544"/>
                      <a:pt x="2514" y="3224"/>
                    </a:cubicBezTo>
                    <a:lnTo>
                      <a:pt x="2514" y="2821"/>
                    </a:lnTo>
                    <a:cubicBezTo>
                      <a:pt x="2514" y="2642"/>
                      <a:pt x="2654" y="2502"/>
                      <a:pt x="2829" y="2502"/>
                    </a:cubicBezTo>
                    <a:lnTo>
                      <a:pt x="3233" y="2502"/>
                    </a:lnTo>
                    <a:cubicBezTo>
                      <a:pt x="3563" y="2502"/>
                      <a:pt x="3839" y="2226"/>
                      <a:pt x="3827" y="1884"/>
                    </a:cubicBezTo>
                    <a:cubicBezTo>
                      <a:pt x="3815" y="1569"/>
                      <a:pt x="3536" y="1317"/>
                      <a:pt x="3208" y="1317"/>
                    </a:cubicBezTo>
                    <a:lnTo>
                      <a:pt x="2829" y="1317"/>
                    </a:lnTo>
                    <a:cubicBezTo>
                      <a:pt x="2654" y="1317"/>
                      <a:pt x="2514" y="1177"/>
                      <a:pt x="2514" y="1002"/>
                    </a:cubicBezTo>
                    <a:lnTo>
                      <a:pt x="2514" y="608"/>
                    </a:lnTo>
                    <a:cubicBezTo>
                      <a:pt x="2514" y="292"/>
                      <a:pt x="2260" y="16"/>
                      <a:pt x="1944" y="1"/>
                    </a:cubicBezTo>
                    <a:cubicBezTo>
                      <a:pt x="1937" y="1"/>
                      <a:pt x="1930" y="1"/>
                      <a:pt x="1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0"/>
              <p:cNvSpPr/>
              <p:nvPr/>
            </p:nvSpPr>
            <p:spPr>
              <a:xfrm>
                <a:off x="1017757" y="3425620"/>
                <a:ext cx="235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17" extrusionOk="0">
                    <a:moveTo>
                      <a:pt x="428" y="0"/>
                    </a:moveTo>
                    <a:cubicBezTo>
                      <a:pt x="200" y="0"/>
                      <a:pt x="0" y="188"/>
                      <a:pt x="0" y="428"/>
                    </a:cubicBezTo>
                    <a:lnTo>
                      <a:pt x="0" y="1289"/>
                    </a:lnTo>
                    <a:cubicBezTo>
                      <a:pt x="0" y="1516"/>
                      <a:pt x="200" y="1716"/>
                      <a:pt x="428" y="1716"/>
                    </a:cubicBezTo>
                    <a:cubicBezTo>
                      <a:pt x="670" y="1716"/>
                      <a:pt x="870" y="1516"/>
                      <a:pt x="870" y="1289"/>
                    </a:cubicBezTo>
                    <a:lnTo>
                      <a:pt x="870" y="428"/>
                    </a:lnTo>
                    <a:cubicBezTo>
                      <a:pt x="870" y="188"/>
                      <a:pt x="670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0"/>
              <p:cNvSpPr/>
              <p:nvPr/>
            </p:nvSpPr>
            <p:spPr>
              <a:xfrm>
                <a:off x="96965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62" y="419"/>
                    </a:moveTo>
                    <a:cubicBezTo>
                      <a:pt x="1253" y="419"/>
                      <a:pt x="1492" y="659"/>
                      <a:pt x="1492" y="950"/>
                    </a:cubicBezTo>
                    <a:cubicBezTo>
                      <a:pt x="1492" y="1253"/>
                      <a:pt x="1253" y="1492"/>
                      <a:pt x="962" y="1492"/>
                    </a:cubicBezTo>
                    <a:cubicBezTo>
                      <a:pt x="658" y="1492"/>
                      <a:pt x="419" y="1253"/>
                      <a:pt x="419" y="950"/>
                    </a:cubicBezTo>
                    <a:cubicBezTo>
                      <a:pt x="419" y="659"/>
                      <a:pt x="658" y="419"/>
                      <a:pt x="962" y="419"/>
                    </a:cubicBezTo>
                    <a:close/>
                    <a:moveTo>
                      <a:pt x="962" y="1"/>
                    </a:moveTo>
                    <a:cubicBezTo>
                      <a:pt x="431" y="1"/>
                      <a:pt x="1" y="431"/>
                      <a:pt x="1" y="950"/>
                    </a:cubicBezTo>
                    <a:cubicBezTo>
                      <a:pt x="1" y="1480"/>
                      <a:pt x="431" y="1908"/>
                      <a:pt x="962" y="1908"/>
                    </a:cubicBezTo>
                    <a:cubicBezTo>
                      <a:pt x="1480" y="1908"/>
                      <a:pt x="1908" y="1480"/>
                      <a:pt x="1908" y="950"/>
                    </a:cubicBezTo>
                    <a:cubicBezTo>
                      <a:pt x="1908" y="431"/>
                      <a:pt x="1480" y="1"/>
                      <a:pt x="9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0"/>
              <p:cNvSpPr/>
              <p:nvPr/>
            </p:nvSpPr>
            <p:spPr>
              <a:xfrm>
                <a:off x="78767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49" y="419"/>
                    </a:moveTo>
                    <a:cubicBezTo>
                      <a:pt x="1252" y="419"/>
                      <a:pt x="1492" y="659"/>
                      <a:pt x="1492" y="950"/>
                    </a:cubicBezTo>
                    <a:cubicBezTo>
                      <a:pt x="1492" y="1253"/>
                      <a:pt x="1252" y="1492"/>
                      <a:pt x="949" y="1492"/>
                    </a:cubicBezTo>
                    <a:cubicBezTo>
                      <a:pt x="658" y="1492"/>
                      <a:pt x="418" y="1253"/>
                      <a:pt x="418" y="950"/>
                    </a:cubicBezTo>
                    <a:cubicBezTo>
                      <a:pt x="418" y="659"/>
                      <a:pt x="658" y="419"/>
                      <a:pt x="949" y="419"/>
                    </a:cubicBezTo>
                    <a:close/>
                    <a:moveTo>
                      <a:pt x="949" y="1"/>
                    </a:moveTo>
                    <a:cubicBezTo>
                      <a:pt x="431" y="1"/>
                      <a:pt x="0" y="431"/>
                      <a:pt x="0" y="950"/>
                    </a:cubicBezTo>
                    <a:cubicBezTo>
                      <a:pt x="0" y="1480"/>
                      <a:pt x="431" y="1908"/>
                      <a:pt x="949" y="1908"/>
                    </a:cubicBezTo>
                    <a:cubicBezTo>
                      <a:pt x="1480" y="1908"/>
                      <a:pt x="1907" y="1480"/>
                      <a:pt x="1907" y="950"/>
                    </a:cubicBezTo>
                    <a:cubicBezTo>
                      <a:pt x="1907" y="431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0"/>
              <p:cNvSpPr/>
              <p:nvPr/>
            </p:nvSpPr>
            <p:spPr>
              <a:xfrm>
                <a:off x="797223" y="3368638"/>
                <a:ext cx="114557" cy="11385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20" extrusionOk="0">
                    <a:moveTo>
                      <a:pt x="2105" y="416"/>
                    </a:moveTo>
                    <a:cubicBezTo>
                      <a:pt x="2115" y="416"/>
                      <a:pt x="2125" y="416"/>
                      <a:pt x="2135" y="417"/>
                    </a:cubicBezTo>
                    <a:cubicBezTo>
                      <a:pt x="2338" y="417"/>
                      <a:pt x="2502" y="608"/>
                      <a:pt x="2502" y="809"/>
                    </a:cubicBezTo>
                    <a:lnTo>
                      <a:pt x="2502" y="1203"/>
                    </a:lnTo>
                    <a:cubicBezTo>
                      <a:pt x="2502" y="1491"/>
                      <a:pt x="2741" y="1718"/>
                      <a:pt x="3032" y="1718"/>
                    </a:cubicBezTo>
                    <a:lnTo>
                      <a:pt x="3411" y="1718"/>
                    </a:lnTo>
                    <a:cubicBezTo>
                      <a:pt x="3627" y="1718"/>
                      <a:pt x="3803" y="1897"/>
                      <a:pt x="3815" y="2097"/>
                    </a:cubicBezTo>
                    <a:cubicBezTo>
                      <a:pt x="3815" y="2200"/>
                      <a:pt x="3778" y="2300"/>
                      <a:pt x="3715" y="2376"/>
                    </a:cubicBezTo>
                    <a:cubicBezTo>
                      <a:pt x="3639" y="2452"/>
                      <a:pt x="3539" y="2491"/>
                      <a:pt x="3436" y="2491"/>
                    </a:cubicBezTo>
                    <a:lnTo>
                      <a:pt x="3032" y="2491"/>
                    </a:lnTo>
                    <a:cubicBezTo>
                      <a:pt x="2741" y="2491"/>
                      <a:pt x="2502" y="2731"/>
                      <a:pt x="2502" y="3022"/>
                    </a:cubicBezTo>
                    <a:lnTo>
                      <a:pt x="2502" y="3425"/>
                    </a:lnTo>
                    <a:cubicBezTo>
                      <a:pt x="2502" y="3525"/>
                      <a:pt x="2463" y="3628"/>
                      <a:pt x="2387" y="3704"/>
                    </a:cubicBezTo>
                    <a:cubicBezTo>
                      <a:pt x="2311" y="3764"/>
                      <a:pt x="2211" y="3804"/>
                      <a:pt x="2111" y="3804"/>
                    </a:cubicBezTo>
                    <a:cubicBezTo>
                      <a:pt x="1908" y="3792"/>
                      <a:pt x="1732" y="3613"/>
                      <a:pt x="1732" y="3401"/>
                    </a:cubicBezTo>
                    <a:lnTo>
                      <a:pt x="1732" y="3022"/>
                    </a:lnTo>
                    <a:cubicBezTo>
                      <a:pt x="1732" y="2731"/>
                      <a:pt x="1505" y="2491"/>
                      <a:pt x="1213" y="2491"/>
                    </a:cubicBezTo>
                    <a:lnTo>
                      <a:pt x="810" y="2491"/>
                    </a:lnTo>
                    <a:cubicBezTo>
                      <a:pt x="707" y="2491"/>
                      <a:pt x="607" y="2452"/>
                      <a:pt x="531" y="2376"/>
                    </a:cubicBezTo>
                    <a:cubicBezTo>
                      <a:pt x="468" y="2300"/>
                      <a:pt x="431" y="2200"/>
                      <a:pt x="431" y="2097"/>
                    </a:cubicBezTo>
                    <a:cubicBezTo>
                      <a:pt x="431" y="1897"/>
                      <a:pt x="619" y="1718"/>
                      <a:pt x="822" y="1718"/>
                    </a:cubicBezTo>
                    <a:lnTo>
                      <a:pt x="1213" y="1718"/>
                    </a:lnTo>
                    <a:cubicBezTo>
                      <a:pt x="1505" y="1718"/>
                      <a:pt x="1732" y="1491"/>
                      <a:pt x="1732" y="1203"/>
                    </a:cubicBezTo>
                    <a:lnTo>
                      <a:pt x="1732" y="796"/>
                    </a:lnTo>
                    <a:cubicBezTo>
                      <a:pt x="1732" y="696"/>
                      <a:pt x="1780" y="596"/>
                      <a:pt x="1856" y="521"/>
                    </a:cubicBezTo>
                    <a:cubicBezTo>
                      <a:pt x="1924" y="463"/>
                      <a:pt x="2015" y="416"/>
                      <a:pt x="2105" y="416"/>
                    </a:cubicBezTo>
                    <a:close/>
                    <a:moveTo>
                      <a:pt x="2103" y="1"/>
                    </a:moveTo>
                    <a:cubicBezTo>
                      <a:pt x="1903" y="1"/>
                      <a:pt x="1709" y="76"/>
                      <a:pt x="1568" y="217"/>
                    </a:cubicBezTo>
                    <a:cubicBezTo>
                      <a:pt x="1401" y="381"/>
                      <a:pt x="1314" y="581"/>
                      <a:pt x="1314" y="796"/>
                    </a:cubicBezTo>
                    <a:lnTo>
                      <a:pt x="1314" y="1203"/>
                    </a:lnTo>
                    <a:cubicBezTo>
                      <a:pt x="1314" y="1263"/>
                      <a:pt x="1277" y="1303"/>
                      <a:pt x="1213" y="1303"/>
                    </a:cubicBezTo>
                    <a:lnTo>
                      <a:pt x="822" y="1303"/>
                    </a:lnTo>
                    <a:cubicBezTo>
                      <a:pt x="392" y="1303"/>
                      <a:pt x="25" y="1657"/>
                      <a:pt x="13" y="2085"/>
                    </a:cubicBezTo>
                    <a:cubicBezTo>
                      <a:pt x="1" y="2300"/>
                      <a:pt x="77" y="2515"/>
                      <a:pt x="228" y="2667"/>
                    </a:cubicBezTo>
                    <a:cubicBezTo>
                      <a:pt x="392" y="2831"/>
                      <a:pt x="595" y="2919"/>
                      <a:pt x="810" y="2919"/>
                    </a:cubicBezTo>
                    <a:lnTo>
                      <a:pt x="1213" y="2919"/>
                    </a:lnTo>
                    <a:cubicBezTo>
                      <a:pt x="1277" y="2919"/>
                      <a:pt x="1314" y="2958"/>
                      <a:pt x="1314" y="3022"/>
                    </a:cubicBezTo>
                    <a:lnTo>
                      <a:pt x="1314" y="3401"/>
                    </a:lnTo>
                    <a:cubicBezTo>
                      <a:pt x="1314" y="3840"/>
                      <a:pt x="1668" y="4207"/>
                      <a:pt x="2099" y="4219"/>
                    </a:cubicBezTo>
                    <a:lnTo>
                      <a:pt x="2123" y="4219"/>
                    </a:lnTo>
                    <a:cubicBezTo>
                      <a:pt x="2338" y="4219"/>
                      <a:pt x="2526" y="4143"/>
                      <a:pt x="2678" y="3992"/>
                    </a:cubicBezTo>
                    <a:cubicBezTo>
                      <a:pt x="2841" y="3840"/>
                      <a:pt x="2932" y="3640"/>
                      <a:pt x="2932" y="3425"/>
                    </a:cubicBezTo>
                    <a:lnTo>
                      <a:pt x="2932" y="3022"/>
                    </a:lnTo>
                    <a:cubicBezTo>
                      <a:pt x="2932" y="2958"/>
                      <a:pt x="2969" y="2919"/>
                      <a:pt x="3032" y="2919"/>
                    </a:cubicBezTo>
                    <a:lnTo>
                      <a:pt x="3436" y="2919"/>
                    </a:lnTo>
                    <a:cubicBezTo>
                      <a:pt x="3651" y="2919"/>
                      <a:pt x="3854" y="2831"/>
                      <a:pt x="4006" y="2667"/>
                    </a:cubicBezTo>
                    <a:cubicBezTo>
                      <a:pt x="4169" y="2515"/>
                      <a:pt x="4245" y="2300"/>
                      <a:pt x="4233" y="2085"/>
                    </a:cubicBezTo>
                    <a:cubicBezTo>
                      <a:pt x="4221" y="1657"/>
                      <a:pt x="3854" y="1303"/>
                      <a:pt x="3411" y="1303"/>
                    </a:cubicBezTo>
                    <a:lnTo>
                      <a:pt x="3032" y="1303"/>
                    </a:lnTo>
                    <a:cubicBezTo>
                      <a:pt x="2969" y="1303"/>
                      <a:pt x="2932" y="1263"/>
                      <a:pt x="2932" y="1203"/>
                    </a:cubicBezTo>
                    <a:lnTo>
                      <a:pt x="2932" y="809"/>
                    </a:lnTo>
                    <a:cubicBezTo>
                      <a:pt x="2932" y="381"/>
                      <a:pt x="2578" y="14"/>
                      <a:pt x="2147" y="2"/>
                    </a:cubicBezTo>
                    <a:cubicBezTo>
                      <a:pt x="2132" y="1"/>
                      <a:pt x="2117" y="1"/>
                      <a:pt x="2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0"/>
              <p:cNvSpPr/>
              <p:nvPr/>
            </p:nvSpPr>
            <p:spPr>
              <a:xfrm>
                <a:off x="718144" y="3320263"/>
                <a:ext cx="386165" cy="28458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0548" extrusionOk="0">
                    <a:moveTo>
                      <a:pt x="10435" y="934"/>
                    </a:moveTo>
                    <a:cubicBezTo>
                      <a:pt x="10599" y="934"/>
                      <a:pt x="10738" y="1061"/>
                      <a:pt x="10738" y="1225"/>
                    </a:cubicBezTo>
                    <a:lnTo>
                      <a:pt x="10738" y="1556"/>
                    </a:lnTo>
                    <a:lnTo>
                      <a:pt x="10220" y="1556"/>
                    </a:lnTo>
                    <a:cubicBezTo>
                      <a:pt x="10220" y="1556"/>
                      <a:pt x="10220" y="1101"/>
                      <a:pt x="10208" y="1037"/>
                    </a:cubicBezTo>
                    <a:cubicBezTo>
                      <a:pt x="10272" y="974"/>
                      <a:pt x="10347" y="934"/>
                      <a:pt x="10435" y="934"/>
                    </a:cubicBezTo>
                    <a:close/>
                    <a:moveTo>
                      <a:pt x="11105" y="1983"/>
                    </a:moveTo>
                    <a:cubicBezTo>
                      <a:pt x="11736" y="1983"/>
                      <a:pt x="11951" y="2565"/>
                      <a:pt x="11951" y="2565"/>
                    </a:cubicBezTo>
                    <a:lnTo>
                      <a:pt x="11760" y="2565"/>
                    </a:lnTo>
                    <a:cubicBezTo>
                      <a:pt x="11281" y="2565"/>
                      <a:pt x="10902" y="2944"/>
                      <a:pt x="10902" y="3423"/>
                    </a:cubicBezTo>
                    <a:lnTo>
                      <a:pt x="10902" y="4472"/>
                    </a:lnTo>
                    <a:lnTo>
                      <a:pt x="10220" y="4472"/>
                    </a:lnTo>
                    <a:lnTo>
                      <a:pt x="10220" y="1983"/>
                    </a:lnTo>
                    <a:close/>
                    <a:moveTo>
                      <a:pt x="12139" y="2980"/>
                    </a:moveTo>
                    <a:lnTo>
                      <a:pt x="12809" y="4472"/>
                    </a:lnTo>
                    <a:lnTo>
                      <a:pt x="12178" y="4472"/>
                    </a:lnTo>
                    <a:lnTo>
                      <a:pt x="12178" y="4333"/>
                    </a:lnTo>
                    <a:cubicBezTo>
                      <a:pt x="12178" y="3981"/>
                      <a:pt x="11887" y="3690"/>
                      <a:pt x="11533" y="3690"/>
                    </a:cubicBezTo>
                    <a:cubicBezTo>
                      <a:pt x="11457" y="3690"/>
                      <a:pt x="11381" y="3702"/>
                      <a:pt x="11321" y="3726"/>
                    </a:cubicBezTo>
                    <a:lnTo>
                      <a:pt x="11321" y="3423"/>
                    </a:lnTo>
                    <a:cubicBezTo>
                      <a:pt x="11321" y="3184"/>
                      <a:pt x="11521" y="2980"/>
                      <a:pt x="11760" y="2980"/>
                    </a:cubicBezTo>
                    <a:close/>
                    <a:moveTo>
                      <a:pt x="11533" y="4117"/>
                    </a:moveTo>
                    <a:cubicBezTo>
                      <a:pt x="11660" y="4117"/>
                      <a:pt x="11760" y="4208"/>
                      <a:pt x="11760" y="4333"/>
                    </a:cubicBezTo>
                    <a:lnTo>
                      <a:pt x="11760" y="5194"/>
                    </a:lnTo>
                    <a:cubicBezTo>
                      <a:pt x="11760" y="5306"/>
                      <a:pt x="11660" y="5406"/>
                      <a:pt x="11533" y="5406"/>
                    </a:cubicBezTo>
                    <a:cubicBezTo>
                      <a:pt x="11421" y="5406"/>
                      <a:pt x="11321" y="5306"/>
                      <a:pt x="11321" y="5194"/>
                    </a:cubicBezTo>
                    <a:lnTo>
                      <a:pt x="11321" y="4333"/>
                    </a:lnTo>
                    <a:cubicBezTo>
                      <a:pt x="11321" y="4208"/>
                      <a:pt x="11421" y="4117"/>
                      <a:pt x="11533" y="4117"/>
                    </a:cubicBezTo>
                    <a:close/>
                    <a:moveTo>
                      <a:pt x="13882" y="5824"/>
                    </a:moveTo>
                    <a:lnTo>
                      <a:pt x="13882" y="6431"/>
                    </a:lnTo>
                    <a:lnTo>
                      <a:pt x="13088" y="6431"/>
                    </a:lnTo>
                    <a:cubicBezTo>
                      <a:pt x="12924" y="6431"/>
                      <a:pt x="12797" y="6291"/>
                      <a:pt x="12797" y="6127"/>
                    </a:cubicBezTo>
                    <a:cubicBezTo>
                      <a:pt x="12797" y="5964"/>
                      <a:pt x="12924" y="5824"/>
                      <a:pt x="13088" y="5824"/>
                    </a:cubicBezTo>
                    <a:close/>
                    <a:moveTo>
                      <a:pt x="13036" y="4890"/>
                    </a:moveTo>
                    <a:cubicBezTo>
                      <a:pt x="13391" y="4890"/>
                      <a:pt x="13694" y="5103"/>
                      <a:pt x="13822" y="5406"/>
                    </a:cubicBezTo>
                    <a:lnTo>
                      <a:pt x="13088" y="5406"/>
                    </a:lnTo>
                    <a:cubicBezTo>
                      <a:pt x="12697" y="5406"/>
                      <a:pt x="12382" y="5736"/>
                      <a:pt x="12382" y="6127"/>
                    </a:cubicBezTo>
                    <a:cubicBezTo>
                      <a:pt x="12382" y="6531"/>
                      <a:pt x="12697" y="6846"/>
                      <a:pt x="13088" y="6846"/>
                    </a:cubicBezTo>
                    <a:lnTo>
                      <a:pt x="13882" y="6846"/>
                    </a:lnTo>
                    <a:lnTo>
                      <a:pt x="13882" y="7807"/>
                    </a:lnTo>
                    <a:cubicBezTo>
                      <a:pt x="13882" y="8325"/>
                      <a:pt x="13479" y="8729"/>
                      <a:pt x="12961" y="8729"/>
                    </a:cubicBezTo>
                    <a:lnTo>
                      <a:pt x="12063" y="8729"/>
                    </a:lnTo>
                    <a:cubicBezTo>
                      <a:pt x="12051" y="7784"/>
                      <a:pt x="11362" y="6959"/>
                      <a:pt x="10315" y="6959"/>
                    </a:cubicBezTo>
                    <a:cubicBezTo>
                      <a:pt x="10284" y="6959"/>
                      <a:pt x="10252" y="6960"/>
                      <a:pt x="10220" y="6961"/>
                    </a:cubicBezTo>
                    <a:lnTo>
                      <a:pt x="10220" y="4890"/>
                    </a:lnTo>
                    <a:lnTo>
                      <a:pt x="10902" y="4890"/>
                    </a:lnTo>
                    <a:lnTo>
                      <a:pt x="10902" y="5194"/>
                    </a:lnTo>
                    <a:cubicBezTo>
                      <a:pt x="10902" y="5545"/>
                      <a:pt x="11181" y="5824"/>
                      <a:pt x="11533" y="5824"/>
                    </a:cubicBezTo>
                    <a:cubicBezTo>
                      <a:pt x="11887" y="5824"/>
                      <a:pt x="12178" y="5545"/>
                      <a:pt x="12178" y="5194"/>
                    </a:cubicBezTo>
                    <a:lnTo>
                      <a:pt x="12178" y="4890"/>
                    </a:lnTo>
                    <a:close/>
                    <a:moveTo>
                      <a:pt x="3526" y="7392"/>
                    </a:moveTo>
                    <a:cubicBezTo>
                      <a:pt x="4284" y="7392"/>
                      <a:pt x="4902" y="7998"/>
                      <a:pt x="4902" y="8756"/>
                    </a:cubicBezTo>
                    <a:cubicBezTo>
                      <a:pt x="4902" y="9514"/>
                      <a:pt x="4284" y="10132"/>
                      <a:pt x="3526" y="10132"/>
                    </a:cubicBezTo>
                    <a:cubicBezTo>
                      <a:pt x="2768" y="10132"/>
                      <a:pt x="2162" y="9514"/>
                      <a:pt x="2162" y="8756"/>
                    </a:cubicBezTo>
                    <a:cubicBezTo>
                      <a:pt x="2162" y="7998"/>
                      <a:pt x="2768" y="7392"/>
                      <a:pt x="3526" y="7392"/>
                    </a:cubicBezTo>
                    <a:close/>
                    <a:moveTo>
                      <a:pt x="1213" y="0"/>
                    </a:moveTo>
                    <a:cubicBezTo>
                      <a:pt x="543" y="0"/>
                      <a:pt x="0" y="543"/>
                      <a:pt x="0" y="1213"/>
                    </a:cubicBezTo>
                    <a:lnTo>
                      <a:pt x="0" y="7946"/>
                    </a:lnTo>
                    <a:cubicBezTo>
                      <a:pt x="0" y="8616"/>
                      <a:pt x="543" y="9159"/>
                      <a:pt x="1213" y="9159"/>
                    </a:cubicBezTo>
                    <a:lnTo>
                      <a:pt x="1783" y="9159"/>
                    </a:lnTo>
                    <a:cubicBezTo>
                      <a:pt x="1959" y="9953"/>
                      <a:pt x="2680" y="10548"/>
                      <a:pt x="3526" y="10548"/>
                    </a:cubicBezTo>
                    <a:cubicBezTo>
                      <a:pt x="4384" y="10548"/>
                      <a:pt x="5090" y="9953"/>
                      <a:pt x="5281" y="9159"/>
                    </a:cubicBezTo>
                    <a:lnTo>
                      <a:pt x="8528" y="9159"/>
                    </a:lnTo>
                    <a:cubicBezTo>
                      <a:pt x="8716" y="9953"/>
                      <a:pt x="9426" y="10548"/>
                      <a:pt x="10284" y="10548"/>
                    </a:cubicBezTo>
                    <a:cubicBezTo>
                      <a:pt x="11130" y="10548"/>
                      <a:pt x="11851" y="9953"/>
                      <a:pt x="12027" y="9159"/>
                    </a:cubicBezTo>
                    <a:lnTo>
                      <a:pt x="12961" y="9159"/>
                    </a:lnTo>
                    <a:cubicBezTo>
                      <a:pt x="13706" y="9159"/>
                      <a:pt x="14313" y="8553"/>
                      <a:pt x="14313" y="7807"/>
                    </a:cubicBezTo>
                    <a:lnTo>
                      <a:pt x="14313" y="5748"/>
                    </a:lnTo>
                    <a:cubicBezTo>
                      <a:pt x="14313" y="5130"/>
                      <a:pt x="13870" y="4612"/>
                      <a:pt x="13291" y="4496"/>
                    </a:cubicBezTo>
                    <a:lnTo>
                      <a:pt x="12318" y="2350"/>
                    </a:lnTo>
                    <a:cubicBezTo>
                      <a:pt x="12115" y="1883"/>
                      <a:pt x="11660" y="1580"/>
                      <a:pt x="11154" y="1556"/>
                    </a:cubicBezTo>
                    <a:lnTo>
                      <a:pt x="11154" y="1225"/>
                    </a:lnTo>
                    <a:cubicBezTo>
                      <a:pt x="11154" y="834"/>
                      <a:pt x="10826" y="519"/>
                      <a:pt x="10435" y="519"/>
                    </a:cubicBezTo>
                    <a:cubicBezTo>
                      <a:pt x="10308" y="519"/>
                      <a:pt x="10184" y="555"/>
                      <a:pt x="10068" y="619"/>
                    </a:cubicBezTo>
                    <a:cubicBezTo>
                      <a:pt x="9853" y="252"/>
                      <a:pt x="9462" y="0"/>
                      <a:pt x="9007" y="0"/>
                    </a:cubicBezTo>
                    <a:lnTo>
                      <a:pt x="2529" y="0"/>
                    </a:lnTo>
                    <a:cubicBezTo>
                      <a:pt x="2413" y="0"/>
                      <a:pt x="2325" y="100"/>
                      <a:pt x="2325" y="216"/>
                    </a:cubicBezTo>
                    <a:cubicBezTo>
                      <a:pt x="2325" y="328"/>
                      <a:pt x="2413" y="419"/>
                      <a:pt x="2529" y="419"/>
                    </a:cubicBezTo>
                    <a:lnTo>
                      <a:pt x="9007" y="419"/>
                    </a:lnTo>
                    <a:cubicBezTo>
                      <a:pt x="9450" y="419"/>
                      <a:pt x="9805" y="770"/>
                      <a:pt x="9805" y="1213"/>
                    </a:cubicBezTo>
                    <a:lnTo>
                      <a:pt x="9805" y="7025"/>
                    </a:lnTo>
                    <a:cubicBezTo>
                      <a:pt x="9589" y="7088"/>
                      <a:pt x="9386" y="7188"/>
                      <a:pt x="9210" y="7328"/>
                    </a:cubicBezTo>
                    <a:cubicBezTo>
                      <a:pt x="9107" y="7392"/>
                      <a:pt x="9095" y="7516"/>
                      <a:pt x="9159" y="7619"/>
                    </a:cubicBezTo>
                    <a:cubicBezTo>
                      <a:pt x="9204" y="7671"/>
                      <a:pt x="9266" y="7701"/>
                      <a:pt x="9331" y="7701"/>
                    </a:cubicBezTo>
                    <a:cubicBezTo>
                      <a:pt x="9376" y="7701"/>
                      <a:pt x="9421" y="7686"/>
                      <a:pt x="9462" y="7655"/>
                    </a:cubicBezTo>
                    <a:cubicBezTo>
                      <a:pt x="9689" y="7479"/>
                      <a:pt x="9980" y="7392"/>
                      <a:pt x="10284" y="7392"/>
                    </a:cubicBezTo>
                    <a:cubicBezTo>
                      <a:pt x="11029" y="7392"/>
                      <a:pt x="11648" y="7998"/>
                      <a:pt x="11648" y="8756"/>
                    </a:cubicBezTo>
                    <a:cubicBezTo>
                      <a:pt x="11648" y="9514"/>
                      <a:pt x="11029" y="10132"/>
                      <a:pt x="10284" y="10132"/>
                    </a:cubicBezTo>
                    <a:cubicBezTo>
                      <a:pt x="9526" y="10132"/>
                      <a:pt x="8907" y="9514"/>
                      <a:pt x="8907" y="8756"/>
                    </a:cubicBezTo>
                    <a:cubicBezTo>
                      <a:pt x="8907" y="8589"/>
                      <a:pt x="8932" y="8437"/>
                      <a:pt x="8983" y="8286"/>
                    </a:cubicBezTo>
                    <a:cubicBezTo>
                      <a:pt x="9032" y="8174"/>
                      <a:pt x="8971" y="8059"/>
                      <a:pt x="8868" y="8022"/>
                    </a:cubicBezTo>
                    <a:cubicBezTo>
                      <a:pt x="8840" y="8010"/>
                      <a:pt x="8812" y="8004"/>
                      <a:pt x="8785" y="8004"/>
                    </a:cubicBezTo>
                    <a:cubicBezTo>
                      <a:pt x="8699" y="8004"/>
                      <a:pt x="8619" y="8059"/>
                      <a:pt x="8592" y="8134"/>
                    </a:cubicBezTo>
                    <a:cubicBezTo>
                      <a:pt x="8528" y="8325"/>
                      <a:pt x="8489" y="8528"/>
                      <a:pt x="8489" y="8729"/>
                    </a:cubicBezTo>
                    <a:lnTo>
                      <a:pt x="5318" y="8729"/>
                    </a:lnTo>
                    <a:cubicBezTo>
                      <a:pt x="5306" y="7755"/>
                      <a:pt x="4511" y="6961"/>
                      <a:pt x="3526" y="6961"/>
                    </a:cubicBezTo>
                    <a:cubicBezTo>
                      <a:pt x="2553" y="6961"/>
                      <a:pt x="1755" y="7755"/>
                      <a:pt x="1743" y="8729"/>
                    </a:cubicBezTo>
                    <a:lnTo>
                      <a:pt x="1213" y="8729"/>
                    </a:lnTo>
                    <a:cubicBezTo>
                      <a:pt x="770" y="8729"/>
                      <a:pt x="419" y="8377"/>
                      <a:pt x="419" y="7946"/>
                    </a:cubicBezTo>
                    <a:lnTo>
                      <a:pt x="419" y="1213"/>
                    </a:lnTo>
                    <a:cubicBezTo>
                      <a:pt x="419" y="770"/>
                      <a:pt x="770" y="419"/>
                      <a:pt x="1213" y="419"/>
                    </a:cubicBezTo>
                    <a:lnTo>
                      <a:pt x="1643" y="419"/>
                    </a:lnTo>
                    <a:cubicBezTo>
                      <a:pt x="1755" y="419"/>
                      <a:pt x="1859" y="328"/>
                      <a:pt x="1859" y="216"/>
                    </a:cubicBezTo>
                    <a:cubicBezTo>
                      <a:pt x="1859" y="100"/>
                      <a:pt x="1755" y="0"/>
                      <a:pt x="1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60"/>
          <p:cNvGrpSpPr/>
          <p:nvPr/>
        </p:nvGrpSpPr>
        <p:grpSpPr>
          <a:xfrm>
            <a:off x="7191676" y="2684850"/>
            <a:ext cx="633900" cy="563100"/>
            <a:chOff x="7177551" y="2684850"/>
            <a:chExt cx="633900" cy="563100"/>
          </a:xfrm>
        </p:grpSpPr>
        <p:sp>
          <p:nvSpPr>
            <p:cNvPr id="1926" name="Google Shape;1926;p60"/>
            <p:cNvSpPr/>
            <p:nvPr/>
          </p:nvSpPr>
          <p:spPr>
            <a:xfrm>
              <a:off x="7177551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5" name="Google Shape;1975;p60"/>
            <p:cNvGrpSpPr/>
            <p:nvPr/>
          </p:nvGrpSpPr>
          <p:grpSpPr>
            <a:xfrm>
              <a:off x="7301415" y="2798835"/>
              <a:ext cx="386165" cy="335065"/>
              <a:chOff x="3138304" y="3295387"/>
              <a:chExt cx="386165" cy="335065"/>
            </a:xfrm>
          </p:grpSpPr>
          <p:sp>
            <p:nvSpPr>
              <p:cNvPr id="1976" name="Google Shape;1976;p60"/>
              <p:cNvSpPr/>
              <p:nvPr/>
            </p:nvSpPr>
            <p:spPr>
              <a:xfrm>
                <a:off x="3226556" y="3301188"/>
                <a:ext cx="292112" cy="159533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5913" extrusionOk="0">
                    <a:moveTo>
                      <a:pt x="3323" y="1"/>
                    </a:moveTo>
                    <a:cubicBezTo>
                      <a:pt x="2310" y="1"/>
                      <a:pt x="1440" y="671"/>
                      <a:pt x="1174" y="1641"/>
                    </a:cubicBezTo>
                    <a:lnTo>
                      <a:pt x="0" y="5913"/>
                    </a:lnTo>
                    <a:lnTo>
                      <a:pt x="10827" y="5913"/>
                    </a:lnTo>
                    <a:lnTo>
                      <a:pt x="10827" y="1402"/>
                    </a:lnTo>
                    <a:cubicBezTo>
                      <a:pt x="10827" y="632"/>
                      <a:pt x="10193" y="1"/>
                      <a:pt x="9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0"/>
              <p:cNvSpPr/>
              <p:nvPr/>
            </p:nvSpPr>
            <p:spPr>
              <a:xfrm>
                <a:off x="3257556" y="3331540"/>
                <a:ext cx="96453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4788" extrusionOk="0">
                    <a:moveTo>
                      <a:pt x="2174" y="1"/>
                    </a:moveTo>
                    <a:cubicBezTo>
                      <a:pt x="1680" y="1"/>
                      <a:pt x="1237" y="340"/>
                      <a:pt x="1113" y="807"/>
                    </a:cubicBezTo>
                    <a:lnTo>
                      <a:pt x="0" y="4788"/>
                    </a:lnTo>
                    <a:lnTo>
                      <a:pt x="3575" y="4788"/>
                    </a:lnTo>
                    <a:lnTo>
                      <a:pt x="3575" y="807"/>
                    </a:lnTo>
                    <a:cubicBezTo>
                      <a:pt x="3575" y="365"/>
                      <a:pt x="3223" y="1"/>
                      <a:pt x="2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0"/>
              <p:cNvSpPr/>
              <p:nvPr/>
            </p:nvSpPr>
            <p:spPr>
              <a:xfrm>
                <a:off x="3391134" y="3331540"/>
                <a:ext cx="96534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4788" extrusionOk="0">
                    <a:moveTo>
                      <a:pt x="822" y="1"/>
                    </a:moveTo>
                    <a:cubicBezTo>
                      <a:pt x="367" y="1"/>
                      <a:pt x="0" y="380"/>
                      <a:pt x="0" y="834"/>
                    </a:cubicBezTo>
                    <a:lnTo>
                      <a:pt x="0" y="4788"/>
                    </a:lnTo>
                    <a:lnTo>
                      <a:pt x="3578" y="4788"/>
                    </a:lnTo>
                    <a:lnTo>
                      <a:pt x="3578" y="834"/>
                    </a:lnTo>
                    <a:cubicBezTo>
                      <a:pt x="3578" y="380"/>
                      <a:pt x="3211" y="1"/>
                      <a:pt x="2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0"/>
              <p:cNvSpPr/>
              <p:nvPr/>
            </p:nvSpPr>
            <p:spPr>
              <a:xfrm>
                <a:off x="3144105" y="3417768"/>
                <a:ext cx="374563" cy="155108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749" extrusionOk="0">
                    <a:moveTo>
                      <a:pt x="3168" y="0"/>
                    </a:moveTo>
                    <a:cubicBezTo>
                      <a:pt x="1413" y="0"/>
                      <a:pt x="0" y="1428"/>
                      <a:pt x="0" y="3183"/>
                    </a:cubicBezTo>
                    <a:lnTo>
                      <a:pt x="0" y="4723"/>
                    </a:lnTo>
                    <a:cubicBezTo>
                      <a:pt x="0" y="5293"/>
                      <a:pt x="455" y="5748"/>
                      <a:pt x="1022" y="5748"/>
                    </a:cubicBezTo>
                    <a:lnTo>
                      <a:pt x="12630" y="5748"/>
                    </a:lnTo>
                    <a:cubicBezTo>
                      <a:pt x="13325" y="5748"/>
                      <a:pt x="13883" y="5190"/>
                      <a:pt x="13883" y="4496"/>
                    </a:cubicBezTo>
                    <a:lnTo>
                      <a:pt x="138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0"/>
              <p:cNvSpPr/>
              <p:nvPr/>
            </p:nvSpPr>
            <p:spPr>
              <a:xfrm>
                <a:off x="3196203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0"/>
              <p:cNvSpPr/>
              <p:nvPr/>
            </p:nvSpPr>
            <p:spPr>
              <a:xfrm>
                <a:off x="3379910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0"/>
              <p:cNvSpPr/>
              <p:nvPr/>
            </p:nvSpPr>
            <p:spPr>
              <a:xfrm>
                <a:off x="3144429" y="3454245"/>
                <a:ext cx="67828" cy="41252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529" extrusionOk="0">
                    <a:moveTo>
                      <a:pt x="567" y="0"/>
                    </a:moveTo>
                    <a:cubicBezTo>
                      <a:pt x="252" y="440"/>
                      <a:pt x="49" y="958"/>
                      <a:pt x="0" y="1528"/>
                    </a:cubicBezTo>
                    <a:lnTo>
                      <a:pt x="1744" y="1528"/>
                    </a:lnTo>
                    <a:cubicBezTo>
                      <a:pt x="2171" y="1528"/>
                      <a:pt x="2514" y="1186"/>
                      <a:pt x="2514" y="758"/>
                    </a:cubicBezTo>
                    <a:cubicBezTo>
                      <a:pt x="2514" y="340"/>
                      <a:pt x="2171" y="0"/>
                      <a:pt x="1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0"/>
              <p:cNvSpPr/>
              <p:nvPr/>
            </p:nvSpPr>
            <p:spPr>
              <a:xfrm>
                <a:off x="3263033" y="3396238"/>
                <a:ext cx="32754" cy="5803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51" extrusionOk="0">
                    <a:moveTo>
                      <a:pt x="607" y="1"/>
                    </a:moveTo>
                    <a:cubicBezTo>
                      <a:pt x="276" y="1"/>
                      <a:pt x="0" y="268"/>
                      <a:pt x="0" y="607"/>
                    </a:cubicBezTo>
                    <a:lnTo>
                      <a:pt x="0" y="1544"/>
                    </a:lnTo>
                    <a:cubicBezTo>
                      <a:pt x="0" y="1871"/>
                      <a:pt x="276" y="2150"/>
                      <a:pt x="607" y="2150"/>
                    </a:cubicBezTo>
                    <a:cubicBezTo>
                      <a:pt x="946" y="2150"/>
                      <a:pt x="1213" y="1871"/>
                      <a:pt x="1213" y="1544"/>
                    </a:cubicBezTo>
                    <a:lnTo>
                      <a:pt x="1213" y="607"/>
                    </a:lnTo>
                    <a:cubicBezTo>
                      <a:pt x="1213" y="268"/>
                      <a:pt x="94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0"/>
              <p:cNvSpPr/>
              <p:nvPr/>
            </p:nvSpPr>
            <p:spPr>
              <a:xfrm>
                <a:off x="3483136" y="3444344"/>
                <a:ext cx="35533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86" extrusionOk="0">
                    <a:moveTo>
                      <a:pt x="546" y="0"/>
                    </a:moveTo>
                    <a:cubicBezTo>
                      <a:pt x="243" y="0"/>
                      <a:pt x="1" y="240"/>
                      <a:pt x="1" y="543"/>
                    </a:cubicBezTo>
                    <a:cubicBezTo>
                      <a:pt x="1" y="846"/>
                      <a:pt x="243" y="1086"/>
                      <a:pt x="546" y="1086"/>
                    </a:cubicBezTo>
                    <a:lnTo>
                      <a:pt x="1317" y="1086"/>
                    </a:lnTo>
                    <a:lnTo>
                      <a:pt x="1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0"/>
              <p:cNvSpPr/>
              <p:nvPr/>
            </p:nvSpPr>
            <p:spPr>
              <a:xfrm>
                <a:off x="3483136" y="3494392"/>
                <a:ext cx="35533" cy="29408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90" extrusionOk="0">
                    <a:moveTo>
                      <a:pt x="546" y="1"/>
                    </a:moveTo>
                    <a:cubicBezTo>
                      <a:pt x="243" y="1"/>
                      <a:pt x="1" y="240"/>
                      <a:pt x="1" y="543"/>
                    </a:cubicBezTo>
                    <a:cubicBezTo>
                      <a:pt x="1" y="847"/>
                      <a:pt x="243" y="1089"/>
                      <a:pt x="546" y="1089"/>
                    </a:cubicBezTo>
                    <a:lnTo>
                      <a:pt x="1317" y="1089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0"/>
              <p:cNvSpPr/>
              <p:nvPr/>
            </p:nvSpPr>
            <p:spPr>
              <a:xfrm>
                <a:off x="3216978" y="3541769"/>
                <a:ext cx="62108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14" extrusionOk="0">
                    <a:moveTo>
                      <a:pt x="1150" y="0"/>
                    </a:moveTo>
                    <a:cubicBezTo>
                      <a:pt x="910" y="0"/>
                      <a:pt x="671" y="76"/>
                      <a:pt x="483" y="215"/>
                    </a:cubicBezTo>
                    <a:cubicBezTo>
                      <a:pt x="380" y="291"/>
                      <a:pt x="355" y="418"/>
                      <a:pt x="431" y="506"/>
                    </a:cubicBezTo>
                    <a:cubicBezTo>
                      <a:pt x="470" y="567"/>
                      <a:pt x="537" y="601"/>
                      <a:pt x="603" y="601"/>
                    </a:cubicBezTo>
                    <a:cubicBezTo>
                      <a:pt x="646" y="601"/>
                      <a:pt x="688" y="588"/>
                      <a:pt x="722" y="558"/>
                    </a:cubicBezTo>
                    <a:cubicBezTo>
                      <a:pt x="846" y="470"/>
                      <a:pt x="998" y="418"/>
                      <a:pt x="1150" y="418"/>
                    </a:cubicBezTo>
                    <a:cubicBezTo>
                      <a:pt x="1556" y="418"/>
                      <a:pt x="1883" y="746"/>
                      <a:pt x="1883" y="1152"/>
                    </a:cubicBezTo>
                    <a:cubicBezTo>
                      <a:pt x="1883" y="1555"/>
                      <a:pt x="1556" y="1883"/>
                      <a:pt x="1150" y="1883"/>
                    </a:cubicBezTo>
                    <a:cubicBezTo>
                      <a:pt x="746" y="1883"/>
                      <a:pt x="419" y="1555"/>
                      <a:pt x="419" y="1152"/>
                    </a:cubicBezTo>
                    <a:cubicBezTo>
                      <a:pt x="419" y="1037"/>
                      <a:pt x="316" y="949"/>
                      <a:pt x="204" y="949"/>
                    </a:cubicBezTo>
                    <a:cubicBezTo>
                      <a:pt x="89" y="949"/>
                      <a:pt x="1" y="1037"/>
                      <a:pt x="1" y="1152"/>
                    </a:cubicBezTo>
                    <a:cubicBezTo>
                      <a:pt x="1" y="1795"/>
                      <a:pt x="507" y="2313"/>
                      <a:pt x="1150" y="2313"/>
                    </a:cubicBezTo>
                    <a:cubicBezTo>
                      <a:pt x="1783" y="2313"/>
                      <a:pt x="2302" y="1795"/>
                      <a:pt x="2302" y="1152"/>
                    </a:cubicBezTo>
                    <a:cubicBezTo>
                      <a:pt x="2302" y="519"/>
                      <a:pt x="1783" y="0"/>
                      <a:pt x="1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0"/>
              <p:cNvSpPr/>
              <p:nvPr/>
            </p:nvSpPr>
            <p:spPr>
              <a:xfrm>
                <a:off x="3400361" y="3541769"/>
                <a:ext cx="62351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4" extrusionOk="0">
                    <a:moveTo>
                      <a:pt x="1162" y="418"/>
                    </a:moveTo>
                    <a:cubicBezTo>
                      <a:pt x="1568" y="418"/>
                      <a:pt x="1896" y="746"/>
                      <a:pt x="1896" y="1152"/>
                    </a:cubicBezTo>
                    <a:cubicBezTo>
                      <a:pt x="1896" y="1555"/>
                      <a:pt x="1568" y="1883"/>
                      <a:pt x="1162" y="1883"/>
                    </a:cubicBezTo>
                    <a:cubicBezTo>
                      <a:pt x="759" y="1883"/>
                      <a:pt x="431" y="1555"/>
                      <a:pt x="431" y="1152"/>
                    </a:cubicBezTo>
                    <a:cubicBezTo>
                      <a:pt x="431" y="746"/>
                      <a:pt x="759" y="418"/>
                      <a:pt x="1162" y="418"/>
                    </a:cubicBezTo>
                    <a:close/>
                    <a:moveTo>
                      <a:pt x="1162" y="0"/>
                    </a:moveTo>
                    <a:cubicBezTo>
                      <a:pt x="519" y="0"/>
                      <a:pt x="1" y="519"/>
                      <a:pt x="1" y="1152"/>
                    </a:cubicBezTo>
                    <a:cubicBezTo>
                      <a:pt x="1" y="1795"/>
                      <a:pt x="519" y="2313"/>
                      <a:pt x="1162" y="2313"/>
                    </a:cubicBezTo>
                    <a:cubicBezTo>
                      <a:pt x="1795" y="2313"/>
                      <a:pt x="2311" y="1795"/>
                      <a:pt x="2311" y="1152"/>
                    </a:cubicBezTo>
                    <a:cubicBezTo>
                      <a:pt x="2311" y="519"/>
                      <a:pt x="1795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0"/>
              <p:cNvSpPr/>
              <p:nvPr/>
            </p:nvSpPr>
            <p:spPr>
              <a:xfrm>
                <a:off x="3138304" y="3295387"/>
                <a:ext cx="386165" cy="33506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419" extrusionOk="0">
                    <a:moveTo>
                      <a:pt x="7795" y="416"/>
                    </a:moveTo>
                    <a:lnTo>
                      <a:pt x="7795" y="1326"/>
                    </a:lnTo>
                    <a:cubicBezTo>
                      <a:pt x="7628" y="1201"/>
                      <a:pt x="7416" y="1138"/>
                      <a:pt x="7200" y="1138"/>
                    </a:cubicBezTo>
                    <a:lnTo>
                      <a:pt x="6594" y="1138"/>
                    </a:lnTo>
                    <a:cubicBezTo>
                      <a:pt x="6000" y="1138"/>
                      <a:pt x="5481" y="1529"/>
                      <a:pt x="5330" y="2099"/>
                    </a:cubicBezTo>
                    <a:lnTo>
                      <a:pt x="4915" y="3587"/>
                    </a:lnTo>
                    <a:cubicBezTo>
                      <a:pt x="4623" y="3715"/>
                      <a:pt x="4420" y="3993"/>
                      <a:pt x="4420" y="4333"/>
                    </a:cubicBezTo>
                    <a:lnTo>
                      <a:pt x="3978" y="4333"/>
                    </a:lnTo>
                    <a:lnTo>
                      <a:pt x="4648" y="1908"/>
                    </a:lnTo>
                    <a:cubicBezTo>
                      <a:pt x="4887" y="1038"/>
                      <a:pt x="5685" y="416"/>
                      <a:pt x="6594" y="416"/>
                    </a:cubicBezTo>
                    <a:close/>
                    <a:moveTo>
                      <a:pt x="7200" y="1553"/>
                    </a:moveTo>
                    <a:cubicBezTo>
                      <a:pt x="7528" y="1553"/>
                      <a:pt x="7795" y="1820"/>
                      <a:pt x="7795" y="2147"/>
                    </a:cubicBezTo>
                    <a:lnTo>
                      <a:pt x="7795" y="4333"/>
                    </a:lnTo>
                    <a:lnTo>
                      <a:pt x="6051" y="4333"/>
                    </a:lnTo>
                    <a:cubicBezTo>
                      <a:pt x="6036" y="3930"/>
                      <a:pt x="5748" y="3599"/>
                      <a:pt x="5369" y="3539"/>
                    </a:cubicBezTo>
                    <a:lnTo>
                      <a:pt x="5733" y="2211"/>
                    </a:lnTo>
                    <a:cubicBezTo>
                      <a:pt x="5836" y="1820"/>
                      <a:pt x="6188" y="1553"/>
                      <a:pt x="6594" y="1553"/>
                    </a:cubicBezTo>
                    <a:close/>
                    <a:moveTo>
                      <a:pt x="12694" y="416"/>
                    </a:moveTo>
                    <a:cubicBezTo>
                      <a:pt x="13352" y="416"/>
                      <a:pt x="13894" y="962"/>
                      <a:pt x="13894" y="1617"/>
                    </a:cubicBezTo>
                    <a:lnTo>
                      <a:pt x="13894" y="4333"/>
                    </a:lnTo>
                    <a:lnTo>
                      <a:pt x="9586" y="4333"/>
                    </a:lnTo>
                    <a:lnTo>
                      <a:pt x="9586" y="2174"/>
                    </a:lnTo>
                    <a:cubicBezTo>
                      <a:pt x="9586" y="1832"/>
                      <a:pt x="9865" y="1553"/>
                      <a:pt x="10193" y="1553"/>
                    </a:cubicBezTo>
                    <a:lnTo>
                      <a:pt x="12127" y="1553"/>
                    </a:lnTo>
                    <a:cubicBezTo>
                      <a:pt x="12466" y="1553"/>
                      <a:pt x="12745" y="1832"/>
                      <a:pt x="12745" y="2174"/>
                    </a:cubicBezTo>
                    <a:lnTo>
                      <a:pt x="12745" y="3690"/>
                    </a:lnTo>
                    <a:cubicBezTo>
                      <a:pt x="12745" y="3802"/>
                      <a:pt x="12833" y="3890"/>
                      <a:pt x="12949" y="3890"/>
                    </a:cubicBezTo>
                    <a:cubicBezTo>
                      <a:pt x="13061" y="3890"/>
                      <a:pt x="13161" y="3802"/>
                      <a:pt x="13161" y="3690"/>
                    </a:cubicBezTo>
                    <a:lnTo>
                      <a:pt x="13161" y="2174"/>
                    </a:lnTo>
                    <a:cubicBezTo>
                      <a:pt x="13161" y="1604"/>
                      <a:pt x="12694" y="1138"/>
                      <a:pt x="12127" y="1138"/>
                    </a:cubicBezTo>
                    <a:lnTo>
                      <a:pt x="10193" y="1138"/>
                    </a:lnTo>
                    <a:cubicBezTo>
                      <a:pt x="9626" y="1138"/>
                      <a:pt x="9171" y="1604"/>
                      <a:pt x="9171" y="2174"/>
                    </a:cubicBezTo>
                    <a:lnTo>
                      <a:pt x="9171" y="4333"/>
                    </a:lnTo>
                    <a:lnTo>
                      <a:pt x="8210" y="4333"/>
                    </a:lnTo>
                    <a:lnTo>
                      <a:pt x="8210" y="416"/>
                    </a:lnTo>
                    <a:close/>
                    <a:moveTo>
                      <a:pt x="5230" y="3942"/>
                    </a:moveTo>
                    <a:cubicBezTo>
                      <a:pt x="5445" y="3942"/>
                      <a:pt x="5621" y="4118"/>
                      <a:pt x="5621" y="4345"/>
                    </a:cubicBezTo>
                    <a:lnTo>
                      <a:pt x="5621" y="5282"/>
                    </a:lnTo>
                    <a:cubicBezTo>
                      <a:pt x="5621" y="5494"/>
                      <a:pt x="5445" y="5673"/>
                      <a:pt x="5230" y="5673"/>
                    </a:cubicBezTo>
                    <a:cubicBezTo>
                      <a:pt x="5015" y="5673"/>
                      <a:pt x="4839" y="5494"/>
                      <a:pt x="4839" y="5282"/>
                    </a:cubicBezTo>
                    <a:lnTo>
                      <a:pt x="4839" y="4345"/>
                    </a:lnTo>
                    <a:cubicBezTo>
                      <a:pt x="4839" y="4118"/>
                      <a:pt x="5015" y="3942"/>
                      <a:pt x="5230" y="3942"/>
                    </a:cubicBezTo>
                    <a:close/>
                    <a:moveTo>
                      <a:pt x="13894" y="5737"/>
                    </a:moveTo>
                    <a:lnTo>
                      <a:pt x="13894" y="6404"/>
                    </a:lnTo>
                    <a:lnTo>
                      <a:pt x="13327" y="6404"/>
                    </a:lnTo>
                    <a:cubicBezTo>
                      <a:pt x="13149" y="6404"/>
                      <a:pt x="12997" y="6252"/>
                      <a:pt x="12997" y="6064"/>
                    </a:cubicBezTo>
                    <a:cubicBezTo>
                      <a:pt x="12997" y="5888"/>
                      <a:pt x="13149" y="5737"/>
                      <a:pt x="13327" y="5737"/>
                    </a:cubicBezTo>
                    <a:close/>
                    <a:moveTo>
                      <a:pt x="1971" y="6088"/>
                    </a:moveTo>
                    <a:cubicBezTo>
                      <a:pt x="2286" y="6088"/>
                      <a:pt x="2526" y="6343"/>
                      <a:pt x="2526" y="6646"/>
                    </a:cubicBezTo>
                    <a:cubicBezTo>
                      <a:pt x="2526" y="6961"/>
                      <a:pt x="2286" y="7201"/>
                      <a:pt x="1971" y="7201"/>
                    </a:cubicBezTo>
                    <a:lnTo>
                      <a:pt x="467" y="7201"/>
                    </a:lnTo>
                    <a:cubicBezTo>
                      <a:pt x="543" y="6798"/>
                      <a:pt x="694" y="6431"/>
                      <a:pt x="910" y="6088"/>
                    </a:cubicBezTo>
                    <a:close/>
                    <a:moveTo>
                      <a:pt x="13894" y="7592"/>
                    </a:moveTo>
                    <a:lnTo>
                      <a:pt x="13894" y="8262"/>
                    </a:lnTo>
                    <a:lnTo>
                      <a:pt x="13327" y="8262"/>
                    </a:lnTo>
                    <a:cubicBezTo>
                      <a:pt x="13149" y="8262"/>
                      <a:pt x="12997" y="8110"/>
                      <a:pt x="12997" y="7919"/>
                    </a:cubicBezTo>
                    <a:cubicBezTo>
                      <a:pt x="12997" y="7744"/>
                      <a:pt x="13149" y="7592"/>
                      <a:pt x="13327" y="7592"/>
                    </a:cubicBezTo>
                    <a:close/>
                    <a:moveTo>
                      <a:pt x="3486" y="4751"/>
                    </a:moveTo>
                    <a:cubicBezTo>
                      <a:pt x="3494" y="4751"/>
                      <a:pt x="3499" y="4751"/>
                      <a:pt x="3499" y="4751"/>
                    </a:cubicBezTo>
                    <a:lnTo>
                      <a:pt x="3499" y="8238"/>
                    </a:lnTo>
                    <a:cubicBezTo>
                      <a:pt x="2665" y="8465"/>
                      <a:pt x="2034" y="9196"/>
                      <a:pt x="1943" y="10081"/>
                    </a:cubicBezTo>
                    <a:lnTo>
                      <a:pt x="1237" y="10081"/>
                    </a:lnTo>
                    <a:cubicBezTo>
                      <a:pt x="794" y="10081"/>
                      <a:pt x="415" y="9714"/>
                      <a:pt x="415" y="9259"/>
                    </a:cubicBezTo>
                    <a:cubicBezTo>
                      <a:pt x="415" y="9259"/>
                      <a:pt x="428" y="7656"/>
                      <a:pt x="428" y="7616"/>
                    </a:cubicBezTo>
                    <a:lnTo>
                      <a:pt x="1971" y="7616"/>
                    </a:lnTo>
                    <a:cubicBezTo>
                      <a:pt x="2513" y="7616"/>
                      <a:pt x="2944" y="7189"/>
                      <a:pt x="2944" y="6646"/>
                    </a:cubicBezTo>
                    <a:cubicBezTo>
                      <a:pt x="2944" y="6116"/>
                      <a:pt x="2513" y="5673"/>
                      <a:pt x="1971" y="5673"/>
                    </a:cubicBezTo>
                    <a:lnTo>
                      <a:pt x="1237" y="5673"/>
                    </a:lnTo>
                    <a:cubicBezTo>
                      <a:pt x="1965" y="4776"/>
                      <a:pt x="3339" y="4751"/>
                      <a:pt x="3486" y="4751"/>
                    </a:cubicBezTo>
                    <a:close/>
                    <a:moveTo>
                      <a:pt x="7795" y="4751"/>
                    </a:moveTo>
                    <a:lnTo>
                      <a:pt x="7795" y="10081"/>
                    </a:lnTo>
                    <a:lnTo>
                      <a:pt x="6188" y="10081"/>
                    </a:lnTo>
                    <a:cubicBezTo>
                      <a:pt x="6083" y="9076"/>
                      <a:pt x="5324" y="8149"/>
                      <a:pt x="4158" y="8149"/>
                    </a:cubicBezTo>
                    <a:cubicBezTo>
                      <a:pt x="4079" y="8149"/>
                      <a:pt x="3997" y="8153"/>
                      <a:pt x="3914" y="8162"/>
                    </a:cubicBezTo>
                    <a:lnTo>
                      <a:pt x="3914" y="4751"/>
                    </a:lnTo>
                    <a:lnTo>
                      <a:pt x="4420" y="4751"/>
                    </a:lnTo>
                    <a:lnTo>
                      <a:pt x="4420" y="5282"/>
                    </a:lnTo>
                    <a:cubicBezTo>
                      <a:pt x="4420" y="5721"/>
                      <a:pt x="4787" y="6088"/>
                      <a:pt x="5230" y="6088"/>
                    </a:cubicBezTo>
                    <a:cubicBezTo>
                      <a:pt x="5685" y="6088"/>
                      <a:pt x="6051" y="5721"/>
                      <a:pt x="6051" y="5282"/>
                    </a:cubicBezTo>
                    <a:lnTo>
                      <a:pt x="6051" y="4751"/>
                    </a:lnTo>
                    <a:close/>
                    <a:moveTo>
                      <a:pt x="13894" y="4751"/>
                    </a:moveTo>
                    <a:lnTo>
                      <a:pt x="13894" y="5306"/>
                    </a:lnTo>
                    <a:lnTo>
                      <a:pt x="13327" y="5306"/>
                    </a:lnTo>
                    <a:cubicBezTo>
                      <a:pt x="12909" y="5306"/>
                      <a:pt x="12582" y="5646"/>
                      <a:pt x="12582" y="6064"/>
                    </a:cubicBezTo>
                    <a:cubicBezTo>
                      <a:pt x="12582" y="6479"/>
                      <a:pt x="12909" y="6822"/>
                      <a:pt x="13327" y="6822"/>
                    </a:cubicBezTo>
                    <a:lnTo>
                      <a:pt x="13894" y="6822"/>
                    </a:lnTo>
                    <a:lnTo>
                      <a:pt x="13894" y="7162"/>
                    </a:lnTo>
                    <a:lnTo>
                      <a:pt x="13327" y="7162"/>
                    </a:lnTo>
                    <a:cubicBezTo>
                      <a:pt x="12909" y="7162"/>
                      <a:pt x="12582" y="7504"/>
                      <a:pt x="12582" y="7919"/>
                    </a:cubicBezTo>
                    <a:cubicBezTo>
                      <a:pt x="12582" y="8338"/>
                      <a:pt x="12909" y="8677"/>
                      <a:pt x="13327" y="8677"/>
                    </a:cubicBezTo>
                    <a:lnTo>
                      <a:pt x="13894" y="8677"/>
                    </a:lnTo>
                    <a:lnTo>
                      <a:pt x="13894" y="9032"/>
                    </a:lnTo>
                    <a:cubicBezTo>
                      <a:pt x="13894" y="9563"/>
                      <a:pt x="13503" y="10005"/>
                      <a:pt x="12985" y="10069"/>
                    </a:cubicBezTo>
                    <a:cubicBezTo>
                      <a:pt x="12885" y="8996"/>
                      <a:pt x="11975" y="8162"/>
                      <a:pt x="10875" y="8162"/>
                    </a:cubicBezTo>
                    <a:cubicBezTo>
                      <a:pt x="9765" y="8162"/>
                      <a:pt x="8856" y="9008"/>
                      <a:pt x="8753" y="10081"/>
                    </a:cubicBezTo>
                    <a:lnTo>
                      <a:pt x="8210" y="10081"/>
                    </a:lnTo>
                    <a:lnTo>
                      <a:pt x="8210" y="4751"/>
                    </a:lnTo>
                    <a:close/>
                    <a:moveTo>
                      <a:pt x="4066" y="8577"/>
                    </a:moveTo>
                    <a:cubicBezTo>
                      <a:pt x="5002" y="8577"/>
                      <a:pt x="5772" y="9347"/>
                      <a:pt x="5772" y="10284"/>
                    </a:cubicBezTo>
                    <a:cubicBezTo>
                      <a:pt x="5772" y="11230"/>
                      <a:pt x="5002" y="12000"/>
                      <a:pt x="4066" y="12000"/>
                    </a:cubicBezTo>
                    <a:cubicBezTo>
                      <a:pt x="3120" y="12000"/>
                      <a:pt x="2350" y="11230"/>
                      <a:pt x="2350" y="10284"/>
                    </a:cubicBezTo>
                    <a:cubicBezTo>
                      <a:pt x="2350" y="9347"/>
                      <a:pt x="3120" y="8577"/>
                      <a:pt x="4066" y="8577"/>
                    </a:cubicBezTo>
                    <a:close/>
                    <a:moveTo>
                      <a:pt x="10875" y="8577"/>
                    </a:moveTo>
                    <a:cubicBezTo>
                      <a:pt x="11812" y="8577"/>
                      <a:pt x="12582" y="9347"/>
                      <a:pt x="12582" y="10284"/>
                    </a:cubicBezTo>
                    <a:cubicBezTo>
                      <a:pt x="12582" y="11230"/>
                      <a:pt x="11812" y="12000"/>
                      <a:pt x="10875" y="12000"/>
                    </a:cubicBezTo>
                    <a:cubicBezTo>
                      <a:pt x="9929" y="12000"/>
                      <a:pt x="9159" y="11230"/>
                      <a:pt x="9159" y="10284"/>
                    </a:cubicBezTo>
                    <a:cubicBezTo>
                      <a:pt x="9159" y="9347"/>
                      <a:pt x="9929" y="8577"/>
                      <a:pt x="10875" y="8577"/>
                    </a:cubicBezTo>
                    <a:close/>
                    <a:moveTo>
                      <a:pt x="6594" y="1"/>
                    </a:moveTo>
                    <a:cubicBezTo>
                      <a:pt x="5494" y="1"/>
                      <a:pt x="4520" y="746"/>
                      <a:pt x="4244" y="1795"/>
                    </a:cubicBezTo>
                    <a:lnTo>
                      <a:pt x="3550" y="4333"/>
                    </a:lnTo>
                    <a:cubicBezTo>
                      <a:pt x="1477" y="4333"/>
                      <a:pt x="0" y="5849"/>
                      <a:pt x="0" y="7719"/>
                    </a:cubicBezTo>
                    <a:lnTo>
                      <a:pt x="0" y="9259"/>
                    </a:lnTo>
                    <a:cubicBezTo>
                      <a:pt x="0" y="9942"/>
                      <a:pt x="555" y="10496"/>
                      <a:pt x="1237" y="10496"/>
                    </a:cubicBezTo>
                    <a:lnTo>
                      <a:pt x="1943" y="10496"/>
                    </a:lnTo>
                    <a:cubicBezTo>
                      <a:pt x="2047" y="11573"/>
                      <a:pt x="2956" y="12418"/>
                      <a:pt x="4066" y="12418"/>
                    </a:cubicBezTo>
                    <a:cubicBezTo>
                      <a:pt x="5166" y="12418"/>
                      <a:pt x="6076" y="11573"/>
                      <a:pt x="6188" y="10496"/>
                    </a:cubicBezTo>
                    <a:lnTo>
                      <a:pt x="8753" y="10496"/>
                    </a:lnTo>
                    <a:cubicBezTo>
                      <a:pt x="8856" y="11573"/>
                      <a:pt x="9765" y="12418"/>
                      <a:pt x="10875" y="12418"/>
                    </a:cubicBezTo>
                    <a:cubicBezTo>
                      <a:pt x="11975" y="12418"/>
                      <a:pt x="12885" y="11573"/>
                      <a:pt x="12985" y="10484"/>
                    </a:cubicBezTo>
                    <a:cubicBezTo>
                      <a:pt x="13731" y="10421"/>
                      <a:pt x="14313" y="9790"/>
                      <a:pt x="14313" y="9032"/>
                    </a:cubicBezTo>
                    <a:lnTo>
                      <a:pt x="14313" y="1617"/>
                    </a:lnTo>
                    <a:cubicBezTo>
                      <a:pt x="14313" y="734"/>
                      <a:pt x="13579" y="1"/>
                      <a:pt x="1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217;p75">
            <a:extLst>
              <a:ext uri="{FF2B5EF4-FFF2-40B4-BE49-F238E27FC236}">
                <a16:creationId xmlns:a16="http://schemas.microsoft.com/office/drawing/2014/main" id="{09EC4FBC-1A6F-274D-24E4-309AB7125416}"/>
              </a:ext>
            </a:extLst>
          </p:cNvPr>
          <p:cNvSpPr txBox="1">
            <a:spLocks/>
          </p:cNvSpPr>
          <p:nvPr/>
        </p:nvSpPr>
        <p:spPr>
          <a:xfrm>
            <a:off x="731100" y="401925"/>
            <a:ext cx="23446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US" sz="3600"/>
              <a:t>RECAP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" grpId="0"/>
      <p:bldP spid="19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63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2123" name="Google Shape;2123;p63"/>
          <p:cNvGrpSpPr/>
          <p:nvPr/>
        </p:nvGrpSpPr>
        <p:grpSpPr>
          <a:xfrm>
            <a:off x="496000" y="3462396"/>
            <a:ext cx="3527688" cy="1531223"/>
            <a:chOff x="496000" y="3329046"/>
            <a:chExt cx="3527688" cy="1531223"/>
          </a:xfrm>
        </p:grpSpPr>
        <p:sp>
          <p:nvSpPr>
            <p:cNvPr id="2124" name="Google Shape;2124;p63"/>
            <p:cNvSpPr/>
            <p:nvPr/>
          </p:nvSpPr>
          <p:spPr>
            <a:xfrm>
              <a:off x="2015182" y="3706326"/>
              <a:ext cx="324828" cy="400188"/>
            </a:xfrm>
            <a:custGeom>
              <a:avLst/>
              <a:gdLst/>
              <a:ahLst/>
              <a:cxnLst/>
              <a:rect l="l" t="t" r="r" b="b"/>
              <a:pathLst>
                <a:path w="4069" h="5013" extrusionOk="0">
                  <a:moveTo>
                    <a:pt x="3191" y="1"/>
                  </a:moveTo>
                  <a:cubicBezTo>
                    <a:pt x="3075" y="12"/>
                    <a:pt x="2947" y="92"/>
                    <a:pt x="2936" y="209"/>
                  </a:cubicBezTo>
                  <a:cubicBezTo>
                    <a:pt x="2923" y="205"/>
                    <a:pt x="2909" y="204"/>
                    <a:pt x="2895" y="204"/>
                  </a:cubicBezTo>
                  <a:cubicBezTo>
                    <a:pt x="2764" y="204"/>
                    <a:pt x="2615" y="338"/>
                    <a:pt x="2648" y="464"/>
                  </a:cubicBezTo>
                  <a:cubicBezTo>
                    <a:pt x="2462" y="486"/>
                    <a:pt x="2334" y="694"/>
                    <a:pt x="2392" y="869"/>
                  </a:cubicBezTo>
                  <a:cubicBezTo>
                    <a:pt x="2265" y="880"/>
                    <a:pt x="2173" y="994"/>
                    <a:pt x="2173" y="1110"/>
                  </a:cubicBezTo>
                  <a:cubicBezTo>
                    <a:pt x="2173" y="1207"/>
                    <a:pt x="2252" y="1348"/>
                    <a:pt x="2341" y="1348"/>
                  </a:cubicBezTo>
                  <a:cubicBezTo>
                    <a:pt x="2370" y="1348"/>
                    <a:pt x="2400" y="1333"/>
                    <a:pt x="2428" y="1296"/>
                  </a:cubicBezTo>
                  <a:cubicBezTo>
                    <a:pt x="2439" y="1271"/>
                    <a:pt x="2462" y="1249"/>
                    <a:pt x="2498" y="1238"/>
                  </a:cubicBezTo>
                  <a:cubicBezTo>
                    <a:pt x="2502" y="1237"/>
                    <a:pt x="2507" y="1236"/>
                    <a:pt x="2512" y="1236"/>
                  </a:cubicBezTo>
                  <a:cubicBezTo>
                    <a:pt x="2554" y="1236"/>
                    <a:pt x="2604" y="1276"/>
                    <a:pt x="2636" y="1318"/>
                  </a:cubicBezTo>
                  <a:cubicBezTo>
                    <a:pt x="2670" y="1366"/>
                    <a:pt x="2706" y="1410"/>
                    <a:pt x="2717" y="1468"/>
                  </a:cubicBezTo>
                  <a:cubicBezTo>
                    <a:pt x="2728" y="1527"/>
                    <a:pt x="2717" y="1596"/>
                    <a:pt x="2659" y="1632"/>
                  </a:cubicBezTo>
                  <a:cubicBezTo>
                    <a:pt x="2648" y="1643"/>
                    <a:pt x="2625" y="1654"/>
                    <a:pt x="2612" y="1665"/>
                  </a:cubicBezTo>
                  <a:cubicBezTo>
                    <a:pt x="2612" y="1676"/>
                    <a:pt x="2625" y="1701"/>
                    <a:pt x="2625" y="1701"/>
                  </a:cubicBezTo>
                  <a:cubicBezTo>
                    <a:pt x="2659" y="1782"/>
                    <a:pt x="2728" y="1826"/>
                    <a:pt x="2808" y="1851"/>
                  </a:cubicBezTo>
                  <a:lnTo>
                    <a:pt x="2833" y="1851"/>
                  </a:lnTo>
                  <a:lnTo>
                    <a:pt x="2808" y="1862"/>
                  </a:lnTo>
                  <a:cubicBezTo>
                    <a:pt x="2797" y="2187"/>
                    <a:pt x="2797" y="2972"/>
                    <a:pt x="2567" y="3227"/>
                  </a:cubicBezTo>
                  <a:cubicBezTo>
                    <a:pt x="2522" y="3271"/>
                    <a:pt x="2484" y="3289"/>
                    <a:pt x="2448" y="3289"/>
                  </a:cubicBezTo>
                  <a:cubicBezTo>
                    <a:pt x="2354" y="3289"/>
                    <a:pt x="2282" y="3161"/>
                    <a:pt x="2173" y="3052"/>
                  </a:cubicBezTo>
                  <a:cubicBezTo>
                    <a:pt x="2023" y="2903"/>
                    <a:pt x="1862" y="2775"/>
                    <a:pt x="1688" y="2672"/>
                  </a:cubicBezTo>
                  <a:cubicBezTo>
                    <a:pt x="1596" y="2614"/>
                    <a:pt x="1502" y="2567"/>
                    <a:pt x="1421" y="2486"/>
                  </a:cubicBezTo>
                  <a:cubicBezTo>
                    <a:pt x="1271" y="2348"/>
                    <a:pt x="1202" y="2140"/>
                    <a:pt x="1133" y="1943"/>
                  </a:cubicBezTo>
                  <a:cubicBezTo>
                    <a:pt x="1041" y="1701"/>
                    <a:pt x="936" y="1446"/>
                    <a:pt x="728" y="1271"/>
                  </a:cubicBezTo>
                  <a:cubicBezTo>
                    <a:pt x="594" y="1154"/>
                    <a:pt x="413" y="1075"/>
                    <a:pt x="238" y="1075"/>
                  </a:cubicBezTo>
                  <a:cubicBezTo>
                    <a:pt x="156" y="1075"/>
                    <a:pt x="75" y="1093"/>
                    <a:pt x="1" y="1133"/>
                  </a:cubicBezTo>
                  <a:cubicBezTo>
                    <a:pt x="336" y="1757"/>
                    <a:pt x="475" y="2475"/>
                    <a:pt x="370" y="3169"/>
                  </a:cubicBezTo>
                  <a:cubicBezTo>
                    <a:pt x="359" y="3238"/>
                    <a:pt x="348" y="3297"/>
                    <a:pt x="370" y="3366"/>
                  </a:cubicBezTo>
                  <a:cubicBezTo>
                    <a:pt x="392" y="3421"/>
                    <a:pt x="439" y="3469"/>
                    <a:pt x="486" y="3516"/>
                  </a:cubicBezTo>
                  <a:cubicBezTo>
                    <a:pt x="694" y="3724"/>
                    <a:pt x="877" y="3885"/>
                    <a:pt x="1099" y="4093"/>
                  </a:cubicBezTo>
                  <a:cubicBezTo>
                    <a:pt x="1457" y="4417"/>
                    <a:pt x="1874" y="4684"/>
                    <a:pt x="2323" y="4856"/>
                  </a:cubicBezTo>
                  <a:cubicBezTo>
                    <a:pt x="2485" y="4919"/>
                    <a:pt x="2694" y="5012"/>
                    <a:pt x="2870" y="5012"/>
                  </a:cubicBezTo>
                  <a:cubicBezTo>
                    <a:pt x="2947" y="5012"/>
                    <a:pt x="3018" y="4994"/>
                    <a:pt x="3075" y="4947"/>
                  </a:cubicBezTo>
                  <a:cubicBezTo>
                    <a:pt x="3596" y="4509"/>
                    <a:pt x="3885" y="3851"/>
                    <a:pt x="3988" y="3191"/>
                  </a:cubicBezTo>
                  <a:cubicBezTo>
                    <a:pt x="4068" y="2603"/>
                    <a:pt x="3874" y="2070"/>
                    <a:pt x="3885" y="1493"/>
                  </a:cubicBezTo>
                  <a:cubicBezTo>
                    <a:pt x="3885" y="1410"/>
                    <a:pt x="3896" y="1330"/>
                    <a:pt x="3907" y="1249"/>
                  </a:cubicBezTo>
                  <a:cubicBezTo>
                    <a:pt x="3954" y="1008"/>
                    <a:pt x="3977" y="752"/>
                    <a:pt x="3988" y="497"/>
                  </a:cubicBezTo>
                  <a:cubicBezTo>
                    <a:pt x="3988" y="453"/>
                    <a:pt x="3988" y="395"/>
                    <a:pt x="3977" y="347"/>
                  </a:cubicBezTo>
                  <a:cubicBezTo>
                    <a:pt x="3943" y="267"/>
                    <a:pt x="3849" y="220"/>
                    <a:pt x="3768" y="186"/>
                  </a:cubicBezTo>
                  <a:cubicBezTo>
                    <a:pt x="3688" y="150"/>
                    <a:pt x="3608" y="128"/>
                    <a:pt x="3527" y="92"/>
                  </a:cubicBezTo>
                  <a:cubicBezTo>
                    <a:pt x="3422" y="48"/>
                    <a:pt x="3305" y="1"/>
                    <a:pt x="319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2015182" y="3792064"/>
              <a:ext cx="125493" cy="196701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238" y="1"/>
                  </a:moveTo>
                  <a:cubicBezTo>
                    <a:pt x="156" y="1"/>
                    <a:pt x="75" y="19"/>
                    <a:pt x="1" y="59"/>
                  </a:cubicBezTo>
                  <a:cubicBezTo>
                    <a:pt x="323" y="661"/>
                    <a:pt x="461" y="1365"/>
                    <a:pt x="381" y="2037"/>
                  </a:cubicBezTo>
                  <a:cubicBezTo>
                    <a:pt x="370" y="2059"/>
                    <a:pt x="370" y="2084"/>
                    <a:pt x="370" y="2095"/>
                  </a:cubicBezTo>
                  <a:cubicBezTo>
                    <a:pt x="359" y="2164"/>
                    <a:pt x="348" y="2223"/>
                    <a:pt x="370" y="2292"/>
                  </a:cubicBezTo>
                  <a:cubicBezTo>
                    <a:pt x="392" y="2347"/>
                    <a:pt x="439" y="2395"/>
                    <a:pt x="486" y="2442"/>
                  </a:cubicBezTo>
                  <a:lnTo>
                    <a:pt x="508" y="2464"/>
                  </a:lnTo>
                  <a:lnTo>
                    <a:pt x="1571" y="1529"/>
                  </a:lnTo>
                  <a:cubicBezTo>
                    <a:pt x="1516" y="1493"/>
                    <a:pt x="1468" y="1460"/>
                    <a:pt x="1421" y="1412"/>
                  </a:cubicBezTo>
                  <a:cubicBezTo>
                    <a:pt x="1363" y="1365"/>
                    <a:pt x="1330" y="1296"/>
                    <a:pt x="1283" y="1238"/>
                  </a:cubicBezTo>
                  <a:cubicBezTo>
                    <a:pt x="1224" y="1124"/>
                    <a:pt x="1180" y="996"/>
                    <a:pt x="1133" y="869"/>
                  </a:cubicBezTo>
                  <a:cubicBezTo>
                    <a:pt x="1041" y="627"/>
                    <a:pt x="936" y="372"/>
                    <a:pt x="728" y="197"/>
                  </a:cubicBezTo>
                  <a:cubicBezTo>
                    <a:pt x="594" y="80"/>
                    <a:pt x="413" y="1"/>
                    <a:pt x="238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1717093" y="3708082"/>
              <a:ext cx="397873" cy="640636"/>
            </a:xfrm>
            <a:custGeom>
              <a:avLst/>
              <a:gdLst/>
              <a:ahLst/>
              <a:cxnLst/>
              <a:rect l="l" t="t" r="r" b="b"/>
              <a:pathLst>
                <a:path w="4984" h="8025" extrusionOk="0">
                  <a:moveTo>
                    <a:pt x="2972" y="1"/>
                  </a:moveTo>
                  <a:cubicBezTo>
                    <a:pt x="2855" y="314"/>
                    <a:pt x="2647" y="592"/>
                    <a:pt x="2370" y="789"/>
                  </a:cubicBezTo>
                  <a:cubicBezTo>
                    <a:pt x="2042" y="725"/>
                    <a:pt x="1715" y="622"/>
                    <a:pt x="1387" y="622"/>
                  </a:cubicBezTo>
                  <a:cubicBezTo>
                    <a:pt x="1357" y="622"/>
                    <a:pt x="1326" y="623"/>
                    <a:pt x="1296" y="625"/>
                  </a:cubicBezTo>
                  <a:cubicBezTo>
                    <a:pt x="949" y="650"/>
                    <a:pt x="577" y="789"/>
                    <a:pt x="347" y="1066"/>
                  </a:cubicBezTo>
                  <a:cubicBezTo>
                    <a:pt x="150" y="1308"/>
                    <a:pt x="70" y="1632"/>
                    <a:pt x="48" y="1957"/>
                  </a:cubicBezTo>
                  <a:cubicBezTo>
                    <a:pt x="0" y="2903"/>
                    <a:pt x="450" y="3793"/>
                    <a:pt x="891" y="4637"/>
                  </a:cubicBezTo>
                  <a:cubicBezTo>
                    <a:pt x="1019" y="4892"/>
                    <a:pt x="763" y="5147"/>
                    <a:pt x="683" y="5411"/>
                  </a:cubicBezTo>
                  <a:cubicBezTo>
                    <a:pt x="428" y="6279"/>
                    <a:pt x="417" y="7181"/>
                    <a:pt x="763" y="8024"/>
                  </a:cubicBezTo>
                  <a:lnTo>
                    <a:pt x="1665" y="8024"/>
                  </a:lnTo>
                  <a:cubicBezTo>
                    <a:pt x="1745" y="8024"/>
                    <a:pt x="1815" y="8024"/>
                    <a:pt x="1884" y="8002"/>
                  </a:cubicBezTo>
                  <a:cubicBezTo>
                    <a:pt x="1965" y="7977"/>
                    <a:pt x="2045" y="7908"/>
                    <a:pt x="2114" y="7852"/>
                  </a:cubicBezTo>
                  <a:cubicBezTo>
                    <a:pt x="2866" y="7170"/>
                    <a:pt x="3757" y="6718"/>
                    <a:pt x="4670" y="6279"/>
                  </a:cubicBezTo>
                  <a:cubicBezTo>
                    <a:pt x="4265" y="5772"/>
                    <a:pt x="4082" y="5100"/>
                    <a:pt x="4162" y="4454"/>
                  </a:cubicBezTo>
                  <a:cubicBezTo>
                    <a:pt x="4162" y="4384"/>
                    <a:pt x="4173" y="4326"/>
                    <a:pt x="4209" y="4257"/>
                  </a:cubicBezTo>
                  <a:cubicBezTo>
                    <a:pt x="4265" y="4151"/>
                    <a:pt x="4381" y="4093"/>
                    <a:pt x="4473" y="4024"/>
                  </a:cubicBezTo>
                  <a:cubicBezTo>
                    <a:pt x="4856" y="3735"/>
                    <a:pt x="4983" y="3169"/>
                    <a:pt x="4764" y="2742"/>
                  </a:cubicBezTo>
                  <a:cubicBezTo>
                    <a:pt x="4625" y="2476"/>
                    <a:pt x="4370" y="2267"/>
                    <a:pt x="4242" y="1990"/>
                  </a:cubicBezTo>
                  <a:cubicBezTo>
                    <a:pt x="4173" y="1818"/>
                    <a:pt x="4151" y="1632"/>
                    <a:pt x="4093" y="1457"/>
                  </a:cubicBezTo>
                  <a:cubicBezTo>
                    <a:pt x="4046" y="1274"/>
                    <a:pt x="4001" y="1077"/>
                    <a:pt x="3826" y="997"/>
                  </a:cubicBezTo>
                  <a:cubicBezTo>
                    <a:pt x="3810" y="1000"/>
                    <a:pt x="3794" y="1002"/>
                    <a:pt x="3778" y="1002"/>
                  </a:cubicBezTo>
                  <a:cubicBezTo>
                    <a:pt x="3645" y="1002"/>
                    <a:pt x="3523" y="886"/>
                    <a:pt x="3491" y="753"/>
                  </a:cubicBezTo>
                  <a:cubicBezTo>
                    <a:pt x="3457" y="603"/>
                    <a:pt x="3527" y="442"/>
                    <a:pt x="3640" y="336"/>
                  </a:cubicBezTo>
                  <a:cubicBezTo>
                    <a:pt x="3502" y="325"/>
                    <a:pt x="3363" y="292"/>
                    <a:pt x="3249" y="234"/>
                  </a:cubicBezTo>
                  <a:cubicBezTo>
                    <a:pt x="3122" y="164"/>
                    <a:pt x="3005" y="128"/>
                    <a:pt x="2972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729946" y="3759493"/>
              <a:ext cx="404259" cy="605590"/>
            </a:xfrm>
            <a:custGeom>
              <a:avLst/>
              <a:gdLst/>
              <a:ahLst/>
              <a:cxnLst/>
              <a:rect l="l" t="t" r="r" b="b"/>
              <a:pathLst>
                <a:path w="5064" h="7586" extrusionOk="0">
                  <a:moveTo>
                    <a:pt x="1501" y="5"/>
                  </a:moveTo>
                  <a:cubicBezTo>
                    <a:pt x="1494" y="5"/>
                    <a:pt x="1488" y="6"/>
                    <a:pt x="1482" y="6"/>
                  </a:cubicBezTo>
                  <a:cubicBezTo>
                    <a:pt x="1488" y="6"/>
                    <a:pt x="1494" y="5"/>
                    <a:pt x="1501" y="5"/>
                  </a:cubicBezTo>
                  <a:close/>
                  <a:moveTo>
                    <a:pt x="1666" y="0"/>
                  </a:moveTo>
                  <a:cubicBezTo>
                    <a:pt x="1613" y="0"/>
                    <a:pt x="1558" y="3"/>
                    <a:pt x="1501" y="5"/>
                  </a:cubicBezTo>
                  <a:lnTo>
                    <a:pt x="1501" y="5"/>
                  </a:lnTo>
                  <a:cubicBezTo>
                    <a:pt x="1503" y="5"/>
                    <a:pt x="1506" y="5"/>
                    <a:pt x="1508" y="5"/>
                  </a:cubicBezTo>
                  <a:cubicBezTo>
                    <a:pt x="1660" y="5"/>
                    <a:pt x="1809" y="93"/>
                    <a:pt x="1909" y="214"/>
                  </a:cubicBezTo>
                  <a:cubicBezTo>
                    <a:pt x="2037" y="364"/>
                    <a:pt x="2092" y="572"/>
                    <a:pt x="2139" y="758"/>
                  </a:cubicBezTo>
                  <a:cubicBezTo>
                    <a:pt x="2336" y="1474"/>
                    <a:pt x="2175" y="2284"/>
                    <a:pt x="1712" y="2861"/>
                  </a:cubicBezTo>
                  <a:cubicBezTo>
                    <a:pt x="1504" y="3116"/>
                    <a:pt x="1238" y="3335"/>
                    <a:pt x="913" y="3380"/>
                  </a:cubicBezTo>
                  <a:cubicBezTo>
                    <a:pt x="895" y="3382"/>
                    <a:pt x="876" y="3384"/>
                    <a:pt x="858" y="3384"/>
                  </a:cubicBezTo>
                  <a:cubicBezTo>
                    <a:pt x="550" y="3384"/>
                    <a:pt x="215" y="3029"/>
                    <a:pt x="139" y="2733"/>
                  </a:cubicBezTo>
                  <a:lnTo>
                    <a:pt x="139" y="2733"/>
                  </a:lnTo>
                  <a:cubicBezTo>
                    <a:pt x="208" y="3172"/>
                    <a:pt x="416" y="3774"/>
                    <a:pt x="719" y="4109"/>
                  </a:cubicBezTo>
                  <a:cubicBezTo>
                    <a:pt x="128" y="5114"/>
                    <a:pt x="0" y="6398"/>
                    <a:pt x="394" y="7508"/>
                  </a:cubicBezTo>
                  <a:cubicBezTo>
                    <a:pt x="567" y="7562"/>
                    <a:pt x="740" y="7586"/>
                    <a:pt x="912" y="7586"/>
                  </a:cubicBezTo>
                  <a:cubicBezTo>
                    <a:pt x="1513" y="7586"/>
                    <a:pt x="2106" y="7294"/>
                    <a:pt x="2636" y="6953"/>
                  </a:cubicBezTo>
                  <a:cubicBezTo>
                    <a:pt x="3008" y="6734"/>
                    <a:pt x="3341" y="6468"/>
                    <a:pt x="3676" y="6223"/>
                  </a:cubicBezTo>
                  <a:cubicBezTo>
                    <a:pt x="3862" y="6099"/>
                    <a:pt x="4034" y="5971"/>
                    <a:pt x="4220" y="5855"/>
                  </a:cubicBezTo>
                  <a:cubicBezTo>
                    <a:pt x="4337" y="5774"/>
                    <a:pt x="4625" y="5682"/>
                    <a:pt x="4672" y="5555"/>
                  </a:cubicBezTo>
                  <a:cubicBezTo>
                    <a:pt x="4209" y="5139"/>
                    <a:pt x="3965" y="4503"/>
                    <a:pt x="4034" y="3879"/>
                  </a:cubicBezTo>
                  <a:cubicBezTo>
                    <a:pt x="4048" y="3796"/>
                    <a:pt x="4059" y="3715"/>
                    <a:pt x="4093" y="3635"/>
                  </a:cubicBezTo>
                  <a:cubicBezTo>
                    <a:pt x="4140" y="3554"/>
                    <a:pt x="4220" y="3485"/>
                    <a:pt x="4290" y="3427"/>
                  </a:cubicBezTo>
                  <a:cubicBezTo>
                    <a:pt x="4717" y="3047"/>
                    <a:pt x="5064" y="2514"/>
                    <a:pt x="4706" y="1948"/>
                  </a:cubicBezTo>
                  <a:cubicBezTo>
                    <a:pt x="4589" y="1762"/>
                    <a:pt x="4417" y="1623"/>
                    <a:pt x="4256" y="1485"/>
                  </a:cubicBezTo>
                  <a:cubicBezTo>
                    <a:pt x="4093" y="1346"/>
                    <a:pt x="4034" y="1058"/>
                    <a:pt x="3979" y="872"/>
                  </a:cubicBezTo>
                  <a:cubicBezTo>
                    <a:pt x="3932" y="733"/>
                    <a:pt x="3909" y="594"/>
                    <a:pt x="3826" y="480"/>
                  </a:cubicBezTo>
                  <a:cubicBezTo>
                    <a:pt x="3754" y="386"/>
                    <a:pt x="3635" y="302"/>
                    <a:pt x="3519" y="302"/>
                  </a:cubicBezTo>
                  <a:cubicBezTo>
                    <a:pt x="3506" y="302"/>
                    <a:pt x="3492" y="303"/>
                    <a:pt x="3479" y="306"/>
                  </a:cubicBezTo>
                  <a:cubicBezTo>
                    <a:pt x="3574" y="375"/>
                    <a:pt x="3596" y="561"/>
                    <a:pt x="3618" y="664"/>
                  </a:cubicBezTo>
                  <a:cubicBezTo>
                    <a:pt x="3654" y="813"/>
                    <a:pt x="3665" y="966"/>
                    <a:pt x="3665" y="1116"/>
                  </a:cubicBezTo>
                  <a:cubicBezTo>
                    <a:pt x="3665" y="1382"/>
                    <a:pt x="3574" y="1693"/>
                    <a:pt x="3319" y="1784"/>
                  </a:cubicBezTo>
                  <a:cubicBezTo>
                    <a:pt x="3274" y="1801"/>
                    <a:pt x="3228" y="1809"/>
                    <a:pt x="3182" y="1809"/>
                  </a:cubicBezTo>
                  <a:cubicBezTo>
                    <a:pt x="3001" y="1809"/>
                    <a:pt x="2818" y="1689"/>
                    <a:pt x="2716" y="1532"/>
                  </a:cubicBezTo>
                  <a:cubicBezTo>
                    <a:pt x="2578" y="1335"/>
                    <a:pt x="2544" y="1091"/>
                    <a:pt x="2486" y="872"/>
                  </a:cubicBezTo>
                  <a:cubicBezTo>
                    <a:pt x="2428" y="619"/>
                    <a:pt x="2359" y="328"/>
                    <a:pt x="2139" y="156"/>
                  </a:cubicBezTo>
                  <a:cubicBezTo>
                    <a:pt x="1985" y="26"/>
                    <a:pt x="1836" y="0"/>
                    <a:pt x="166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2316863" y="4120967"/>
              <a:ext cx="253939" cy="239969"/>
            </a:xfrm>
            <a:custGeom>
              <a:avLst/>
              <a:gdLst/>
              <a:ahLst/>
              <a:cxnLst/>
              <a:rect l="l" t="t" r="r" b="b"/>
              <a:pathLst>
                <a:path w="3181" h="3006" extrusionOk="0">
                  <a:moveTo>
                    <a:pt x="1010" y="0"/>
                  </a:moveTo>
                  <a:cubicBezTo>
                    <a:pt x="644" y="0"/>
                    <a:pt x="277" y="139"/>
                    <a:pt x="1" y="403"/>
                  </a:cubicBezTo>
                  <a:cubicBezTo>
                    <a:pt x="150" y="472"/>
                    <a:pt x="164" y="644"/>
                    <a:pt x="256" y="794"/>
                  </a:cubicBezTo>
                  <a:cubicBezTo>
                    <a:pt x="625" y="1432"/>
                    <a:pt x="961" y="2089"/>
                    <a:pt x="1260" y="2772"/>
                  </a:cubicBezTo>
                  <a:cubicBezTo>
                    <a:pt x="1296" y="2852"/>
                    <a:pt x="1330" y="2933"/>
                    <a:pt x="1413" y="2980"/>
                  </a:cubicBezTo>
                  <a:cubicBezTo>
                    <a:pt x="1457" y="3002"/>
                    <a:pt x="1515" y="3002"/>
                    <a:pt x="1563" y="3002"/>
                  </a:cubicBezTo>
                  <a:cubicBezTo>
                    <a:pt x="1681" y="3005"/>
                    <a:pt x="1795" y="3006"/>
                    <a:pt x="1907" y="3006"/>
                  </a:cubicBezTo>
                  <a:cubicBezTo>
                    <a:pt x="2338" y="3006"/>
                    <a:pt x="2730" y="2986"/>
                    <a:pt x="3180" y="2922"/>
                  </a:cubicBezTo>
                  <a:cubicBezTo>
                    <a:pt x="3030" y="2264"/>
                    <a:pt x="2869" y="1604"/>
                    <a:pt x="2534" y="1038"/>
                  </a:cubicBezTo>
                  <a:cubicBezTo>
                    <a:pt x="2428" y="863"/>
                    <a:pt x="2301" y="702"/>
                    <a:pt x="2176" y="564"/>
                  </a:cubicBezTo>
                  <a:cubicBezTo>
                    <a:pt x="2037" y="414"/>
                    <a:pt x="1884" y="286"/>
                    <a:pt x="1723" y="195"/>
                  </a:cubicBezTo>
                  <a:cubicBezTo>
                    <a:pt x="1504" y="64"/>
                    <a:pt x="1257" y="0"/>
                    <a:pt x="101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1799239" y="4120887"/>
              <a:ext cx="673606" cy="300720"/>
            </a:xfrm>
            <a:custGeom>
              <a:avLst/>
              <a:gdLst/>
              <a:ahLst/>
              <a:cxnLst/>
              <a:rect l="l" t="t" r="r" b="b"/>
              <a:pathLst>
                <a:path w="8438" h="3767" extrusionOk="0">
                  <a:moveTo>
                    <a:pt x="6444" y="1"/>
                  </a:moveTo>
                  <a:cubicBezTo>
                    <a:pt x="6170" y="1"/>
                    <a:pt x="5885" y="90"/>
                    <a:pt x="5619" y="184"/>
                  </a:cubicBezTo>
                  <a:cubicBezTo>
                    <a:pt x="3699" y="889"/>
                    <a:pt x="1896" y="1905"/>
                    <a:pt x="311" y="3178"/>
                  </a:cubicBezTo>
                  <a:cubicBezTo>
                    <a:pt x="198" y="3270"/>
                    <a:pt x="114" y="3328"/>
                    <a:pt x="1" y="3431"/>
                  </a:cubicBezTo>
                  <a:cubicBezTo>
                    <a:pt x="960" y="3528"/>
                    <a:pt x="2001" y="3766"/>
                    <a:pt x="2978" y="3766"/>
                  </a:cubicBezTo>
                  <a:cubicBezTo>
                    <a:pt x="3650" y="3766"/>
                    <a:pt x="4291" y="3654"/>
                    <a:pt x="4856" y="3306"/>
                  </a:cubicBezTo>
                  <a:cubicBezTo>
                    <a:pt x="5097" y="3142"/>
                    <a:pt x="5341" y="2992"/>
                    <a:pt x="5583" y="2842"/>
                  </a:cubicBezTo>
                  <a:cubicBezTo>
                    <a:pt x="5652" y="2795"/>
                    <a:pt x="5733" y="2751"/>
                    <a:pt x="5827" y="2751"/>
                  </a:cubicBezTo>
                  <a:cubicBezTo>
                    <a:pt x="6035" y="2762"/>
                    <a:pt x="6127" y="3014"/>
                    <a:pt x="6288" y="3153"/>
                  </a:cubicBezTo>
                  <a:cubicBezTo>
                    <a:pt x="6405" y="3258"/>
                    <a:pt x="6560" y="3293"/>
                    <a:pt x="6723" y="3293"/>
                  </a:cubicBezTo>
                  <a:cubicBezTo>
                    <a:pt x="6848" y="3293"/>
                    <a:pt x="6977" y="3273"/>
                    <a:pt x="7098" y="3247"/>
                  </a:cubicBezTo>
                  <a:cubicBezTo>
                    <a:pt x="7550" y="3167"/>
                    <a:pt x="7988" y="3084"/>
                    <a:pt x="8438" y="3003"/>
                  </a:cubicBezTo>
                  <a:cubicBezTo>
                    <a:pt x="8277" y="2160"/>
                    <a:pt x="7930" y="1364"/>
                    <a:pt x="7445" y="656"/>
                  </a:cubicBezTo>
                  <a:cubicBezTo>
                    <a:pt x="7284" y="415"/>
                    <a:pt x="7098" y="184"/>
                    <a:pt x="6820" y="68"/>
                  </a:cubicBezTo>
                  <a:cubicBezTo>
                    <a:pt x="6699" y="20"/>
                    <a:pt x="6573" y="1"/>
                    <a:pt x="644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1785269" y="4148428"/>
              <a:ext cx="445930" cy="290501"/>
            </a:xfrm>
            <a:custGeom>
              <a:avLst/>
              <a:gdLst/>
              <a:ahLst/>
              <a:cxnLst/>
              <a:rect l="l" t="t" r="r" b="b"/>
              <a:pathLst>
                <a:path w="5586" h="3639" extrusionOk="0">
                  <a:moveTo>
                    <a:pt x="5250" y="0"/>
                  </a:moveTo>
                  <a:cubicBezTo>
                    <a:pt x="5243" y="3"/>
                    <a:pt x="5236" y="5"/>
                    <a:pt x="5228" y="8"/>
                  </a:cubicBezTo>
                  <a:lnTo>
                    <a:pt x="5228" y="8"/>
                  </a:lnTo>
                  <a:cubicBezTo>
                    <a:pt x="5236" y="5"/>
                    <a:pt x="5243" y="3"/>
                    <a:pt x="5250" y="0"/>
                  </a:cubicBezTo>
                  <a:close/>
                  <a:moveTo>
                    <a:pt x="5228" y="8"/>
                  </a:moveTo>
                  <a:lnTo>
                    <a:pt x="5228" y="8"/>
                  </a:lnTo>
                  <a:cubicBezTo>
                    <a:pt x="3273" y="680"/>
                    <a:pt x="1521" y="1762"/>
                    <a:pt x="1" y="3155"/>
                  </a:cubicBezTo>
                  <a:cubicBezTo>
                    <a:pt x="603" y="3516"/>
                    <a:pt x="1319" y="3596"/>
                    <a:pt x="2023" y="3618"/>
                  </a:cubicBezTo>
                  <a:cubicBezTo>
                    <a:pt x="2239" y="3630"/>
                    <a:pt x="2455" y="3638"/>
                    <a:pt x="2671" y="3638"/>
                  </a:cubicBezTo>
                  <a:cubicBezTo>
                    <a:pt x="3094" y="3638"/>
                    <a:pt x="3515" y="3607"/>
                    <a:pt x="3921" y="3516"/>
                  </a:cubicBezTo>
                  <a:cubicBezTo>
                    <a:pt x="4545" y="3377"/>
                    <a:pt x="5159" y="3144"/>
                    <a:pt x="5586" y="2683"/>
                  </a:cubicBezTo>
                  <a:cubicBezTo>
                    <a:pt x="5145" y="2323"/>
                    <a:pt x="4926" y="1745"/>
                    <a:pt x="4834" y="1191"/>
                  </a:cubicBezTo>
                  <a:cubicBezTo>
                    <a:pt x="4798" y="960"/>
                    <a:pt x="4776" y="727"/>
                    <a:pt x="4823" y="508"/>
                  </a:cubicBezTo>
                  <a:cubicBezTo>
                    <a:pt x="4879" y="296"/>
                    <a:pt x="5021" y="84"/>
                    <a:pt x="5228" y="8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27853" y="4080413"/>
              <a:ext cx="3495836" cy="629220"/>
            </a:xfrm>
            <a:custGeom>
              <a:avLst/>
              <a:gdLst/>
              <a:ahLst/>
              <a:cxnLst/>
              <a:rect l="l" t="t" r="r" b="b"/>
              <a:pathLst>
                <a:path w="43791" h="7882" extrusionOk="0">
                  <a:moveTo>
                    <a:pt x="43181" y="0"/>
                  </a:moveTo>
                  <a:cubicBezTo>
                    <a:pt x="43110" y="0"/>
                    <a:pt x="43038" y="14"/>
                    <a:pt x="42966" y="42"/>
                  </a:cubicBezTo>
                  <a:cubicBezTo>
                    <a:pt x="36746" y="2571"/>
                    <a:pt x="28613" y="3329"/>
                    <a:pt x="21099" y="3329"/>
                  </a:cubicBezTo>
                  <a:cubicBezTo>
                    <a:pt x="11952" y="3329"/>
                    <a:pt x="3721" y="2206"/>
                    <a:pt x="967" y="1787"/>
                  </a:cubicBezTo>
                  <a:cubicBezTo>
                    <a:pt x="931" y="1782"/>
                    <a:pt x="895" y="1780"/>
                    <a:pt x="859" y="1780"/>
                  </a:cubicBezTo>
                  <a:cubicBezTo>
                    <a:pt x="396" y="1780"/>
                    <a:pt x="1" y="2185"/>
                    <a:pt x="65" y="2667"/>
                  </a:cubicBezTo>
                  <a:cubicBezTo>
                    <a:pt x="726" y="7569"/>
                    <a:pt x="5081" y="7777"/>
                    <a:pt x="5081" y="7777"/>
                  </a:cubicBezTo>
                  <a:cubicBezTo>
                    <a:pt x="5081" y="7777"/>
                    <a:pt x="10044" y="7881"/>
                    <a:pt x="16238" y="7881"/>
                  </a:cubicBezTo>
                  <a:cubicBezTo>
                    <a:pt x="25367" y="7881"/>
                    <a:pt x="37171" y="7656"/>
                    <a:pt x="39706" y="6540"/>
                  </a:cubicBezTo>
                  <a:cubicBezTo>
                    <a:pt x="42792" y="5186"/>
                    <a:pt x="43555" y="2181"/>
                    <a:pt x="43751" y="644"/>
                  </a:cubicBezTo>
                  <a:cubicBezTo>
                    <a:pt x="43790" y="284"/>
                    <a:pt x="43506" y="0"/>
                    <a:pt x="431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496000" y="4514213"/>
              <a:ext cx="3250358" cy="239171"/>
            </a:xfrm>
            <a:custGeom>
              <a:avLst/>
              <a:gdLst/>
              <a:ahLst/>
              <a:cxnLst/>
              <a:rect l="l" t="t" r="r" b="b"/>
              <a:pathLst>
                <a:path w="40716" h="2996" extrusionOk="0">
                  <a:moveTo>
                    <a:pt x="1563" y="1"/>
                  </a:moveTo>
                  <a:cubicBezTo>
                    <a:pt x="1033" y="1"/>
                    <a:pt x="521" y="136"/>
                    <a:pt x="117" y="471"/>
                  </a:cubicBezTo>
                  <a:cubicBezTo>
                    <a:pt x="1" y="1639"/>
                    <a:pt x="986" y="2632"/>
                    <a:pt x="2129" y="2887"/>
                  </a:cubicBezTo>
                  <a:cubicBezTo>
                    <a:pt x="2489" y="2966"/>
                    <a:pt x="2853" y="2995"/>
                    <a:pt x="3219" y="2995"/>
                  </a:cubicBezTo>
                  <a:cubicBezTo>
                    <a:pt x="4027" y="2995"/>
                    <a:pt x="4844" y="2851"/>
                    <a:pt x="5655" y="2771"/>
                  </a:cubicBezTo>
                  <a:cubicBezTo>
                    <a:pt x="6241" y="2709"/>
                    <a:pt x="6832" y="2689"/>
                    <a:pt x="7423" y="2689"/>
                  </a:cubicBezTo>
                  <a:cubicBezTo>
                    <a:pt x="8173" y="2689"/>
                    <a:pt x="8924" y="2722"/>
                    <a:pt x="9667" y="2748"/>
                  </a:cubicBezTo>
                  <a:cubicBezTo>
                    <a:pt x="13524" y="2900"/>
                    <a:pt x="17382" y="2975"/>
                    <a:pt x="21239" y="2975"/>
                  </a:cubicBezTo>
                  <a:cubicBezTo>
                    <a:pt x="27360" y="2975"/>
                    <a:pt x="33479" y="2785"/>
                    <a:pt x="39584" y="2402"/>
                  </a:cubicBezTo>
                  <a:cubicBezTo>
                    <a:pt x="40105" y="2366"/>
                    <a:pt x="40716" y="2194"/>
                    <a:pt x="40624" y="1672"/>
                  </a:cubicBezTo>
                  <a:lnTo>
                    <a:pt x="40624" y="1672"/>
                  </a:lnTo>
                  <a:cubicBezTo>
                    <a:pt x="40377" y="1784"/>
                    <a:pt x="40114" y="1830"/>
                    <a:pt x="39846" y="1830"/>
                  </a:cubicBezTo>
                  <a:cubicBezTo>
                    <a:pt x="39361" y="1830"/>
                    <a:pt x="38858" y="1677"/>
                    <a:pt x="38405" y="1475"/>
                  </a:cubicBezTo>
                  <a:cubicBezTo>
                    <a:pt x="37711" y="1164"/>
                    <a:pt x="37053" y="737"/>
                    <a:pt x="36302" y="584"/>
                  </a:cubicBezTo>
                  <a:cubicBezTo>
                    <a:pt x="36091" y="545"/>
                    <a:pt x="35880" y="527"/>
                    <a:pt x="35668" y="527"/>
                  </a:cubicBezTo>
                  <a:cubicBezTo>
                    <a:pt x="34902" y="527"/>
                    <a:pt x="34130" y="757"/>
                    <a:pt x="33388" y="1001"/>
                  </a:cubicBezTo>
                  <a:cubicBezTo>
                    <a:pt x="32822" y="1191"/>
                    <a:pt x="32239" y="1394"/>
                    <a:pt x="31648" y="1394"/>
                  </a:cubicBezTo>
                  <a:cubicBezTo>
                    <a:pt x="31515" y="1394"/>
                    <a:pt x="31382" y="1384"/>
                    <a:pt x="31249" y="1361"/>
                  </a:cubicBezTo>
                  <a:cubicBezTo>
                    <a:pt x="30764" y="1278"/>
                    <a:pt x="30312" y="1025"/>
                    <a:pt x="29826" y="967"/>
                  </a:cubicBezTo>
                  <a:cubicBezTo>
                    <a:pt x="29740" y="956"/>
                    <a:pt x="29654" y="950"/>
                    <a:pt x="29569" y="950"/>
                  </a:cubicBezTo>
                  <a:cubicBezTo>
                    <a:pt x="28878" y="950"/>
                    <a:pt x="28215" y="1298"/>
                    <a:pt x="27526" y="1464"/>
                  </a:cubicBezTo>
                  <a:cubicBezTo>
                    <a:pt x="27235" y="1540"/>
                    <a:pt x="26963" y="1571"/>
                    <a:pt x="26701" y="1571"/>
                  </a:cubicBezTo>
                  <a:cubicBezTo>
                    <a:pt x="25842" y="1571"/>
                    <a:pt x="25101" y="1235"/>
                    <a:pt x="24197" y="1048"/>
                  </a:cubicBezTo>
                  <a:cubicBezTo>
                    <a:pt x="23670" y="935"/>
                    <a:pt x="23114" y="887"/>
                    <a:pt x="22555" y="887"/>
                  </a:cubicBezTo>
                  <a:cubicBezTo>
                    <a:pt x="21787" y="887"/>
                    <a:pt x="21012" y="978"/>
                    <a:pt x="20290" y="1117"/>
                  </a:cubicBezTo>
                  <a:cubicBezTo>
                    <a:pt x="19171" y="1334"/>
                    <a:pt x="18052" y="1713"/>
                    <a:pt x="16915" y="1713"/>
                  </a:cubicBezTo>
                  <a:cubicBezTo>
                    <a:pt x="16772" y="1713"/>
                    <a:pt x="16630" y="1707"/>
                    <a:pt x="16487" y="1694"/>
                  </a:cubicBezTo>
                  <a:cubicBezTo>
                    <a:pt x="15388" y="1603"/>
                    <a:pt x="14359" y="1084"/>
                    <a:pt x="13274" y="876"/>
                  </a:cubicBezTo>
                  <a:cubicBezTo>
                    <a:pt x="12910" y="804"/>
                    <a:pt x="12543" y="770"/>
                    <a:pt x="12176" y="770"/>
                  </a:cubicBezTo>
                  <a:cubicBezTo>
                    <a:pt x="11645" y="770"/>
                    <a:pt x="11116" y="842"/>
                    <a:pt x="10602" y="978"/>
                  </a:cubicBezTo>
                  <a:cubicBezTo>
                    <a:pt x="9920" y="1164"/>
                    <a:pt x="9284" y="1475"/>
                    <a:pt x="8616" y="1650"/>
                  </a:cubicBezTo>
                  <a:cubicBezTo>
                    <a:pt x="8197" y="1751"/>
                    <a:pt x="7764" y="1802"/>
                    <a:pt x="7332" y="1802"/>
                  </a:cubicBezTo>
                  <a:cubicBezTo>
                    <a:pt x="6736" y="1802"/>
                    <a:pt x="6142" y="1706"/>
                    <a:pt x="5586" y="1511"/>
                  </a:cubicBezTo>
                  <a:cubicBezTo>
                    <a:pt x="4648" y="1186"/>
                    <a:pt x="3841" y="609"/>
                    <a:pt x="2914" y="263"/>
                  </a:cubicBezTo>
                  <a:cubicBezTo>
                    <a:pt x="2491" y="102"/>
                    <a:pt x="20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2311355" y="3593765"/>
              <a:ext cx="167084" cy="149601"/>
            </a:xfrm>
            <a:custGeom>
              <a:avLst/>
              <a:gdLst/>
              <a:ahLst/>
              <a:cxnLst/>
              <a:rect l="l" t="t" r="r" b="b"/>
              <a:pathLst>
                <a:path w="2093" h="1874" extrusionOk="0">
                  <a:moveTo>
                    <a:pt x="1857" y="1"/>
                  </a:moveTo>
                  <a:cubicBezTo>
                    <a:pt x="1813" y="1"/>
                    <a:pt x="1769" y="15"/>
                    <a:pt x="1734" y="46"/>
                  </a:cubicBezTo>
                  <a:lnTo>
                    <a:pt x="0" y="1572"/>
                  </a:lnTo>
                  <a:cubicBezTo>
                    <a:pt x="25" y="1585"/>
                    <a:pt x="36" y="1596"/>
                    <a:pt x="58" y="1596"/>
                  </a:cubicBezTo>
                  <a:cubicBezTo>
                    <a:pt x="139" y="1641"/>
                    <a:pt x="233" y="1677"/>
                    <a:pt x="267" y="1757"/>
                  </a:cubicBezTo>
                  <a:cubicBezTo>
                    <a:pt x="278" y="1793"/>
                    <a:pt x="278" y="1838"/>
                    <a:pt x="278" y="1874"/>
                  </a:cubicBezTo>
                  <a:lnTo>
                    <a:pt x="2001" y="359"/>
                  </a:lnTo>
                  <a:cubicBezTo>
                    <a:pt x="2081" y="279"/>
                    <a:pt x="2092" y="151"/>
                    <a:pt x="2012" y="71"/>
                  </a:cubicBezTo>
                  <a:cubicBezTo>
                    <a:pt x="1973" y="25"/>
                    <a:pt x="1915" y="1"/>
                    <a:pt x="1857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1016497" y="3804997"/>
              <a:ext cx="1216529" cy="1055273"/>
            </a:xfrm>
            <a:custGeom>
              <a:avLst/>
              <a:gdLst/>
              <a:ahLst/>
              <a:cxnLst/>
              <a:rect l="l" t="t" r="r" b="b"/>
              <a:pathLst>
                <a:path w="15239" h="13219" extrusionOk="0">
                  <a:moveTo>
                    <a:pt x="15026" y="0"/>
                  </a:moveTo>
                  <a:cubicBezTo>
                    <a:pt x="15020" y="0"/>
                    <a:pt x="15014" y="1"/>
                    <a:pt x="15008" y="2"/>
                  </a:cubicBezTo>
                  <a:lnTo>
                    <a:pt x="13793" y="1076"/>
                  </a:lnTo>
                  <a:lnTo>
                    <a:pt x="12891" y="1875"/>
                  </a:lnTo>
                  <a:lnTo>
                    <a:pt x="4834" y="8997"/>
                  </a:lnTo>
                  <a:cubicBezTo>
                    <a:pt x="4683" y="8915"/>
                    <a:pt x="4496" y="8876"/>
                    <a:pt x="4284" y="8876"/>
                  </a:cubicBezTo>
                  <a:cubicBezTo>
                    <a:pt x="3619" y="8876"/>
                    <a:pt x="2706" y="9262"/>
                    <a:pt x="1874" y="9954"/>
                  </a:cubicBezTo>
                  <a:cubicBezTo>
                    <a:pt x="614" y="10983"/>
                    <a:pt x="1" y="12312"/>
                    <a:pt x="500" y="12925"/>
                  </a:cubicBezTo>
                  <a:cubicBezTo>
                    <a:pt x="664" y="13124"/>
                    <a:pt x="929" y="13218"/>
                    <a:pt x="1255" y="13218"/>
                  </a:cubicBezTo>
                  <a:cubicBezTo>
                    <a:pt x="1917" y="13218"/>
                    <a:pt x="2833" y="12830"/>
                    <a:pt x="3677" y="12140"/>
                  </a:cubicBezTo>
                  <a:cubicBezTo>
                    <a:pt x="4856" y="11158"/>
                    <a:pt x="5469" y="9921"/>
                    <a:pt x="5122" y="9274"/>
                  </a:cubicBezTo>
                  <a:lnTo>
                    <a:pt x="13018" y="2302"/>
                  </a:lnTo>
                  <a:lnTo>
                    <a:pt x="14081" y="1367"/>
                  </a:lnTo>
                  <a:lnTo>
                    <a:pt x="15122" y="440"/>
                  </a:lnTo>
                  <a:lnTo>
                    <a:pt x="15122" y="429"/>
                  </a:lnTo>
                  <a:cubicBezTo>
                    <a:pt x="15135" y="418"/>
                    <a:pt x="15158" y="407"/>
                    <a:pt x="15169" y="396"/>
                  </a:cubicBezTo>
                  <a:cubicBezTo>
                    <a:pt x="15227" y="360"/>
                    <a:pt x="15238" y="291"/>
                    <a:pt x="15227" y="232"/>
                  </a:cubicBezTo>
                  <a:cubicBezTo>
                    <a:pt x="15216" y="174"/>
                    <a:pt x="15180" y="130"/>
                    <a:pt x="15146" y="82"/>
                  </a:cubicBezTo>
                  <a:cubicBezTo>
                    <a:pt x="15114" y="40"/>
                    <a:pt x="15075" y="0"/>
                    <a:pt x="15026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461475" y="3755821"/>
              <a:ext cx="454153" cy="448645"/>
            </a:xfrm>
            <a:custGeom>
              <a:avLst/>
              <a:gdLst/>
              <a:ahLst/>
              <a:cxnLst/>
              <a:rect l="l" t="t" r="r" b="b"/>
              <a:pathLst>
                <a:path w="5689" h="5620" extrusionOk="0">
                  <a:moveTo>
                    <a:pt x="4447" y="1"/>
                  </a:moveTo>
                  <a:cubicBezTo>
                    <a:pt x="3911" y="1"/>
                    <a:pt x="3365" y="371"/>
                    <a:pt x="3213" y="895"/>
                  </a:cubicBezTo>
                  <a:cubicBezTo>
                    <a:pt x="2462" y="1034"/>
                    <a:pt x="1735" y="1334"/>
                    <a:pt x="1099" y="1761"/>
                  </a:cubicBezTo>
                  <a:cubicBezTo>
                    <a:pt x="797" y="1958"/>
                    <a:pt x="475" y="2191"/>
                    <a:pt x="220" y="2455"/>
                  </a:cubicBezTo>
                  <a:cubicBezTo>
                    <a:pt x="1" y="2699"/>
                    <a:pt x="81" y="2998"/>
                    <a:pt x="242" y="3301"/>
                  </a:cubicBezTo>
                  <a:cubicBezTo>
                    <a:pt x="600" y="3911"/>
                    <a:pt x="1005" y="4386"/>
                    <a:pt x="1654" y="4710"/>
                  </a:cubicBezTo>
                  <a:cubicBezTo>
                    <a:pt x="1976" y="4871"/>
                    <a:pt x="2312" y="4977"/>
                    <a:pt x="2659" y="5057"/>
                  </a:cubicBezTo>
                  <a:cubicBezTo>
                    <a:pt x="2775" y="5079"/>
                    <a:pt x="3652" y="5149"/>
                    <a:pt x="3677" y="5207"/>
                  </a:cubicBezTo>
                  <a:cubicBezTo>
                    <a:pt x="3710" y="5276"/>
                    <a:pt x="3757" y="5323"/>
                    <a:pt x="3816" y="5368"/>
                  </a:cubicBezTo>
                  <a:cubicBezTo>
                    <a:pt x="3848" y="5411"/>
                    <a:pt x="3902" y="5436"/>
                    <a:pt x="3956" y="5436"/>
                  </a:cubicBezTo>
                  <a:cubicBezTo>
                    <a:pt x="3975" y="5436"/>
                    <a:pt x="3994" y="5433"/>
                    <a:pt x="4013" y="5426"/>
                  </a:cubicBezTo>
                  <a:cubicBezTo>
                    <a:pt x="4068" y="5404"/>
                    <a:pt x="4104" y="5346"/>
                    <a:pt x="4151" y="5312"/>
                  </a:cubicBezTo>
                  <a:cubicBezTo>
                    <a:pt x="4207" y="5243"/>
                    <a:pt x="4323" y="5207"/>
                    <a:pt x="4415" y="5207"/>
                  </a:cubicBezTo>
                  <a:cubicBezTo>
                    <a:pt x="4509" y="5207"/>
                    <a:pt x="4659" y="5287"/>
                    <a:pt x="4601" y="5404"/>
                  </a:cubicBezTo>
                  <a:cubicBezTo>
                    <a:pt x="4579" y="5473"/>
                    <a:pt x="4429" y="5532"/>
                    <a:pt x="4542" y="5601"/>
                  </a:cubicBezTo>
                  <a:cubicBezTo>
                    <a:pt x="4564" y="5614"/>
                    <a:pt x="4588" y="5619"/>
                    <a:pt x="4611" y="5619"/>
                  </a:cubicBezTo>
                  <a:cubicBezTo>
                    <a:pt x="4628" y="5619"/>
                    <a:pt x="4644" y="5617"/>
                    <a:pt x="4659" y="5612"/>
                  </a:cubicBezTo>
                  <a:cubicBezTo>
                    <a:pt x="4692" y="5590"/>
                    <a:pt x="4728" y="5565"/>
                    <a:pt x="4751" y="5543"/>
                  </a:cubicBezTo>
                  <a:cubicBezTo>
                    <a:pt x="4831" y="5462"/>
                    <a:pt x="4867" y="5368"/>
                    <a:pt x="4820" y="5254"/>
                  </a:cubicBezTo>
                  <a:cubicBezTo>
                    <a:pt x="4775" y="5160"/>
                    <a:pt x="4706" y="5068"/>
                    <a:pt x="4612" y="4999"/>
                  </a:cubicBezTo>
                  <a:cubicBezTo>
                    <a:pt x="4619" y="4996"/>
                    <a:pt x="4627" y="4995"/>
                    <a:pt x="4634" y="4995"/>
                  </a:cubicBezTo>
                  <a:cubicBezTo>
                    <a:pt x="4700" y="4995"/>
                    <a:pt x="4779" y="5073"/>
                    <a:pt x="4809" y="5115"/>
                  </a:cubicBezTo>
                  <a:cubicBezTo>
                    <a:pt x="4867" y="5196"/>
                    <a:pt x="4889" y="5298"/>
                    <a:pt x="4867" y="5404"/>
                  </a:cubicBezTo>
                  <a:cubicBezTo>
                    <a:pt x="4856" y="5437"/>
                    <a:pt x="4845" y="5484"/>
                    <a:pt x="4867" y="5507"/>
                  </a:cubicBezTo>
                  <a:cubicBezTo>
                    <a:pt x="4881" y="5530"/>
                    <a:pt x="4906" y="5538"/>
                    <a:pt x="4931" y="5538"/>
                  </a:cubicBezTo>
                  <a:cubicBezTo>
                    <a:pt x="4944" y="5538"/>
                    <a:pt x="4958" y="5535"/>
                    <a:pt x="4970" y="5532"/>
                  </a:cubicBezTo>
                  <a:cubicBezTo>
                    <a:pt x="5028" y="5495"/>
                    <a:pt x="5075" y="5437"/>
                    <a:pt x="5097" y="5368"/>
                  </a:cubicBezTo>
                  <a:cubicBezTo>
                    <a:pt x="5144" y="5243"/>
                    <a:pt x="5122" y="5079"/>
                    <a:pt x="5017" y="4966"/>
                  </a:cubicBezTo>
                  <a:cubicBezTo>
                    <a:pt x="4925" y="4860"/>
                    <a:pt x="4751" y="4813"/>
                    <a:pt x="4612" y="4813"/>
                  </a:cubicBezTo>
                  <a:cubicBezTo>
                    <a:pt x="4739" y="4813"/>
                    <a:pt x="4878" y="4827"/>
                    <a:pt x="4995" y="4896"/>
                  </a:cubicBezTo>
                  <a:cubicBezTo>
                    <a:pt x="5108" y="4977"/>
                    <a:pt x="5156" y="5138"/>
                    <a:pt x="5156" y="5276"/>
                  </a:cubicBezTo>
                  <a:cubicBezTo>
                    <a:pt x="5156" y="5323"/>
                    <a:pt x="5144" y="5368"/>
                    <a:pt x="5178" y="5393"/>
                  </a:cubicBezTo>
                  <a:cubicBezTo>
                    <a:pt x="5192" y="5411"/>
                    <a:pt x="5215" y="5419"/>
                    <a:pt x="5240" y="5419"/>
                  </a:cubicBezTo>
                  <a:cubicBezTo>
                    <a:pt x="5259" y="5419"/>
                    <a:pt x="5279" y="5414"/>
                    <a:pt x="5294" y="5404"/>
                  </a:cubicBezTo>
                  <a:cubicBezTo>
                    <a:pt x="5316" y="5382"/>
                    <a:pt x="5341" y="5346"/>
                    <a:pt x="5353" y="5312"/>
                  </a:cubicBezTo>
                  <a:cubicBezTo>
                    <a:pt x="5422" y="5138"/>
                    <a:pt x="5400" y="4941"/>
                    <a:pt x="5283" y="4802"/>
                  </a:cubicBezTo>
                  <a:cubicBezTo>
                    <a:pt x="5178" y="4688"/>
                    <a:pt x="5028" y="4619"/>
                    <a:pt x="4867" y="4619"/>
                  </a:cubicBezTo>
                  <a:cubicBezTo>
                    <a:pt x="4893" y="4614"/>
                    <a:pt x="4918" y="4612"/>
                    <a:pt x="4943" y="4612"/>
                  </a:cubicBezTo>
                  <a:cubicBezTo>
                    <a:pt x="5187" y="4612"/>
                    <a:pt x="5391" y="4815"/>
                    <a:pt x="5444" y="5057"/>
                  </a:cubicBezTo>
                  <a:cubicBezTo>
                    <a:pt x="5455" y="5079"/>
                    <a:pt x="5480" y="5115"/>
                    <a:pt x="5513" y="5115"/>
                  </a:cubicBezTo>
                  <a:cubicBezTo>
                    <a:pt x="5688" y="5104"/>
                    <a:pt x="5652" y="4907"/>
                    <a:pt x="5608" y="4757"/>
                  </a:cubicBezTo>
                  <a:cubicBezTo>
                    <a:pt x="5550" y="4535"/>
                    <a:pt x="5422" y="4397"/>
                    <a:pt x="5203" y="4294"/>
                  </a:cubicBezTo>
                  <a:cubicBezTo>
                    <a:pt x="5097" y="4248"/>
                    <a:pt x="4990" y="4233"/>
                    <a:pt x="4881" y="4233"/>
                  </a:cubicBezTo>
                  <a:cubicBezTo>
                    <a:pt x="4716" y="4233"/>
                    <a:pt x="4549" y="4268"/>
                    <a:pt x="4382" y="4283"/>
                  </a:cubicBezTo>
                  <a:cubicBezTo>
                    <a:pt x="4360" y="4285"/>
                    <a:pt x="4338" y="4286"/>
                    <a:pt x="4317" y="4286"/>
                  </a:cubicBezTo>
                  <a:cubicBezTo>
                    <a:pt x="4059" y="4286"/>
                    <a:pt x="3795" y="4170"/>
                    <a:pt x="3549" y="4075"/>
                  </a:cubicBezTo>
                  <a:cubicBezTo>
                    <a:pt x="2983" y="3856"/>
                    <a:pt x="2451" y="3564"/>
                    <a:pt x="1965" y="3195"/>
                  </a:cubicBezTo>
                  <a:cubicBezTo>
                    <a:pt x="1943" y="3184"/>
                    <a:pt x="1907" y="3148"/>
                    <a:pt x="1918" y="3115"/>
                  </a:cubicBezTo>
                  <a:cubicBezTo>
                    <a:pt x="1932" y="3104"/>
                    <a:pt x="1954" y="3093"/>
                    <a:pt x="1965" y="3093"/>
                  </a:cubicBezTo>
                  <a:cubicBezTo>
                    <a:pt x="2647" y="2907"/>
                    <a:pt x="3236" y="2571"/>
                    <a:pt x="3896" y="2330"/>
                  </a:cubicBezTo>
                  <a:cubicBezTo>
                    <a:pt x="4393" y="2155"/>
                    <a:pt x="4878" y="2063"/>
                    <a:pt x="5086" y="1567"/>
                  </a:cubicBezTo>
                  <a:cubicBezTo>
                    <a:pt x="5133" y="1439"/>
                    <a:pt x="5167" y="1312"/>
                    <a:pt x="5192" y="1173"/>
                  </a:cubicBezTo>
                  <a:cubicBezTo>
                    <a:pt x="5225" y="943"/>
                    <a:pt x="5236" y="687"/>
                    <a:pt x="5156" y="457"/>
                  </a:cubicBezTo>
                  <a:cubicBezTo>
                    <a:pt x="5075" y="224"/>
                    <a:pt x="4787" y="27"/>
                    <a:pt x="4542" y="5"/>
                  </a:cubicBezTo>
                  <a:cubicBezTo>
                    <a:pt x="4511" y="2"/>
                    <a:pt x="4479" y="1"/>
                    <a:pt x="44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1878512" y="3438015"/>
              <a:ext cx="284275" cy="320118"/>
            </a:xfrm>
            <a:custGeom>
              <a:avLst/>
              <a:gdLst/>
              <a:ahLst/>
              <a:cxnLst/>
              <a:rect l="l" t="t" r="r" b="b"/>
              <a:pathLst>
                <a:path w="3561" h="4010" extrusionOk="0">
                  <a:moveTo>
                    <a:pt x="1851" y="1"/>
                  </a:moveTo>
                  <a:cubicBezTo>
                    <a:pt x="1326" y="1"/>
                    <a:pt x="776" y="281"/>
                    <a:pt x="486" y="726"/>
                  </a:cubicBezTo>
                  <a:cubicBezTo>
                    <a:pt x="231" y="1109"/>
                    <a:pt x="187" y="1616"/>
                    <a:pt x="370" y="2033"/>
                  </a:cubicBezTo>
                  <a:cubicBezTo>
                    <a:pt x="338" y="2010"/>
                    <a:pt x="301" y="1999"/>
                    <a:pt x="264" y="1999"/>
                  </a:cubicBezTo>
                  <a:cubicBezTo>
                    <a:pt x="207" y="1999"/>
                    <a:pt x="148" y="2024"/>
                    <a:pt x="106" y="2066"/>
                  </a:cubicBezTo>
                  <a:cubicBezTo>
                    <a:pt x="37" y="2149"/>
                    <a:pt x="12" y="2252"/>
                    <a:pt x="12" y="2357"/>
                  </a:cubicBezTo>
                  <a:cubicBezTo>
                    <a:pt x="1" y="2482"/>
                    <a:pt x="37" y="2621"/>
                    <a:pt x="117" y="2715"/>
                  </a:cubicBezTo>
                  <a:cubicBezTo>
                    <a:pt x="179" y="2785"/>
                    <a:pt x="275" y="2815"/>
                    <a:pt x="369" y="2815"/>
                  </a:cubicBezTo>
                  <a:cubicBezTo>
                    <a:pt x="397" y="2815"/>
                    <a:pt x="426" y="2812"/>
                    <a:pt x="453" y="2807"/>
                  </a:cubicBezTo>
                  <a:cubicBezTo>
                    <a:pt x="545" y="3314"/>
                    <a:pt x="972" y="3708"/>
                    <a:pt x="1446" y="3905"/>
                  </a:cubicBezTo>
                  <a:cubicBezTo>
                    <a:pt x="1614" y="3975"/>
                    <a:pt x="1802" y="4010"/>
                    <a:pt x="1993" y="4010"/>
                  </a:cubicBezTo>
                  <a:cubicBezTo>
                    <a:pt x="2367" y="4010"/>
                    <a:pt x="2750" y="3876"/>
                    <a:pt x="2995" y="3617"/>
                  </a:cubicBezTo>
                  <a:cubicBezTo>
                    <a:pt x="3561" y="2993"/>
                    <a:pt x="3527" y="2066"/>
                    <a:pt x="3272" y="1317"/>
                  </a:cubicBezTo>
                  <a:cubicBezTo>
                    <a:pt x="3169" y="1003"/>
                    <a:pt x="3020" y="715"/>
                    <a:pt x="2834" y="471"/>
                  </a:cubicBezTo>
                  <a:cubicBezTo>
                    <a:pt x="2587" y="144"/>
                    <a:pt x="2225" y="1"/>
                    <a:pt x="185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1797244" y="3329046"/>
              <a:ext cx="360033" cy="319799"/>
            </a:xfrm>
            <a:custGeom>
              <a:avLst/>
              <a:gdLst/>
              <a:ahLst/>
              <a:cxnLst/>
              <a:rect l="l" t="t" r="r" b="b"/>
              <a:pathLst>
                <a:path w="4510" h="4006" extrusionOk="0">
                  <a:moveTo>
                    <a:pt x="1309" y="1"/>
                  </a:moveTo>
                  <a:cubicBezTo>
                    <a:pt x="1034" y="1"/>
                    <a:pt x="755" y="149"/>
                    <a:pt x="650" y="404"/>
                  </a:cubicBezTo>
                  <a:cubicBezTo>
                    <a:pt x="605" y="338"/>
                    <a:pt x="529" y="310"/>
                    <a:pt x="453" y="310"/>
                  </a:cubicBezTo>
                  <a:cubicBezTo>
                    <a:pt x="395" y="310"/>
                    <a:pt x="337" y="327"/>
                    <a:pt x="292" y="357"/>
                  </a:cubicBezTo>
                  <a:cubicBezTo>
                    <a:pt x="176" y="437"/>
                    <a:pt x="117" y="565"/>
                    <a:pt x="84" y="693"/>
                  </a:cubicBezTo>
                  <a:cubicBezTo>
                    <a:pt x="1" y="970"/>
                    <a:pt x="15" y="1270"/>
                    <a:pt x="153" y="1514"/>
                  </a:cubicBezTo>
                  <a:cubicBezTo>
                    <a:pt x="275" y="1711"/>
                    <a:pt x="497" y="1846"/>
                    <a:pt x="725" y="1846"/>
                  </a:cubicBezTo>
                  <a:cubicBezTo>
                    <a:pt x="777" y="1846"/>
                    <a:pt x="829" y="1839"/>
                    <a:pt x="880" y="1825"/>
                  </a:cubicBezTo>
                  <a:lnTo>
                    <a:pt x="880" y="1825"/>
                  </a:lnTo>
                  <a:cubicBezTo>
                    <a:pt x="858" y="1861"/>
                    <a:pt x="869" y="1905"/>
                    <a:pt x="902" y="1941"/>
                  </a:cubicBezTo>
                  <a:cubicBezTo>
                    <a:pt x="938" y="1963"/>
                    <a:pt x="986" y="1963"/>
                    <a:pt x="1019" y="1963"/>
                  </a:cubicBezTo>
                  <a:cubicBezTo>
                    <a:pt x="1124" y="1963"/>
                    <a:pt x="1227" y="1941"/>
                    <a:pt x="1319" y="1905"/>
                  </a:cubicBezTo>
                  <a:lnTo>
                    <a:pt x="1319" y="1905"/>
                  </a:lnTo>
                  <a:cubicBezTo>
                    <a:pt x="1274" y="1988"/>
                    <a:pt x="1227" y="2069"/>
                    <a:pt x="1180" y="2160"/>
                  </a:cubicBezTo>
                  <a:cubicBezTo>
                    <a:pt x="1030" y="2554"/>
                    <a:pt x="1030" y="3004"/>
                    <a:pt x="1180" y="3398"/>
                  </a:cubicBezTo>
                  <a:cubicBezTo>
                    <a:pt x="1187" y="3372"/>
                    <a:pt x="1208" y="3363"/>
                    <a:pt x="1232" y="3363"/>
                  </a:cubicBezTo>
                  <a:cubicBezTo>
                    <a:pt x="1252" y="3363"/>
                    <a:pt x="1275" y="3369"/>
                    <a:pt x="1296" y="3375"/>
                  </a:cubicBezTo>
                  <a:cubicBezTo>
                    <a:pt x="1435" y="3431"/>
                    <a:pt x="1552" y="3547"/>
                    <a:pt x="1610" y="3686"/>
                  </a:cubicBezTo>
                  <a:cubicBezTo>
                    <a:pt x="1654" y="3778"/>
                    <a:pt x="1679" y="3883"/>
                    <a:pt x="1724" y="3975"/>
                  </a:cubicBezTo>
                  <a:cubicBezTo>
                    <a:pt x="1724" y="3986"/>
                    <a:pt x="1735" y="4000"/>
                    <a:pt x="1735" y="4000"/>
                  </a:cubicBezTo>
                  <a:cubicBezTo>
                    <a:pt x="1741" y="4004"/>
                    <a:pt x="1748" y="4005"/>
                    <a:pt x="1755" y="4005"/>
                  </a:cubicBezTo>
                  <a:cubicBezTo>
                    <a:pt x="1786" y="4005"/>
                    <a:pt x="1818" y="3969"/>
                    <a:pt x="1818" y="3941"/>
                  </a:cubicBezTo>
                  <a:cubicBezTo>
                    <a:pt x="1829" y="3894"/>
                    <a:pt x="1829" y="3847"/>
                    <a:pt x="1829" y="3814"/>
                  </a:cubicBezTo>
                  <a:cubicBezTo>
                    <a:pt x="1829" y="3744"/>
                    <a:pt x="1804" y="3686"/>
                    <a:pt x="1782" y="3628"/>
                  </a:cubicBezTo>
                  <a:lnTo>
                    <a:pt x="1782" y="3628"/>
                  </a:lnTo>
                  <a:cubicBezTo>
                    <a:pt x="1804" y="3664"/>
                    <a:pt x="1840" y="3686"/>
                    <a:pt x="1873" y="3697"/>
                  </a:cubicBezTo>
                  <a:cubicBezTo>
                    <a:pt x="1873" y="3697"/>
                    <a:pt x="1880" y="3702"/>
                    <a:pt x="1884" y="3702"/>
                  </a:cubicBezTo>
                  <a:cubicBezTo>
                    <a:pt x="1886" y="3702"/>
                    <a:pt x="1887" y="3701"/>
                    <a:pt x="1887" y="3697"/>
                  </a:cubicBezTo>
                  <a:cubicBezTo>
                    <a:pt x="1898" y="3697"/>
                    <a:pt x="1910" y="3686"/>
                    <a:pt x="1910" y="3675"/>
                  </a:cubicBezTo>
                  <a:cubicBezTo>
                    <a:pt x="1910" y="3547"/>
                    <a:pt x="1862" y="3431"/>
                    <a:pt x="1793" y="3339"/>
                  </a:cubicBezTo>
                  <a:cubicBezTo>
                    <a:pt x="1724" y="3237"/>
                    <a:pt x="1643" y="3153"/>
                    <a:pt x="1552" y="3073"/>
                  </a:cubicBezTo>
                  <a:lnTo>
                    <a:pt x="1552" y="3073"/>
                  </a:lnTo>
                  <a:cubicBezTo>
                    <a:pt x="1713" y="3141"/>
                    <a:pt x="1894" y="3212"/>
                    <a:pt x="2067" y="3212"/>
                  </a:cubicBezTo>
                  <a:cubicBezTo>
                    <a:pt x="2191" y="3212"/>
                    <a:pt x="2312" y="3175"/>
                    <a:pt x="2417" y="3073"/>
                  </a:cubicBezTo>
                  <a:cubicBezTo>
                    <a:pt x="2618" y="2873"/>
                    <a:pt x="2635" y="2517"/>
                    <a:pt x="2460" y="2298"/>
                  </a:cubicBezTo>
                  <a:lnTo>
                    <a:pt x="2460" y="2298"/>
                  </a:lnTo>
                  <a:cubicBezTo>
                    <a:pt x="2628" y="2477"/>
                    <a:pt x="2799" y="2658"/>
                    <a:pt x="3019" y="2773"/>
                  </a:cubicBezTo>
                  <a:cubicBezTo>
                    <a:pt x="3155" y="2845"/>
                    <a:pt x="3315" y="2887"/>
                    <a:pt x="3469" y="2887"/>
                  </a:cubicBezTo>
                  <a:cubicBezTo>
                    <a:pt x="3588" y="2887"/>
                    <a:pt x="3704" y="2862"/>
                    <a:pt x="3804" y="2807"/>
                  </a:cubicBezTo>
                  <a:cubicBezTo>
                    <a:pt x="4013" y="2693"/>
                    <a:pt x="4129" y="2449"/>
                    <a:pt x="4024" y="2230"/>
                  </a:cubicBezTo>
                  <a:lnTo>
                    <a:pt x="4024" y="2230"/>
                  </a:lnTo>
                  <a:cubicBezTo>
                    <a:pt x="4151" y="2335"/>
                    <a:pt x="4210" y="2507"/>
                    <a:pt x="4257" y="2668"/>
                  </a:cubicBezTo>
                  <a:cubicBezTo>
                    <a:pt x="4301" y="2599"/>
                    <a:pt x="4290" y="2507"/>
                    <a:pt x="4268" y="2438"/>
                  </a:cubicBezTo>
                  <a:cubicBezTo>
                    <a:pt x="4332" y="2438"/>
                    <a:pt x="4346" y="2546"/>
                    <a:pt x="4419" y="2546"/>
                  </a:cubicBezTo>
                  <a:cubicBezTo>
                    <a:pt x="4426" y="2546"/>
                    <a:pt x="4432" y="2545"/>
                    <a:pt x="4440" y="2543"/>
                  </a:cubicBezTo>
                  <a:cubicBezTo>
                    <a:pt x="4509" y="2518"/>
                    <a:pt x="4498" y="2357"/>
                    <a:pt x="4498" y="2299"/>
                  </a:cubicBezTo>
                  <a:cubicBezTo>
                    <a:pt x="4498" y="2091"/>
                    <a:pt x="4429" y="1894"/>
                    <a:pt x="4315" y="1722"/>
                  </a:cubicBezTo>
                  <a:cubicBezTo>
                    <a:pt x="4151" y="1489"/>
                    <a:pt x="3910" y="1317"/>
                    <a:pt x="3655" y="1211"/>
                  </a:cubicBezTo>
                  <a:cubicBezTo>
                    <a:pt x="3628" y="1200"/>
                    <a:pt x="3605" y="1197"/>
                    <a:pt x="3583" y="1197"/>
                  </a:cubicBezTo>
                  <a:cubicBezTo>
                    <a:pt x="3539" y="1197"/>
                    <a:pt x="3500" y="1211"/>
                    <a:pt x="3447" y="1211"/>
                  </a:cubicBezTo>
                  <a:cubicBezTo>
                    <a:pt x="3388" y="1200"/>
                    <a:pt x="3330" y="1178"/>
                    <a:pt x="3286" y="1167"/>
                  </a:cubicBezTo>
                  <a:cubicBezTo>
                    <a:pt x="3158" y="1142"/>
                    <a:pt x="3042" y="1120"/>
                    <a:pt x="2914" y="1120"/>
                  </a:cubicBezTo>
                  <a:cubicBezTo>
                    <a:pt x="2673" y="1120"/>
                    <a:pt x="2428" y="1156"/>
                    <a:pt x="2209" y="1225"/>
                  </a:cubicBezTo>
                  <a:cubicBezTo>
                    <a:pt x="2140" y="1259"/>
                    <a:pt x="2059" y="1281"/>
                    <a:pt x="2001" y="1317"/>
                  </a:cubicBezTo>
                  <a:cubicBezTo>
                    <a:pt x="2070" y="1200"/>
                    <a:pt x="2118" y="1073"/>
                    <a:pt x="2129" y="948"/>
                  </a:cubicBezTo>
                  <a:cubicBezTo>
                    <a:pt x="2151" y="657"/>
                    <a:pt x="1990" y="346"/>
                    <a:pt x="1760" y="160"/>
                  </a:cubicBezTo>
                  <a:cubicBezTo>
                    <a:pt x="1701" y="115"/>
                    <a:pt x="1632" y="79"/>
                    <a:pt x="1563" y="46"/>
                  </a:cubicBezTo>
                  <a:cubicBezTo>
                    <a:pt x="1482" y="16"/>
                    <a:pt x="1396" y="1"/>
                    <a:pt x="130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2114013" y="3596479"/>
              <a:ext cx="7344" cy="33369"/>
            </a:xfrm>
            <a:custGeom>
              <a:avLst/>
              <a:gdLst/>
              <a:ahLst/>
              <a:cxnLst/>
              <a:rect l="l" t="t" r="r" b="b"/>
              <a:pathLst>
                <a:path w="92" h="418" extrusionOk="0">
                  <a:moveTo>
                    <a:pt x="45" y="0"/>
                  </a:moveTo>
                  <a:cubicBezTo>
                    <a:pt x="22" y="0"/>
                    <a:pt x="0" y="95"/>
                    <a:pt x="0" y="209"/>
                  </a:cubicBezTo>
                  <a:cubicBezTo>
                    <a:pt x="0" y="325"/>
                    <a:pt x="11" y="417"/>
                    <a:pt x="33" y="417"/>
                  </a:cubicBezTo>
                  <a:cubicBezTo>
                    <a:pt x="35" y="417"/>
                    <a:pt x="36" y="417"/>
                    <a:pt x="37" y="417"/>
                  </a:cubicBezTo>
                  <a:cubicBezTo>
                    <a:pt x="58" y="417"/>
                    <a:pt x="81" y="319"/>
                    <a:pt x="81" y="209"/>
                  </a:cubicBezTo>
                  <a:cubicBezTo>
                    <a:pt x="92" y="95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2010552" y="3600231"/>
              <a:ext cx="6466" cy="34167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34" y="1"/>
                  </a:moveTo>
                  <a:cubicBezTo>
                    <a:pt x="12" y="1"/>
                    <a:pt x="1" y="103"/>
                    <a:pt x="1" y="220"/>
                  </a:cubicBezTo>
                  <a:cubicBezTo>
                    <a:pt x="1" y="336"/>
                    <a:pt x="12" y="428"/>
                    <a:pt x="34" y="428"/>
                  </a:cubicBezTo>
                  <a:cubicBezTo>
                    <a:pt x="59" y="428"/>
                    <a:pt x="81" y="336"/>
                    <a:pt x="81" y="220"/>
                  </a:cubicBezTo>
                  <a:cubicBezTo>
                    <a:pt x="81" y="92"/>
                    <a:pt x="59" y="1"/>
                    <a:pt x="3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/>
            <p:nvPr/>
          </p:nvSpPr>
          <p:spPr>
            <a:xfrm>
              <a:off x="2093576" y="3557362"/>
              <a:ext cx="53726" cy="24827"/>
            </a:xfrm>
            <a:custGeom>
              <a:avLst/>
              <a:gdLst/>
              <a:ahLst/>
              <a:cxnLst/>
              <a:rect l="l" t="t" r="r" b="b"/>
              <a:pathLst>
                <a:path w="673" h="311" extrusionOk="0">
                  <a:moveTo>
                    <a:pt x="173" y="1"/>
                  </a:moveTo>
                  <a:cubicBezTo>
                    <a:pt x="153" y="1"/>
                    <a:pt x="135" y="2"/>
                    <a:pt x="117" y="5"/>
                  </a:cubicBezTo>
                  <a:cubicBezTo>
                    <a:pt x="48" y="16"/>
                    <a:pt x="1" y="52"/>
                    <a:pt x="12" y="63"/>
                  </a:cubicBezTo>
                  <a:cubicBezTo>
                    <a:pt x="12" y="99"/>
                    <a:pt x="173" y="85"/>
                    <a:pt x="337" y="155"/>
                  </a:cubicBezTo>
                  <a:cubicBezTo>
                    <a:pt x="494" y="208"/>
                    <a:pt x="605" y="310"/>
                    <a:pt x="640" y="310"/>
                  </a:cubicBezTo>
                  <a:cubicBezTo>
                    <a:pt x="643" y="310"/>
                    <a:pt x="645" y="309"/>
                    <a:pt x="647" y="307"/>
                  </a:cubicBezTo>
                  <a:cubicBezTo>
                    <a:pt x="672" y="293"/>
                    <a:pt x="647" y="249"/>
                    <a:pt x="614" y="191"/>
                  </a:cubicBezTo>
                  <a:cubicBezTo>
                    <a:pt x="567" y="144"/>
                    <a:pt x="486" y="74"/>
                    <a:pt x="381" y="41"/>
                  </a:cubicBezTo>
                  <a:cubicBezTo>
                    <a:pt x="304" y="14"/>
                    <a:pt x="233" y="1"/>
                    <a:pt x="17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3"/>
            <p:cNvSpPr/>
            <p:nvPr/>
          </p:nvSpPr>
          <p:spPr>
            <a:xfrm>
              <a:off x="1982851" y="3564148"/>
              <a:ext cx="44385" cy="22592"/>
            </a:xfrm>
            <a:custGeom>
              <a:avLst/>
              <a:gdLst/>
              <a:ahLst/>
              <a:cxnLst/>
              <a:rect l="l" t="t" r="r" b="b"/>
              <a:pathLst>
                <a:path w="556" h="283" extrusionOk="0">
                  <a:moveTo>
                    <a:pt x="464" y="0"/>
                  </a:moveTo>
                  <a:cubicBezTo>
                    <a:pt x="406" y="0"/>
                    <a:pt x="311" y="14"/>
                    <a:pt x="231" y="48"/>
                  </a:cubicBezTo>
                  <a:cubicBezTo>
                    <a:pt x="151" y="84"/>
                    <a:pt x="81" y="139"/>
                    <a:pt x="48" y="186"/>
                  </a:cubicBezTo>
                  <a:cubicBezTo>
                    <a:pt x="12" y="233"/>
                    <a:pt x="1" y="267"/>
                    <a:pt x="12" y="278"/>
                  </a:cubicBezTo>
                  <a:cubicBezTo>
                    <a:pt x="16" y="281"/>
                    <a:pt x="22" y="283"/>
                    <a:pt x="28" y="283"/>
                  </a:cubicBezTo>
                  <a:cubicBezTo>
                    <a:pt x="72" y="283"/>
                    <a:pt x="157" y="215"/>
                    <a:pt x="278" y="164"/>
                  </a:cubicBezTo>
                  <a:cubicBezTo>
                    <a:pt x="417" y="95"/>
                    <a:pt x="556" y="84"/>
                    <a:pt x="556" y="48"/>
                  </a:cubicBezTo>
                  <a:cubicBezTo>
                    <a:pt x="556" y="25"/>
                    <a:pt x="520" y="14"/>
                    <a:pt x="46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3"/>
            <p:cNvSpPr/>
            <p:nvPr/>
          </p:nvSpPr>
          <p:spPr>
            <a:xfrm>
              <a:off x="2049350" y="3566623"/>
              <a:ext cx="39596" cy="96435"/>
            </a:xfrm>
            <a:custGeom>
              <a:avLst/>
              <a:gdLst/>
              <a:ahLst/>
              <a:cxnLst/>
              <a:rect l="l" t="t" r="r" b="b"/>
              <a:pathLst>
                <a:path w="496" h="1208" extrusionOk="0">
                  <a:moveTo>
                    <a:pt x="210" y="1"/>
                  </a:moveTo>
                  <a:cubicBezTo>
                    <a:pt x="182" y="1"/>
                    <a:pt x="155" y="18"/>
                    <a:pt x="150" y="53"/>
                  </a:cubicBezTo>
                  <a:lnTo>
                    <a:pt x="22" y="954"/>
                  </a:lnTo>
                  <a:cubicBezTo>
                    <a:pt x="0" y="1093"/>
                    <a:pt x="103" y="1207"/>
                    <a:pt x="230" y="1207"/>
                  </a:cubicBezTo>
                  <a:cubicBezTo>
                    <a:pt x="236" y="1207"/>
                    <a:pt x="242" y="1207"/>
                    <a:pt x="247" y="1207"/>
                  </a:cubicBezTo>
                  <a:cubicBezTo>
                    <a:pt x="389" y="1207"/>
                    <a:pt x="495" y="1074"/>
                    <a:pt x="463" y="929"/>
                  </a:cubicBezTo>
                  <a:lnTo>
                    <a:pt x="277" y="53"/>
                  </a:lnTo>
                  <a:cubicBezTo>
                    <a:pt x="266" y="18"/>
                    <a:pt x="237" y="1"/>
                    <a:pt x="210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>
              <a:off x="2033623" y="3681499"/>
              <a:ext cx="50772" cy="25865"/>
            </a:xfrm>
            <a:custGeom>
              <a:avLst/>
              <a:gdLst/>
              <a:ahLst/>
              <a:cxnLst/>
              <a:rect l="l" t="t" r="r" b="b"/>
              <a:pathLst>
                <a:path w="636" h="324" extrusionOk="0">
                  <a:moveTo>
                    <a:pt x="0" y="1"/>
                  </a:moveTo>
                  <a:lnTo>
                    <a:pt x="0" y="12"/>
                  </a:lnTo>
                  <a:cubicBezTo>
                    <a:pt x="11" y="188"/>
                    <a:pt x="150" y="323"/>
                    <a:pt x="316" y="323"/>
                  </a:cubicBezTo>
                  <a:cubicBezTo>
                    <a:pt x="323" y="323"/>
                    <a:pt x="329" y="323"/>
                    <a:pt x="336" y="323"/>
                  </a:cubicBezTo>
                  <a:cubicBezTo>
                    <a:pt x="486" y="323"/>
                    <a:pt x="613" y="195"/>
                    <a:pt x="635" y="45"/>
                  </a:cubicBezTo>
                  <a:cubicBezTo>
                    <a:pt x="427" y="23"/>
                    <a:pt x="219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63"/>
          <p:cNvGrpSpPr/>
          <p:nvPr/>
        </p:nvGrpSpPr>
        <p:grpSpPr>
          <a:xfrm>
            <a:off x="7152773" y="800094"/>
            <a:ext cx="1216536" cy="1691951"/>
            <a:chOff x="7152773" y="800094"/>
            <a:chExt cx="1216536" cy="1691951"/>
          </a:xfrm>
        </p:grpSpPr>
        <p:sp>
          <p:nvSpPr>
            <p:cNvPr id="2145" name="Google Shape;2145;p63"/>
            <p:cNvSpPr/>
            <p:nvPr/>
          </p:nvSpPr>
          <p:spPr>
            <a:xfrm rot="581960">
              <a:off x="7463095" y="2223766"/>
              <a:ext cx="372703" cy="25003"/>
            </a:xfrm>
            <a:custGeom>
              <a:avLst/>
              <a:gdLst/>
              <a:ahLst/>
              <a:cxnLst/>
              <a:rect l="l" t="t" r="r" b="b"/>
              <a:pathLst>
                <a:path w="3816" h="256" extrusionOk="0">
                  <a:moveTo>
                    <a:pt x="3699" y="0"/>
                  </a:moveTo>
                  <a:lnTo>
                    <a:pt x="117" y="25"/>
                  </a:lnTo>
                  <a:cubicBezTo>
                    <a:pt x="48" y="25"/>
                    <a:pt x="0" y="70"/>
                    <a:pt x="0" y="139"/>
                  </a:cubicBezTo>
                  <a:cubicBezTo>
                    <a:pt x="0" y="208"/>
                    <a:pt x="48" y="255"/>
                    <a:pt x="117" y="255"/>
                  </a:cubicBezTo>
                  <a:lnTo>
                    <a:pt x="3699" y="233"/>
                  </a:lnTo>
                  <a:cubicBezTo>
                    <a:pt x="3735" y="233"/>
                    <a:pt x="3768" y="222"/>
                    <a:pt x="3793" y="186"/>
                  </a:cubicBezTo>
                  <a:cubicBezTo>
                    <a:pt x="3804" y="164"/>
                    <a:pt x="3815" y="139"/>
                    <a:pt x="3815" y="117"/>
                  </a:cubicBezTo>
                  <a:cubicBezTo>
                    <a:pt x="3815" y="47"/>
                    <a:pt x="3757" y="0"/>
                    <a:pt x="3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3"/>
            <p:cNvSpPr/>
            <p:nvPr/>
          </p:nvSpPr>
          <p:spPr>
            <a:xfrm rot="581960">
              <a:off x="7246718" y="878151"/>
              <a:ext cx="1028646" cy="1202496"/>
            </a:xfrm>
            <a:custGeom>
              <a:avLst/>
              <a:gdLst/>
              <a:ahLst/>
              <a:cxnLst/>
              <a:rect l="l" t="t" r="r" b="b"/>
              <a:pathLst>
                <a:path w="10532" h="12312" extrusionOk="0">
                  <a:moveTo>
                    <a:pt x="5270" y="1"/>
                  </a:moveTo>
                  <a:cubicBezTo>
                    <a:pt x="5255" y="1"/>
                    <a:pt x="5240" y="1"/>
                    <a:pt x="5224" y="1"/>
                  </a:cubicBezTo>
                  <a:cubicBezTo>
                    <a:pt x="2336" y="12"/>
                    <a:pt x="0" y="2381"/>
                    <a:pt x="22" y="5283"/>
                  </a:cubicBezTo>
                  <a:cubicBezTo>
                    <a:pt x="33" y="8080"/>
                    <a:pt x="2322" y="11376"/>
                    <a:pt x="3698" y="12311"/>
                  </a:cubicBezTo>
                  <a:lnTo>
                    <a:pt x="7214" y="12289"/>
                  </a:lnTo>
                  <a:cubicBezTo>
                    <a:pt x="8565" y="11329"/>
                    <a:pt x="10532" y="7814"/>
                    <a:pt x="10521" y="5203"/>
                  </a:cubicBezTo>
                  <a:cubicBezTo>
                    <a:pt x="10496" y="2327"/>
                    <a:pt x="8151" y="1"/>
                    <a:pt x="52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3"/>
            <p:cNvSpPr/>
            <p:nvPr/>
          </p:nvSpPr>
          <p:spPr>
            <a:xfrm rot="581960">
              <a:off x="7264054" y="1822627"/>
              <a:ext cx="791604" cy="470567"/>
            </a:xfrm>
            <a:custGeom>
              <a:avLst/>
              <a:gdLst/>
              <a:ahLst/>
              <a:cxnLst/>
              <a:rect l="l" t="t" r="r" b="b"/>
              <a:pathLst>
                <a:path w="8105" h="4818" extrusionOk="0">
                  <a:moveTo>
                    <a:pt x="134" y="0"/>
                  </a:moveTo>
                  <a:cubicBezTo>
                    <a:pt x="83" y="0"/>
                    <a:pt x="42" y="32"/>
                    <a:pt x="23" y="76"/>
                  </a:cubicBezTo>
                  <a:cubicBezTo>
                    <a:pt x="0" y="135"/>
                    <a:pt x="36" y="204"/>
                    <a:pt x="92" y="229"/>
                  </a:cubicBezTo>
                  <a:cubicBezTo>
                    <a:pt x="231" y="273"/>
                    <a:pt x="394" y="320"/>
                    <a:pt x="577" y="368"/>
                  </a:cubicBezTo>
                  <a:lnTo>
                    <a:pt x="2705" y="4482"/>
                  </a:lnTo>
                  <a:lnTo>
                    <a:pt x="2764" y="4446"/>
                  </a:lnTo>
                  <a:lnTo>
                    <a:pt x="661" y="390"/>
                  </a:lnTo>
                  <a:lnTo>
                    <a:pt x="661" y="390"/>
                  </a:lnTo>
                  <a:cubicBezTo>
                    <a:pt x="1168" y="506"/>
                    <a:pt x="1804" y="587"/>
                    <a:pt x="2497" y="645"/>
                  </a:cubicBezTo>
                  <a:lnTo>
                    <a:pt x="3296" y="4460"/>
                  </a:lnTo>
                  <a:lnTo>
                    <a:pt x="3366" y="4446"/>
                  </a:lnTo>
                  <a:lnTo>
                    <a:pt x="2567" y="645"/>
                  </a:lnTo>
                  <a:lnTo>
                    <a:pt x="2567" y="645"/>
                  </a:lnTo>
                  <a:cubicBezTo>
                    <a:pt x="2991" y="681"/>
                    <a:pt x="3436" y="704"/>
                    <a:pt x="3886" y="704"/>
                  </a:cubicBezTo>
                  <a:cubicBezTo>
                    <a:pt x="3990" y="704"/>
                    <a:pt x="4094" y="703"/>
                    <a:pt x="4198" y="701"/>
                  </a:cubicBezTo>
                  <a:lnTo>
                    <a:pt x="4231" y="4818"/>
                  </a:lnTo>
                  <a:lnTo>
                    <a:pt x="4290" y="4818"/>
                  </a:lnTo>
                  <a:lnTo>
                    <a:pt x="4267" y="701"/>
                  </a:lnTo>
                  <a:lnTo>
                    <a:pt x="4323" y="701"/>
                  </a:lnTo>
                  <a:cubicBezTo>
                    <a:pt x="4867" y="701"/>
                    <a:pt x="5388" y="678"/>
                    <a:pt x="5885" y="645"/>
                  </a:cubicBezTo>
                  <a:lnTo>
                    <a:pt x="5885" y="645"/>
                  </a:lnTo>
                  <a:lnTo>
                    <a:pt x="5144" y="4435"/>
                  </a:lnTo>
                  <a:lnTo>
                    <a:pt x="5202" y="4446"/>
                  </a:lnTo>
                  <a:lnTo>
                    <a:pt x="5954" y="631"/>
                  </a:lnTo>
                  <a:cubicBezTo>
                    <a:pt x="6579" y="576"/>
                    <a:pt x="7156" y="492"/>
                    <a:pt x="7652" y="379"/>
                  </a:cubicBezTo>
                  <a:lnTo>
                    <a:pt x="7652" y="379"/>
                  </a:lnTo>
                  <a:lnTo>
                    <a:pt x="5757" y="4424"/>
                  </a:lnTo>
                  <a:lnTo>
                    <a:pt x="5816" y="4460"/>
                  </a:lnTo>
                  <a:lnTo>
                    <a:pt x="7735" y="368"/>
                  </a:lnTo>
                  <a:cubicBezTo>
                    <a:pt x="7827" y="343"/>
                    <a:pt x="7919" y="320"/>
                    <a:pt x="8013" y="298"/>
                  </a:cubicBezTo>
                  <a:cubicBezTo>
                    <a:pt x="8035" y="284"/>
                    <a:pt x="8057" y="273"/>
                    <a:pt x="8068" y="251"/>
                  </a:cubicBezTo>
                  <a:cubicBezTo>
                    <a:pt x="8093" y="229"/>
                    <a:pt x="8104" y="182"/>
                    <a:pt x="8093" y="146"/>
                  </a:cubicBezTo>
                  <a:cubicBezTo>
                    <a:pt x="8084" y="100"/>
                    <a:pt x="8035" y="60"/>
                    <a:pt x="7986" y="60"/>
                  </a:cubicBezTo>
                  <a:cubicBezTo>
                    <a:pt x="7975" y="60"/>
                    <a:pt x="7965" y="61"/>
                    <a:pt x="7955" y="65"/>
                  </a:cubicBezTo>
                  <a:cubicBezTo>
                    <a:pt x="7053" y="309"/>
                    <a:pt x="5735" y="459"/>
                    <a:pt x="4323" y="470"/>
                  </a:cubicBezTo>
                  <a:cubicBezTo>
                    <a:pt x="4274" y="471"/>
                    <a:pt x="4226" y="471"/>
                    <a:pt x="4178" y="471"/>
                  </a:cubicBezTo>
                  <a:cubicBezTo>
                    <a:pt x="2543" y="471"/>
                    <a:pt x="984" y="290"/>
                    <a:pt x="175" y="7"/>
                  </a:cubicBezTo>
                  <a:cubicBezTo>
                    <a:pt x="161" y="2"/>
                    <a:pt x="147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3"/>
            <p:cNvSpPr/>
            <p:nvPr/>
          </p:nvSpPr>
          <p:spPr>
            <a:xfrm rot="581960">
              <a:off x="7465493" y="2241304"/>
              <a:ext cx="327776" cy="224736"/>
            </a:xfrm>
            <a:custGeom>
              <a:avLst/>
              <a:gdLst/>
              <a:ahLst/>
              <a:cxnLst/>
              <a:rect l="l" t="t" r="r" b="b"/>
              <a:pathLst>
                <a:path w="3356" h="2301" extrusionOk="0">
                  <a:moveTo>
                    <a:pt x="3341" y="0"/>
                  </a:moveTo>
                  <a:lnTo>
                    <a:pt x="1" y="25"/>
                  </a:lnTo>
                  <a:lnTo>
                    <a:pt x="12" y="1712"/>
                  </a:lnTo>
                  <a:cubicBezTo>
                    <a:pt x="26" y="2048"/>
                    <a:pt x="289" y="2300"/>
                    <a:pt x="614" y="2300"/>
                  </a:cubicBezTo>
                  <a:lnTo>
                    <a:pt x="2764" y="2289"/>
                  </a:lnTo>
                  <a:cubicBezTo>
                    <a:pt x="3089" y="2289"/>
                    <a:pt x="3355" y="2023"/>
                    <a:pt x="3355" y="1690"/>
                  </a:cubicBezTo>
                  <a:lnTo>
                    <a:pt x="3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1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1994" name="Google Shape;1994;p61"/>
          <p:cNvGrpSpPr/>
          <p:nvPr/>
        </p:nvGrpSpPr>
        <p:grpSpPr>
          <a:xfrm>
            <a:off x="4669254" y="3085161"/>
            <a:ext cx="3775380" cy="1796604"/>
            <a:chOff x="4669254" y="3085161"/>
            <a:chExt cx="3775380" cy="1796604"/>
          </a:xfrm>
        </p:grpSpPr>
        <p:sp>
          <p:nvSpPr>
            <p:cNvPr id="1995" name="Google Shape;1995;p61"/>
            <p:cNvSpPr/>
            <p:nvPr/>
          </p:nvSpPr>
          <p:spPr>
            <a:xfrm flipH="1">
              <a:off x="8061537" y="3085161"/>
              <a:ext cx="383097" cy="999682"/>
            </a:xfrm>
            <a:custGeom>
              <a:avLst/>
              <a:gdLst/>
              <a:ahLst/>
              <a:cxnLst/>
              <a:rect l="l" t="t" r="r" b="b"/>
              <a:pathLst>
                <a:path w="4377" h="11422" extrusionOk="0">
                  <a:moveTo>
                    <a:pt x="4250" y="1"/>
                  </a:moveTo>
                  <a:cubicBezTo>
                    <a:pt x="4153" y="1"/>
                    <a:pt x="4099" y="79"/>
                    <a:pt x="4099" y="152"/>
                  </a:cubicBezTo>
                  <a:lnTo>
                    <a:pt x="4099" y="5385"/>
                  </a:lnTo>
                  <a:lnTo>
                    <a:pt x="55" y="11192"/>
                  </a:lnTo>
                  <a:cubicBezTo>
                    <a:pt x="0" y="11247"/>
                    <a:pt x="24" y="11343"/>
                    <a:pt x="103" y="11373"/>
                  </a:cubicBezTo>
                  <a:cubicBezTo>
                    <a:pt x="127" y="11397"/>
                    <a:pt x="151" y="11422"/>
                    <a:pt x="175" y="11422"/>
                  </a:cubicBezTo>
                  <a:cubicBezTo>
                    <a:pt x="230" y="11422"/>
                    <a:pt x="254" y="11397"/>
                    <a:pt x="278" y="11343"/>
                  </a:cubicBezTo>
                  <a:lnTo>
                    <a:pt x="4352" y="5512"/>
                  </a:lnTo>
                  <a:cubicBezTo>
                    <a:pt x="4377" y="5488"/>
                    <a:pt x="4377" y="5458"/>
                    <a:pt x="4377" y="5409"/>
                  </a:cubicBezTo>
                  <a:lnTo>
                    <a:pt x="4377" y="152"/>
                  </a:lnTo>
                  <a:cubicBezTo>
                    <a:pt x="4377" y="79"/>
                    <a:pt x="4328" y="1"/>
                    <a:pt x="4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 flipH="1">
              <a:off x="8061541" y="3877669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55" y="0"/>
                    <a:pt x="0" y="55"/>
                    <a:pt x="0" y="127"/>
                  </a:cubicBezTo>
                  <a:cubicBezTo>
                    <a:pt x="0" y="230"/>
                    <a:pt x="55" y="278"/>
                    <a:pt x="151" y="278"/>
                  </a:cubicBezTo>
                  <a:lnTo>
                    <a:pt x="2693" y="278"/>
                  </a:lnTo>
                  <a:cubicBezTo>
                    <a:pt x="2771" y="278"/>
                    <a:pt x="2844" y="230"/>
                    <a:pt x="2844" y="127"/>
                  </a:cubicBezTo>
                  <a:cubicBezTo>
                    <a:pt x="2844" y="55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 flipH="1">
              <a:off x="7977520" y="3743498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9"/>
                    <a:pt x="0" y="151"/>
                  </a:cubicBezTo>
                  <a:cubicBezTo>
                    <a:pt x="0" y="230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30"/>
                    <a:pt x="2843" y="151"/>
                  </a:cubicBezTo>
                  <a:cubicBezTo>
                    <a:pt x="2843" y="79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 flipH="1">
              <a:off x="7907240" y="3642061"/>
              <a:ext cx="246821" cy="24331"/>
            </a:xfrm>
            <a:custGeom>
              <a:avLst/>
              <a:gdLst/>
              <a:ahLst/>
              <a:cxnLst/>
              <a:rect l="l" t="t" r="r" b="b"/>
              <a:pathLst>
                <a:path w="2820" h="278" extrusionOk="0">
                  <a:moveTo>
                    <a:pt x="127" y="0"/>
                  </a:moveTo>
                  <a:cubicBezTo>
                    <a:pt x="54" y="0"/>
                    <a:pt x="0" y="79"/>
                    <a:pt x="0" y="151"/>
                  </a:cubicBezTo>
                  <a:cubicBezTo>
                    <a:pt x="0" y="230"/>
                    <a:pt x="54" y="278"/>
                    <a:pt x="127" y="278"/>
                  </a:cubicBezTo>
                  <a:lnTo>
                    <a:pt x="2692" y="278"/>
                  </a:lnTo>
                  <a:cubicBezTo>
                    <a:pt x="2771" y="278"/>
                    <a:pt x="2819" y="230"/>
                    <a:pt x="2819" y="151"/>
                  </a:cubicBezTo>
                  <a:cubicBezTo>
                    <a:pt x="2819" y="79"/>
                    <a:pt x="2771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 flipH="1">
              <a:off x="7834859" y="3543249"/>
              <a:ext cx="248396" cy="24419"/>
            </a:xfrm>
            <a:custGeom>
              <a:avLst/>
              <a:gdLst/>
              <a:ahLst/>
              <a:cxnLst/>
              <a:rect l="l" t="t" r="r" b="b"/>
              <a:pathLst>
                <a:path w="2838" h="279" extrusionOk="0">
                  <a:moveTo>
                    <a:pt x="151" y="0"/>
                  </a:moveTo>
                  <a:cubicBezTo>
                    <a:pt x="72" y="0"/>
                    <a:pt x="0" y="73"/>
                    <a:pt x="0" y="151"/>
                  </a:cubicBezTo>
                  <a:cubicBezTo>
                    <a:pt x="0" y="224"/>
                    <a:pt x="72" y="278"/>
                    <a:pt x="151" y="278"/>
                  </a:cubicBezTo>
                  <a:lnTo>
                    <a:pt x="2686" y="278"/>
                  </a:lnTo>
                  <a:cubicBezTo>
                    <a:pt x="2765" y="278"/>
                    <a:pt x="2837" y="224"/>
                    <a:pt x="2837" y="151"/>
                  </a:cubicBezTo>
                  <a:cubicBezTo>
                    <a:pt x="2837" y="73"/>
                    <a:pt x="2765" y="0"/>
                    <a:pt x="2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 flipH="1">
              <a:off x="7828032" y="3426495"/>
              <a:ext cx="246821" cy="26519"/>
            </a:xfrm>
            <a:custGeom>
              <a:avLst/>
              <a:gdLst/>
              <a:ahLst/>
              <a:cxnLst/>
              <a:rect l="l" t="t" r="r" b="b"/>
              <a:pathLst>
                <a:path w="2820" h="303" extrusionOk="0">
                  <a:moveTo>
                    <a:pt x="127" y="0"/>
                  </a:moveTo>
                  <a:cubicBezTo>
                    <a:pt x="55" y="0"/>
                    <a:pt x="1" y="79"/>
                    <a:pt x="1" y="151"/>
                  </a:cubicBezTo>
                  <a:cubicBezTo>
                    <a:pt x="1" y="230"/>
                    <a:pt x="55" y="302"/>
                    <a:pt x="127" y="302"/>
                  </a:cubicBezTo>
                  <a:lnTo>
                    <a:pt x="2693" y="302"/>
                  </a:lnTo>
                  <a:cubicBezTo>
                    <a:pt x="2771" y="302"/>
                    <a:pt x="2820" y="230"/>
                    <a:pt x="2820" y="151"/>
                  </a:cubicBezTo>
                  <a:cubicBezTo>
                    <a:pt x="2820" y="79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 flipH="1">
              <a:off x="8147138" y="3990221"/>
              <a:ext cx="246821" cy="26432"/>
            </a:xfrm>
            <a:custGeom>
              <a:avLst/>
              <a:gdLst/>
              <a:ahLst/>
              <a:cxnLst/>
              <a:rect l="l" t="t" r="r" b="b"/>
              <a:pathLst>
                <a:path w="2820" h="302" extrusionOk="0">
                  <a:moveTo>
                    <a:pt x="127" y="0"/>
                  </a:moveTo>
                  <a:cubicBezTo>
                    <a:pt x="49" y="0"/>
                    <a:pt x="1" y="73"/>
                    <a:pt x="1" y="151"/>
                  </a:cubicBezTo>
                  <a:cubicBezTo>
                    <a:pt x="1" y="223"/>
                    <a:pt x="49" y="302"/>
                    <a:pt x="127" y="302"/>
                  </a:cubicBezTo>
                  <a:lnTo>
                    <a:pt x="2693" y="302"/>
                  </a:lnTo>
                  <a:cubicBezTo>
                    <a:pt x="2765" y="302"/>
                    <a:pt x="2820" y="223"/>
                    <a:pt x="2820" y="151"/>
                  </a:cubicBezTo>
                  <a:cubicBezTo>
                    <a:pt x="2820" y="73"/>
                    <a:pt x="2765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 flipH="1">
              <a:off x="7816920" y="3279109"/>
              <a:ext cx="248918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3"/>
                    <a:pt x="0" y="151"/>
                  </a:cubicBezTo>
                  <a:cubicBezTo>
                    <a:pt x="0" y="224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24"/>
                    <a:pt x="2843" y="151"/>
                  </a:cubicBezTo>
                  <a:cubicBezTo>
                    <a:pt x="2843" y="73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 flipH="1">
              <a:off x="6694260" y="4357592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4" y="0"/>
                  </a:moveTo>
                  <a:cubicBezTo>
                    <a:pt x="1334" y="0"/>
                    <a:pt x="0" y="1334"/>
                    <a:pt x="0" y="2994"/>
                  </a:cubicBezTo>
                  <a:cubicBezTo>
                    <a:pt x="0" y="4630"/>
                    <a:pt x="1334" y="5988"/>
                    <a:pt x="2994" y="5988"/>
                  </a:cubicBezTo>
                  <a:cubicBezTo>
                    <a:pt x="4630" y="5988"/>
                    <a:pt x="5988" y="4630"/>
                    <a:pt x="5988" y="2994"/>
                  </a:cubicBezTo>
                  <a:cubicBezTo>
                    <a:pt x="5988" y="1334"/>
                    <a:pt x="4630" y="0"/>
                    <a:pt x="2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 flipH="1">
              <a:off x="6817937" y="4481173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88" y="3170"/>
                  </a:cubicBezTo>
                  <a:cubicBezTo>
                    <a:pt x="2445" y="3170"/>
                    <a:pt x="3170" y="2439"/>
                    <a:pt x="3170" y="1582"/>
                  </a:cubicBezTo>
                  <a:cubicBezTo>
                    <a:pt x="3170" y="701"/>
                    <a:pt x="244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 flipH="1">
              <a:off x="4893841" y="4346417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5" y="0"/>
                  </a:moveTo>
                  <a:cubicBezTo>
                    <a:pt x="1359" y="0"/>
                    <a:pt x="1" y="1334"/>
                    <a:pt x="1" y="2994"/>
                  </a:cubicBezTo>
                  <a:cubicBezTo>
                    <a:pt x="1" y="4630"/>
                    <a:pt x="1359" y="5988"/>
                    <a:pt x="2995" y="5988"/>
                  </a:cubicBezTo>
                  <a:cubicBezTo>
                    <a:pt x="4655" y="5988"/>
                    <a:pt x="5989" y="4630"/>
                    <a:pt x="5989" y="2994"/>
                  </a:cubicBezTo>
                  <a:cubicBezTo>
                    <a:pt x="5989" y="1334"/>
                    <a:pt x="465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 flipH="1">
              <a:off x="5016905" y="4469998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58" y="3170"/>
                  </a:cubicBezTo>
                  <a:cubicBezTo>
                    <a:pt x="2439" y="3170"/>
                    <a:pt x="3145" y="2439"/>
                    <a:pt x="3145" y="1582"/>
                  </a:cubicBezTo>
                  <a:cubicBezTo>
                    <a:pt x="3145" y="701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 flipH="1">
              <a:off x="4972968" y="3100564"/>
              <a:ext cx="3064338" cy="488726"/>
            </a:xfrm>
            <a:custGeom>
              <a:avLst/>
              <a:gdLst/>
              <a:ahLst/>
              <a:cxnLst/>
              <a:rect l="l" t="t" r="r" b="b"/>
              <a:pathLst>
                <a:path w="35011" h="5584" extrusionOk="0">
                  <a:moveTo>
                    <a:pt x="2819" y="0"/>
                  </a:moveTo>
                  <a:cubicBezTo>
                    <a:pt x="1256" y="0"/>
                    <a:pt x="0" y="1262"/>
                    <a:pt x="0" y="2795"/>
                  </a:cubicBezTo>
                  <a:cubicBezTo>
                    <a:pt x="0" y="4328"/>
                    <a:pt x="1256" y="5584"/>
                    <a:pt x="2819" y="5584"/>
                  </a:cubicBezTo>
                  <a:lnTo>
                    <a:pt x="32222" y="5584"/>
                  </a:lnTo>
                  <a:cubicBezTo>
                    <a:pt x="33755" y="5584"/>
                    <a:pt x="35010" y="4328"/>
                    <a:pt x="35010" y="2795"/>
                  </a:cubicBezTo>
                  <a:cubicBezTo>
                    <a:pt x="35010" y="1262"/>
                    <a:pt x="33755" y="0"/>
                    <a:pt x="322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 flipH="1">
              <a:off x="4735239" y="3486185"/>
              <a:ext cx="3649705" cy="1201946"/>
            </a:xfrm>
            <a:custGeom>
              <a:avLst/>
              <a:gdLst/>
              <a:ahLst/>
              <a:cxnLst/>
              <a:rect l="l" t="t" r="r" b="b"/>
              <a:pathLst>
                <a:path w="41699" h="13733" extrusionOk="0">
                  <a:moveTo>
                    <a:pt x="36091" y="0"/>
                  </a:moveTo>
                  <a:lnTo>
                    <a:pt x="5258" y="73"/>
                  </a:lnTo>
                  <a:lnTo>
                    <a:pt x="0" y="7546"/>
                  </a:lnTo>
                  <a:lnTo>
                    <a:pt x="3900" y="13733"/>
                  </a:lnTo>
                  <a:lnTo>
                    <a:pt x="41699" y="13733"/>
                  </a:lnTo>
                  <a:lnTo>
                    <a:pt x="41699" y="10612"/>
                  </a:lnTo>
                  <a:cubicBezTo>
                    <a:pt x="41699" y="9858"/>
                    <a:pt x="41324" y="9151"/>
                    <a:pt x="40667" y="8723"/>
                  </a:cubicBezTo>
                  <a:lnTo>
                    <a:pt x="40214" y="8397"/>
                  </a:lnTo>
                  <a:lnTo>
                    <a:pt x="38306" y="7117"/>
                  </a:lnTo>
                  <a:lnTo>
                    <a:pt x="37950" y="6007"/>
                  </a:lnTo>
                  <a:lnTo>
                    <a:pt x="37648" y="5005"/>
                  </a:lnTo>
                  <a:lnTo>
                    <a:pt x="36218" y="423"/>
                  </a:lnTo>
                  <a:lnTo>
                    <a:pt x="3609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 flipH="1">
              <a:off x="4735242" y="4309238"/>
              <a:ext cx="3546163" cy="376259"/>
            </a:xfrm>
            <a:custGeom>
              <a:avLst/>
              <a:gdLst/>
              <a:ahLst/>
              <a:cxnLst/>
              <a:rect l="l" t="t" r="r" b="b"/>
              <a:pathLst>
                <a:path w="40516" h="4299" extrusionOk="0">
                  <a:moveTo>
                    <a:pt x="0" y="1"/>
                  </a:moveTo>
                  <a:lnTo>
                    <a:pt x="2717" y="4299"/>
                  </a:lnTo>
                  <a:lnTo>
                    <a:pt x="40516" y="4299"/>
                  </a:lnTo>
                  <a:lnTo>
                    <a:pt x="40516" y="1208"/>
                  </a:lnTo>
                  <a:cubicBezTo>
                    <a:pt x="40516" y="780"/>
                    <a:pt x="40389" y="351"/>
                    <a:pt x="4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 flipH="1">
              <a:off x="7317156" y="4357900"/>
              <a:ext cx="524187" cy="523647"/>
            </a:xfrm>
            <a:custGeom>
              <a:avLst/>
              <a:gdLst/>
              <a:ahLst/>
              <a:cxnLst/>
              <a:rect l="l" t="t" r="r" b="b"/>
              <a:pathLst>
                <a:path w="5989" h="5983" extrusionOk="0">
                  <a:moveTo>
                    <a:pt x="2995" y="0"/>
                  </a:moveTo>
                  <a:cubicBezTo>
                    <a:pt x="1335" y="0"/>
                    <a:pt x="1" y="1358"/>
                    <a:pt x="1" y="2988"/>
                  </a:cubicBezTo>
                  <a:cubicBezTo>
                    <a:pt x="1" y="4648"/>
                    <a:pt x="1335" y="5982"/>
                    <a:pt x="2995" y="5982"/>
                  </a:cubicBezTo>
                  <a:cubicBezTo>
                    <a:pt x="4630" y="5982"/>
                    <a:pt x="5989" y="4648"/>
                    <a:pt x="5989" y="2988"/>
                  </a:cubicBezTo>
                  <a:cubicBezTo>
                    <a:pt x="5989" y="1358"/>
                    <a:pt x="4630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 flipH="1">
              <a:off x="7440745" y="4480955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6" y="1"/>
                    <a:pt x="0" y="707"/>
                    <a:pt x="0" y="1582"/>
                  </a:cubicBezTo>
                  <a:cubicBezTo>
                    <a:pt x="0" y="2464"/>
                    <a:pt x="706" y="3170"/>
                    <a:pt x="1588" y="3170"/>
                  </a:cubicBezTo>
                  <a:cubicBezTo>
                    <a:pt x="2439" y="3170"/>
                    <a:pt x="3169" y="2464"/>
                    <a:pt x="3169" y="1582"/>
                  </a:cubicBezTo>
                  <a:cubicBezTo>
                    <a:pt x="3169" y="707"/>
                    <a:pt x="2439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 flipH="1">
              <a:off x="5435341" y="4357900"/>
              <a:ext cx="521561" cy="523647"/>
            </a:xfrm>
            <a:custGeom>
              <a:avLst/>
              <a:gdLst/>
              <a:ahLst/>
              <a:cxnLst/>
              <a:rect l="l" t="t" r="r" b="b"/>
              <a:pathLst>
                <a:path w="5959" h="5983" extrusionOk="0">
                  <a:moveTo>
                    <a:pt x="2965" y="0"/>
                  </a:moveTo>
                  <a:cubicBezTo>
                    <a:pt x="1329" y="0"/>
                    <a:pt x="1" y="1358"/>
                    <a:pt x="1" y="2988"/>
                  </a:cubicBezTo>
                  <a:cubicBezTo>
                    <a:pt x="1" y="4648"/>
                    <a:pt x="1329" y="5982"/>
                    <a:pt x="2965" y="5982"/>
                  </a:cubicBezTo>
                  <a:cubicBezTo>
                    <a:pt x="4625" y="5982"/>
                    <a:pt x="5959" y="4648"/>
                    <a:pt x="5959" y="2988"/>
                  </a:cubicBezTo>
                  <a:cubicBezTo>
                    <a:pt x="5959" y="1358"/>
                    <a:pt x="4625" y="0"/>
                    <a:pt x="2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 flipH="1">
              <a:off x="5558405" y="4480955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0" y="707"/>
                    <a:pt x="0" y="1582"/>
                  </a:cubicBezTo>
                  <a:cubicBezTo>
                    <a:pt x="0" y="2464"/>
                    <a:pt x="707" y="3170"/>
                    <a:pt x="1558" y="3170"/>
                  </a:cubicBezTo>
                  <a:cubicBezTo>
                    <a:pt x="2439" y="3170"/>
                    <a:pt x="3145" y="2464"/>
                    <a:pt x="3145" y="1582"/>
                  </a:cubicBezTo>
                  <a:cubicBezTo>
                    <a:pt x="3145" y="707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3852" y="4805"/>
                  </a:lnTo>
                  <a:cubicBezTo>
                    <a:pt x="4051" y="4805"/>
                    <a:pt x="4226" y="4732"/>
                    <a:pt x="4329" y="4551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 flipH="1">
              <a:off x="6782489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279" y="4926"/>
                    <a:pt x="659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 flipH="1">
              <a:off x="6375160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303" y="4926"/>
                    <a:pt x="653" y="4926"/>
                  </a:cubicBezTo>
                  <a:lnTo>
                    <a:pt x="3248" y="4926"/>
                  </a:lnTo>
                  <a:cubicBezTo>
                    <a:pt x="3623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 flipH="1">
              <a:off x="5725920" y="3499400"/>
              <a:ext cx="341347" cy="431136"/>
            </a:xfrm>
            <a:custGeom>
              <a:avLst/>
              <a:gdLst/>
              <a:ahLst/>
              <a:cxnLst/>
              <a:rect l="l" t="t" r="r" b="b"/>
              <a:pathLst>
                <a:path w="3900" h="4926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4274"/>
                  </a:lnTo>
                  <a:cubicBezTo>
                    <a:pt x="0" y="4624"/>
                    <a:pt x="278" y="4926"/>
                    <a:pt x="628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3018"/>
                  </a:lnTo>
                  <a:cubicBezTo>
                    <a:pt x="1" y="3875"/>
                    <a:pt x="677" y="4582"/>
                    <a:pt x="1534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1136" y="4805"/>
                  </a:lnTo>
                  <a:cubicBezTo>
                    <a:pt x="1788" y="4328"/>
                    <a:pt x="2192" y="3598"/>
                    <a:pt x="2693" y="2970"/>
                  </a:cubicBezTo>
                  <a:cubicBezTo>
                    <a:pt x="3248" y="2240"/>
                    <a:pt x="3925" y="1684"/>
                    <a:pt x="4854" y="1588"/>
                  </a:cubicBezTo>
                  <a:cubicBezTo>
                    <a:pt x="5025" y="1562"/>
                    <a:pt x="5200" y="1551"/>
                    <a:pt x="5378" y="1551"/>
                  </a:cubicBezTo>
                  <a:cubicBezTo>
                    <a:pt x="5752" y="1551"/>
                    <a:pt x="6133" y="1602"/>
                    <a:pt x="6490" y="1684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 flipH="1">
              <a:off x="6782489" y="3499400"/>
              <a:ext cx="341435" cy="246113"/>
            </a:xfrm>
            <a:custGeom>
              <a:avLst/>
              <a:gdLst/>
              <a:ahLst/>
              <a:cxnLst/>
              <a:rect l="l" t="t" r="r" b="b"/>
              <a:pathLst>
                <a:path w="3901" h="2812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2789"/>
                  </a:lnTo>
                  <a:cubicBezTo>
                    <a:pt x="129" y="2804"/>
                    <a:pt x="256" y="2812"/>
                    <a:pt x="381" y="2812"/>
                  </a:cubicBezTo>
                  <a:cubicBezTo>
                    <a:pt x="674" y="2812"/>
                    <a:pt x="962" y="2768"/>
                    <a:pt x="1262" y="2662"/>
                  </a:cubicBezTo>
                  <a:cubicBezTo>
                    <a:pt x="1890" y="2439"/>
                    <a:pt x="2470" y="2010"/>
                    <a:pt x="3122" y="1811"/>
                  </a:cubicBezTo>
                  <a:cubicBezTo>
                    <a:pt x="3375" y="1733"/>
                    <a:pt x="3623" y="1685"/>
                    <a:pt x="3900" y="168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 flipH="1">
              <a:off x="6375160" y="3499400"/>
              <a:ext cx="341435" cy="251015"/>
            </a:xfrm>
            <a:custGeom>
              <a:avLst/>
              <a:gdLst/>
              <a:ahLst/>
              <a:cxnLst/>
              <a:rect l="l" t="t" r="r" b="b"/>
              <a:pathLst>
                <a:path w="3901" h="2868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1685"/>
                  </a:lnTo>
                  <a:cubicBezTo>
                    <a:pt x="683" y="1757"/>
                    <a:pt x="1335" y="1962"/>
                    <a:pt x="1963" y="2210"/>
                  </a:cubicBezTo>
                  <a:cubicBezTo>
                    <a:pt x="2590" y="2463"/>
                    <a:pt x="3248" y="2717"/>
                    <a:pt x="3900" y="2868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flipH="1">
              <a:off x="5725920" y="3499400"/>
              <a:ext cx="341347" cy="176008"/>
            </a:xfrm>
            <a:custGeom>
              <a:avLst/>
              <a:gdLst/>
              <a:ahLst/>
              <a:cxnLst/>
              <a:rect l="l" t="t" r="r" b="b"/>
              <a:pathLst>
                <a:path w="3900" h="2011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2010"/>
                  </a:lnTo>
                  <a:cubicBezTo>
                    <a:pt x="532" y="1685"/>
                    <a:pt x="1081" y="1407"/>
                    <a:pt x="1739" y="1359"/>
                  </a:cubicBezTo>
                  <a:cubicBezTo>
                    <a:pt x="1794" y="1354"/>
                    <a:pt x="1848" y="1353"/>
                    <a:pt x="1902" y="1353"/>
                  </a:cubicBezTo>
                  <a:cubicBezTo>
                    <a:pt x="2564" y="1353"/>
                    <a:pt x="3148" y="1644"/>
                    <a:pt x="3773" y="1811"/>
                  </a:cubicBezTo>
                  <a:cubicBezTo>
                    <a:pt x="3827" y="1811"/>
                    <a:pt x="3851" y="1835"/>
                    <a:pt x="3900" y="183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1539"/>
                  </a:lnTo>
                  <a:cubicBezTo>
                    <a:pt x="351" y="1461"/>
                    <a:pt x="677" y="1388"/>
                    <a:pt x="1033" y="1310"/>
                  </a:cubicBezTo>
                  <a:cubicBezTo>
                    <a:pt x="1271" y="1264"/>
                    <a:pt x="1507" y="1239"/>
                    <a:pt x="1738" y="1239"/>
                  </a:cubicBezTo>
                  <a:cubicBezTo>
                    <a:pt x="2265" y="1239"/>
                    <a:pt x="2773" y="1367"/>
                    <a:pt x="3242" y="1660"/>
                  </a:cubicBezTo>
                  <a:cubicBezTo>
                    <a:pt x="3749" y="2016"/>
                    <a:pt x="4172" y="2469"/>
                    <a:pt x="4353" y="3048"/>
                  </a:cubicBezTo>
                  <a:cubicBezTo>
                    <a:pt x="4528" y="3549"/>
                    <a:pt x="4474" y="4074"/>
                    <a:pt x="4298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flipH="1">
              <a:off x="4865309" y="4011839"/>
              <a:ext cx="526288" cy="216181"/>
            </a:xfrm>
            <a:custGeom>
              <a:avLst/>
              <a:gdLst/>
              <a:ahLst/>
              <a:cxnLst/>
              <a:rect l="l" t="t" r="r" b="b"/>
              <a:pathLst>
                <a:path w="6013" h="2470" extrusionOk="0">
                  <a:moveTo>
                    <a:pt x="1" y="1"/>
                  </a:moveTo>
                  <a:cubicBezTo>
                    <a:pt x="683" y="1"/>
                    <a:pt x="1208" y="556"/>
                    <a:pt x="1208" y="1238"/>
                  </a:cubicBezTo>
                  <a:cubicBezTo>
                    <a:pt x="1208" y="1890"/>
                    <a:pt x="683" y="2445"/>
                    <a:pt x="1" y="2469"/>
                  </a:cubicBezTo>
                  <a:lnTo>
                    <a:pt x="5663" y="2469"/>
                  </a:lnTo>
                  <a:cubicBezTo>
                    <a:pt x="5789" y="2469"/>
                    <a:pt x="5916" y="2445"/>
                    <a:pt x="6013" y="2391"/>
                  </a:cubicBezTo>
                  <a:lnTo>
                    <a:pt x="4105" y="1111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flipH="1">
              <a:off x="5285782" y="4011839"/>
              <a:ext cx="2764740" cy="216181"/>
            </a:xfrm>
            <a:custGeom>
              <a:avLst/>
              <a:gdLst/>
              <a:ahLst/>
              <a:cxnLst/>
              <a:rect l="l" t="t" r="r" b="b"/>
              <a:pathLst>
                <a:path w="31588" h="2470" extrusionOk="0">
                  <a:moveTo>
                    <a:pt x="1232" y="1"/>
                  </a:moveTo>
                  <a:cubicBezTo>
                    <a:pt x="556" y="1"/>
                    <a:pt x="0" y="556"/>
                    <a:pt x="0" y="1238"/>
                  </a:cubicBezTo>
                  <a:cubicBezTo>
                    <a:pt x="0" y="1914"/>
                    <a:pt x="556" y="2469"/>
                    <a:pt x="1232" y="2469"/>
                  </a:cubicBezTo>
                  <a:lnTo>
                    <a:pt x="30357" y="2469"/>
                  </a:lnTo>
                  <a:cubicBezTo>
                    <a:pt x="31039" y="2469"/>
                    <a:pt x="31588" y="1914"/>
                    <a:pt x="31588" y="1238"/>
                  </a:cubicBezTo>
                  <a:cubicBezTo>
                    <a:pt x="31588" y="556"/>
                    <a:pt x="31039" y="1"/>
                    <a:pt x="303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flipH="1">
              <a:off x="5203945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flipH="1">
              <a:off x="4781300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flipH="1">
              <a:off x="7194023" y="3679520"/>
              <a:ext cx="202445" cy="26519"/>
            </a:xfrm>
            <a:custGeom>
              <a:avLst/>
              <a:gdLst/>
              <a:ahLst/>
              <a:cxnLst/>
              <a:rect l="l" t="t" r="r" b="b"/>
              <a:pathLst>
                <a:path w="2313" h="303" extrusionOk="0">
                  <a:moveTo>
                    <a:pt x="151" y="1"/>
                  </a:moveTo>
                  <a:cubicBezTo>
                    <a:pt x="73" y="1"/>
                    <a:pt x="0" y="79"/>
                    <a:pt x="0" y="152"/>
                  </a:cubicBezTo>
                  <a:cubicBezTo>
                    <a:pt x="0" y="230"/>
                    <a:pt x="73" y="303"/>
                    <a:pt x="151" y="303"/>
                  </a:cubicBezTo>
                  <a:lnTo>
                    <a:pt x="2185" y="303"/>
                  </a:lnTo>
                  <a:cubicBezTo>
                    <a:pt x="2264" y="303"/>
                    <a:pt x="2312" y="230"/>
                    <a:pt x="2312" y="152"/>
                  </a:cubicBezTo>
                  <a:cubicBezTo>
                    <a:pt x="2312" y="79"/>
                    <a:pt x="2264" y="1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flipH="1">
              <a:off x="7185093" y="3774131"/>
              <a:ext cx="271065" cy="24331"/>
            </a:xfrm>
            <a:custGeom>
              <a:avLst/>
              <a:gdLst/>
              <a:ahLst/>
              <a:cxnLst/>
              <a:rect l="l" t="t" r="r" b="b"/>
              <a:pathLst>
                <a:path w="3097" h="278" extrusionOk="0">
                  <a:moveTo>
                    <a:pt x="151" y="0"/>
                  </a:moveTo>
                  <a:cubicBezTo>
                    <a:pt x="79" y="0"/>
                    <a:pt x="0" y="79"/>
                    <a:pt x="0" y="151"/>
                  </a:cubicBezTo>
                  <a:cubicBezTo>
                    <a:pt x="0" y="230"/>
                    <a:pt x="79" y="278"/>
                    <a:pt x="151" y="278"/>
                  </a:cubicBezTo>
                  <a:lnTo>
                    <a:pt x="2946" y="278"/>
                  </a:lnTo>
                  <a:cubicBezTo>
                    <a:pt x="3018" y="278"/>
                    <a:pt x="3097" y="230"/>
                    <a:pt x="3097" y="151"/>
                  </a:cubicBezTo>
                  <a:cubicBezTo>
                    <a:pt x="3097" y="79"/>
                    <a:pt x="3018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flipH="1">
              <a:off x="7171875" y="3879769"/>
              <a:ext cx="350363" cy="26519"/>
            </a:xfrm>
            <a:custGeom>
              <a:avLst/>
              <a:gdLst/>
              <a:ahLst/>
              <a:cxnLst/>
              <a:rect l="l" t="t" r="r" b="b"/>
              <a:pathLst>
                <a:path w="4003" h="303" extrusionOk="0">
                  <a:moveTo>
                    <a:pt x="151" y="0"/>
                  </a:moveTo>
                  <a:cubicBezTo>
                    <a:pt x="79" y="0"/>
                    <a:pt x="1" y="79"/>
                    <a:pt x="1" y="151"/>
                  </a:cubicBezTo>
                  <a:cubicBezTo>
                    <a:pt x="1" y="230"/>
                    <a:pt x="79" y="302"/>
                    <a:pt x="151" y="302"/>
                  </a:cubicBezTo>
                  <a:lnTo>
                    <a:pt x="3876" y="302"/>
                  </a:lnTo>
                  <a:cubicBezTo>
                    <a:pt x="3948" y="302"/>
                    <a:pt x="4003" y="230"/>
                    <a:pt x="4003" y="151"/>
                  </a:cubicBezTo>
                  <a:cubicBezTo>
                    <a:pt x="4003" y="79"/>
                    <a:pt x="3948" y="0"/>
                    <a:pt x="3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flipH="1">
              <a:off x="8037218" y="3336173"/>
              <a:ext cx="88" cy="18030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0" y="103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10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D9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flipH="1">
              <a:off x="4669254" y="4560249"/>
              <a:ext cx="682695" cy="81396"/>
            </a:xfrm>
            <a:custGeom>
              <a:avLst/>
              <a:gdLst/>
              <a:ahLst/>
              <a:cxnLst/>
              <a:rect l="l" t="t" r="r" b="b"/>
              <a:pathLst>
                <a:path w="7800" h="930" extrusionOk="0">
                  <a:moveTo>
                    <a:pt x="453" y="0"/>
                  </a:moveTo>
                  <a:cubicBezTo>
                    <a:pt x="206" y="0"/>
                    <a:pt x="0" y="224"/>
                    <a:pt x="0" y="477"/>
                  </a:cubicBezTo>
                  <a:cubicBezTo>
                    <a:pt x="0" y="731"/>
                    <a:pt x="206" y="930"/>
                    <a:pt x="453" y="930"/>
                  </a:cubicBezTo>
                  <a:lnTo>
                    <a:pt x="7322" y="930"/>
                  </a:lnTo>
                  <a:cubicBezTo>
                    <a:pt x="7600" y="930"/>
                    <a:pt x="7799" y="731"/>
                    <a:pt x="7799" y="477"/>
                  </a:cubicBezTo>
                  <a:cubicBezTo>
                    <a:pt x="7799" y="224"/>
                    <a:pt x="7600" y="0"/>
                    <a:pt x="7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flipH="1">
              <a:off x="7909426" y="4487344"/>
              <a:ext cx="297497" cy="110453"/>
            </a:xfrm>
            <a:custGeom>
              <a:avLst/>
              <a:gdLst/>
              <a:ahLst/>
              <a:cxnLst/>
              <a:rect l="l" t="t" r="r" b="b"/>
              <a:pathLst>
                <a:path w="3399" h="1262" extrusionOk="0">
                  <a:moveTo>
                    <a:pt x="628" y="0"/>
                  </a:moveTo>
                  <a:cubicBezTo>
                    <a:pt x="278" y="0"/>
                    <a:pt x="1" y="278"/>
                    <a:pt x="1" y="634"/>
                  </a:cubicBezTo>
                  <a:cubicBezTo>
                    <a:pt x="1" y="984"/>
                    <a:pt x="278" y="1262"/>
                    <a:pt x="628" y="1262"/>
                  </a:cubicBezTo>
                  <a:lnTo>
                    <a:pt x="2741" y="1262"/>
                  </a:lnTo>
                  <a:cubicBezTo>
                    <a:pt x="3097" y="1262"/>
                    <a:pt x="3399" y="984"/>
                    <a:pt x="3399" y="634"/>
                  </a:cubicBezTo>
                  <a:cubicBezTo>
                    <a:pt x="3399" y="278"/>
                    <a:pt x="3097" y="0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1"/>
          <p:cNvGrpSpPr/>
          <p:nvPr/>
        </p:nvGrpSpPr>
        <p:grpSpPr>
          <a:xfrm rot="-407972">
            <a:off x="6552116" y="2118052"/>
            <a:ext cx="634233" cy="634212"/>
            <a:chOff x="4962125" y="426824"/>
            <a:chExt cx="634212" cy="634190"/>
          </a:xfrm>
        </p:grpSpPr>
        <p:sp>
          <p:nvSpPr>
            <p:cNvPr id="2035" name="Google Shape;2035;p61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8869E1-732C-BB1B-B3A4-2916C8D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04" y="2016712"/>
            <a:ext cx="3429741" cy="277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" name="Google Shape;11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an you see anything that is dangerous? </a:t>
            </a:r>
            <a:endParaRPr dirty="0"/>
          </a:p>
        </p:txBody>
      </p:sp>
      <p:sp>
        <p:nvSpPr>
          <p:cNvPr id="1196" name="Google Shape;1196;p48"/>
          <p:cNvSpPr txBox="1">
            <a:spLocks noGrp="1"/>
          </p:cNvSpPr>
          <p:nvPr>
            <p:ph type="subTitle" idx="4294967295"/>
          </p:nvPr>
        </p:nvSpPr>
        <p:spPr>
          <a:xfrm>
            <a:off x="703347" y="2306925"/>
            <a:ext cx="4548457" cy="2420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1. The students:</a:t>
            </a:r>
            <a:endParaRPr lang="en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They </a:t>
            </a:r>
            <a:r>
              <a:rPr lang="en-US" dirty="0"/>
              <a:t>do not cross the street at the zebra crossing.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They are not paying attention to other vehicles on the road.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2. Vehicles: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 cyclist goes too close to the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0949E-2101-0BA4-F7E6-463417E117C5}"/>
              </a:ext>
            </a:extLst>
          </p:cNvPr>
          <p:cNvSpPr txBox="1"/>
          <p:nvPr/>
        </p:nvSpPr>
        <p:spPr>
          <a:xfrm>
            <a:off x="546537" y="261357"/>
            <a:ext cx="715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1. (p 78) Look at the picture and answer the question.</a:t>
            </a:r>
            <a:endParaRPr lang="en-VN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2132" y="2334929"/>
            <a:ext cx="2975392" cy="1872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51D5-2C41-6619-7D14-A7C51344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3775" y="2271226"/>
            <a:ext cx="2773255" cy="1928279"/>
          </a:xfrm>
          <a:prstGeom prst="rect">
            <a:avLst/>
          </a:prstGeom>
        </p:spPr>
      </p:pic>
      <p:pic>
        <p:nvPicPr>
          <p:cNvPr id="1026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5D6B89D4-D4F3-025B-B114-309AA47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60" y="2045024"/>
            <a:ext cx="5243450" cy="27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F15F34-1BF3-88C6-B18E-FC9A67DA1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90034" y="2619721"/>
            <a:ext cx="3374266" cy="2245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E34397-E55F-5322-64D7-9080BE8F5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92311" y="2866582"/>
            <a:ext cx="3046878" cy="20337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FBDB6D-637A-ECFF-3F61-EAF1C550B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184029" y="2146009"/>
            <a:ext cx="2101362" cy="2711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443A52-BA9E-44CE-499C-ABE96F4EE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117181" y="1110502"/>
            <a:ext cx="2903984" cy="2177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5C758F-2DAC-DE78-B431-31C8F2FA3E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701719" y="1090304"/>
            <a:ext cx="3540721" cy="236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2365212" y="390054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Checking vocabulary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217925" y="3956559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2686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61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368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59D4-5C0C-4F01-9572-7C137F08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vocabulary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FBE36-2204-45E4-B306-101CB4980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44393" y="2930352"/>
            <a:ext cx="2975392" cy="1872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7DFEFECD-83A9-4F30-9DD7-654778AC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7" y="2955850"/>
            <a:ext cx="3489122" cy="1853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18298-C60B-47C4-8D5F-0A69E8E64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97712" y="2885720"/>
            <a:ext cx="2912756" cy="19388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8C1E9-AA79-46C0-8747-6B5194CB3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08730" y="1084520"/>
            <a:ext cx="2626421" cy="1753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E7497-A4D9-454C-8B94-40C75E290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57282" y="1105785"/>
            <a:ext cx="2329027" cy="1746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0E9896-B1EB-4ADC-8328-8F701C196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82773" y="954565"/>
            <a:ext cx="2755501" cy="1837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446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28B6BD-F24C-AD70-49DB-5BF87C74B0CC}"/>
              </a:ext>
            </a:extLst>
          </p:cNvPr>
          <p:cNvSpPr txBox="1"/>
          <p:nvPr/>
        </p:nvSpPr>
        <p:spPr>
          <a:xfrm>
            <a:off x="3678621" y="674927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some rules about road safety.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BB97D-8F97-5173-48C4-108D451EA760}"/>
              </a:ext>
            </a:extLst>
          </p:cNvPr>
          <p:cNvSpPr txBox="1"/>
          <p:nvPr/>
        </p:nvSpPr>
        <p:spPr>
          <a:xfrm>
            <a:off x="3678622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9C5CA1-4043-A818-A093-93BAA5EB5AC9}"/>
              </a:ext>
            </a:extLst>
          </p:cNvPr>
          <p:cNvSpPr txBox="1"/>
          <p:nvPr/>
        </p:nvSpPr>
        <p:spPr>
          <a:xfrm>
            <a:off x="3678622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4C3C2-8EFD-DA2A-FE3E-D5A6CE3F7EFC}"/>
              </a:ext>
            </a:extLst>
          </p:cNvPr>
          <p:cNvSpPr txBox="1"/>
          <p:nvPr/>
        </p:nvSpPr>
        <p:spPr>
          <a:xfrm>
            <a:off x="3678621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5218D4-C185-23F6-464C-351882C4FC39}"/>
              </a:ext>
            </a:extLst>
          </p:cNvPr>
          <p:cNvSpPr txBox="1"/>
          <p:nvPr/>
        </p:nvSpPr>
        <p:spPr>
          <a:xfrm>
            <a:off x="483477" y="282486"/>
            <a:ext cx="777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2. (p 78) Read the following text and choose the correct answer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en-VN" sz="1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D1CB16-C679-D455-46FF-10119D3F0D45}"/>
              </a:ext>
            </a:extLst>
          </p:cNvPr>
          <p:cNvSpPr txBox="1"/>
          <p:nvPr/>
        </p:nvSpPr>
        <p:spPr>
          <a:xfrm>
            <a:off x="394577" y="184013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/>
                </a:solidFill>
                <a:ea typeface="+mn-ea"/>
                <a:cs typeface="+mn-cs"/>
              </a:rPr>
              <a:t>This text is about _________.</a:t>
            </a:r>
            <a:endParaRPr lang="en-VN" sz="1800" b="1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D502A6-6D2C-2610-8776-700E0EBC269B}"/>
              </a:ext>
            </a:extLst>
          </p:cNvPr>
          <p:cNvSpPr txBox="1"/>
          <p:nvPr/>
        </p:nvSpPr>
        <p:spPr>
          <a:xfrm>
            <a:off x="772511" y="2360454"/>
            <a:ext cx="290611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rules for pedestrians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lights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rules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5DBC3F-E504-6D5B-19F1-29080B06A55C}"/>
              </a:ext>
            </a:extLst>
          </p:cNvPr>
          <p:cNvSpPr txBox="1"/>
          <p:nvPr/>
        </p:nvSpPr>
        <p:spPr>
          <a:xfrm>
            <a:off x="3678621" y="673488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</a:t>
            </a:r>
            <a:r>
              <a:rPr lang="en-US" sz="1200" b="1" dirty="0">
                <a:solidFill>
                  <a:srgbClr val="FF0000"/>
                </a:solidFill>
                <a:latin typeface="DM Sans Medium"/>
                <a:sym typeface="DM Sans Medium"/>
              </a:rPr>
              <a:t>some rules about road safety</a:t>
            </a:r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2050" name="Picture 2" descr="862,545 Red Circle Stock Photos, Pictures &amp; Royalty-Free ...">
            <a:extLst>
              <a:ext uri="{FF2B5EF4-FFF2-40B4-BE49-F238E27FC236}">
                <a16:creationId xmlns:a16="http://schemas.microsoft.com/office/drawing/2014/main" id="{194C43F6-217A-6332-574C-45FE3A5A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141585"/>
            <a:ext cx="696967" cy="6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64A6B-8036-A3A3-7964-6C184261CB72}"/>
              </a:ext>
            </a:extLst>
          </p:cNvPr>
          <p:cNvSpPr txBox="1"/>
          <p:nvPr/>
        </p:nvSpPr>
        <p:spPr>
          <a:xfrm>
            <a:off x="3678621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135FE-1DFD-1549-0578-8C6FD407AC66}"/>
              </a:ext>
            </a:extLst>
          </p:cNvPr>
          <p:cNvSpPr txBox="1"/>
          <p:nvPr/>
        </p:nvSpPr>
        <p:spPr>
          <a:xfrm>
            <a:off x="3678621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B73AE-9508-9057-398F-E1E279054388}"/>
              </a:ext>
            </a:extLst>
          </p:cNvPr>
          <p:cNvSpPr txBox="1"/>
          <p:nvPr/>
        </p:nvSpPr>
        <p:spPr>
          <a:xfrm>
            <a:off x="3678620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</p:spTree>
    <p:extLst>
      <p:ext uri="{BB962C8B-B14F-4D97-AF65-F5344CB8AC3E}">
        <p14:creationId xmlns:p14="http://schemas.microsoft.com/office/powerpoint/2010/main" val="3378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9"/>
          <p:cNvSpPr/>
          <p:nvPr/>
        </p:nvSpPr>
        <p:spPr>
          <a:xfrm>
            <a:off x="1420058" y="1259436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3" name="Google Shape;1883;p59"/>
          <p:cNvSpPr txBox="1"/>
          <p:nvPr/>
        </p:nvSpPr>
        <p:spPr>
          <a:xfrm>
            <a:off x="1420058" y="1321236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4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84" name="Google Shape;1884;p59"/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Where should pedestrians cross the street?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887" name="Google Shape;1887;p59"/>
          <p:cNvSpPr/>
          <p:nvPr/>
        </p:nvSpPr>
        <p:spPr>
          <a:xfrm>
            <a:off x="1420058" y="2016124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9" name="Google Shape;1889;p59"/>
          <p:cNvSpPr txBox="1"/>
          <p:nvPr/>
        </p:nvSpPr>
        <p:spPr>
          <a:xfrm>
            <a:off x="1420058" y="207792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400" b="1" dirty="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3" name="Google Shape;1893;p59"/>
          <p:cNvSpPr/>
          <p:nvPr/>
        </p:nvSpPr>
        <p:spPr>
          <a:xfrm>
            <a:off x="1420058" y="2772812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95" name="Google Shape;1895;p59"/>
          <p:cNvSpPr txBox="1"/>
          <p:nvPr/>
        </p:nvSpPr>
        <p:spPr>
          <a:xfrm>
            <a:off x="1420058" y="2834612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400" b="1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6" name="Google Shape;1896;p59"/>
          <p:cNvSpPr txBox="1"/>
          <p:nvPr/>
        </p:nvSpPr>
        <p:spPr>
          <a:xfrm>
            <a:off x="2419247" y="2060708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lane should you use when riding a bike?</a:t>
            </a:r>
          </a:p>
        </p:txBody>
      </p:sp>
      <p:sp>
        <p:nvSpPr>
          <p:cNvPr id="1899" name="Google Shape;1899;p59"/>
          <p:cNvSpPr/>
          <p:nvPr/>
        </p:nvSpPr>
        <p:spPr>
          <a:xfrm>
            <a:off x="1420058" y="3529500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1" name="Google Shape;1901;p59"/>
          <p:cNvSpPr txBox="1"/>
          <p:nvPr/>
        </p:nvSpPr>
        <p:spPr>
          <a:xfrm>
            <a:off x="1420058" y="3591300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  <a:endParaRPr sz="2400" b="1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159A-C267-9304-BF95-34BDEEF881D7}"/>
              </a:ext>
            </a:extLst>
          </p:cNvPr>
          <p:cNvSpPr txBox="1"/>
          <p:nvPr/>
        </p:nvSpPr>
        <p:spPr>
          <a:xfrm>
            <a:off x="551664" y="50933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5" name="Google Shape;1899;p59">
            <a:extLst>
              <a:ext uri="{FF2B5EF4-FFF2-40B4-BE49-F238E27FC236}">
                <a16:creationId xmlns:a16="http://schemas.microsoft.com/office/drawing/2014/main" id="{057D59C3-9877-5853-8DDE-C6A952F9D06D}"/>
              </a:ext>
            </a:extLst>
          </p:cNvPr>
          <p:cNvSpPr/>
          <p:nvPr/>
        </p:nvSpPr>
        <p:spPr>
          <a:xfrm>
            <a:off x="1420058" y="4286188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" name="Google Shape;1901;p59">
            <a:extLst>
              <a:ext uri="{FF2B5EF4-FFF2-40B4-BE49-F238E27FC236}">
                <a16:creationId xmlns:a16="http://schemas.microsoft.com/office/drawing/2014/main" id="{8FB7B96B-74DB-DC79-52D6-CEC104B09444}"/>
              </a:ext>
            </a:extLst>
          </p:cNvPr>
          <p:cNvSpPr txBox="1"/>
          <p:nvPr/>
        </p:nvSpPr>
        <p:spPr>
          <a:xfrm>
            <a:off x="1420058" y="4347988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24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CA9A4496-E5D7-0B54-4B45-A98CF1DCF0C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should you do before you turn while riding a bike?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96AEEC48-0E65-5941-DA58-6D56151E231E}"/>
              </a:ext>
            </a:extLst>
          </p:cNvPr>
          <p:cNvSpPr txBox="1"/>
          <p:nvPr/>
        </p:nvSpPr>
        <p:spPr>
          <a:xfrm>
            <a:off x="2419247" y="3591300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 you do when you get on or off a bus?</a:t>
            </a:r>
          </a:p>
        </p:txBody>
      </p:sp>
      <p:sp>
        <p:nvSpPr>
          <p:cNvPr id="9" name="Google Shape;1896;p59">
            <a:extLst>
              <a:ext uri="{FF2B5EF4-FFF2-40B4-BE49-F238E27FC236}">
                <a16:creationId xmlns:a16="http://schemas.microsoft.com/office/drawing/2014/main" id="{225D9496-E598-DA39-CA8E-BF63DB666830}"/>
              </a:ext>
            </a:extLst>
          </p:cNvPr>
          <p:cNvSpPr txBox="1"/>
          <p:nvPr/>
        </p:nvSpPr>
        <p:spPr>
          <a:xfrm>
            <a:off x="2419248" y="4372237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mustn't you do when you are in a moving vehicle?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EE37B-C8A8-3F01-8D1B-1E63FF789C7C}"/>
              </a:ext>
            </a:extLst>
          </p:cNvPr>
          <p:cNvSpPr txBox="1"/>
          <p:nvPr/>
        </p:nvSpPr>
        <p:spPr>
          <a:xfrm>
            <a:off x="551664" y="509330"/>
            <a:ext cx="5264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Underline the keywords.</a:t>
            </a:r>
            <a:endParaRPr lang="en-VN" sz="2000" b="1" dirty="0"/>
          </a:p>
        </p:txBody>
      </p:sp>
      <p:sp>
        <p:nvSpPr>
          <p:cNvPr id="3" name="Google Shape;1884;p59">
            <a:extLst>
              <a:ext uri="{FF2B5EF4-FFF2-40B4-BE49-F238E27FC236}">
                <a16:creationId xmlns:a16="http://schemas.microsoft.com/office/drawing/2014/main" id="{254F90AA-C412-9CA3-5678-A8715DF87020}"/>
              </a:ext>
            </a:extLst>
          </p:cNvPr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pedestrians cross the street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Google Shape;1896;p59">
            <a:extLst>
              <a:ext uri="{FF2B5EF4-FFF2-40B4-BE49-F238E27FC236}">
                <a16:creationId xmlns:a16="http://schemas.microsoft.com/office/drawing/2014/main" id="{751A86B2-BAA1-29B4-8EDA-397E33A75FAF}"/>
              </a:ext>
            </a:extLst>
          </p:cNvPr>
          <p:cNvSpPr txBox="1"/>
          <p:nvPr/>
        </p:nvSpPr>
        <p:spPr>
          <a:xfrm>
            <a:off x="2419247" y="2060792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1" name="Google Shape;1896;p59">
            <a:extLst>
              <a:ext uri="{FF2B5EF4-FFF2-40B4-BE49-F238E27FC236}">
                <a16:creationId xmlns:a16="http://schemas.microsoft.com/office/drawing/2014/main" id="{6AEAD6AD-F837-8E6C-1652-09287DA2136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2" name="Google Shape;1896;p59">
            <a:extLst>
              <a:ext uri="{FF2B5EF4-FFF2-40B4-BE49-F238E27FC236}">
                <a16:creationId xmlns:a16="http://schemas.microsoft.com/office/drawing/2014/main" id="{4DC62F0A-2CE1-5090-204C-43B4C81A2EFF}"/>
              </a:ext>
            </a:extLst>
          </p:cNvPr>
          <p:cNvSpPr txBox="1"/>
          <p:nvPr/>
        </p:nvSpPr>
        <p:spPr>
          <a:xfrm>
            <a:off x="2419247" y="3591299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must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get on or off a bus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3" name="Google Shape;1896;p59">
            <a:extLst>
              <a:ext uri="{FF2B5EF4-FFF2-40B4-BE49-F238E27FC236}">
                <a16:creationId xmlns:a16="http://schemas.microsoft.com/office/drawing/2014/main" id="{44859776-8CD9-1702-0AD5-B4736962B051}"/>
              </a:ext>
            </a:extLst>
          </p:cNvPr>
          <p:cNvSpPr txBox="1"/>
          <p:nvPr/>
        </p:nvSpPr>
        <p:spPr>
          <a:xfrm>
            <a:off x="2419248" y="4372236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you do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are in a moving vehicle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5F10-A858-486D-9EA8-F0A08FB1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“Pass the ball”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ED4F-FFF3-41FA-992B-307FB32BD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Teacher plays a song.</a:t>
            </a:r>
          </a:p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Students pass the ball.</a:t>
            </a:r>
          </a:p>
          <a:p>
            <a:pPr marL="4953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When the music stops, the student who is holding the ball will answer the question.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671201839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kills Subject for Pre-K: Explore Modes of Transportation by Slidesgo">
  <a:themeElements>
    <a:clrScheme name="Simple Light">
      <a:dk1>
        <a:srgbClr val="F3F3F3"/>
      </a:dk1>
      <a:lt1>
        <a:srgbClr val="FFEF00"/>
      </a:lt1>
      <a:dk2>
        <a:srgbClr val="FF6700"/>
      </a:dk2>
      <a:lt2>
        <a:srgbClr val="F5B2F1"/>
      </a:lt2>
      <a:accent1>
        <a:srgbClr val="4ACCF7"/>
      </a:accent1>
      <a:accent2>
        <a:srgbClr val="4A69F7"/>
      </a:accent2>
      <a:accent3>
        <a:srgbClr val="25D550"/>
      </a:accent3>
      <a:accent4>
        <a:srgbClr val="191919"/>
      </a:accent4>
      <a:accent5>
        <a:srgbClr val="FFFFFF"/>
      </a:accent5>
      <a:accent6>
        <a:srgbClr val="FFFFFF"/>
      </a:accent6>
      <a:hlink>
        <a:srgbClr val="25D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1614</Words>
  <Application>Microsoft Office PowerPoint</Application>
  <PresentationFormat>On-screen Show (16:9)</PresentationFormat>
  <Paragraphs>198</Paragraphs>
  <Slides>22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Calibri</vt:lpstr>
      <vt:lpstr>OpenSansBold</vt:lpstr>
      <vt:lpstr>Roboto Condensed Light</vt:lpstr>
      <vt:lpstr>DM Sans</vt:lpstr>
      <vt:lpstr>OpenSans</vt:lpstr>
      <vt:lpstr>Bebas Neue</vt:lpstr>
      <vt:lpstr>Calibri Light</vt:lpstr>
      <vt:lpstr>arial</vt:lpstr>
      <vt:lpstr>DM Sans Medium</vt:lpstr>
      <vt:lpstr>Times New Roman</vt:lpstr>
      <vt:lpstr>Dela Gothic One</vt:lpstr>
      <vt:lpstr>Social Skills Subject for Pre-K: Explore Modes of Transportation by Slidesgo</vt:lpstr>
      <vt:lpstr>Office Theme 2013 - 2022</vt:lpstr>
      <vt:lpstr>PowerPoint Presentation</vt:lpstr>
      <vt:lpstr>Reading</vt:lpstr>
      <vt:lpstr>Can you see anything that is dangerous? </vt:lpstr>
      <vt:lpstr>Vocabulary </vt:lpstr>
      <vt:lpstr>Checking vocabulary</vt:lpstr>
      <vt:lpstr>Checking vocabulary</vt:lpstr>
      <vt:lpstr>PowerPoint Presentation</vt:lpstr>
      <vt:lpstr>PowerPoint Presentation</vt:lpstr>
      <vt:lpstr>Game “Pass the ball”</vt:lpstr>
      <vt:lpstr>PowerPoint Presentation</vt:lpstr>
      <vt:lpstr>02. Which lane should you use when riding a bike?</vt:lpstr>
      <vt:lpstr>PowerPoint Presentation</vt:lpstr>
      <vt:lpstr>PowerPoint Presentation</vt:lpstr>
      <vt:lpstr>PowerPoint Presentation</vt:lpstr>
      <vt:lpstr>02</vt:lpstr>
      <vt:lpstr>When being a road user, we should not:</vt:lpstr>
      <vt:lpstr>Discuss: Who is being safe, who isn’t?</vt:lpstr>
      <vt:lpstr>In your group, complete the table</vt:lpstr>
      <vt:lpstr>RECAP</vt:lpstr>
      <vt:lpstr>PowerPoint Presentation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Le Ha Chi</cp:lastModifiedBy>
  <cp:revision>15</cp:revision>
  <dcterms:modified xsi:type="dcterms:W3CDTF">2023-02-10T16:23:17Z</dcterms:modified>
</cp:coreProperties>
</file>