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pic>
        <p:nvPicPr>
          <p:cNvPr id="4" name="Picture 3" descr="Shape, arrow&#10;&#10;Description automatically generated">
            <a:extLst>
              <a:ext uri="{FF2B5EF4-FFF2-40B4-BE49-F238E27FC236}">
                <a16:creationId xmlns:a16="http://schemas.microsoft.com/office/drawing/2014/main" id="{D26BDB89-8592-460B-BBAD-0ECEADF8C5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p:blipFill>
        <p:spPr>
          <a:xfrm>
            <a:off x="5009813" y="3965828"/>
            <a:ext cx="455252" cy="438740"/>
          </a:xfrm>
          <a:prstGeom prst="rect">
            <a:avLst/>
          </a:prstGeom>
        </p:spPr>
      </p:pic>
      <p:pic>
        <p:nvPicPr>
          <p:cNvPr id="6" name="Picture 5" descr="Shape, arrow&#10;&#10;Description automatically generated">
            <a:extLst>
              <a:ext uri="{FF2B5EF4-FFF2-40B4-BE49-F238E27FC236}">
                <a16:creationId xmlns:a16="http://schemas.microsoft.com/office/drawing/2014/main" id="{DCAB38BD-CE2B-41D7-877E-50A079F5DB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p:blipFill>
        <p:spPr>
          <a:xfrm>
            <a:off x="974843" y="4981200"/>
            <a:ext cx="455252" cy="438740"/>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
        <p:nvSpPr>
          <p:cNvPr id="4" name="TextBox 3">
            <a:extLst>
              <a:ext uri="{FF2B5EF4-FFF2-40B4-BE49-F238E27FC236}">
                <a16:creationId xmlns:a16="http://schemas.microsoft.com/office/drawing/2014/main" id="{EE83A61D-D1DE-4D10-B369-E8F34E89643C}"/>
              </a:ext>
            </a:extLst>
          </p:cNvPr>
          <p:cNvSpPr txBox="1"/>
          <p:nvPr/>
        </p:nvSpPr>
        <p:spPr>
          <a:xfrm>
            <a:off x="2024742" y="5512904"/>
            <a:ext cx="8603501" cy="523220"/>
          </a:xfrm>
          <a:prstGeom prst="rect">
            <a:avLst/>
          </a:prstGeom>
          <a:noFill/>
        </p:spPr>
        <p:txBody>
          <a:bodyPr wrap="square" rtlCol="0">
            <a:spAutoFit/>
          </a:bodyPr>
          <a:lstStyle/>
          <a:p>
            <a:r>
              <a:rPr lang="en-US" sz="2800" dirty="0">
                <a:solidFill>
                  <a:srgbClr val="002060"/>
                </a:solidFill>
              </a:rPr>
              <a:t>1- f, 2 –c, 3 –a, a- b, 5-e, 6-d</a:t>
            </a:r>
          </a:p>
        </p:txBody>
      </p:sp>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9299</TotalTime>
  <Words>833</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Thảo Nguyễn</cp:lastModifiedBy>
  <cp:revision>496</cp:revision>
  <dcterms:created xsi:type="dcterms:W3CDTF">2021-11-14T08:33:55Z</dcterms:created>
  <dcterms:modified xsi:type="dcterms:W3CDTF">2022-10-05T02:45:46Z</dcterms:modified>
</cp:coreProperties>
</file>