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75" r:id="rId2"/>
  </p:sldMasterIdLst>
  <p:notesMasterIdLst>
    <p:notesMasterId r:id="rId27"/>
  </p:notesMasterIdLst>
  <p:sldIdLst>
    <p:sldId id="327" r:id="rId3"/>
    <p:sldId id="256" r:id="rId4"/>
    <p:sldId id="262" r:id="rId5"/>
    <p:sldId id="263" r:id="rId6"/>
    <p:sldId id="316" r:id="rId7"/>
    <p:sldId id="312" r:id="rId8"/>
    <p:sldId id="313" r:id="rId9"/>
    <p:sldId id="314" r:id="rId10"/>
    <p:sldId id="315" r:id="rId11"/>
    <p:sldId id="257" r:id="rId12"/>
    <p:sldId id="311" r:id="rId13"/>
    <p:sldId id="309" r:id="rId14"/>
    <p:sldId id="308" r:id="rId15"/>
    <p:sldId id="310" r:id="rId16"/>
    <p:sldId id="265" r:id="rId17"/>
    <p:sldId id="317" r:id="rId18"/>
    <p:sldId id="319" r:id="rId19"/>
    <p:sldId id="320" r:id="rId20"/>
    <p:sldId id="321" r:id="rId21"/>
    <p:sldId id="322" r:id="rId22"/>
    <p:sldId id="323" r:id="rId23"/>
    <p:sldId id="325" r:id="rId24"/>
    <p:sldId id="326" r:id="rId25"/>
    <p:sldId id="280" r:id="rId26"/>
  </p:sldIdLst>
  <p:sldSz cx="9144000" cy="5143500" type="screen16x9"/>
  <p:notesSz cx="6858000" cy="9144000"/>
  <p:embeddedFontLst>
    <p:embeddedFont>
      <p:font typeface="Barlow Black" panose="00000A00000000000000" pitchFamily="2" charset="0"/>
      <p:bold r:id="rId28"/>
      <p:boldItalic r:id="rId29"/>
    </p:embeddedFont>
    <p:embeddedFont>
      <p:font typeface="Bebas Neue" panose="020B0606020202050201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Nunito Medium" panose="020B0604020202020204" charset="0"/>
      <p:regular r:id="rId41"/>
      <p:bold r:id="rId42"/>
      <p:italic r:id="rId43"/>
      <p:boldItalic r:id="rId44"/>
    </p:embeddedFont>
    <p:embeddedFont>
      <p:font typeface="Roboto Condensed Light" panose="02000000000000000000" pitchFamily="2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9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Phuong Anh" initials="TPA" lastIdx="1" clrIdx="0">
    <p:extLst>
      <p:ext uri="{19B8F6BF-5375-455C-9EA6-DF929625EA0E}">
        <p15:presenceInfo xmlns:p15="http://schemas.microsoft.com/office/powerpoint/2012/main" userId="affb3f5f73bd9b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35"/>
    <a:srgbClr val="29294C"/>
    <a:srgbClr val="687ED4"/>
    <a:srgbClr val="9ECA58"/>
    <a:srgbClr val="6B6B6B"/>
    <a:srgbClr val="B467BD"/>
    <a:srgbClr val="68131D"/>
    <a:srgbClr val="B40220"/>
    <a:srgbClr val="FFFFFF"/>
    <a:srgbClr val="0E2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FE081B-2157-47A5-9EA4-5EE4F6C19900}">
  <a:tblStyle styleId="{76FE081B-2157-47A5-9EA4-5EE4F6C199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13" autoAdjust="0"/>
  </p:normalViewPr>
  <p:slideViewPr>
    <p:cSldViewPr snapToGrid="0">
      <p:cViewPr varScale="1">
        <p:scale>
          <a:sx n="74" d="100"/>
          <a:sy n="74" d="100"/>
        </p:scale>
        <p:origin x="1060" y="48"/>
      </p:cViewPr>
      <p:guideLst>
        <p:guide orient="horz" pos="5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1fb104b9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11fb104b9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53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Google Shape;3036;g127e1e00c6f_0_39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7" name="Google Shape;3037;g127e1e00c6f_0_39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228a6e5abf_1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228a6e5abf_1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481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862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4" name="Google Shape;4774;g1228a6e5abf_1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5" name="Google Shape;4775;g1228a6e5abf_1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27e1e00c6f_0_39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27e1e00c6f_0_39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we go out for meals somewhere</a:t>
            </a:r>
          </a:p>
          <a:p>
            <a:r>
              <a:rPr lang="en-US" dirty="0"/>
              <a:t>How about going out</a:t>
            </a:r>
          </a:p>
          <a:p>
            <a:r>
              <a:rPr lang="en-US" dirty="0"/>
              <a:t>Let’s go bowling </a:t>
            </a:r>
          </a:p>
        </p:txBody>
      </p:sp>
    </p:spTree>
    <p:extLst>
      <p:ext uri="{BB962C8B-B14F-4D97-AF65-F5344CB8AC3E}">
        <p14:creationId xmlns:p14="http://schemas.microsoft.com/office/powerpoint/2010/main" val="186491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we go out for meals somewhere</a:t>
            </a:r>
          </a:p>
          <a:p>
            <a:r>
              <a:rPr lang="en-US" dirty="0"/>
              <a:t>How about going out</a:t>
            </a:r>
          </a:p>
          <a:p>
            <a:r>
              <a:rPr lang="en-US" dirty="0"/>
              <a:t>Let’s go bowling </a:t>
            </a:r>
          </a:p>
        </p:txBody>
      </p:sp>
    </p:spTree>
    <p:extLst>
      <p:ext uri="{BB962C8B-B14F-4D97-AF65-F5344CB8AC3E}">
        <p14:creationId xmlns:p14="http://schemas.microsoft.com/office/powerpoint/2010/main" val="9147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we go out for meals somewhere</a:t>
            </a:r>
          </a:p>
          <a:p>
            <a:r>
              <a:rPr lang="en-US" dirty="0"/>
              <a:t>How about going out</a:t>
            </a:r>
          </a:p>
          <a:p>
            <a:r>
              <a:rPr lang="en-US" dirty="0"/>
              <a:t>Let’s go bowling </a:t>
            </a:r>
          </a:p>
        </p:txBody>
      </p:sp>
    </p:spTree>
    <p:extLst>
      <p:ext uri="{BB962C8B-B14F-4D97-AF65-F5344CB8AC3E}">
        <p14:creationId xmlns:p14="http://schemas.microsoft.com/office/powerpoint/2010/main" val="95380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82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5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8175" y="50"/>
            <a:ext cx="9007641" cy="4178602"/>
            <a:chOff x="3332" y="56"/>
            <a:chExt cx="9007641" cy="4439182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2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3272150" y="774050"/>
            <a:ext cx="5163000" cy="118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272150" y="1995575"/>
            <a:ext cx="5163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4178650"/>
            <a:ext cx="9144000" cy="9648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49" name="Google Shape;49;p2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308;p24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309" name="Google Shape;1309;p24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310" name="Google Shape;1310;p2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38" name="Google Shape;1338;p24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4" name="Google Shape;1344;p24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5" name="Google Shape;1345;p24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346" name="Google Shape;1346;p2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7" name="Google Shape;1347;p2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348" name="Google Shape;1348;p2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8" name="Google Shape;1358;p24"/>
          <p:cNvGrpSpPr/>
          <p:nvPr/>
        </p:nvGrpSpPr>
        <p:grpSpPr>
          <a:xfrm flipH="1">
            <a:off x="-1744626" y="483019"/>
            <a:ext cx="3775537" cy="4865206"/>
            <a:chOff x="6013274" y="482994"/>
            <a:chExt cx="3775537" cy="4865206"/>
          </a:xfrm>
        </p:grpSpPr>
        <p:grpSp>
          <p:nvGrpSpPr>
            <p:cNvPr id="1359" name="Google Shape;1359;p2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1360" name="Google Shape;1360;p2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61" name="Google Shape;1361;p2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362" name="Google Shape;1362;p2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2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2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2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2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2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2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2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2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2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2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2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2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2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2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2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2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2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2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2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2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2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2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2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2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2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2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2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2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2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2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2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2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05" name="Google Shape;1405;p2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Google Shape;1407;p25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408" name="Google Shape;1408;p2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409" name="Google Shape;1409;p2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7" name="Google Shape;1437;p2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4" name="Google Shape;1444;p2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445" name="Google Shape;1445;p2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2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447" name="Google Shape;1447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7" name="Google Shape;1457;p25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458" name="Google Shape;1458;p2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9" name="Google Shape;1459;p2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460" name="Google Shape;1460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01377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248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6686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3602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6592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04405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58181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123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4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130" name="Google Shape;130;p4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4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6900" y="12042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 sz="11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67" name="Google Shape;167;p4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4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69" name="Google Shape;169;p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" name="Google Shape;170;p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71" name="Google Shape;171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" name="Google Shape;181;p4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82" name="Google Shape;182;p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84" name="Google Shape;184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2966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250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877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96" name="Google Shape;196;p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97" name="Google Shape;197;p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1745622" y="2765156"/>
            <a:ext cx="253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title" idx="2"/>
          </p:nvPr>
        </p:nvSpPr>
        <p:spPr>
          <a:xfrm>
            <a:off x="4860978" y="2765156"/>
            <a:ext cx="253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subTitle" idx="1"/>
          </p:nvPr>
        </p:nvSpPr>
        <p:spPr>
          <a:xfrm>
            <a:off x="4860978" y="3134181"/>
            <a:ext cx="2537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4" name="Google Shape;234;p5"/>
          <p:cNvSpPr txBox="1">
            <a:spLocks noGrp="1"/>
          </p:cNvSpPr>
          <p:nvPr>
            <p:ph type="subTitle" idx="3"/>
          </p:nvPr>
        </p:nvSpPr>
        <p:spPr>
          <a:xfrm>
            <a:off x="1745322" y="3134181"/>
            <a:ext cx="25383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5" name="Google Shape;235;p5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7114379" y="4747621"/>
            <a:ext cx="111863" cy="48162"/>
          </a:xfrm>
          <a:custGeom>
            <a:avLst/>
            <a:gdLst/>
            <a:ahLst/>
            <a:cxnLst/>
            <a:rect l="l" t="t" r="r" b="b"/>
            <a:pathLst>
              <a:path w="2966" h="1277" fill="none" extrusionOk="0">
                <a:moveTo>
                  <a:pt x="0" y="19"/>
                </a:moveTo>
                <a:lnTo>
                  <a:pt x="0" y="19"/>
                </a:lnTo>
                <a:lnTo>
                  <a:pt x="0" y="19"/>
                </a:lnTo>
                <a:lnTo>
                  <a:pt x="601" y="0"/>
                </a:lnTo>
                <a:lnTo>
                  <a:pt x="601" y="0"/>
                </a:lnTo>
                <a:lnTo>
                  <a:pt x="1220" y="19"/>
                </a:lnTo>
                <a:lnTo>
                  <a:pt x="1802" y="75"/>
                </a:lnTo>
                <a:lnTo>
                  <a:pt x="1802" y="75"/>
                </a:lnTo>
                <a:lnTo>
                  <a:pt x="2121" y="113"/>
                </a:lnTo>
                <a:lnTo>
                  <a:pt x="2308" y="150"/>
                </a:lnTo>
                <a:lnTo>
                  <a:pt x="2496" y="188"/>
                </a:lnTo>
                <a:lnTo>
                  <a:pt x="2684" y="263"/>
                </a:lnTo>
                <a:lnTo>
                  <a:pt x="2759" y="319"/>
                </a:lnTo>
                <a:lnTo>
                  <a:pt x="2834" y="376"/>
                </a:lnTo>
                <a:lnTo>
                  <a:pt x="2890" y="432"/>
                </a:lnTo>
                <a:lnTo>
                  <a:pt x="2928" y="507"/>
                </a:lnTo>
                <a:lnTo>
                  <a:pt x="2946" y="582"/>
                </a:lnTo>
                <a:lnTo>
                  <a:pt x="2965" y="676"/>
                </a:lnTo>
                <a:lnTo>
                  <a:pt x="2965" y="676"/>
                </a:lnTo>
                <a:lnTo>
                  <a:pt x="2965" y="770"/>
                </a:lnTo>
                <a:lnTo>
                  <a:pt x="2928" y="864"/>
                </a:lnTo>
                <a:lnTo>
                  <a:pt x="2890" y="976"/>
                </a:lnTo>
                <a:lnTo>
                  <a:pt x="2834" y="1089"/>
                </a:lnTo>
                <a:lnTo>
                  <a:pt x="2834" y="1089"/>
                </a:lnTo>
                <a:lnTo>
                  <a:pt x="2796" y="1126"/>
                </a:lnTo>
                <a:lnTo>
                  <a:pt x="2740" y="1183"/>
                </a:lnTo>
                <a:lnTo>
                  <a:pt x="2665" y="1201"/>
                </a:lnTo>
                <a:lnTo>
                  <a:pt x="2590" y="1239"/>
                </a:lnTo>
                <a:lnTo>
                  <a:pt x="2402" y="1258"/>
                </a:lnTo>
                <a:lnTo>
                  <a:pt x="2177" y="1276"/>
                </a:lnTo>
                <a:lnTo>
                  <a:pt x="2177" y="1276"/>
                </a:lnTo>
                <a:lnTo>
                  <a:pt x="1896" y="1258"/>
                </a:lnTo>
                <a:lnTo>
                  <a:pt x="1614" y="1220"/>
                </a:lnTo>
                <a:lnTo>
                  <a:pt x="1389" y="1183"/>
                </a:lnTo>
                <a:lnTo>
                  <a:pt x="1220" y="1145"/>
                </a:lnTo>
                <a:lnTo>
                  <a:pt x="1220" y="1145"/>
                </a:lnTo>
                <a:lnTo>
                  <a:pt x="976" y="1051"/>
                </a:lnTo>
                <a:lnTo>
                  <a:pt x="770" y="939"/>
                </a:lnTo>
                <a:lnTo>
                  <a:pt x="601" y="826"/>
                </a:lnTo>
                <a:lnTo>
                  <a:pt x="432" y="676"/>
                </a:lnTo>
                <a:lnTo>
                  <a:pt x="301" y="526"/>
                </a:lnTo>
                <a:lnTo>
                  <a:pt x="169" y="376"/>
                </a:lnTo>
                <a:lnTo>
                  <a:pt x="75" y="207"/>
                </a:lnTo>
                <a:lnTo>
                  <a:pt x="0" y="19"/>
                </a:lnTo>
                <a:lnTo>
                  <a:pt x="0" y="19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5"/>
          <p:cNvSpPr/>
          <p:nvPr/>
        </p:nvSpPr>
        <p:spPr>
          <a:xfrm>
            <a:off x="6344360" y="4890557"/>
            <a:ext cx="21988" cy="66567"/>
          </a:xfrm>
          <a:custGeom>
            <a:avLst/>
            <a:gdLst/>
            <a:ahLst/>
            <a:cxnLst/>
            <a:rect l="l" t="t" r="r" b="b"/>
            <a:pathLst>
              <a:path w="583" h="1765" fill="none" extrusionOk="0">
                <a:moveTo>
                  <a:pt x="1" y="1765"/>
                </a:moveTo>
                <a:lnTo>
                  <a:pt x="1" y="1765"/>
                </a:lnTo>
                <a:lnTo>
                  <a:pt x="1" y="1521"/>
                </a:lnTo>
                <a:lnTo>
                  <a:pt x="1" y="1277"/>
                </a:lnTo>
                <a:lnTo>
                  <a:pt x="39" y="1052"/>
                </a:lnTo>
                <a:lnTo>
                  <a:pt x="95" y="808"/>
                </a:lnTo>
                <a:lnTo>
                  <a:pt x="170" y="583"/>
                </a:lnTo>
                <a:lnTo>
                  <a:pt x="264" y="376"/>
                </a:lnTo>
                <a:lnTo>
                  <a:pt x="414" y="170"/>
                </a:lnTo>
                <a:lnTo>
                  <a:pt x="583" y="1"/>
                </a:lnTo>
                <a:lnTo>
                  <a:pt x="583" y="1"/>
                </a:lnTo>
                <a:lnTo>
                  <a:pt x="470" y="170"/>
                </a:lnTo>
                <a:lnTo>
                  <a:pt x="376" y="339"/>
                </a:lnTo>
                <a:lnTo>
                  <a:pt x="282" y="508"/>
                </a:lnTo>
                <a:lnTo>
                  <a:pt x="207" y="695"/>
                </a:lnTo>
                <a:lnTo>
                  <a:pt x="95" y="1052"/>
                </a:lnTo>
                <a:lnTo>
                  <a:pt x="39" y="1389"/>
                </a:lnTo>
                <a:lnTo>
                  <a:pt x="39" y="1389"/>
                </a:lnTo>
                <a:lnTo>
                  <a:pt x="20" y="1577"/>
                </a:lnTo>
                <a:lnTo>
                  <a:pt x="1" y="1765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5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240" name="Google Shape;240;p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" name="Google Shape;241;p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242" name="Google Shape;242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2" name="Google Shape;252;p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253" name="Google Shape;253;p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" name="Google Shape;254;p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0"/>
          <p:cNvGrpSpPr/>
          <p:nvPr/>
        </p:nvGrpSpPr>
        <p:grpSpPr>
          <a:xfrm>
            <a:off x="68175" y="49"/>
            <a:ext cx="9007641" cy="5143680"/>
            <a:chOff x="3332" y="56"/>
            <a:chExt cx="9007641" cy="4439182"/>
          </a:xfrm>
        </p:grpSpPr>
        <p:grpSp>
          <p:nvGrpSpPr>
            <p:cNvPr id="539" name="Google Shape;539;p10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540" name="Google Shape;540;p10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0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0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0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0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0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8" name="Google Shape;568;p10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0"/>
          <p:cNvSpPr txBox="1">
            <a:spLocks noGrp="1"/>
          </p:cNvSpPr>
          <p:nvPr>
            <p:ph type="title"/>
          </p:nvPr>
        </p:nvSpPr>
        <p:spPr>
          <a:xfrm>
            <a:off x="4603525" y="3537425"/>
            <a:ext cx="3897000" cy="10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3500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15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774" name="Google Shape;774;p1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775" name="Google Shape;775;p1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1" name="Google Shape;811;p1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812" name="Google Shape;812;p1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1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814" name="Google Shape;814;p1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16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826" name="Google Shape;826;p16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827" name="Google Shape;827;p16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6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6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6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6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6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6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6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6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6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6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6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6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6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6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6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6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6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6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6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6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6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6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16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16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864" name="Google Shape;864;p16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5" name="Google Shape;865;p16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866" name="Google Shape;866;p16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6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6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6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6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6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6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17"/>
          <p:cNvGrpSpPr/>
          <p:nvPr/>
        </p:nvGrpSpPr>
        <p:grpSpPr>
          <a:xfrm>
            <a:off x="68175" y="50"/>
            <a:ext cx="9007641" cy="4178602"/>
            <a:chOff x="3332" y="56"/>
            <a:chExt cx="9007641" cy="4439182"/>
          </a:xfrm>
        </p:grpSpPr>
        <p:grpSp>
          <p:nvGrpSpPr>
            <p:cNvPr id="878" name="Google Shape;878;p17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879" name="Google Shape;879;p17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7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7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7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7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7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7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7" name="Google Shape;907;p17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17"/>
          <p:cNvSpPr/>
          <p:nvPr/>
        </p:nvSpPr>
        <p:spPr>
          <a:xfrm>
            <a:off x="0" y="4178650"/>
            <a:ext cx="9144000" cy="9648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7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7"/>
          <p:cNvSpPr txBox="1">
            <a:spLocks noGrp="1"/>
          </p:cNvSpPr>
          <p:nvPr>
            <p:ph type="subTitle" idx="1"/>
          </p:nvPr>
        </p:nvSpPr>
        <p:spPr>
          <a:xfrm>
            <a:off x="1664850" y="1178250"/>
            <a:ext cx="581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916" name="Google Shape;916;p17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917" name="Google Shape;917;p17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8" name="Google Shape;918;p17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919" name="Google Shape;919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9" name="Google Shape;929;p17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930" name="Google Shape;930;p17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7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932" name="Google Shape;932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1" name="Google Shape;1241;p23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1242" name="Google Shape;1242;p23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243" name="Google Shape;1243;p23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3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3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3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3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3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3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3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3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3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3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3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3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3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3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3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3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3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3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3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3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3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3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3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3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3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3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3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1" name="Google Shape;1271;p23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3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3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3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7" name="Google Shape;1277;p23"/>
          <p:cNvSpPr txBox="1">
            <a:spLocks noGrp="1"/>
          </p:cNvSpPr>
          <p:nvPr>
            <p:ph type="title"/>
          </p:nvPr>
        </p:nvSpPr>
        <p:spPr>
          <a:xfrm>
            <a:off x="2424600" y="551056"/>
            <a:ext cx="42948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23"/>
          <p:cNvSpPr txBox="1">
            <a:spLocks noGrp="1"/>
          </p:cNvSpPr>
          <p:nvPr>
            <p:ph type="subTitle" idx="1"/>
          </p:nvPr>
        </p:nvSpPr>
        <p:spPr>
          <a:xfrm>
            <a:off x="2423100" y="1649584"/>
            <a:ext cx="42978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3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0" name="Google Shape;1280;p23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281" name="Google Shape;1281;p23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23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283" name="Google Shape;1283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3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3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3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3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3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3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3" name="Google Shape;1293;p23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294" name="Google Shape;1294;p23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5" name="Google Shape;1295;p23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296" name="Google Shape;1296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3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3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3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3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3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3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6" name="Google Shape;1306;p23"/>
          <p:cNvSpPr txBox="1"/>
          <p:nvPr/>
        </p:nvSpPr>
        <p:spPr>
          <a:xfrm>
            <a:off x="2599950" y="3502000"/>
            <a:ext cx="3944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CRÉDITS: Ce modèle de présentation a été créé par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comprenant des icônes de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des infographies et des images de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3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Barlow Black"/>
              <a:buNone/>
              <a:defRPr sz="3200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8" r:id="rId5"/>
    <p:sldLayoutId id="2147483661" r:id="rId6"/>
    <p:sldLayoutId id="2147483662" r:id="rId7"/>
    <p:sldLayoutId id="2147483663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02/12/2023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60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79189" y="1185379"/>
            <a:ext cx="348127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TIẾNG ANH 7</a:t>
            </a:r>
          </a:p>
          <a:p>
            <a:pPr algn="ctr" defTabSz="685800">
              <a:buClrTx/>
            </a:pPr>
            <a:endParaRPr lang="en-US" sz="1350" b="1" kern="1200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2400" b="1" kern="1200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8: Communication</a:t>
            </a:r>
            <a:endParaRPr lang="en-VN" sz="2400" b="1" kern="1200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337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endParaRPr lang="en-US" sz="2100" b="1" kern="120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Khiếu</a:t>
            </a:r>
            <a:endParaRPr lang="en-VN" sz="2100" b="1" kern="120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250" b="1" kern="1200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LONG BIÊN</a:t>
            </a:r>
            <a:endParaRPr lang="en-VN" sz="2250" b="1" kern="1200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30"/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1. Listen and read the conversations. Pay attention to the highlighted sentences.</a:t>
            </a:r>
          </a:p>
        </p:txBody>
      </p:sp>
      <p:sp>
        <p:nvSpPr>
          <p:cNvPr id="1871" name="Google Shape;1871;p30"/>
          <p:cNvSpPr txBox="1">
            <a:spLocks noGrp="1"/>
          </p:cNvSpPr>
          <p:nvPr>
            <p:ph type="subTitle" idx="4294967295"/>
          </p:nvPr>
        </p:nvSpPr>
        <p:spPr>
          <a:xfrm>
            <a:off x="1310719" y="2323736"/>
            <a:ext cx="3492243" cy="17481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Minh: </a:t>
            </a:r>
            <a:r>
              <a:rPr lang="en-US" sz="2000" dirty="0"/>
              <a:t>Let's go to see A Nightmare at Sao Mai Cinema tonight.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Mi: </a:t>
            </a:r>
            <a:r>
              <a:rPr lang="en-US" sz="2000" b="1" dirty="0">
                <a:solidFill>
                  <a:schemeClr val="tx1"/>
                </a:solidFill>
                <a:highlight>
                  <a:srgbClr val="FFD135"/>
                </a:highlight>
              </a:rPr>
              <a:t>I'd love to, but that's too far for me to travel. </a:t>
            </a:r>
          </a:p>
        </p:txBody>
      </p:sp>
      <p:grpSp>
        <p:nvGrpSpPr>
          <p:cNvPr id="1875" name="Google Shape;1875;p30"/>
          <p:cNvGrpSpPr/>
          <p:nvPr/>
        </p:nvGrpSpPr>
        <p:grpSpPr>
          <a:xfrm>
            <a:off x="637025" y="4071930"/>
            <a:ext cx="527700" cy="776951"/>
            <a:chOff x="637200" y="3981155"/>
            <a:chExt cx="527700" cy="776951"/>
          </a:xfrm>
        </p:grpSpPr>
        <p:sp>
          <p:nvSpPr>
            <p:cNvPr id="1876" name="Google Shape;1876;p30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7" name="Google Shape;1877;p30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1878" name="Google Shape;1878;p30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0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0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0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0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0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0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0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0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0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0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0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0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057">
            <a:hlinkClick r:id="" action="ppaction://media"/>
            <a:extLst>
              <a:ext uri="{FF2B5EF4-FFF2-40B4-BE49-F238E27FC236}">
                <a16:creationId xmlns:a16="http://schemas.microsoft.com/office/drawing/2014/main" id="{0E30852D-09E8-A044-4985-94D10BC7E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2010" y="-557054"/>
            <a:ext cx="514597" cy="514597"/>
          </a:xfrm>
          <a:prstGeom prst="rect">
            <a:avLst/>
          </a:prstGeom>
        </p:spPr>
      </p:pic>
      <p:sp>
        <p:nvSpPr>
          <p:cNvPr id="3" name="Google Shape;1871;p30">
            <a:extLst>
              <a:ext uri="{FF2B5EF4-FFF2-40B4-BE49-F238E27FC236}">
                <a16:creationId xmlns:a16="http://schemas.microsoft.com/office/drawing/2014/main" id="{8C644658-9DB0-33C6-A23A-66FE3E746B4B}"/>
              </a:ext>
            </a:extLst>
          </p:cNvPr>
          <p:cNvSpPr txBox="1">
            <a:spLocks/>
          </p:cNvSpPr>
          <p:nvPr/>
        </p:nvSpPr>
        <p:spPr>
          <a:xfrm>
            <a:off x="1310719" y="984828"/>
            <a:ext cx="3492243" cy="111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ulish SemiBold"/>
              <a:buAutoNum type="arabicPeriod"/>
              <a:defRPr sz="11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l">
              <a:buFont typeface="Mulish SemiBold"/>
              <a:buNone/>
            </a:pPr>
            <a:r>
              <a:rPr lang="en-US" sz="2000" i="1" dirty="0"/>
              <a:t>Tom: </a:t>
            </a:r>
            <a:r>
              <a:rPr lang="en-US" sz="2000" dirty="0"/>
              <a:t>How about going to the cinema tonight? </a:t>
            </a:r>
          </a:p>
          <a:p>
            <a:pPr marL="0" indent="0" algn="l">
              <a:buFont typeface="Mulish SemiBold"/>
              <a:buNone/>
            </a:pPr>
            <a:r>
              <a:rPr lang="en-US" sz="2000" i="1" dirty="0"/>
              <a:t>Anna: </a:t>
            </a:r>
            <a:r>
              <a:rPr lang="en-US" sz="2000" b="1" dirty="0">
                <a:solidFill>
                  <a:schemeClr val="tx1"/>
                </a:solidFill>
                <a:highlight>
                  <a:srgbClr val="FFD135"/>
                </a:highlight>
              </a:rPr>
              <a:t>That's a great idea.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049268-1412-B4AA-2DFA-E5902F80FE32}"/>
              </a:ext>
            </a:extLst>
          </p:cNvPr>
          <p:cNvSpPr/>
          <p:nvPr/>
        </p:nvSpPr>
        <p:spPr>
          <a:xfrm>
            <a:off x="5308746" y="1559362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Accepting suggestions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F5C7D9-B62B-B54C-6495-6ED2EBFF8FF9}"/>
              </a:ext>
            </a:extLst>
          </p:cNvPr>
          <p:cNvSpPr/>
          <p:nvPr/>
        </p:nvSpPr>
        <p:spPr>
          <a:xfrm>
            <a:off x="5308746" y="3441960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Declining suggestions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E94855E-3FFB-6CB2-A3ED-49F4032C5C7B}"/>
              </a:ext>
            </a:extLst>
          </p:cNvPr>
          <p:cNvSpPr/>
          <p:nvPr/>
        </p:nvSpPr>
        <p:spPr>
          <a:xfrm>
            <a:off x="4802962" y="1658867"/>
            <a:ext cx="420601" cy="299406"/>
          </a:xfrm>
          <a:prstGeom prst="rightArrow">
            <a:avLst/>
          </a:prstGeom>
          <a:solidFill>
            <a:srgbClr val="687ED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2177070-08BE-6D0A-F352-1A7105F92F29}"/>
              </a:ext>
            </a:extLst>
          </p:cNvPr>
          <p:cNvSpPr/>
          <p:nvPr/>
        </p:nvSpPr>
        <p:spPr>
          <a:xfrm>
            <a:off x="4802962" y="3520035"/>
            <a:ext cx="420601" cy="299406"/>
          </a:xfrm>
          <a:prstGeom prst="rightArrow">
            <a:avLst/>
          </a:prstGeom>
          <a:solidFill>
            <a:srgbClr val="687ED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ross - Free ui icons">
            <a:extLst>
              <a:ext uri="{FF2B5EF4-FFF2-40B4-BE49-F238E27FC236}">
                <a16:creationId xmlns:a16="http://schemas.microsoft.com/office/drawing/2014/main" id="{DD8F7115-D041-EAD7-6B26-427E3FB0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7" y="3401334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òd thîi 7 sùk kha phâab | World Languages - Quizizz">
            <a:extLst>
              <a:ext uri="{FF2B5EF4-FFF2-40B4-BE49-F238E27FC236}">
                <a16:creationId xmlns:a16="http://schemas.microsoft.com/office/drawing/2014/main" id="{CB48DB30-A96B-9F41-54DE-017B4E30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7" y="1534170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71" grpId="0" uiExpand="1" build="p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5F208416-D290-A527-04D1-8C41E9E32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5849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Can you add more responses?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839596-681C-3088-AD3D-C6D71017FA84}"/>
              </a:ext>
            </a:extLst>
          </p:cNvPr>
          <p:cNvSpPr/>
          <p:nvPr/>
        </p:nvSpPr>
        <p:spPr>
          <a:xfrm>
            <a:off x="1310719" y="852352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Accepting suggestions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138000-6B94-D238-9236-C1E3C2A7796B}"/>
              </a:ext>
            </a:extLst>
          </p:cNvPr>
          <p:cNvSpPr/>
          <p:nvPr/>
        </p:nvSpPr>
        <p:spPr>
          <a:xfrm>
            <a:off x="5289893" y="867786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Declining suggestions</a:t>
            </a:r>
          </a:p>
        </p:txBody>
      </p:sp>
      <p:pic>
        <p:nvPicPr>
          <p:cNvPr id="6" name="Picture 8" descr="Cross - Free ui icons">
            <a:extLst>
              <a:ext uri="{FF2B5EF4-FFF2-40B4-BE49-F238E27FC236}">
                <a16:creationId xmlns:a16="http://schemas.microsoft.com/office/drawing/2014/main" id="{FAA6ED63-1C4E-A5A6-0172-AC4C0F4A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16" y="827160"/>
            <a:ext cx="571963" cy="5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òd thîi 7 sùk kha phâab | World Languages - Quizizz">
            <a:extLst>
              <a:ext uri="{FF2B5EF4-FFF2-40B4-BE49-F238E27FC236}">
                <a16:creationId xmlns:a16="http://schemas.microsoft.com/office/drawing/2014/main" id="{7F1D5746-9917-5B53-7041-B48090AA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00" y="827160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11678F-3011-C0C6-5287-5B8689F9C776}"/>
              </a:ext>
            </a:extLst>
          </p:cNvPr>
          <p:cNvSpPr txBox="1"/>
          <p:nvPr/>
        </p:nvSpPr>
        <p:spPr>
          <a:xfrm>
            <a:off x="1310718" y="1518101"/>
            <a:ext cx="264853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That's a great idea.</a:t>
            </a:r>
            <a:endParaRPr lang="en-GB" sz="2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6D305-8866-93DF-11AB-E7610C3C4EBC}"/>
              </a:ext>
            </a:extLst>
          </p:cNvPr>
          <p:cNvSpPr txBox="1"/>
          <p:nvPr/>
        </p:nvSpPr>
        <p:spPr>
          <a:xfrm>
            <a:off x="5298257" y="1500383"/>
            <a:ext cx="3612622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I'd love to, but …</a:t>
            </a:r>
            <a:endParaRPr lang="en-GB" sz="2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9F7EA-F1AC-A42F-ABD5-D64E671A223F}"/>
              </a:ext>
            </a:extLst>
          </p:cNvPr>
          <p:cNvSpPr txBox="1"/>
          <p:nvPr/>
        </p:nvSpPr>
        <p:spPr>
          <a:xfrm>
            <a:off x="1310717" y="1918211"/>
            <a:ext cx="3723195" cy="236218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Ok. Yes, let’s.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Yes, I’d love to.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What a good idea!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Why not?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That sounds like a good idea.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60B47-4B2F-D7ED-4EAD-F2097FB341DF}"/>
              </a:ext>
            </a:extLst>
          </p:cNvPr>
          <p:cNvSpPr txBox="1"/>
          <p:nvPr/>
        </p:nvSpPr>
        <p:spPr>
          <a:xfrm>
            <a:off x="5298257" y="1918211"/>
            <a:ext cx="3723195" cy="236218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No, let’s not.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No, I'd rather not.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 don't feel like it.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 don’t think it will work.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I’m not sure about this idea.</a:t>
            </a:r>
          </a:p>
        </p:txBody>
      </p:sp>
    </p:spTree>
    <p:extLst>
      <p:ext uri="{BB962C8B-B14F-4D97-AF65-F5344CB8AC3E}">
        <p14:creationId xmlns:p14="http://schemas.microsoft.com/office/powerpoint/2010/main" val="86768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0;p30">
            <a:extLst>
              <a:ext uri="{FF2B5EF4-FFF2-40B4-BE49-F238E27FC236}">
                <a16:creationId xmlns:a16="http://schemas.microsoft.com/office/drawing/2014/main" id="{15238C95-B371-0111-08B6-34C6D334B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2. Work in pairs. Make similar conversations with the following situations.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0D45D-AFAD-6432-FA1E-304CA8998464}"/>
              </a:ext>
            </a:extLst>
          </p:cNvPr>
          <p:cNvGrpSpPr/>
          <p:nvPr/>
        </p:nvGrpSpPr>
        <p:grpSpPr>
          <a:xfrm>
            <a:off x="1017751" y="2854883"/>
            <a:ext cx="1539061" cy="1893673"/>
            <a:chOff x="1017751" y="2854883"/>
            <a:chExt cx="1539061" cy="1893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ACE58A-94DF-D162-D1FA-30C2A9DE5844}"/>
                </a:ext>
              </a:extLst>
            </p:cNvPr>
            <p:cNvSpPr/>
            <p:nvPr/>
          </p:nvSpPr>
          <p:spPr>
            <a:xfrm>
              <a:off x="1392904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0F060B-CDDB-093C-FB2B-CE3077299B6C}"/>
                </a:ext>
              </a:extLst>
            </p:cNvPr>
            <p:cNvSpPr/>
            <p:nvPr/>
          </p:nvSpPr>
          <p:spPr>
            <a:xfrm>
              <a:off x="1017751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454EF-0D7E-63A5-1DF0-40D3C7C3819B}"/>
              </a:ext>
            </a:extLst>
          </p:cNvPr>
          <p:cNvGrpSpPr/>
          <p:nvPr/>
        </p:nvGrpSpPr>
        <p:grpSpPr>
          <a:xfrm>
            <a:off x="2832590" y="2854883"/>
            <a:ext cx="1539061" cy="1893673"/>
            <a:chOff x="1096184" y="2854883"/>
            <a:chExt cx="1539061" cy="1893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0BC1F-D8B9-8E3A-9830-C4258083CC0D}"/>
                </a:ext>
              </a:extLst>
            </p:cNvPr>
            <p:cNvSpPr/>
            <p:nvPr/>
          </p:nvSpPr>
          <p:spPr>
            <a:xfrm>
              <a:off x="1359656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EBC3F8D-CA9E-E8F4-BA13-4D3DD7A0550A}"/>
                </a:ext>
              </a:extLst>
            </p:cNvPr>
            <p:cNvSpPr/>
            <p:nvPr/>
          </p:nvSpPr>
          <p:spPr>
            <a:xfrm flipH="1">
              <a:off x="1096184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5CAE8-E970-8DA3-179C-ED4C125C264E}"/>
              </a:ext>
            </a:extLst>
          </p:cNvPr>
          <p:cNvSpPr txBox="1"/>
          <p:nvPr/>
        </p:nvSpPr>
        <p:spPr>
          <a:xfrm>
            <a:off x="1581368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81BA2-D641-A40C-9BBF-E7F42BC88F85}"/>
              </a:ext>
            </a:extLst>
          </p:cNvPr>
          <p:cNvSpPr txBox="1"/>
          <p:nvPr/>
        </p:nvSpPr>
        <p:spPr>
          <a:xfrm>
            <a:off x="3284526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4B8E-AA0E-87B4-4416-64021A84D847}"/>
              </a:ext>
            </a:extLst>
          </p:cNvPr>
          <p:cNvSpPr txBox="1"/>
          <p:nvPr/>
        </p:nvSpPr>
        <p:spPr>
          <a:xfrm>
            <a:off x="1392904" y="674245"/>
            <a:ext cx="775109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Barlow Black" panose="00000A00000000000000" pitchFamily="2" charset="0"/>
              </a:rPr>
              <a:t>Student A suggests going to the cinema and student B accepts. 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E7E9468C-9FDC-4510-BCA5-93AD45FCAD9D}"/>
              </a:ext>
            </a:extLst>
          </p:cNvPr>
          <p:cNvGrpSpPr/>
          <p:nvPr/>
        </p:nvGrpSpPr>
        <p:grpSpPr>
          <a:xfrm>
            <a:off x="1210062" y="1317946"/>
            <a:ext cx="1707641" cy="864042"/>
            <a:chOff x="1360988" y="1176041"/>
            <a:chExt cx="1707641" cy="864042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B421AC26-3FB8-F14A-73BB-79DB62705853}"/>
                </a:ext>
              </a:extLst>
            </p:cNvPr>
            <p:cNvSpPr/>
            <p:nvPr/>
          </p:nvSpPr>
          <p:spPr>
            <a:xfrm>
              <a:off x="1360988" y="1189907"/>
              <a:ext cx="1707641" cy="850176"/>
            </a:xfrm>
            <a:prstGeom prst="wedgeEllipseCallout">
              <a:avLst>
                <a:gd name="adj1" fmla="val -22602"/>
                <a:gd name="adj2" fmla="val 123171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oogle Shape;5080;p54">
              <a:extLst>
                <a:ext uri="{FF2B5EF4-FFF2-40B4-BE49-F238E27FC236}">
                  <a16:creationId xmlns:a16="http://schemas.microsoft.com/office/drawing/2014/main" id="{7D44B3D8-D913-C95C-F347-890AB969E949}"/>
                </a:ext>
              </a:extLst>
            </p:cNvPr>
            <p:cNvGrpSpPr/>
            <p:nvPr/>
          </p:nvGrpSpPr>
          <p:grpSpPr>
            <a:xfrm>
              <a:off x="2157043" y="1340596"/>
              <a:ext cx="419777" cy="484856"/>
              <a:chOff x="6983475" y="1920875"/>
              <a:chExt cx="360250" cy="416100"/>
            </a:xfrm>
          </p:grpSpPr>
          <p:sp>
            <p:nvSpPr>
              <p:cNvPr id="18" name="Google Shape;5081;p54">
                <a:extLst>
                  <a:ext uri="{FF2B5EF4-FFF2-40B4-BE49-F238E27FC236}">
                    <a16:creationId xmlns:a16="http://schemas.microsoft.com/office/drawing/2014/main" id="{390AAC0D-0F69-4E4B-C705-B2BFEBBBBDEC}"/>
                  </a:ext>
                </a:extLst>
              </p:cNvPr>
              <p:cNvSpPr/>
              <p:nvPr/>
            </p:nvSpPr>
            <p:spPr>
              <a:xfrm>
                <a:off x="7136600" y="2097850"/>
                <a:ext cx="1996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7984" h="1256" extrusionOk="0">
                    <a:moveTo>
                      <a:pt x="201" y="1"/>
                    </a:moveTo>
                    <a:lnTo>
                      <a:pt x="0" y="1256"/>
                    </a:lnTo>
                    <a:lnTo>
                      <a:pt x="7983" y="1256"/>
                    </a:lnTo>
                    <a:lnTo>
                      <a:pt x="77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082;p54">
                <a:extLst>
                  <a:ext uri="{FF2B5EF4-FFF2-40B4-BE49-F238E27FC236}">
                    <a16:creationId xmlns:a16="http://schemas.microsoft.com/office/drawing/2014/main" id="{548A9D4F-0054-CCBC-4651-5D4624BDB079}"/>
                  </a:ext>
                </a:extLst>
              </p:cNvPr>
              <p:cNvSpPr/>
              <p:nvPr/>
            </p:nvSpPr>
            <p:spPr>
              <a:xfrm>
                <a:off x="7153550" y="2129225"/>
                <a:ext cx="165075" cy="1996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7984" extrusionOk="0">
                    <a:moveTo>
                      <a:pt x="0" y="1"/>
                    </a:moveTo>
                    <a:lnTo>
                      <a:pt x="678" y="7984"/>
                    </a:lnTo>
                    <a:lnTo>
                      <a:pt x="5950" y="7984"/>
                    </a:lnTo>
                    <a:lnTo>
                      <a:pt x="6176" y="5373"/>
                    </a:lnTo>
                    <a:lnTo>
                      <a:pt x="4343" y="5373"/>
                    </a:lnTo>
                    <a:lnTo>
                      <a:pt x="4042" y="5323"/>
                    </a:lnTo>
                    <a:lnTo>
                      <a:pt x="3791" y="5247"/>
                    </a:lnTo>
                    <a:lnTo>
                      <a:pt x="3540" y="5122"/>
                    </a:lnTo>
                    <a:lnTo>
                      <a:pt x="3339" y="4946"/>
                    </a:lnTo>
                    <a:lnTo>
                      <a:pt x="3163" y="4745"/>
                    </a:lnTo>
                    <a:lnTo>
                      <a:pt x="3038" y="4494"/>
                    </a:lnTo>
                    <a:lnTo>
                      <a:pt x="2962" y="4243"/>
                    </a:lnTo>
                    <a:lnTo>
                      <a:pt x="2937" y="3942"/>
                    </a:lnTo>
                    <a:lnTo>
                      <a:pt x="2962" y="3666"/>
                    </a:lnTo>
                    <a:lnTo>
                      <a:pt x="3038" y="3390"/>
                    </a:lnTo>
                    <a:lnTo>
                      <a:pt x="3163" y="3164"/>
                    </a:lnTo>
                    <a:lnTo>
                      <a:pt x="3339" y="2963"/>
                    </a:lnTo>
                    <a:lnTo>
                      <a:pt x="3540" y="2787"/>
                    </a:lnTo>
                    <a:lnTo>
                      <a:pt x="3791" y="2662"/>
                    </a:lnTo>
                    <a:lnTo>
                      <a:pt x="4042" y="2561"/>
                    </a:lnTo>
                    <a:lnTo>
                      <a:pt x="4343" y="2536"/>
                    </a:lnTo>
                    <a:lnTo>
                      <a:pt x="6401" y="2536"/>
                    </a:lnTo>
                    <a:lnTo>
                      <a:pt x="66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083;p54">
                <a:extLst>
                  <a:ext uri="{FF2B5EF4-FFF2-40B4-BE49-F238E27FC236}">
                    <a16:creationId xmlns:a16="http://schemas.microsoft.com/office/drawing/2014/main" id="{B409F891-0331-202E-7DF8-8F046C33B271}"/>
                  </a:ext>
                </a:extLst>
              </p:cNvPr>
              <p:cNvSpPr/>
              <p:nvPr/>
            </p:nvSpPr>
            <p:spPr>
              <a:xfrm>
                <a:off x="7155425" y="2067100"/>
                <a:ext cx="16130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1231" extrusionOk="0">
                    <a:moveTo>
                      <a:pt x="327" y="1"/>
                    </a:moveTo>
                    <a:lnTo>
                      <a:pt x="0" y="1231"/>
                    </a:lnTo>
                    <a:lnTo>
                      <a:pt x="6452" y="1231"/>
                    </a:ln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084;p54">
                <a:extLst>
                  <a:ext uri="{FF2B5EF4-FFF2-40B4-BE49-F238E27FC236}">
                    <a16:creationId xmlns:a16="http://schemas.microsoft.com/office/drawing/2014/main" id="{D20B7709-AEE5-152C-9C86-A4D0FF715BA5}"/>
                  </a:ext>
                </a:extLst>
              </p:cNvPr>
              <p:cNvSpPr/>
              <p:nvPr/>
            </p:nvSpPr>
            <p:spPr>
              <a:xfrm>
                <a:off x="7226975" y="2192625"/>
                <a:ext cx="866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2837" extrusionOk="0">
                    <a:moveTo>
                      <a:pt x="1406" y="0"/>
                    </a:moveTo>
                    <a:lnTo>
                      <a:pt x="1105" y="25"/>
                    </a:lnTo>
                    <a:lnTo>
                      <a:pt x="854" y="126"/>
                    </a:lnTo>
                    <a:lnTo>
                      <a:pt x="603" y="251"/>
                    </a:lnTo>
                    <a:lnTo>
                      <a:pt x="402" y="427"/>
                    </a:lnTo>
                    <a:lnTo>
                      <a:pt x="226" y="628"/>
                    </a:lnTo>
                    <a:lnTo>
                      <a:pt x="101" y="854"/>
                    </a:lnTo>
                    <a:lnTo>
                      <a:pt x="25" y="1130"/>
                    </a:lnTo>
                    <a:lnTo>
                      <a:pt x="0" y="1406"/>
                    </a:lnTo>
                    <a:lnTo>
                      <a:pt x="25" y="1707"/>
                    </a:lnTo>
                    <a:lnTo>
                      <a:pt x="101" y="1958"/>
                    </a:lnTo>
                    <a:lnTo>
                      <a:pt x="226" y="2209"/>
                    </a:lnTo>
                    <a:lnTo>
                      <a:pt x="402" y="2410"/>
                    </a:lnTo>
                    <a:lnTo>
                      <a:pt x="603" y="2586"/>
                    </a:lnTo>
                    <a:lnTo>
                      <a:pt x="854" y="2711"/>
                    </a:lnTo>
                    <a:lnTo>
                      <a:pt x="1105" y="2787"/>
                    </a:lnTo>
                    <a:lnTo>
                      <a:pt x="1406" y="2837"/>
                    </a:lnTo>
                    <a:lnTo>
                      <a:pt x="3239" y="2837"/>
                    </a:lnTo>
                    <a:lnTo>
                      <a:pt x="34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085;p54">
                <a:extLst>
                  <a:ext uri="{FF2B5EF4-FFF2-40B4-BE49-F238E27FC236}">
                    <a16:creationId xmlns:a16="http://schemas.microsoft.com/office/drawing/2014/main" id="{563DD67A-9DFD-6021-D441-F1C71E19DDEA}"/>
                  </a:ext>
                </a:extLst>
              </p:cNvPr>
              <p:cNvSpPr/>
              <p:nvPr/>
            </p:nvSpPr>
            <p:spPr>
              <a:xfrm>
                <a:off x="6991000" y="1929025"/>
                <a:ext cx="293100" cy="106100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4244" extrusionOk="0">
                    <a:moveTo>
                      <a:pt x="5674" y="1"/>
                    </a:moveTo>
                    <a:lnTo>
                      <a:pt x="5523" y="51"/>
                    </a:lnTo>
                    <a:lnTo>
                      <a:pt x="5398" y="101"/>
                    </a:lnTo>
                    <a:lnTo>
                      <a:pt x="5272" y="177"/>
                    </a:lnTo>
                    <a:lnTo>
                      <a:pt x="5147" y="277"/>
                    </a:lnTo>
                    <a:lnTo>
                      <a:pt x="5046" y="377"/>
                    </a:lnTo>
                    <a:lnTo>
                      <a:pt x="4971" y="503"/>
                    </a:lnTo>
                    <a:lnTo>
                      <a:pt x="4921" y="628"/>
                    </a:lnTo>
                    <a:lnTo>
                      <a:pt x="4720" y="453"/>
                    </a:lnTo>
                    <a:lnTo>
                      <a:pt x="4494" y="327"/>
                    </a:lnTo>
                    <a:lnTo>
                      <a:pt x="4243" y="227"/>
                    </a:lnTo>
                    <a:lnTo>
                      <a:pt x="4092" y="202"/>
                    </a:lnTo>
                    <a:lnTo>
                      <a:pt x="3967" y="202"/>
                    </a:lnTo>
                    <a:lnTo>
                      <a:pt x="3741" y="227"/>
                    </a:lnTo>
                    <a:lnTo>
                      <a:pt x="3565" y="252"/>
                    </a:lnTo>
                    <a:lnTo>
                      <a:pt x="3364" y="352"/>
                    </a:lnTo>
                    <a:lnTo>
                      <a:pt x="3214" y="453"/>
                    </a:lnTo>
                    <a:lnTo>
                      <a:pt x="3063" y="578"/>
                    </a:lnTo>
                    <a:lnTo>
                      <a:pt x="2937" y="704"/>
                    </a:lnTo>
                    <a:lnTo>
                      <a:pt x="2837" y="880"/>
                    </a:lnTo>
                    <a:lnTo>
                      <a:pt x="2762" y="1055"/>
                    </a:lnTo>
                    <a:lnTo>
                      <a:pt x="2611" y="955"/>
                    </a:lnTo>
                    <a:lnTo>
                      <a:pt x="2435" y="854"/>
                    </a:lnTo>
                    <a:lnTo>
                      <a:pt x="2260" y="804"/>
                    </a:lnTo>
                    <a:lnTo>
                      <a:pt x="2059" y="779"/>
                    </a:lnTo>
                    <a:lnTo>
                      <a:pt x="1858" y="804"/>
                    </a:lnTo>
                    <a:lnTo>
                      <a:pt x="1682" y="854"/>
                    </a:lnTo>
                    <a:lnTo>
                      <a:pt x="1532" y="955"/>
                    </a:lnTo>
                    <a:lnTo>
                      <a:pt x="1381" y="1055"/>
                    </a:lnTo>
                    <a:lnTo>
                      <a:pt x="1256" y="1206"/>
                    </a:lnTo>
                    <a:lnTo>
                      <a:pt x="1180" y="1356"/>
                    </a:lnTo>
                    <a:lnTo>
                      <a:pt x="1105" y="1557"/>
                    </a:lnTo>
                    <a:lnTo>
                      <a:pt x="1105" y="1733"/>
                    </a:lnTo>
                    <a:lnTo>
                      <a:pt x="1105" y="1934"/>
                    </a:lnTo>
                    <a:lnTo>
                      <a:pt x="1180" y="2110"/>
                    </a:lnTo>
                    <a:lnTo>
                      <a:pt x="929" y="2160"/>
                    </a:lnTo>
                    <a:lnTo>
                      <a:pt x="703" y="2235"/>
                    </a:lnTo>
                    <a:lnTo>
                      <a:pt x="502" y="2361"/>
                    </a:lnTo>
                    <a:lnTo>
                      <a:pt x="352" y="2511"/>
                    </a:lnTo>
                    <a:lnTo>
                      <a:pt x="201" y="2712"/>
                    </a:lnTo>
                    <a:lnTo>
                      <a:pt x="101" y="2913"/>
                    </a:lnTo>
                    <a:lnTo>
                      <a:pt x="25" y="3139"/>
                    </a:lnTo>
                    <a:lnTo>
                      <a:pt x="0" y="3390"/>
                    </a:lnTo>
                    <a:lnTo>
                      <a:pt x="25" y="3616"/>
                    </a:lnTo>
                    <a:lnTo>
                      <a:pt x="101" y="3867"/>
                    </a:lnTo>
                    <a:lnTo>
                      <a:pt x="201" y="4068"/>
                    </a:lnTo>
                    <a:lnTo>
                      <a:pt x="352" y="4243"/>
                    </a:lnTo>
                    <a:lnTo>
                      <a:pt x="11372" y="4243"/>
                    </a:lnTo>
                    <a:lnTo>
                      <a:pt x="11523" y="4068"/>
                    </a:lnTo>
                    <a:lnTo>
                      <a:pt x="11623" y="3867"/>
                    </a:lnTo>
                    <a:lnTo>
                      <a:pt x="11698" y="3616"/>
                    </a:lnTo>
                    <a:lnTo>
                      <a:pt x="11724" y="3390"/>
                    </a:lnTo>
                    <a:lnTo>
                      <a:pt x="11698" y="3139"/>
                    </a:lnTo>
                    <a:lnTo>
                      <a:pt x="11623" y="2913"/>
                    </a:lnTo>
                    <a:lnTo>
                      <a:pt x="11523" y="2712"/>
                    </a:lnTo>
                    <a:lnTo>
                      <a:pt x="11372" y="2511"/>
                    </a:lnTo>
                    <a:lnTo>
                      <a:pt x="11196" y="2361"/>
                    </a:lnTo>
                    <a:lnTo>
                      <a:pt x="10996" y="2235"/>
                    </a:lnTo>
                    <a:lnTo>
                      <a:pt x="10795" y="2160"/>
                    </a:lnTo>
                    <a:lnTo>
                      <a:pt x="10544" y="2110"/>
                    </a:lnTo>
                    <a:lnTo>
                      <a:pt x="10594" y="1934"/>
                    </a:lnTo>
                    <a:lnTo>
                      <a:pt x="10619" y="1733"/>
                    </a:lnTo>
                    <a:lnTo>
                      <a:pt x="10594" y="1557"/>
                    </a:lnTo>
                    <a:lnTo>
                      <a:pt x="10544" y="1356"/>
                    </a:lnTo>
                    <a:lnTo>
                      <a:pt x="10443" y="1206"/>
                    </a:lnTo>
                    <a:lnTo>
                      <a:pt x="10343" y="1055"/>
                    </a:lnTo>
                    <a:lnTo>
                      <a:pt x="10192" y="955"/>
                    </a:lnTo>
                    <a:lnTo>
                      <a:pt x="10017" y="854"/>
                    </a:lnTo>
                    <a:lnTo>
                      <a:pt x="9841" y="804"/>
                    </a:lnTo>
                    <a:lnTo>
                      <a:pt x="9640" y="779"/>
                    </a:lnTo>
                    <a:lnTo>
                      <a:pt x="9464" y="804"/>
                    </a:lnTo>
                    <a:lnTo>
                      <a:pt x="9263" y="854"/>
                    </a:lnTo>
                    <a:lnTo>
                      <a:pt x="9113" y="955"/>
                    </a:lnTo>
                    <a:lnTo>
                      <a:pt x="8962" y="1055"/>
                    </a:lnTo>
                    <a:lnTo>
                      <a:pt x="8887" y="880"/>
                    </a:lnTo>
                    <a:lnTo>
                      <a:pt x="8787" y="704"/>
                    </a:lnTo>
                    <a:lnTo>
                      <a:pt x="8661" y="578"/>
                    </a:lnTo>
                    <a:lnTo>
                      <a:pt x="8510" y="453"/>
                    </a:lnTo>
                    <a:lnTo>
                      <a:pt x="8335" y="352"/>
                    </a:lnTo>
                    <a:lnTo>
                      <a:pt x="8159" y="252"/>
                    </a:lnTo>
                    <a:lnTo>
                      <a:pt x="7958" y="227"/>
                    </a:lnTo>
                    <a:lnTo>
                      <a:pt x="7757" y="202"/>
                    </a:lnTo>
                    <a:lnTo>
                      <a:pt x="7607" y="202"/>
                    </a:lnTo>
                    <a:lnTo>
                      <a:pt x="7456" y="227"/>
                    </a:lnTo>
                    <a:lnTo>
                      <a:pt x="7331" y="277"/>
                    </a:lnTo>
                    <a:lnTo>
                      <a:pt x="7180" y="327"/>
                    </a:lnTo>
                    <a:lnTo>
                      <a:pt x="7054" y="403"/>
                    </a:lnTo>
                    <a:lnTo>
                      <a:pt x="6954" y="478"/>
                    </a:lnTo>
                    <a:lnTo>
                      <a:pt x="6854" y="578"/>
                    </a:lnTo>
                    <a:lnTo>
                      <a:pt x="6753" y="704"/>
                    </a:lnTo>
                    <a:lnTo>
                      <a:pt x="6703" y="553"/>
                    </a:lnTo>
                    <a:lnTo>
                      <a:pt x="6628" y="403"/>
                    </a:lnTo>
                    <a:lnTo>
                      <a:pt x="6527" y="302"/>
                    </a:lnTo>
                    <a:lnTo>
                      <a:pt x="6402" y="202"/>
                    </a:lnTo>
                    <a:lnTo>
                      <a:pt x="6276" y="101"/>
                    </a:lnTo>
                    <a:lnTo>
                      <a:pt x="6126" y="51"/>
                    </a:lnTo>
                    <a:lnTo>
                      <a:pt x="59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086;p54">
                <a:extLst>
                  <a:ext uri="{FF2B5EF4-FFF2-40B4-BE49-F238E27FC236}">
                    <a16:creationId xmlns:a16="http://schemas.microsoft.com/office/drawing/2014/main" id="{860D6C1B-D3B2-2F1F-458E-AC4F9652D5F4}"/>
                  </a:ext>
                </a:extLst>
              </p:cNvPr>
              <p:cNvSpPr/>
              <p:nvPr/>
            </p:nvSpPr>
            <p:spPr>
              <a:xfrm>
                <a:off x="7231350" y="2035100"/>
                <a:ext cx="446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81" extrusionOk="0">
                    <a:moveTo>
                      <a:pt x="26" y="0"/>
                    </a:moveTo>
                    <a:lnTo>
                      <a:pt x="1" y="1281"/>
                    </a:lnTo>
                    <a:lnTo>
                      <a:pt x="1658" y="1281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087;p54">
                <a:extLst>
                  <a:ext uri="{FF2B5EF4-FFF2-40B4-BE49-F238E27FC236}">
                    <a16:creationId xmlns:a16="http://schemas.microsoft.com/office/drawing/2014/main" id="{BE57B528-0F88-5F15-6344-6BA94F5A2FFC}"/>
                  </a:ext>
                </a:extLst>
              </p:cNvPr>
              <p:cNvSpPr/>
              <p:nvPr/>
            </p:nvSpPr>
            <p:spPr>
              <a:xfrm>
                <a:off x="7170475" y="2035100"/>
                <a:ext cx="6155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1281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436" y="1281"/>
                    </a:lnTo>
                    <a:lnTo>
                      <a:pt x="24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088;p54">
                <a:extLst>
                  <a:ext uri="{FF2B5EF4-FFF2-40B4-BE49-F238E27FC236}">
                    <a16:creationId xmlns:a16="http://schemas.microsoft.com/office/drawing/2014/main" id="{5E60C669-6F58-AC94-70DF-04BB735DD44D}"/>
                  </a:ext>
                </a:extLst>
              </p:cNvPr>
              <p:cNvSpPr/>
              <p:nvPr/>
            </p:nvSpPr>
            <p:spPr>
              <a:xfrm>
                <a:off x="7103950" y="2035100"/>
                <a:ext cx="6655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11749" extrusionOk="0">
                    <a:moveTo>
                      <a:pt x="1" y="0"/>
                    </a:moveTo>
                    <a:lnTo>
                      <a:pt x="754" y="11749"/>
                    </a:lnTo>
                    <a:lnTo>
                      <a:pt x="2662" y="11749"/>
                    </a:lnTo>
                    <a:lnTo>
                      <a:pt x="1984" y="3766"/>
                    </a:lnTo>
                    <a:lnTo>
                      <a:pt x="1306" y="3766"/>
                    </a:lnTo>
                    <a:lnTo>
                      <a:pt x="1507" y="2511"/>
                    </a:lnTo>
                    <a:lnTo>
                      <a:pt x="2059" y="2511"/>
                    </a:lnTo>
                    <a:lnTo>
                      <a:pt x="2386" y="1281"/>
                    </a:lnTo>
                    <a:lnTo>
                      <a:pt x="2662" y="1281"/>
                    </a:lnTo>
                    <a:lnTo>
                      <a:pt x="26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089;p54">
                <a:extLst>
                  <a:ext uri="{FF2B5EF4-FFF2-40B4-BE49-F238E27FC236}">
                    <a16:creationId xmlns:a16="http://schemas.microsoft.com/office/drawing/2014/main" id="{A99AE99E-9788-F7C3-613B-360B2C593019}"/>
                  </a:ext>
                </a:extLst>
              </p:cNvPr>
              <p:cNvSpPr/>
              <p:nvPr/>
            </p:nvSpPr>
            <p:spPr>
              <a:xfrm>
                <a:off x="7043075" y="2035100"/>
                <a:ext cx="7975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11749" extrusionOk="0">
                    <a:moveTo>
                      <a:pt x="1" y="0"/>
                    </a:moveTo>
                    <a:lnTo>
                      <a:pt x="955" y="11749"/>
                    </a:lnTo>
                    <a:lnTo>
                      <a:pt x="3189" y="11749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090;p54">
                <a:extLst>
                  <a:ext uri="{FF2B5EF4-FFF2-40B4-BE49-F238E27FC236}">
                    <a16:creationId xmlns:a16="http://schemas.microsoft.com/office/drawing/2014/main" id="{196B2576-4E1E-277C-EDB7-B2045406E58E}"/>
                  </a:ext>
                </a:extLst>
              </p:cNvPr>
              <p:cNvSpPr/>
              <p:nvPr/>
            </p:nvSpPr>
            <p:spPr>
              <a:xfrm>
                <a:off x="6999150" y="2035100"/>
                <a:ext cx="6780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1749" extrusionOk="0">
                    <a:moveTo>
                      <a:pt x="1" y="0"/>
                    </a:moveTo>
                    <a:lnTo>
                      <a:pt x="1130" y="11749"/>
                    </a:lnTo>
                    <a:lnTo>
                      <a:pt x="2712" y="11749"/>
                    </a:lnTo>
                    <a:lnTo>
                      <a:pt x="17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091;p54">
                <a:extLst>
                  <a:ext uri="{FF2B5EF4-FFF2-40B4-BE49-F238E27FC236}">
                    <a16:creationId xmlns:a16="http://schemas.microsoft.com/office/drawing/2014/main" id="{C5DE1EEB-6A93-4454-AD2B-1776005A59A1}"/>
                  </a:ext>
                </a:extLst>
              </p:cNvPr>
              <p:cNvSpPr/>
              <p:nvPr/>
            </p:nvSpPr>
            <p:spPr>
              <a:xfrm>
                <a:off x="7080750" y="1964800"/>
                <a:ext cx="916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185" extrusionOk="0">
                    <a:moveTo>
                      <a:pt x="1105" y="1"/>
                    </a:moveTo>
                    <a:lnTo>
                      <a:pt x="879" y="26"/>
                    </a:lnTo>
                    <a:lnTo>
                      <a:pt x="678" y="101"/>
                    </a:lnTo>
                    <a:lnTo>
                      <a:pt x="502" y="202"/>
                    </a:lnTo>
                    <a:lnTo>
                      <a:pt x="326" y="327"/>
                    </a:lnTo>
                    <a:lnTo>
                      <a:pt x="201" y="503"/>
                    </a:lnTo>
                    <a:lnTo>
                      <a:pt x="101" y="679"/>
                    </a:lnTo>
                    <a:lnTo>
                      <a:pt x="25" y="879"/>
                    </a:lnTo>
                    <a:lnTo>
                      <a:pt x="0" y="1105"/>
                    </a:lnTo>
                    <a:lnTo>
                      <a:pt x="25" y="1306"/>
                    </a:lnTo>
                    <a:lnTo>
                      <a:pt x="101" y="1507"/>
                    </a:lnTo>
                    <a:lnTo>
                      <a:pt x="201" y="1708"/>
                    </a:lnTo>
                    <a:lnTo>
                      <a:pt x="326" y="1858"/>
                    </a:lnTo>
                    <a:lnTo>
                      <a:pt x="502" y="1984"/>
                    </a:lnTo>
                    <a:lnTo>
                      <a:pt x="678" y="2084"/>
                    </a:lnTo>
                    <a:lnTo>
                      <a:pt x="879" y="2160"/>
                    </a:lnTo>
                    <a:lnTo>
                      <a:pt x="1105" y="2185"/>
                    </a:lnTo>
                    <a:lnTo>
                      <a:pt x="1205" y="2160"/>
                    </a:lnTo>
                    <a:lnTo>
                      <a:pt x="1306" y="2084"/>
                    </a:lnTo>
                    <a:lnTo>
                      <a:pt x="1381" y="1984"/>
                    </a:lnTo>
                    <a:lnTo>
                      <a:pt x="1406" y="1858"/>
                    </a:lnTo>
                    <a:lnTo>
                      <a:pt x="1381" y="1758"/>
                    </a:lnTo>
                    <a:lnTo>
                      <a:pt x="1306" y="1658"/>
                    </a:lnTo>
                    <a:lnTo>
                      <a:pt x="1205" y="1582"/>
                    </a:lnTo>
                    <a:lnTo>
                      <a:pt x="1105" y="1557"/>
                    </a:lnTo>
                    <a:lnTo>
                      <a:pt x="1004" y="1557"/>
                    </a:lnTo>
                    <a:lnTo>
                      <a:pt x="929" y="1532"/>
                    </a:lnTo>
                    <a:lnTo>
                      <a:pt x="829" y="1482"/>
                    </a:lnTo>
                    <a:lnTo>
                      <a:pt x="778" y="1432"/>
                    </a:lnTo>
                    <a:lnTo>
                      <a:pt x="703" y="1356"/>
                    </a:lnTo>
                    <a:lnTo>
                      <a:pt x="678" y="1281"/>
                    </a:lnTo>
                    <a:lnTo>
                      <a:pt x="653" y="1181"/>
                    </a:lnTo>
                    <a:lnTo>
                      <a:pt x="628" y="1105"/>
                    </a:lnTo>
                    <a:lnTo>
                      <a:pt x="653" y="1005"/>
                    </a:lnTo>
                    <a:lnTo>
                      <a:pt x="678" y="930"/>
                    </a:lnTo>
                    <a:lnTo>
                      <a:pt x="703" y="829"/>
                    </a:lnTo>
                    <a:lnTo>
                      <a:pt x="778" y="779"/>
                    </a:lnTo>
                    <a:lnTo>
                      <a:pt x="829" y="704"/>
                    </a:lnTo>
                    <a:lnTo>
                      <a:pt x="929" y="679"/>
                    </a:lnTo>
                    <a:lnTo>
                      <a:pt x="1004" y="653"/>
                    </a:lnTo>
                    <a:lnTo>
                      <a:pt x="1105" y="628"/>
                    </a:lnTo>
                    <a:lnTo>
                      <a:pt x="1205" y="653"/>
                    </a:lnTo>
                    <a:lnTo>
                      <a:pt x="1331" y="704"/>
                    </a:lnTo>
                    <a:lnTo>
                      <a:pt x="1431" y="779"/>
                    </a:lnTo>
                    <a:lnTo>
                      <a:pt x="1481" y="854"/>
                    </a:lnTo>
                    <a:lnTo>
                      <a:pt x="1531" y="930"/>
                    </a:lnTo>
                    <a:lnTo>
                      <a:pt x="1582" y="955"/>
                    </a:lnTo>
                    <a:lnTo>
                      <a:pt x="1657" y="1005"/>
                    </a:lnTo>
                    <a:lnTo>
                      <a:pt x="1858" y="1005"/>
                    </a:lnTo>
                    <a:lnTo>
                      <a:pt x="1933" y="955"/>
                    </a:lnTo>
                    <a:lnTo>
                      <a:pt x="1983" y="930"/>
                    </a:lnTo>
                    <a:lnTo>
                      <a:pt x="2084" y="829"/>
                    </a:lnTo>
                    <a:lnTo>
                      <a:pt x="2184" y="779"/>
                    </a:lnTo>
                    <a:lnTo>
                      <a:pt x="2310" y="754"/>
                    </a:lnTo>
                    <a:lnTo>
                      <a:pt x="2435" y="729"/>
                    </a:lnTo>
                    <a:lnTo>
                      <a:pt x="2561" y="754"/>
                    </a:lnTo>
                    <a:lnTo>
                      <a:pt x="2661" y="779"/>
                    </a:lnTo>
                    <a:lnTo>
                      <a:pt x="2762" y="829"/>
                    </a:lnTo>
                    <a:lnTo>
                      <a:pt x="2862" y="904"/>
                    </a:lnTo>
                    <a:lnTo>
                      <a:pt x="2937" y="1005"/>
                    </a:lnTo>
                    <a:lnTo>
                      <a:pt x="2987" y="1105"/>
                    </a:lnTo>
                    <a:lnTo>
                      <a:pt x="3013" y="1231"/>
                    </a:lnTo>
                    <a:lnTo>
                      <a:pt x="3038" y="1356"/>
                    </a:lnTo>
                    <a:lnTo>
                      <a:pt x="3063" y="1457"/>
                    </a:lnTo>
                    <a:lnTo>
                      <a:pt x="3138" y="1557"/>
                    </a:lnTo>
                    <a:lnTo>
                      <a:pt x="3238" y="1632"/>
                    </a:lnTo>
                    <a:lnTo>
                      <a:pt x="3339" y="1658"/>
                    </a:lnTo>
                    <a:lnTo>
                      <a:pt x="3464" y="1632"/>
                    </a:lnTo>
                    <a:lnTo>
                      <a:pt x="3565" y="1557"/>
                    </a:lnTo>
                    <a:lnTo>
                      <a:pt x="3640" y="1457"/>
                    </a:lnTo>
                    <a:lnTo>
                      <a:pt x="3665" y="1356"/>
                    </a:lnTo>
                    <a:lnTo>
                      <a:pt x="3640" y="1105"/>
                    </a:lnTo>
                    <a:lnTo>
                      <a:pt x="3565" y="879"/>
                    </a:lnTo>
                    <a:lnTo>
                      <a:pt x="3439" y="653"/>
                    </a:lnTo>
                    <a:lnTo>
                      <a:pt x="3289" y="478"/>
                    </a:lnTo>
                    <a:lnTo>
                      <a:pt x="3113" y="327"/>
                    </a:lnTo>
                    <a:lnTo>
                      <a:pt x="2912" y="202"/>
                    </a:lnTo>
                    <a:lnTo>
                      <a:pt x="2661" y="126"/>
                    </a:lnTo>
                    <a:lnTo>
                      <a:pt x="2435" y="101"/>
                    </a:lnTo>
                    <a:lnTo>
                      <a:pt x="2259" y="126"/>
                    </a:lnTo>
                    <a:lnTo>
                      <a:pt x="2109" y="151"/>
                    </a:lnTo>
                    <a:lnTo>
                      <a:pt x="1958" y="202"/>
                    </a:lnTo>
                    <a:lnTo>
                      <a:pt x="1808" y="277"/>
                    </a:lnTo>
                    <a:lnTo>
                      <a:pt x="1657" y="176"/>
                    </a:lnTo>
                    <a:lnTo>
                      <a:pt x="1481" y="76"/>
                    </a:lnTo>
                    <a:lnTo>
                      <a:pt x="1280" y="26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092;p54">
                <a:extLst>
                  <a:ext uri="{FF2B5EF4-FFF2-40B4-BE49-F238E27FC236}">
                    <a16:creationId xmlns:a16="http://schemas.microsoft.com/office/drawing/2014/main" id="{2203EB5B-B94C-2780-58CB-4825818FDCC1}"/>
                  </a:ext>
                </a:extLst>
              </p:cNvPr>
              <p:cNvSpPr/>
              <p:nvPr/>
            </p:nvSpPr>
            <p:spPr>
              <a:xfrm>
                <a:off x="6983475" y="1920875"/>
                <a:ext cx="36025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14410" h="16644" extrusionOk="0">
                    <a:moveTo>
                      <a:pt x="6125" y="628"/>
                    </a:moveTo>
                    <a:lnTo>
                      <a:pt x="6226" y="653"/>
                    </a:lnTo>
                    <a:lnTo>
                      <a:pt x="6326" y="678"/>
                    </a:lnTo>
                    <a:lnTo>
                      <a:pt x="6427" y="703"/>
                    </a:lnTo>
                    <a:lnTo>
                      <a:pt x="6527" y="754"/>
                    </a:lnTo>
                    <a:lnTo>
                      <a:pt x="6602" y="829"/>
                    </a:lnTo>
                    <a:lnTo>
                      <a:pt x="6653" y="904"/>
                    </a:lnTo>
                    <a:lnTo>
                      <a:pt x="6703" y="1005"/>
                    </a:lnTo>
                    <a:lnTo>
                      <a:pt x="6753" y="1105"/>
                    </a:lnTo>
                    <a:lnTo>
                      <a:pt x="6778" y="1180"/>
                    </a:lnTo>
                    <a:lnTo>
                      <a:pt x="6853" y="1256"/>
                    </a:lnTo>
                    <a:lnTo>
                      <a:pt x="6904" y="1306"/>
                    </a:lnTo>
                    <a:lnTo>
                      <a:pt x="7004" y="1331"/>
                    </a:lnTo>
                    <a:lnTo>
                      <a:pt x="7079" y="1331"/>
                    </a:lnTo>
                    <a:lnTo>
                      <a:pt x="7155" y="1306"/>
                    </a:lnTo>
                    <a:lnTo>
                      <a:pt x="7230" y="1281"/>
                    </a:lnTo>
                    <a:lnTo>
                      <a:pt x="7305" y="1206"/>
                    </a:lnTo>
                    <a:lnTo>
                      <a:pt x="7456" y="1055"/>
                    </a:lnTo>
                    <a:lnTo>
                      <a:pt x="7632" y="929"/>
                    </a:lnTo>
                    <a:lnTo>
                      <a:pt x="7832" y="854"/>
                    </a:lnTo>
                    <a:lnTo>
                      <a:pt x="8058" y="829"/>
                    </a:lnTo>
                    <a:lnTo>
                      <a:pt x="8209" y="854"/>
                    </a:lnTo>
                    <a:lnTo>
                      <a:pt x="8360" y="879"/>
                    </a:lnTo>
                    <a:lnTo>
                      <a:pt x="8485" y="929"/>
                    </a:lnTo>
                    <a:lnTo>
                      <a:pt x="8611" y="1005"/>
                    </a:lnTo>
                    <a:lnTo>
                      <a:pt x="8736" y="1105"/>
                    </a:lnTo>
                    <a:lnTo>
                      <a:pt x="8836" y="1231"/>
                    </a:lnTo>
                    <a:lnTo>
                      <a:pt x="8912" y="1356"/>
                    </a:lnTo>
                    <a:lnTo>
                      <a:pt x="8962" y="1482"/>
                    </a:lnTo>
                    <a:lnTo>
                      <a:pt x="9012" y="1557"/>
                    </a:lnTo>
                    <a:lnTo>
                      <a:pt x="9062" y="1607"/>
                    </a:lnTo>
                    <a:lnTo>
                      <a:pt x="9113" y="1657"/>
                    </a:lnTo>
                    <a:lnTo>
                      <a:pt x="9188" y="1682"/>
                    </a:lnTo>
                    <a:lnTo>
                      <a:pt x="9288" y="1708"/>
                    </a:lnTo>
                    <a:lnTo>
                      <a:pt x="9364" y="1682"/>
                    </a:lnTo>
                    <a:lnTo>
                      <a:pt x="9414" y="1657"/>
                    </a:lnTo>
                    <a:lnTo>
                      <a:pt x="9489" y="1607"/>
                    </a:lnTo>
                    <a:lnTo>
                      <a:pt x="9590" y="1532"/>
                    </a:lnTo>
                    <a:lnTo>
                      <a:pt x="9690" y="1457"/>
                    </a:lnTo>
                    <a:lnTo>
                      <a:pt x="9816" y="1431"/>
                    </a:lnTo>
                    <a:lnTo>
                      <a:pt x="9941" y="1406"/>
                    </a:lnTo>
                    <a:lnTo>
                      <a:pt x="10092" y="1431"/>
                    </a:lnTo>
                    <a:lnTo>
                      <a:pt x="10217" y="1457"/>
                    </a:lnTo>
                    <a:lnTo>
                      <a:pt x="10318" y="1532"/>
                    </a:lnTo>
                    <a:lnTo>
                      <a:pt x="10418" y="1607"/>
                    </a:lnTo>
                    <a:lnTo>
                      <a:pt x="10493" y="1708"/>
                    </a:lnTo>
                    <a:lnTo>
                      <a:pt x="10569" y="1808"/>
                    </a:lnTo>
                    <a:lnTo>
                      <a:pt x="10594" y="1933"/>
                    </a:lnTo>
                    <a:lnTo>
                      <a:pt x="10619" y="2059"/>
                    </a:lnTo>
                    <a:lnTo>
                      <a:pt x="10594" y="2210"/>
                    </a:lnTo>
                    <a:lnTo>
                      <a:pt x="10569" y="2310"/>
                    </a:lnTo>
                    <a:lnTo>
                      <a:pt x="10544" y="2385"/>
                    </a:lnTo>
                    <a:lnTo>
                      <a:pt x="10544" y="2461"/>
                    </a:lnTo>
                    <a:lnTo>
                      <a:pt x="10544" y="2536"/>
                    </a:lnTo>
                    <a:lnTo>
                      <a:pt x="10594" y="2611"/>
                    </a:lnTo>
                    <a:lnTo>
                      <a:pt x="10619" y="2661"/>
                    </a:lnTo>
                    <a:lnTo>
                      <a:pt x="10694" y="2712"/>
                    </a:lnTo>
                    <a:lnTo>
                      <a:pt x="10744" y="2737"/>
                    </a:lnTo>
                    <a:lnTo>
                      <a:pt x="10820" y="2737"/>
                    </a:lnTo>
                    <a:lnTo>
                      <a:pt x="10995" y="2787"/>
                    </a:lnTo>
                    <a:lnTo>
                      <a:pt x="11171" y="2837"/>
                    </a:lnTo>
                    <a:lnTo>
                      <a:pt x="11322" y="2938"/>
                    </a:lnTo>
                    <a:lnTo>
                      <a:pt x="11447" y="3063"/>
                    </a:lnTo>
                    <a:lnTo>
                      <a:pt x="11548" y="3189"/>
                    </a:lnTo>
                    <a:lnTo>
                      <a:pt x="11623" y="3364"/>
                    </a:lnTo>
                    <a:lnTo>
                      <a:pt x="11673" y="3540"/>
                    </a:lnTo>
                    <a:lnTo>
                      <a:pt x="11698" y="3716"/>
                    </a:lnTo>
                    <a:lnTo>
                      <a:pt x="11698" y="3866"/>
                    </a:lnTo>
                    <a:lnTo>
                      <a:pt x="11648" y="3992"/>
                    </a:lnTo>
                    <a:lnTo>
                      <a:pt x="11598" y="4143"/>
                    </a:lnTo>
                    <a:lnTo>
                      <a:pt x="11523" y="4268"/>
                    </a:lnTo>
                    <a:lnTo>
                      <a:pt x="778" y="4268"/>
                    </a:lnTo>
                    <a:lnTo>
                      <a:pt x="728" y="4143"/>
                    </a:lnTo>
                    <a:lnTo>
                      <a:pt x="653" y="3992"/>
                    </a:lnTo>
                    <a:lnTo>
                      <a:pt x="628" y="3866"/>
                    </a:lnTo>
                    <a:lnTo>
                      <a:pt x="628" y="3716"/>
                    </a:lnTo>
                    <a:lnTo>
                      <a:pt x="628" y="3540"/>
                    </a:lnTo>
                    <a:lnTo>
                      <a:pt x="678" y="3389"/>
                    </a:lnTo>
                    <a:lnTo>
                      <a:pt x="728" y="3264"/>
                    </a:lnTo>
                    <a:lnTo>
                      <a:pt x="803" y="3138"/>
                    </a:lnTo>
                    <a:lnTo>
                      <a:pt x="904" y="3013"/>
                    </a:lnTo>
                    <a:lnTo>
                      <a:pt x="1029" y="2913"/>
                    </a:lnTo>
                    <a:lnTo>
                      <a:pt x="1155" y="2837"/>
                    </a:lnTo>
                    <a:lnTo>
                      <a:pt x="1306" y="2787"/>
                    </a:lnTo>
                    <a:lnTo>
                      <a:pt x="1456" y="2938"/>
                    </a:lnTo>
                    <a:lnTo>
                      <a:pt x="1632" y="3088"/>
                    </a:lnTo>
                    <a:lnTo>
                      <a:pt x="1757" y="3138"/>
                    </a:lnTo>
                    <a:lnTo>
                      <a:pt x="1858" y="3189"/>
                    </a:lnTo>
                    <a:lnTo>
                      <a:pt x="2008" y="3214"/>
                    </a:lnTo>
                    <a:lnTo>
                      <a:pt x="2134" y="3239"/>
                    </a:lnTo>
                    <a:lnTo>
                      <a:pt x="2310" y="3214"/>
                    </a:lnTo>
                    <a:lnTo>
                      <a:pt x="2410" y="3189"/>
                    </a:lnTo>
                    <a:lnTo>
                      <a:pt x="2510" y="3088"/>
                    </a:lnTo>
                    <a:lnTo>
                      <a:pt x="2561" y="2988"/>
                    </a:lnTo>
                    <a:lnTo>
                      <a:pt x="2561" y="2862"/>
                    </a:lnTo>
                    <a:lnTo>
                      <a:pt x="2536" y="2762"/>
                    </a:lnTo>
                    <a:lnTo>
                      <a:pt x="2435" y="2661"/>
                    </a:lnTo>
                    <a:lnTo>
                      <a:pt x="2335" y="2611"/>
                    </a:lnTo>
                    <a:lnTo>
                      <a:pt x="2109" y="2611"/>
                    </a:lnTo>
                    <a:lnTo>
                      <a:pt x="2008" y="2586"/>
                    </a:lnTo>
                    <a:lnTo>
                      <a:pt x="1933" y="2536"/>
                    </a:lnTo>
                    <a:lnTo>
                      <a:pt x="1883" y="2511"/>
                    </a:lnTo>
                    <a:lnTo>
                      <a:pt x="1808" y="2385"/>
                    </a:lnTo>
                    <a:lnTo>
                      <a:pt x="1757" y="2335"/>
                    </a:lnTo>
                    <a:lnTo>
                      <a:pt x="1757" y="2310"/>
                    </a:lnTo>
                    <a:lnTo>
                      <a:pt x="1732" y="2210"/>
                    </a:lnTo>
                    <a:lnTo>
                      <a:pt x="1707" y="2059"/>
                    </a:lnTo>
                    <a:lnTo>
                      <a:pt x="1732" y="1933"/>
                    </a:lnTo>
                    <a:lnTo>
                      <a:pt x="1757" y="1808"/>
                    </a:lnTo>
                    <a:lnTo>
                      <a:pt x="1833" y="1708"/>
                    </a:lnTo>
                    <a:lnTo>
                      <a:pt x="1908" y="1607"/>
                    </a:lnTo>
                    <a:lnTo>
                      <a:pt x="2008" y="1532"/>
                    </a:lnTo>
                    <a:lnTo>
                      <a:pt x="2109" y="1457"/>
                    </a:lnTo>
                    <a:lnTo>
                      <a:pt x="2234" y="1431"/>
                    </a:lnTo>
                    <a:lnTo>
                      <a:pt x="2360" y="1406"/>
                    </a:lnTo>
                    <a:lnTo>
                      <a:pt x="2485" y="1431"/>
                    </a:lnTo>
                    <a:lnTo>
                      <a:pt x="2611" y="1457"/>
                    </a:lnTo>
                    <a:lnTo>
                      <a:pt x="2736" y="1532"/>
                    </a:lnTo>
                    <a:lnTo>
                      <a:pt x="2837" y="1607"/>
                    </a:lnTo>
                    <a:lnTo>
                      <a:pt x="2887" y="1657"/>
                    </a:lnTo>
                    <a:lnTo>
                      <a:pt x="2962" y="1682"/>
                    </a:lnTo>
                    <a:lnTo>
                      <a:pt x="3038" y="1708"/>
                    </a:lnTo>
                    <a:lnTo>
                      <a:pt x="3113" y="1682"/>
                    </a:lnTo>
                    <a:lnTo>
                      <a:pt x="3188" y="1657"/>
                    </a:lnTo>
                    <a:lnTo>
                      <a:pt x="3264" y="1607"/>
                    </a:lnTo>
                    <a:lnTo>
                      <a:pt x="3314" y="1557"/>
                    </a:lnTo>
                    <a:lnTo>
                      <a:pt x="3339" y="1482"/>
                    </a:lnTo>
                    <a:lnTo>
                      <a:pt x="3414" y="1356"/>
                    </a:lnTo>
                    <a:lnTo>
                      <a:pt x="3489" y="1231"/>
                    </a:lnTo>
                    <a:lnTo>
                      <a:pt x="3590" y="1105"/>
                    </a:lnTo>
                    <a:lnTo>
                      <a:pt x="3690" y="1005"/>
                    </a:lnTo>
                    <a:lnTo>
                      <a:pt x="3816" y="929"/>
                    </a:lnTo>
                    <a:lnTo>
                      <a:pt x="3966" y="879"/>
                    </a:lnTo>
                    <a:lnTo>
                      <a:pt x="4117" y="854"/>
                    </a:lnTo>
                    <a:lnTo>
                      <a:pt x="4268" y="829"/>
                    </a:lnTo>
                    <a:lnTo>
                      <a:pt x="4469" y="854"/>
                    </a:lnTo>
                    <a:lnTo>
                      <a:pt x="4644" y="929"/>
                    </a:lnTo>
                    <a:lnTo>
                      <a:pt x="4820" y="1030"/>
                    </a:lnTo>
                    <a:lnTo>
                      <a:pt x="4971" y="1155"/>
                    </a:lnTo>
                    <a:lnTo>
                      <a:pt x="5046" y="1206"/>
                    </a:lnTo>
                    <a:lnTo>
                      <a:pt x="5121" y="1256"/>
                    </a:lnTo>
                    <a:lnTo>
                      <a:pt x="5272" y="1256"/>
                    </a:lnTo>
                    <a:lnTo>
                      <a:pt x="5347" y="1231"/>
                    </a:lnTo>
                    <a:lnTo>
                      <a:pt x="5422" y="1180"/>
                    </a:lnTo>
                    <a:lnTo>
                      <a:pt x="5473" y="1130"/>
                    </a:lnTo>
                    <a:lnTo>
                      <a:pt x="5498" y="1055"/>
                    </a:lnTo>
                    <a:lnTo>
                      <a:pt x="5548" y="980"/>
                    </a:lnTo>
                    <a:lnTo>
                      <a:pt x="5598" y="879"/>
                    </a:lnTo>
                    <a:lnTo>
                      <a:pt x="5749" y="754"/>
                    </a:lnTo>
                    <a:lnTo>
                      <a:pt x="5925" y="653"/>
                    </a:lnTo>
                    <a:lnTo>
                      <a:pt x="6025" y="653"/>
                    </a:lnTo>
                    <a:lnTo>
                      <a:pt x="6125" y="628"/>
                    </a:lnTo>
                    <a:close/>
                    <a:moveTo>
                      <a:pt x="9590" y="4896"/>
                    </a:moveTo>
                    <a:lnTo>
                      <a:pt x="9514" y="5548"/>
                    </a:lnTo>
                    <a:lnTo>
                      <a:pt x="7807" y="5548"/>
                    </a:lnTo>
                    <a:lnTo>
                      <a:pt x="7883" y="4896"/>
                    </a:lnTo>
                    <a:close/>
                    <a:moveTo>
                      <a:pt x="11347" y="4896"/>
                    </a:moveTo>
                    <a:lnTo>
                      <a:pt x="11297" y="5548"/>
                    </a:lnTo>
                    <a:lnTo>
                      <a:pt x="10142" y="5548"/>
                    </a:lnTo>
                    <a:lnTo>
                      <a:pt x="10217" y="4896"/>
                    </a:lnTo>
                    <a:close/>
                    <a:moveTo>
                      <a:pt x="12778" y="6176"/>
                    </a:moveTo>
                    <a:lnTo>
                      <a:pt x="12928" y="6778"/>
                    </a:lnTo>
                    <a:lnTo>
                      <a:pt x="7280" y="6778"/>
                    </a:lnTo>
                    <a:lnTo>
                      <a:pt x="7456" y="6176"/>
                    </a:lnTo>
                    <a:close/>
                    <a:moveTo>
                      <a:pt x="13631" y="7381"/>
                    </a:moveTo>
                    <a:lnTo>
                      <a:pt x="13732" y="8034"/>
                    </a:lnTo>
                    <a:lnTo>
                      <a:pt x="6477" y="8034"/>
                    </a:lnTo>
                    <a:lnTo>
                      <a:pt x="6602" y="7381"/>
                    </a:lnTo>
                    <a:close/>
                    <a:moveTo>
                      <a:pt x="12878" y="11197"/>
                    </a:moveTo>
                    <a:lnTo>
                      <a:pt x="12677" y="13381"/>
                    </a:lnTo>
                    <a:lnTo>
                      <a:pt x="11146" y="13381"/>
                    </a:lnTo>
                    <a:lnTo>
                      <a:pt x="10920" y="13355"/>
                    </a:lnTo>
                    <a:lnTo>
                      <a:pt x="10719" y="13305"/>
                    </a:lnTo>
                    <a:lnTo>
                      <a:pt x="10518" y="13205"/>
                    </a:lnTo>
                    <a:lnTo>
                      <a:pt x="10368" y="13054"/>
                    </a:lnTo>
                    <a:lnTo>
                      <a:pt x="10217" y="12904"/>
                    </a:lnTo>
                    <a:lnTo>
                      <a:pt x="10117" y="12703"/>
                    </a:lnTo>
                    <a:lnTo>
                      <a:pt x="10067" y="12502"/>
                    </a:lnTo>
                    <a:lnTo>
                      <a:pt x="10041" y="12276"/>
                    </a:lnTo>
                    <a:lnTo>
                      <a:pt x="10067" y="12075"/>
                    </a:lnTo>
                    <a:lnTo>
                      <a:pt x="10117" y="11874"/>
                    </a:lnTo>
                    <a:lnTo>
                      <a:pt x="10217" y="11674"/>
                    </a:lnTo>
                    <a:lnTo>
                      <a:pt x="10368" y="11498"/>
                    </a:lnTo>
                    <a:lnTo>
                      <a:pt x="10518" y="11372"/>
                    </a:lnTo>
                    <a:lnTo>
                      <a:pt x="10719" y="11272"/>
                    </a:lnTo>
                    <a:lnTo>
                      <a:pt x="10920" y="11197"/>
                    </a:lnTo>
                    <a:close/>
                    <a:moveTo>
                      <a:pt x="2084" y="4896"/>
                    </a:moveTo>
                    <a:lnTo>
                      <a:pt x="3013" y="16016"/>
                    </a:lnTo>
                    <a:lnTo>
                      <a:pt x="2034" y="16016"/>
                    </a:lnTo>
                    <a:lnTo>
                      <a:pt x="979" y="4896"/>
                    </a:lnTo>
                    <a:close/>
                    <a:moveTo>
                      <a:pt x="4544" y="4896"/>
                    </a:moveTo>
                    <a:lnTo>
                      <a:pt x="5247" y="16016"/>
                    </a:lnTo>
                    <a:lnTo>
                      <a:pt x="3640" y="16016"/>
                    </a:lnTo>
                    <a:lnTo>
                      <a:pt x="2711" y="4896"/>
                    </a:lnTo>
                    <a:close/>
                    <a:moveTo>
                      <a:pt x="7255" y="4896"/>
                    </a:moveTo>
                    <a:lnTo>
                      <a:pt x="7205" y="5548"/>
                    </a:lnTo>
                    <a:lnTo>
                      <a:pt x="7104" y="5573"/>
                    </a:lnTo>
                    <a:lnTo>
                      <a:pt x="7004" y="5624"/>
                    </a:lnTo>
                    <a:lnTo>
                      <a:pt x="6954" y="5699"/>
                    </a:lnTo>
                    <a:lnTo>
                      <a:pt x="6904" y="5774"/>
                    </a:lnTo>
                    <a:lnTo>
                      <a:pt x="6653" y="6778"/>
                    </a:lnTo>
                    <a:lnTo>
                      <a:pt x="6226" y="6778"/>
                    </a:lnTo>
                    <a:lnTo>
                      <a:pt x="6125" y="6829"/>
                    </a:lnTo>
                    <a:lnTo>
                      <a:pt x="6050" y="6929"/>
                    </a:lnTo>
                    <a:lnTo>
                      <a:pt x="6025" y="7029"/>
                    </a:lnTo>
                    <a:lnTo>
                      <a:pt x="5824" y="8285"/>
                    </a:lnTo>
                    <a:lnTo>
                      <a:pt x="5824" y="8410"/>
                    </a:lnTo>
                    <a:lnTo>
                      <a:pt x="5874" y="8536"/>
                    </a:lnTo>
                    <a:lnTo>
                      <a:pt x="6000" y="8611"/>
                    </a:lnTo>
                    <a:lnTo>
                      <a:pt x="6125" y="8661"/>
                    </a:lnTo>
                    <a:lnTo>
                      <a:pt x="6527" y="8661"/>
                    </a:lnTo>
                    <a:lnTo>
                      <a:pt x="7129" y="16016"/>
                    </a:lnTo>
                    <a:lnTo>
                      <a:pt x="5874" y="16016"/>
                    </a:lnTo>
                    <a:lnTo>
                      <a:pt x="5171" y="4896"/>
                    </a:lnTo>
                    <a:close/>
                    <a:moveTo>
                      <a:pt x="13079" y="8661"/>
                    </a:moveTo>
                    <a:lnTo>
                      <a:pt x="12928" y="10569"/>
                    </a:lnTo>
                    <a:lnTo>
                      <a:pt x="10970" y="10569"/>
                    </a:lnTo>
                    <a:lnTo>
                      <a:pt x="10795" y="10594"/>
                    </a:lnTo>
                    <a:lnTo>
                      <a:pt x="10644" y="10644"/>
                    </a:lnTo>
                    <a:lnTo>
                      <a:pt x="10468" y="10695"/>
                    </a:lnTo>
                    <a:lnTo>
                      <a:pt x="10318" y="10770"/>
                    </a:lnTo>
                    <a:lnTo>
                      <a:pt x="10192" y="10845"/>
                    </a:lnTo>
                    <a:lnTo>
                      <a:pt x="10041" y="10946"/>
                    </a:lnTo>
                    <a:lnTo>
                      <a:pt x="9916" y="11071"/>
                    </a:lnTo>
                    <a:lnTo>
                      <a:pt x="9816" y="11197"/>
                    </a:lnTo>
                    <a:lnTo>
                      <a:pt x="9715" y="11322"/>
                    </a:lnTo>
                    <a:lnTo>
                      <a:pt x="9615" y="11473"/>
                    </a:lnTo>
                    <a:lnTo>
                      <a:pt x="9539" y="11623"/>
                    </a:lnTo>
                    <a:lnTo>
                      <a:pt x="9489" y="11774"/>
                    </a:lnTo>
                    <a:lnTo>
                      <a:pt x="9439" y="11950"/>
                    </a:lnTo>
                    <a:lnTo>
                      <a:pt x="9414" y="12125"/>
                    </a:lnTo>
                    <a:lnTo>
                      <a:pt x="9414" y="12276"/>
                    </a:lnTo>
                    <a:lnTo>
                      <a:pt x="9414" y="12452"/>
                    </a:lnTo>
                    <a:lnTo>
                      <a:pt x="9464" y="12627"/>
                    </a:lnTo>
                    <a:lnTo>
                      <a:pt x="9489" y="12803"/>
                    </a:lnTo>
                    <a:lnTo>
                      <a:pt x="9564" y="12954"/>
                    </a:lnTo>
                    <a:lnTo>
                      <a:pt x="9615" y="13104"/>
                    </a:lnTo>
                    <a:lnTo>
                      <a:pt x="9715" y="13255"/>
                    </a:lnTo>
                    <a:lnTo>
                      <a:pt x="9816" y="13381"/>
                    </a:lnTo>
                    <a:lnTo>
                      <a:pt x="9916" y="13506"/>
                    </a:lnTo>
                    <a:lnTo>
                      <a:pt x="10041" y="13606"/>
                    </a:lnTo>
                    <a:lnTo>
                      <a:pt x="10167" y="13707"/>
                    </a:lnTo>
                    <a:lnTo>
                      <a:pt x="10318" y="13807"/>
                    </a:lnTo>
                    <a:lnTo>
                      <a:pt x="10468" y="13883"/>
                    </a:lnTo>
                    <a:lnTo>
                      <a:pt x="10619" y="13933"/>
                    </a:lnTo>
                    <a:lnTo>
                      <a:pt x="10795" y="13983"/>
                    </a:lnTo>
                    <a:lnTo>
                      <a:pt x="10970" y="14008"/>
                    </a:lnTo>
                    <a:lnTo>
                      <a:pt x="12627" y="14008"/>
                    </a:lnTo>
                    <a:lnTo>
                      <a:pt x="12476" y="16016"/>
                    </a:lnTo>
                    <a:lnTo>
                      <a:pt x="7757" y="16016"/>
                    </a:lnTo>
                    <a:lnTo>
                      <a:pt x="7155" y="8661"/>
                    </a:lnTo>
                    <a:close/>
                    <a:moveTo>
                      <a:pt x="6125" y="1"/>
                    </a:moveTo>
                    <a:lnTo>
                      <a:pt x="5975" y="26"/>
                    </a:lnTo>
                    <a:lnTo>
                      <a:pt x="5849" y="51"/>
                    </a:lnTo>
                    <a:lnTo>
                      <a:pt x="5699" y="76"/>
                    </a:lnTo>
                    <a:lnTo>
                      <a:pt x="5573" y="126"/>
                    </a:lnTo>
                    <a:lnTo>
                      <a:pt x="5448" y="201"/>
                    </a:lnTo>
                    <a:lnTo>
                      <a:pt x="5347" y="277"/>
                    </a:lnTo>
                    <a:lnTo>
                      <a:pt x="5222" y="377"/>
                    </a:lnTo>
                    <a:lnTo>
                      <a:pt x="5146" y="478"/>
                    </a:lnTo>
                    <a:lnTo>
                      <a:pt x="4945" y="377"/>
                    </a:lnTo>
                    <a:lnTo>
                      <a:pt x="4720" y="277"/>
                    </a:lnTo>
                    <a:lnTo>
                      <a:pt x="4494" y="226"/>
                    </a:lnTo>
                    <a:lnTo>
                      <a:pt x="4067" y="226"/>
                    </a:lnTo>
                    <a:lnTo>
                      <a:pt x="3866" y="252"/>
                    </a:lnTo>
                    <a:lnTo>
                      <a:pt x="3690" y="327"/>
                    </a:lnTo>
                    <a:lnTo>
                      <a:pt x="3515" y="402"/>
                    </a:lnTo>
                    <a:lnTo>
                      <a:pt x="3339" y="503"/>
                    </a:lnTo>
                    <a:lnTo>
                      <a:pt x="3188" y="628"/>
                    </a:lnTo>
                    <a:lnTo>
                      <a:pt x="3063" y="779"/>
                    </a:lnTo>
                    <a:lnTo>
                      <a:pt x="2937" y="929"/>
                    </a:lnTo>
                    <a:lnTo>
                      <a:pt x="2812" y="879"/>
                    </a:lnTo>
                    <a:lnTo>
                      <a:pt x="2661" y="829"/>
                    </a:lnTo>
                    <a:lnTo>
                      <a:pt x="2510" y="804"/>
                    </a:lnTo>
                    <a:lnTo>
                      <a:pt x="2360" y="804"/>
                    </a:lnTo>
                    <a:lnTo>
                      <a:pt x="2109" y="829"/>
                    </a:lnTo>
                    <a:lnTo>
                      <a:pt x="1858" y="904"/>
                    </a:lnTo>
                    <a:lnTo>
                      <a:pt x="1657" y="1005"/>
                    </a:lnTo>
                    <a:lnTo>
                      <a:pt x="1456" y="1155"/>
                    </a:lnTo>
                    <a:lnTo>
                      <a:pt x="1306" y="1356"/>
                    </a:lnTo>
                    <a:lnTo>
                      <a:pt x="1180" y="1582"/>
                    </a:lnTo>
                    <a:lnTo>
                      <a:pt x="1105" y="1808"/>
                    </a:lnTo>
                    <a:lnTo>
                      <a:pt x="1080" y="2059"/>
                    </a:lnTo>
                    <a:lnTo>
                      <a:pt x="1105" y="2210"/>
                    </a:lnTo>
                    <a:lnTo>
                      <a:pt x="854" y="2285"/>
                    </a:lnTo>
                    <a:lnTo>
                      <a:pt x="653" y="2410"/>
                    </a:lnTo>
                    <a:lnTo>
                      <a:pt x="452" y="2586"/>
                    </a:lnTo>
                    <a:lnTo>
                      <a:pt x="301" y="2762"/>
                    </a:lnTo>
                    <a:lnTo>
                      <a:pt x="176" y="2963"/>
                    </a:lnTo>
                    <a:lnTo>
                      <a:pt x="75" y="3214"/>
                    </a:lnTo>
                    <a:lnTo>
                      <a:pt x="25" y="3440"/>
                    </a:lnTo>
                    <a:lnTo>
                      <a:pt x="0" y="3716"/>
                    </a:lnTo>
                    <a:lnTo>
                      <a:pt x="25" y="3967"/>
                    </a:lnTo>
                    <a:lnTo>
                      <a:pt x="75" y="4218"/>
                    </a:lnTo>
                    <a:lnTo>
                      <a:pt x="176" y="4469"/>
                    </a:lnTo>
                    <a:lnTo>
                      <a:pt x="326" y="4670"/>
                    </a:lnTo>
                    <a:lnTo>
                      <a:pt x="1456" y="16343"/>
                    </a:lnTo>
                    <a:lnTo>
                      <a:pt x="1481" y="16468"/>
                    </a:lnTo>
                    <a:lnTo>
                      <a:pt x="1557" y="16544"/>
                    </a:lnTo>
                    <a:lnTo>
                      <a:pt x="1657" y="16619"/>
                    </a:lnTo>
                    <a:lnTo>
                      <a:pt x="1757" y="16644"/>
                    </a:lnTo>
                    <a:lnTo>
                      <a:pt x="12753" y="16644"/>
                    </a:lnTo>
                    <a:lnTo>
                      <a:pt x="12878" y="16619"/>
                    </a:lnTo>
                    <a:lnTo>
                      <a:pt x="12953" y="16544"/>
                    </a:lnTo>
                    <a:lnTo>
                      <a:pt x="13029" y="16468"/>
                    </a:lnTo>
                    <a:lnTo>
                      <a:pt x="13054" y="16343"/>
                    </a:lnTo>
                    <a:lnTo>
                      <a:pt x="13707" y="8661"/>
                    </a:lnTo>
                    <a:lnTo>
                      <a:pt x="14108" y="8661"/>
                    </a:lnTo>
                    <a:lnTo>
                      <a:pt x="14234" y="8611"/>
                    </a:lnTo>
                    <a:lnTo>
                      <a:pt x="14334" y="8536"/>
                    </a:lnTo>
                    <a:lnTo>
                      <a:pt x="14409" y="8410"/>
                    </a:lnTo>
                    <a:lnTo>
                      <a:pt x="14409" y="8285"/>
                    </a:lnTo>
                    <a:lnTo>
                      <a:pt x="14209" y="7029"/>
                    </a:lnTo>
                    <a:lnTo>
                      <a:pt x="14158" y="6929"/>
                    </a:lnTo>
                    <a:lnTo>
                      <a:pt x="14108" y="6829"/>
                    </a:lnTo>
                    <a:lnTo>
                      <a:pt x="14008" y="6778"/>
                    </a:lnTo>
                    <a:lnTo>
                      <a:pt x="13581" y="6778"/>
                    </a:lnTo>
                    <a:lnTo>
                      <a:pt x="13305" y="5774"/>
                    </a:lnTo>
                    <a:lnTo>
                      <a:pt x="13280" y="5699"/>
                    </a:lnTo>
                    <a:lnTo>
                      <a:pt x="13204" y="5624"/>
                    </a:lnTo>
                    <a:lnTo>
                      <a:pt x="13104" y="5573"/>
                    </a:lnTo>
                    <a:lnTo>
                      <a:pt x="13004" y="5548"/>
                    </a:lnTo>
                    <a:lnTo>
                      <a:pt x="11924" y="5548"/>
                    </a:lnTo>
                    <a:lnTo>
                      <a:pt x="11999" y="4670"/>
                    </a:lnTo>
                    <a:lnTo>
                      <a:pt x="12125" y="4469"/>
                    </a:lnTo>
                    <a:lnTo>
                      <a:pt x="12251" y="4218"/>
                    </a:lnTo>
                    <a:lnTo>
                      <a:pt x="12301" y="3967"/>
                    </a:lnTo>
                    <a:lnTo>
                      <a:pt x="12326" y="3716"/>
                    </a:lnTo>
                    <a:lnTo>
                      <a:pt x="12301" y="3440"/>
                    </a:lnTo>
                    <a:lnTo>
                      <a:pt x="12251" y="3214"/>
                    </a:lnTo>
                    <a:lnTo>
                      <a:pt x="12150" y="2963"/>
                    </a:lnTo>
                    <a:lnTo>
                      <a:pt x="12025" y="2762"/>
                    </a:lnTo>
                    <a:lnTo>
                      <a:pt x="11849" y="2586"/>
                    </a:lnTo>
                    <a:lnTo>
                      <a:pt x="11673" y="2410"/>
                    </a:lnTo>
                    <a:lnTo>
                      <a:pt x="11447" y="2285"/>
                    </a:lnTo>
                    <a:lnTo>
                      <a:pt x="11221" y="2210"/>
                    </a:lnTo>
                    <a:lnTo>
                      <a:pt x="11221" y="2059"/>
                    </a:lnTo>
                    <a:lnTo>
                      <a:pt x="11196" y="1808"/>
                    </a:lnTo>
                    <a:lnTo>
                      <a:pt x="11121" y="1582"/>
                    </a:lnTo>
                    <a:lnTo>
                      <a:pt x="11020" y="1356"/>
                    </a:lnTo>
                    <a:lnTo>
                      <a:pt x="10845" y="1155"/>
                    </a:lnTo>
                    <a:lnTo>
                      <a:pt x="10669" y="1005"/>
                    </a:lnTo>
                    <a:lnTo>
                      <a:pt x="10443" y="904"/>
                    </a:lnTo>
                    <a:lnTo>
                      <a:pt x="10217" y="829"/>
                    </a:lnTo>
                    <a:lnTo>
                      <a:pt x="9941" y="804"/>
                    </a:lnTo>
                    <a:lnTo>
                      <a:pt x="9816" y="804"/>
                    </a:lnTo>
                    <a:lnTo>
                      <a:pt x="9665" y="829"/>
                    </a:lnTo>
                    <a:lnTo>
                      <a:pt x="9514" y="879"/>
                    </a:lnTo>
                    <a:lnTo>
                      <a:pt x="9389" y="929"/>
                    </a:lnTo>
                    <a:lnTo>
                      <a:pt x="9263" y="779"/>
                    </a:lnTo>
                    <a:lnTo>
                      <a:pt x="9138" y="628"/>
                    </a:lnTo>
                    <a:lnTo>
                      <a:pt x="8987" y="503"/>
                    </a:lnTo>
                    <a:lnTo>
                      <a:pt x="8811" y="402"/>
                    </a:lnTo>
                    <a:lnTo>
                      <a:pt x="8636" y="327"/>
                    </a:lnTo>
                    <a:lnTo>
                      <a:pt x="8460" y="277"/>
                    </a:lnTo>
                    <a:lnTo>
                      <a:pt x="8259" y="226"/>
                    </a:lnTo>
                    <a:lnTo>
                      <a:pt x="7807" y="226"/>
                    </a:lnTo>
                    <a:lnTo>
                      <a:pt x="7581" y="302"/>
                    </a:lnTo>
                    <a:lnTo>
                      <a:pt x="7355" y="377"/>
                    </a:lnTo>
                    <a:lnTo>
                      <a:pt x="7129" y="503"/>
                    </a:lnTo>
                    <a:lnTo>
                      <a:pt x="7029" y="402"/>
                    </a:lnTo>
                    <a:lnTo>
                      <a:pt x="6929" y="302"/>
                    </a:lnTo>
                    <a:lnTo>
                      <a:pt x="6828" y="226"/>
                    </a:lnTo>
                    <a:lnTo>
                      <a:pt x="6678" y="151"/>
                    </a:lnTo>
                    <a:lnTo>
                      <a:pt x="6552" y="76"/>
                    </a:lnTo>
                    <a:lnTo>
                      <a:pt x="6427" y="51"/>
                    </a:lnTo>
                    <a:lnTo>
                      <a:pt x="6276" y="26"/>
                    </a:lnTo>
                    <a:lnTo>
                      <a:pt x="61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5136;p54">
              <a:extLst>
                <a:ext uri="{FF2B5EF4-FFF2-40B4-BE49-F238E27FC236}">
                  <a16:creationId xmlns:a16="http://schemas.microsoft.com/office/drawing/2014/main" id="{ADE17E59-B221-1CDD-F8E6-0C67CC26E535}"/>
                </a:ext>
              </a:extLst>
            </p:cNvPr>
            <p:cNvGrpSpPr/>
            <p:nvPr/>
          </p:nvGrpSpPr>
          <p:grpSpPr>
            <a:xfrm>
              <a:off x="1608718" y="1332803"/>
              <a:ext cx="416136" cy="484856"/>
              <a:chOff x="3300200" y="3946700"/>
              <a:chExt cx="357125" cy="416100"/>
            </a:xfrm>
          </p:grpSpPr>
          <p:sp>
            <p:nvSpPr>
              <p:cNvPr id="31" name="Google Shape;5137;p54">
                <a:extLst>
                  <a:ext uri="{FF2B5EF4-FFF2-40B4-BE49-F238E27FC236}">
                    <a16:creationId xmlns:a16="http://schemas.microsoft.com/office/drawing/2014/main" id="{DA7B7DC9-B2CD-68EE-6E26-E6E097279D31}"/>
                  </a:ext>
                </a:extLst>
              </p:cNvPr>
              <p:cNvSpPr/>
              <p:nvPr/>
            </p:nvSpPr>
            <p:spPr>
              <a:xfrm>
                <a:off x="3403125" y="4000050"/>
                <a:ext cx="1368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361" extrusionOk="0">
                    <a:moveTo>
                      <a:pt x="2762" y="0"/>
                    </a:moveTo>
                    <a:lnTo>
                      <a:pt x="0" y="854"/>
                    </a:lnTo>
                    <a:lnTo>
                      <a:pt x="25" y="929"/>
                    </a:lnTo>
                    <a:lnTo>
                      <a:pt x="2711" y="2360"/>
                    </a:lnTo>
                    <a:lnTo>
                      <a:pt x="5473" y="1481"/>
                    </a:lnTo>
                    <a:lnTo>
                      <a:pt x="2787" y="76"/>
                    </a:lnTo>
                    <a:lnTo>
                      <a:pt x="27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5138;p54">
                <a:extLst>
                  <a:ext uri="{FF2B5EF4-FFF2-40B4-BE49-F238E27FC236}">
                    <a16:creationId xmlns:a16="http://schemas.microsoft.com/office/drawing/2014/main" id="{E260CC50-D3A2-8AF5-0872-05610860395A}"/>
                  </a:ext>
                </a:extLst>
              </p:cNvPr>
              <p:cNvSpPr/>
              <p:nvPr/>
            </p:nvSpPr>
            <p:spPr>
              <a:xfrm>
                <a:off x="3541175" y="3954850"/>
                <a:ext cx="93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6" extrusionOk="0">
                    <a:moveTo>
                      <a:pt x="3089" y="1"/>
                    </a:moveTo>
                    <a:lnTo>
                      <a:pt x="1" y="955"/>
                    </a:lnTo>
                    <a:lnTo>
                      <a:pt x="26" y="1030"/>
                    </a:lnTo>
                    <a:lnTo>
                      <a:pt x="2712" y="2436"/>
                    </a:lnTo>
                    <a:lnTo>
                      <a:pt x="3741" y="2135"/>
                    </a:lnTo>
                    <a:lnTo>
                      <a:pt x="30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5139;p54">
                <a:extLst>
                  <a:ext uri="{FF2B5EF4-FFF2-40B4-BE49-F238E27FC236}">
                    <a16:creationId xmlns:a16="http://schemas.microsoft.com/office/drawing/2014/main" id="{E48D0C50-93AB-B741-86AB-33F82F2163F3}"/>
                  </a:ext>
                </a:extLst>
              </p:cNvPr>
              <p:cNvSpPr/>
              <p:nvPr/>
            </p:nvSpPr>
            <p:spPr>
              <a:xfrm>
                <a:off x="3568800" y="4104225"/>
                <a:ext cx="809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210" extrusionOk="0">
                    <a:moveTo>
                      <a:pt x="2159" y="0"/>
                    </a:moveTo>
                    <a:lnTo>
                      <a:pt x="2159" y="76"/>
                    </a:lnTo>
                    <a:lnTo>
                      <a:pt x="1" y="2210"/>
                    </a:lnTo>
                    <a:lnTo>
                      <a:pt x="3239" y="2210"/>
                    </a:lnTo>
                    <a:lnTo>
                      <a:pt x="3239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5140;p54">
                <a:extLst>
                  <a:ext uri="{FF2B5EF4-FFF2-40B4-BE49-F238E27FC236}">
                    <a16:creationId xmlns:a16="http://schemas.microsoft.com/office/drawing/2014/main" id="{6AAA49E3-ACFB-6103-27E8-B8951EE94588}"/>
                  </a:ext>
                </a:extLst>
              </p:cNvPr>
              <p:cNvSpPr/>
              <p:nvPr/>
            </p:nvSpPr>
            <p:spPr>
              <a:xfrm>
                <a:off x="3423825" y="4104225"/>
                <a:ext cx="1261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2210" extrusionOk="0">
                    <a:moveTo>
                      <a:pt x="2160" y="0"/>
                    </a:moveTo>
                    <a:lnTo>
                      <a:pt x="2160" y="76"/>
                    </a:lnTo>
                    <a:lnTo>
                      <a:pt x="1" y="2210"/>
                    </a:lnTo>
                    <a:lnTo>
                      <a:pt x="2888" y="2210"/>
                    </a:lnTo>
                    <a:lnTo>
                      <a:pt x="5046" y="76"/>
                    </a:lnTo>
                    <a:lnTo>
                      <a:pt x="5046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5141;p54">
                <a:extLst>
                  <a:ext uri="{FF2B5EF4-FFF2-40B4-BE49-F238E27FC236}">
                    <a16:creationId xmlns:a16="http://schemas.microsoft.com/office/drawing/2014/main" id="{0B800AC5-8FDB-D72F-2917-E3A08C0EC47E}"/>
                  </a:ext>
                </a:extLst>
              </p:cNvPr>
              <p:cNvSpPr/>
              <p:nvPr/>
            </p:nvSpPr>
            <p:spPr>
              <a:xfrm>
                <a:off x="3324675" y="4104225"/>
                <a:ext cx="8035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2210" extrusionOk="0">
                    <a:moveTo>
                      <a:pt x="0" y="0"/>
                    </a:moveTo>
                    <a:lnTo>
                      <a:pt x="0" y="2210"/>
                    </a:lnTo>
                    <a:lnTo>
                      <a:pt x="1080" y="2210"/>
                    </a:lnTo>
                    <a:lnTo>
                      <a:pt x="3214" y="76"/>
                    </a:lnTo>
                    <a:lnTo>
                      <a:pt x="3214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5142;p54">
                <a:extLst>
                  <a:ext uri="{FF2B5EF4-FFF2-40B4-BE49-F238E27FC236}">
                    <a16:creationId xmlns:a16="http://schemas.microsoft.com/office/drawing/2014/main" id="{36CCC41C-E7BF-3F22-8493-ED00D401D2E1}"/>
                  </a:ext>
                </a:extLst>
              </p:cNvPr>
              <p:cNvSpPr/>
              <p:nvPr/>
            </p:nvSpPr>
            <p:spPr>
              <a:xfrm>
                <a:off x="3308350" y="4042725"/>
                <a:ext cx="9355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61" extrusionOk="0">
                    <a:moveTo>
                      <a:pt x="1030" y="0"/>
                    </a:moveTo>
                    <a:lnTo>
                      <a:pt x="1" y="327"/>
                    </a:lnTo>
                    <a:lnTo>
                      <a:pt x="653" y="2460"/>
                    </a:lnTo>
                    <a:lnTo>
                      <a:pt x="3741" y="1507"/>
                    </a:lnTo>
                    <a:lnTo>
                      <a:pt x="1030" y="76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5143;p54">
                <a:extLst>
                  <a:ext uri="{FF2B5EF4-FFF2-40B4-BE49-F238E27FC236}">
                    <a16:creationId xmlns:a16="http://schemas.microsoft.com/office/drawing/2014/main" id="{B42B3173-FF4C-5854-DC8F-F711FC55B8AB}"/>
                  </a:ext>
                </a:extLst>
              </p:cNvPr>
              <p:cNvSpPr/>
              <p:nvPr/>
            </p:nvSpPr>
            <p:spPr>
              <a:xfrm>
                <a:off x="3472150" y="3978700"/>
                <a:ext cx="1368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336" extrusionOk="0">
                    <a:moveTo>
                      <a:pt x="2762" y="1"/>
                    </a:moveTo>
                    <a:lnTo>
                      <a:pt x="1" y="854"/>
                    </a:lnTo>
                    <a:lnTo>
                      <a:pt x="26" y="930"/>
                    </a:lnTo>
                    <a:lnTo>
                      <a:pt x="2712" y="2335"/>
                    </a:lnTo>
                    <a:lnTo>
                      <a:pt x="5473" y="1482"/>
                    </a:lnTo>
                    <a:lnTo>
                      <a:pt x="2787" y="76"/>
                    </a:lnTo>
                    <a:lnTo>
                      <a:pt x="27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5144;p54">
                <a:extLst>
                  <a:ext uri="{FF2B5EF4-FFF2-40B4-BE49-F238E27FC236}">
                    <a16:creationId xmlns:a16="http://schemas.microsoft.com/office/drawing/2014/main" id="{E67635EB-40F4-3B46-0FF7-469D9B6D49FB}"/>
                  </a:ext>
                </a:extLst>
              </p:cNvPr>
              <p:cNvSpPr/>
              <p:nvPr/>
            </p:nvSpPr>
            <p:spPr>
              <a:xfrm>
                <a:off x="3334075" y="4021375"/>
                <a:ext cx="1368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361" extrusionOk="0">
                    <a:moveTo>
                      <a:pt x="2762" y="1"/>
                    </a:moveTo>
                    <a:lnTo>
                      <a:pt x="1" y="854"/>
                    </a:lnTo>
                    <a:lnTo>
                      <a:pt x="1" y="930"/>
                    </a:lnTo>
                    <a:lnTo>
                      <a:pt x="2712" y="2361"/>
                    </a:lnTo>
                    <a:lnTo>
                      <a:pt x="5473" y="1507"/>
                    </a:lnTo>
                    <a:lnTo>
                      <a:pt x="2787" y="76"/>
                    </a:lnTo>
                    <a:lnTo>
                      <a:pt x="27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5145;p54">
                <a:extLst>
                  <a:ext uri="{FF2B5EF4-FFF2-40B4-BE49-F238E27FC236}">
                    <a16:creationId xmlns:a16="http://schemas.microsoft.com/office/drawing/2014/main" id="{5DE9D224-1FFD-F79E-7032-7C7F8CACC243}"/>
                  </a:ext>
                </a:extLst>
              </p:cNvPr>
              <p:cNvSpPr/>
              <p:nvPr/>
            </p:nvSpPr>
            <p:spPr>
              <a:xfrm>
                <a:off x="3324675" y="4159450"/>
                <a:ext cx="325100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13004" h="7808" extrusionOk="0">
                    <a:moveTo>
                      <a:pt x="0" y="1"/>
                    </a:moveTo>
                    <a:lnTo>
                      <a:pt x="0" y="7808"/>
                    </a:lnTo>
                    <a:lnTo>
                      <a:pt x="13004" y="7808"/>
                    </a:lnTo>
                    <a:lnTo>
                      <a:pt x="130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5146;p54">
                <a:extLst>
                  <a:ext uri="{FF2B5EF4-FFF2-40B4-BE49-F238E27FC236}">
                    <a16:creationId xmlns:a16="http://schemas.microsoft.com/office/drawing/2014/main" id="{F2EC7EE7-4E65-4ED5-6805-1D6D7DF6BECD}"/>
                  </a:ext>
                </a:extLst>
              </p:cNvPr>
              <p:cNvSpPr/>
              <p:nvPr/>
            </p:nvSpPr>
            <p:spPr>
              <a:xfrm>
                <a:off x="3496000" y="4104225"/>
                <a:ext cx="1268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2210" extrusionOk="0">
                    <a:moveTo>
                      <a:pt x="2159" y="0"/>
                    </a:moveTo>
                    <a:lnTo>
                      <a:pt x="2159" y="76"/>
                    </a:lnTo>
                    <a:lnTo>
                      <a:pt x="1" y="2210"/>
                    </a:lnTo>
                    <a:lnTo>
                      <a:pt x="2913" y="2210"/>
                    </a:lnTo>
                    <a:lnTo>
                      <a:pt x="5071" y="76"/>
                    </a:lnTo>
                    <a:lnTo>
                      <a:pt x="50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5147;p54">
                <a:extLst>
                  <a:ext uri="{FF2B5EF4-FFF2-40B4-BE49-F238E27FC236}">
                    <a16:creationId xmlns:a16="http://schemas.microsoft.com/office/drawing/2014/main" id="{AC10E39F-6E99-9AAD-925D-D6FFC8A5143D}"/>
                  </a:ext>
                </a:extLst>
              </p:cNvPr>
              <p:cNvSpPr/>
              <p:nvPr/>
            </p:nvSpPr>
            <p:spPr>
              <a:xfrm>
                <a:off x="3351650" y="4104225"/>
                <a:ext cx="1261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2210" extrusionOk="0">
                    <a:moveTo>
                      <a:pt x="2135" y="0"/>
                    </a:moveTo>
                    <a:lnTo>
                      <a:pt x="2135" y="76"/>
                    </a:lnTo>
                    <a:lnTo>
                      <a:pt x="1" y="2210"/>
                    </a:lnTo>
                    <a:lnTo>
                      <a:pt x="2888" y="2210"/>
                    </a:lnTo>
                    <a:lnTo>
                      <a:pt x="5047" y="76"/>
                    </a:lnTo>
                    <a:lnTo>
                      <a:pt x="50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5148;p54">
                <a:extLst>
                  <a:ext uri="{FF2B5EF4-FFF2-40B4-BE49-F238E27FC236}">
                    <a16:creationId xmlns:a16="http://schemas.microsoft.com/office/drawing/2014/main" id="{6663B7FE-32E0-9AB7-5EB0-967FB72BF109}"/>
                  </a:ext>
                </a:extLst>
              </p:cNvPr>
              <p:cNvSpPr/>
              <p:nvPr/>
            </p:nvSpPr>
            <p:spPr>
              <a:xfrm>
                <a:off x="3376125" y="4217825"/>
                <a:ext cx="221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628" extrusionOk="0">
                    <a:moveTo>
                      <a:pt x="327" y="0"/>
                    </a:moveTo>
                    <a:lnTo>
                      <a:pt x="202" y="25"/>
                    </a:lnTo>
                    <a:lnTo>
                      <a:pt x="101" y="101"/>
                    </a:lnTo>
                    <a:lnTo>
                      <a:pt x="26" y="201"/>
                    </a:lnTo>
                    <a:lnTo>
                      <a:pt x="1" y="327"/>
                    </a:lnTo>
                    <a:lnTo>
                      <a:pt x="26" y="427"/>
                    </a:lnTo>
                    <a:lnTo>
                      <a:pt x="101" y="527"/>
                    </a:lnTo>
                    <a:lnTo>
                      <a:pt x="202" y="603"/>
                    </a:lnTo>
                    <a:lnTo>
                      <a:pt x="327" y="628"/>
                    </a:lnTo>
                    <a:lnTo>
                      <a:pt x="8561" y="628"/>
                    </a:lnTo>
                    <a:lnTo>
                      <a:pt x="8687" y="603"/>
                    </a:lnTo>
                    <a:lnTo>
                      <a:pt x="8787" y="527"/>
                    </a:lnTo>
                    <a:lnTo>
                      <a:pt x="8837" y="427"/>
                    </a:lnTo>
                    <a:lnTo>
                      <a:pt x="8862" y="327"/>
                    </a:lnTo>
                    <a:lnTo>
                      <a:pt x="8837" y="201"/>
                    </a:lnTo>
                    <a:lnTo>
                      <a:pt x="8787" y="101"/>
                    </a:lnTo>
                    <a:lnTo>
                      <a:pt x="8687" y="25"/>
                    </a:lnTo>
                    <a:lnTo>
                      <a:pt x="85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5149;p54">
                <a:extLst>
                  <a:ext uri="{FF2B5EF4-FFF2-40B4-BE49-F238E27FC236}">
                    <a16:creationId xmlns:a16="http://schemas.microsoft.com/office/drawing/2014/main" id="{895F5753-B4DB-6224-76F5-4DDD7B509BD6}"/>
                  </a:ext>
                </a:extLst>
              </p:cNvPr>
              <p:cNvSpPr/>
              <p:nvPr/>
            </p:nvSpPr>
            <p:spPr>
              <a:xfrm>
                <a:off x="3376125" y="4279325"/>
                <a:ext cx="221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628" extrusionOk="0">
                    <a:moveTo>
                      <a:pt x="327" y="0"/>
                    </a:moveTo>
                    <a:lnTo>
                      <a:pt x="202" y="25"/>
                    </a:lnTo>
                    <a:lnTo>
                      <a:pt x="101" y="101"/>
                    </a:lnTo>
                    <a:lnTo>
                      <a:pt x="26" y="201"/>
                    </a:lnTo>
                    <a:lnTo>
                      <a:pt x="1" y="302"/>
                    </a:lnTo>
                    <a:lnTo>
                      <a:pt x="26" y="427"/>
                    </a:lnTo>
                    <a:lnTo>
                      <a:pt x="101" y="527"/>
                    </a:lnTo>
                    <a:lnTo>
                      <a:pt x="202" y="603"/>
                    </a:lnTo>
                    <a:lnTo>
                      <a:pt x="327" y="628"/>
                    </a:lnTo>
                    <a:lnTo>
                      <a:pt x="8561" y="628"/>
                    </a:lnTo>
                    <a:lnTo>
                      <a:pt x="8687" y="603"/>
                    </a:lnTo>
                    <a:lnTo>
                      <a:pt x="8787" y="527"/>
                    </a:lnTo>
                    <a:lnTo>
                      <a:pt x="8837" y="427"/>
                    </a:lnTo>
                    <a:lnTo>
                      <a:pt x="8862" y="302"/>
                    </a:lnTo>
                    <a:lnTo>
                      <a:pt x="8837" y="201"/>
                    </a:lnTo>
                    <a:lnTo>
                      <a:pt x="8787" y="101"/>
                    </a:lnTo>
                    <a:lnTo>
                      <a:pt x="8687" y="25"/>
                    </a:lnTo>
                    <a:lnTo>
                      <a:pt x="85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5150;p54">
                <a:extLst>
                  <a:ext uri="{FF2B5EF4-FFF2-40B4-BE49-F238E27FC236}">
                    <a16:creationId xmlns:a16="http://schemas.microsoft.com/office/drawing/2014/main" id="{2269E4FC-38F2-134D-C8ED-784FEF01281C}"/>
                  </a:ext>
                </a:extLst>
              </p:cNvPr>
              <p:cNvSpPr/>
              <p:nvPr/>
            </p:nvSpPr>
            <p:spPr>
              <a:xfrm>
                <a:off x="3300200" y="3946700"/>
                <a:ext cx="357125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6644" extrusionOk="0">
                    <a:moveTo>
                      <a:pt x="12527" y="703"/>
                    </a:moveTo>
                    <a:lnTo>
                      <a:pt x="13004" y="2235"/>
                    </a:lnTo>
                    <a:lnTo>
                      <a:pt x="12401" y="2436"/>
                    </a:lnTo>
                    <a:lnTo>
                      <a:pt x="10393" y="1381"/>
                    </a:lnTo>
                    <a:lnTo>
                      <a:pt x="12527" y="703"/>
                    </a:lnTo>
                    <a:close/>
                    <a:moveTo>
                      <a:pt x="9540" y="1632"/>
                    </a:moveTo>
                    <a:lnTo>
                      <a:pt x="11548" y="2687"/>
                    </a:lnTo>
                    <a:lnTo>
                      <a:pt x="9615" y="3289"/>
                    </a:lnTo>
                    <a:lnTo>
                      <a:pt x="7632" y="2235"/>
                    </a:lnTo>
                    <a:lnTo>
                      <a:pt x="9540" y="1632"/>
                    </a:lnTo>
                    <a:close/>
                    <a:moveTo>
                      <a:pt x="6778" y="2486"/>
                    </a:moveTo>
                    <a:lnTo>
                      <a:pt x="8786" y="3540"/>
                    </a:lnTo>
                    <a:lnTo>
                      <a:pt x="6854" y="4143"/>
                    </a:lnTo>
                    <a:lnTo>
                      <a:pt x="4845" y="3088"/>
                    </a:lnTo>
                    <a:lnTo>
                      <a:pt x="6778" y="2486"/>
                    </a:lnTo>
                    <a:close/>
                    <a:moveTo>
                      <a:pt x="4017" y="3339"/>
                    </a:moveTo>
                    <a:lnTo>
                      <a:pt x="6025" y="4419"/>
                    </a:lnTo>
                    <a:lnTo>
                      <a:pt x="4092" y="4996"/>
                    </a:lnTo>
                    <a:lnTo>
                      <a:pt x="2084" y="3942"/>
                    </a:lnTo>
                    <a:lnTo>
                      <a:pt x="4017" y="3339"/>
                    </a:lnTo>
                    <a:close/>
                    <a:moveTo>
                      <a:pt x="1230" y="4193"/>
                    </a:moveTo>
                    <a:lnTo>
                      <a:pt x="3239" y="5272"/>
                    </a:lnTo>
                    <a:lnTo>
                      <a:pt x="1180" y="5900"/>
                    </a:lnTo>
                    <a:lnTo>
                      <a:pt x="703" y="4369"/>
                    </a:lnTo>
                    <a:lnTo>
                      <a:pt x="1230" y="4193"/>
                    </a:lnTo>
                    <a:close/>
                    <a:moveTo>
                      <a:pt x="3515" y="6603"/>
                    </a:moveTo>
                    <a:lnTo>
                      <a:pt x="1933" y="8209"/>
                    </a:lnTo>
                    <a:lnTo>
                      <a:pt x="1281" y="8209"/>
                    </a:lnTo>
                    <a:lnTo>
                      <a:pt x="1281" y="6603"/>
                    </a:lnTo>
                    <a:close/>
                    <a:moveTo>
                      <a:pt x="6427" y="6603"/>
                    </a:moveTo>
                    <a:lnTo>
                      <a:pt x="4820" y="8209"/>
                    </a:lnTo>
                    <a:lnTo>
                      <a:pt x="2812" y="8209"/>
                    </a:lnTo>
                    <a:lnTo>
                      <a:pt x="4418" y="6603"/>
                    </a:lnTo>
                    <a:close/>
                    <a:moveTo>
                      <a:pt x="9314" y="6603"/>
                    </a:moveTo>
                    <a:lnTo>
                      <a:pt x="7707" y="8209"/>
                    </a:lnTo>
                    <a:lnTo>
                      <a:pt x="5699" y="8209"/>
                    </a:lnTo>
                    <a:lnTo>
                      <a:pt x="7305" y="6603"/>
                    </a:lnTo>
                    <a:close/>
                    <a:moveTo>
                      <a:pt x="12226" y="6603"/>
                    </a:moveTo>
                    <a:lnTo>
                      <a:pt x="10619" y="8209"/>
                    </a:lnTo>
                    <a:lnTo>
                      <a:pt x="8586" y="8209"/>
                    </a:lnTo>
                    <a:lnTo>
                      <a:pt x="10192" y="6603"/>
                    </a:lnTo>
                    <a:close/>
                    <a:moveTo>
                      <a:pt x="13656" y="6603"/>
                    </a:moveTo>
                    <a:lnTo>
                      <a:pt x="13656" y="8209"/>
                    </a:lnTo>
                    <a:lnTo>
                      <a:pt x="11498" y="8209"/>
                    </a:lnTo>
                    <a:lnTo>
                      <a:pt x="13104" y="6603"/>
                    </a:lnTo>
                    <a:close/>
                    <a:moveTo>
                      <a:pt x="13656" y="8837"/>
                    </a:moveTo>
                    <a:lnTo>
                      <a:pt x="13656" y="16016"/>
                    </a:lnTo>
                    <a:lnTo>
                      <a:pt x="1281" y="16016"/>
                    </a:lnTo>
                    <a:lnTo>
                      <a:pt x="1281" y="8837"/>
                    </a:lnTo>
                    <a:close/>
                    <a:moveTo>
                      <a:pt x="12753" y="1"/>
                    </a:moveTo>
                    <a:lnTo>
                      <a:pt x="12652" y="26"/>
                    </a:lnTo>
                    <a:lnTo>
                      <a:pt x="226" y="3866"/>
                    </a:lnTo>
                    <a:lnTo>
                      <a:pt x="126" y="3917"/>
                    </a:lnTo>
                    <a:lnTo>
                      <a:pt x="51" y="4017"/>
                    </a:lnTo>
                    <a:lnTo>
                      <a:pt x="0" y="4143"/>
                    </a:lnTo>
                    <a:lnTo>
                      <a:pt x="25" y="4268"/>
                    </a:lnTo>
                    <a:lnTo>
                      <a:pt x="653" y="6352"/>
                    </a:lnTo>
                    <a:lnTo>
                      <a:pt x="653" y="16318"/>
                    </a:lnTo>
                    <a:lnTo>
                      <a:pt x="678" y="16443"/>
                    </a:lnTo>
                    <a:lnTo>
                      <a:pt x="753" y="16544"/>
                    </a:lnTo>
                    <a:lnTo>
                      <a:pt x="854" y="16619"/>
                    </a:lnTo>
                    <a:lnTo>
                      <a:pt x="979" y="16644"/>
                    </a:lnTo>
                    <a:lnTo>
                      <a:pt x="13983" y="16644"/>
                    </a:lnTo>
                    <a:lnTo>
                      <a:pt x="14083" y="16619"/>
                    </a:lnTo>
                    <a:lnTo>
                      <a:pt x="14184" y="16544"/>
                    </a:lnTo>
                    <a:lnTo>
                      <a:pt x="14259" y="16443"/>
                    </a:lnTo>
                    <a:lnTo>
                      <a:pt x="14284" y="16318"/>
                    </a:lnTo>
                    <a:lnTo>
                      <a:pt x="14284" y="6301"/>
                    </a:lnTo>
                    <a:lnTo>
                      <a:pt x="14259" y="6176"/>
                    </a:lnTo>
                    <a:lnTo>
                      <a:pt x="14184" y="6076"/>
                    </a:lnTo>
                    <a:lnTo>
                      <a:pt x="14083" y="6000"/>
                    </a:lnTo>
                    <a:lnTo>
                      <a:pt x="13983" y="5975"/>
                    </a:lnTo>
                    <a:lnTo>
                      <a:pt x="3038" y="5975"/>
                    </a:lnTo>
                    <a:lnTo>
                      <a:pt x="13481" y="2762"/>
                    </a:lnTo>
                    <a:lnTo>
                      <a:pt x="13581" y="2687"/>
                    </a:lnTo>
                    <a:lnTo>
                      <a:pt x="13656" y="2586"/>
                    </a:lnTo>
                    <a:lnTo>
                      <a:pt x="13707" y="2486"/>
                    </a:lnTo>
                    <a:lnTo>
                      <a:pt x="13682" y="2360"/>
                    </a:lnTo>
                    <a:lnTo>
                      <a:pt x="13029" y="227"/>
                    </a:lnTo>
                    <a:lnTo>
                      <a:pt x="12979" y="126"/>
                    </a:lnTo>
                    <a:lnTo>
                      <a:pt x="12878" y="51"/>
                    </a:lnTo>
                    <a:lnTo>
                      <a:pt x="1275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9843F371-E0A5-0AB0-2910-5466FBF8E38F}"/>
                </a:ext>
              </a:extLst>
            </p:cNvPr>
            <p:cNvSpPr txBox="1"/>
            <p:nvPr/>
          </p:nvSpPr>
          <p:spPr>
            <a:xfrm>
              <a:off x="2647724" y="1176041"/>
              <a:ext cx="36174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Nunito" pitchFamily="2" charset="0"/>
                </a:rPr>
                <a:t>?</a:t>
              </a:r>
            </a:p>
          </p:txBody>
        </p:sp>
      </p:grpSp>
      <p:sp>
        <p:nvSpPr>
          <p:cNvPr id="2068" name="TextBox 2067">
            <a:extLst>
              <a:ext uri="{FF2B5EF4-FFF2-40B4-BE49-F238E27FC236}">
                <a16:creationId xmlns:a16="http://schemas.microsoft.com/office/drawing/2014/main" id="{A11EB12C-8051-0129-8DF1-CA8B413DD75F}"/>
              </a:ext>
            </a:extLst>
          </p:cNvPr>
          <p:cNvSpPr txBox="1"/>
          <p:nvPr/>
        </p:nvSpPr>
        <p:spPr>
          <a:xfrm>
            <a:off x="4687067" y="1939731"/>
            <a:ext cx="4171324" cy="203132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A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Hey, let’s go to the cinema this weekend!</a:t>
            </a:r>
          </a:p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B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Good idea! I like action movie. </a:t>
            </a:r>
          </a:p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A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So do I. I’ll see you at 6 p.m. this Sunday. </a:t>
            </a:r>
          </a:p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B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Great. See you.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F200EF-494D-9E0D-06F6-683E3013CD20}"/>
              </a:ext>
            </a:extLst>
          </p:cNvPr>
          <p:cNvGrpSpPr/>
          <p:nvPr/>
        </p:nvGrpSpPr>
        <p:grpSpPr>
          <a:xfrm>
            <a:off x="2917704" y="1825452"/>
            <a:ext cx="854962" cy="850176"/>
            <a:chOff x="2917704" y="1825452"/>
            <a:chExt cx="854962" cy="850176"/>
          </a:xfrm>
        </p:grpSpPr>
        <p:sp>
          <p:nvSpPr>
            <p:cNvPr id="2065" name="Speech Bubble: Oval 2064">
              <a:extLst>
                <a:ext uri="{FF2B5EF4-FFF2-40B4-BE49-F238E27FC236}">
                  <a16:creationId xmlns:a16="http://schemas.microsoft.com/office/drawing/2014/main" id="{E86308CD-EC3B-FF15-F9B9-3D6E6C2AE8D7}"/>
                </a:ext>
              </a:extLst>
            </p:cNvPr>
            <p:cNvSpPr/>
            <p:nvPr/>
          </p:nvSpPr>
          <p:spPr>
            <a:xfrm>
              <a:off x="2917704" y="1825452"/>
              <a:ext cx="854962" cy="850176"/>
            </a:xfrm>
            <a:prstGeom prst="wedgeEllipseCallout">
              <a:avLst>
                <a:gd name="adj1" fmla="val 34902"/>
                <a:gd name="adj2" fmla="val 64285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10" descr="Bòd thîi 7 sùk kha phâab | World Languages - Quizizz">
              <a:extLst>
                <a:ext uri="{FF2B5EF4-FFF2-40B4-BE49-F238E27FC236}">
                  <a16:creationId xmlns:a16="http://schemas.microsoft.com/office/drawing/2014/main" id="{85FBFBF5-86BD-AACE-4664-160A4D9DA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782" y="1984663"/>
              <a:ext cx="536805" cy="53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Conversation 1">
            <a:hlinkClick r:id="" action="ppaction://media"/>
            <a:extLst>
              <a:ext uri="{FF2B5EF4-FFF2-40B4-BE49-F238E27FC236}">
                <a16:creationId xmlns:a16="http://schemas.microsoft.com/office/drawing/2014/main" id="{12FBD7ED-C559-5DCB-04F8-2F1ADCFE4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4904" y="861394"/>
            <a:ext cx="471516" cy="4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6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3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20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0;p30">
            <a:extLst>
              <a:ext uri="{FF2B5EF4-FFF2-40B4-BE49-F238E27FC236}">
                <a16:creationId xmlns:a16="http://schemas.microsoft.com/office/drawing/2014/main" id="{15238C95-B371-0111-08B6-34C6D334B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2. Work in pairs. Make similar conversations with the following situations.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0D45D-AFAD-6432-FA1E-304CA8998464}"/>
              </a:ext>
            </a:extLst>
          </p:cNvPr>
          <p:cNvGrpSpPr/>
          <p:nvPr/>
        </p:nvGrpSpPr>
        <p:grpSpPr>
          <a:xfrm>
            <a:off x="1017751" y="2854883"/>
            <a:ext cx="1539061" cy="1893673"/>
            <a:chOff x="1017751" y="2854883"/>
            <a:chExt cx="1539061" cy="1893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ACE58A-94DF-D162-D1FA-30C2A9DE5844}"/>
                </a:ext>
              </a:extLst>
            </p:cNvPr>
            <p:cNvSpPr/>
            <p:nvPr/>
          </p:nvSpPr>
          <p:spPr>
            <a:xfrm>
              <a:off x="1392904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0F060B-CDDB-093C-FB2B-CE3077299B6C}"/>
                </a:ext>
              </a:extLst>
            </p:cNvPr>
            <p:cNvSpPr/>
            <p:nvPr/>
          </p:nvSpPr>
          <p:spPr>
            <a:xfrm>
              <a:off x="1017751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454EF-0D7E-63A5-1DF0-40D3C7C3819B}"/>
              </a:ext>
            </a:extLst>
          </p:cNvPr>
          <p:cNvGrpSpPr/>
          <p:nvPr/>
        </p:nvGrpSpPr>
        <p:grpSpPr>
          <a:xfrm>
            <a:off x="2832590" y="2854883"/>
            <a:ext cx="1539061" cy="1893673"/>
            <a:chOff x="1096184" y="2854883"/>
            <a:chExt cx="1539061" cy="1893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0BC1F-D8B9-8E3A-9830-C4258083CC0D}"/>
                </a:ext>
              </a:extLst>
            </p:cNvPr>
            <p:cNvSpPr/>
            <p:nvPr/>
          </p:nvSpPr>
          <p:spPr>
            <a:xfrm>
              <a:off x="1359656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EBC3F8D-CA9E-E8F4-BA13-4D3DD7A0550A}"/>
                </a:ext>
              </a:extLst>
            </p:cNvPr>
            <p:cNvSpPr/>
            <p:nvPr/>
          </p:nvSpPr>
          <p:spPr>
            <a:xfrm flipH="1">
              <a:off x="1096184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5CAE8-E970-8DA3-179C-ED4C125C264E}"/>
              </a:ext>
            </a:extLst>
          </p:cNvPr>
          <p:cNvSpPr txBox="1"/>
          <p:nvPr/>
        </p:nvSpPr>
        <p:spPr>
          <a:xfrm>
            <a:off x="1581368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81BA2-D641-A40C-9BBF-E7F42BC88F85}"/>
              </a:ext>
            </a:extLst>
          </p:cNvPr>
          <p:cNvSpPr txBox="1"/>
          <p:nvPr/>
        </p:nvSpPr>
        <p:spPr>
          <a:xfrm>
            <a:off x="3284526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4B8E-AA0E-87B4-4416-64021A84D847}"/>
              </a:ext>
            </a:extLst>
          </p:cNvPr>
          <p:cNvSpPr txBox="1"/>
          <p:nvPr/>
        </p:nvSpPr>
        <p:spPr>
          <a:xfrm>
            <a:off x="1392904" y="674245"/>
            <a:ext cx="775109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Barlow Black" panose="00000A00000000000000" pitchFamily="2" charset="0"/>
              </a:rPr>
              <a:t>Student A suggests going for a picnic but student B declines.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A11EB12C-8051-0129-8DF1-CA8B413DD75F}"/>
              </a:ext>
            </a:extLst>
          </p:cNvPr>
          <p:cNvSpPr txBox="1"/>
          <p:nvPr/>
        </p:nvSpPr>
        <p:spPr>
          <a:xfrm>
            <a:off x="4687067" y="1939731"/>
            <a:ext cx="4171324" cy="203132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sunny today. How about going for a picnic?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Oh sorry, I can’t. I have a lot of homework to do. 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That’s a pity. Maybe next time. 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Sure.</a:t>
            </a:r>
            <a:r>
              <a:rPr lang="en-US" sz="1800" b="1" dirty="0">
                <a:solidFill>
                  <a:schemeClr val="bg1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4F8D5F41-F618-B05B-B873-73608659C126}"/>
              </a:ext>
            </a:extLst>
          </p:cNvPr>
          <p:cNvGrpSpPr/>
          <p:nvPr/>
        </p:nvGrpSpPr>
        <p:grpSpPr>
          <a:xfrm>
            <a:off x="1210062" y="1317946"/>
            <a:ext cx="1707641" cy="864042"/>
            <a:chOff x="1210062" y="1317946"/>
            <a:chExt cx="1707641" cy="864042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B421AC26-3FB8-F14A-73BB-79DB62705853}"/>
                </a:ext>
              </a:extLst>
            </p:cNvPr>
            <p:cNvSpPr/>
            <p:nvPr/>
          </p:nvSpPr>
          <p:spPr>
            <a:xfrm>
              <a:off x="1210062" y="1331812"/>
              <a:ext cx="1707641" cy="850176"/>
            </a:xfrm>
            <a:prstGeom prst="wedgeEllipseCallout">
              <a:avLst>
                <a:gd name="adj1" fmla="val -22602"/>
                <a:gd name="adj2" fmla="val 123171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9843F371-E0A5-0AB0-2910-5466FBF8E38F}"/>
                </a:ext>
              </a:extLst>
            </p:cNvPr>
            <p:cNvSpPr txBox="1"/>
            <p:nvPr/>
          </p:nvSpPr>
          <p:spPr>
            <a:xfrm>
              <a:off x="2420098" y="1317946"/>
              <a:ext cx="36174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Nunito" pitchFamily="2" charset="0"/>
                </a:rPr>
                <a:t>?</a:t>
              </a:r>
            </a:p>
          </p:txBody>
        </p:sp>
        <p:pic>
          <p:nvPicPr>
            <p:cNvPr id="2072" name="Picture 8" descr="Picnic - Free food icons">
              <a:extLst>
                <a:ext uri="{FF2B5EF4-FFF2-40B4-BE49-F238E27FC236}">
                  <a16:creationId xmlns:a16="http://schemas.microsoft.com/office/drawing/2014/main" id="{9A827474-9859-7207-4E2F-5A23A336E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128" y="1346478"/>
              <a:ext cx="835510" cy="83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0BBB2FCC-A15E-1BD6-0729-0705CAC2A626}"/>
              </a:ext>
            </a:extLst>
          </p:cNvPr>
          <p:cNvGrpSpPr/>
          <p:nvPr/>
        </p:nvGrpSpPr>
        <p:grpSpPr>
          <a:xfrm>
            <a:off x="2917704" y="1825452"/>
            <a:ext cx="854962" cy="850176"/>
            <a:chOff x="2917704" y="1825452"/>
            <a:chExt cx="854962" cy="850176"/>
          </a:xfrm>
        </p:grpSpPr>
        <p:sp>
          <p:nvSpPr>
            <p:cNvPr id="2065" name="Speech Bubble: Oval 2064">
              <a:extLst>
                <a:ext uri="{FF2B5EF4-FFF2-40B4-BE49-F238E27FC236}">
                  <a16:creationId xmlns:a16="http://schemas.microsoft.com/office/drawing/2014/main" id="{E86308CD-EC3B-FF15-F9B9-3D6E6C2AE8D7}"/>
                </a:ext>
              </a:extLst>
            </p:cNvPr>
            <p:cNvSpPr/>
            <p:nvPr/>
          </p:nvSpPr>
          <p:spPr>
            <a:xfrm>
              <a:off x="2917704" y="1825452"/>
              <a:ext cx="854962" cy="850176"/>
            </a:xfrm>
            <a:prstGeom prst="wedgeEllipseCallout">
              <a:avLst>
                <a:gd name="adj1" fmla="val 34902"/>
                <a:gd name="adj2" fmla="val 64285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73" name="Picture 8" descr="Cross - Free ui icons">
              <a:extLst>
                <a:ext uri="{FF2B5EF4-FFF2-40B4-BE49-F238E27FC236}">
                  <a16:creationId xmlns:a16="http://schemas.microsoft.com/office/drawing/2014/main" id="{0E88862C-A902-05D5-54BA-518DDFC6D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171" y="1953683"/>
              <a:ext cx="587736" cy="5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6" name="Conversation 2">
            <a:hlinkClick r:id="" action="ppaction://media"/>
            <a:extLst>
              <a:ext uri="{FF2B5EF4-FFF2-40B4-BE49-F238E27FC236}">
                <a16:creationId xmlns:a16="http://schemas.microsoft.com/office/drawing/2014/main" id="{7FDEFB23-D0C6-828F-7E4D-A6D5E4FB0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1528" y="1091940"/>
            <a:ext cx="509076" cy="5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83" fill="hold"/>
                                        <p:tgtEl>
                                          <p:spTgt spid="2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6"/>
                </p:tgtEl>
              </p:cMediaNode>
            </p:audio>
          </p:childTnLst>
        </p:cTn>
      </p:par>
    </p:tnLst>
    <p:bldLst>
      <p:bldP spid="15" grpId="0"/>
      <p:bldP spid="20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0;p30">
            <a:extLst>
              <a:ext uri="{FF2B5EF4-FFF2-40B4-BE49-F238E27FC236}">
                <a16:creationId xmlns:a16="http://schemas.microsoft.com/office/drawing/2014/main" id="{15238C95-B371-0111-08B6-34C6D334B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2. Work in pairs. Make similar conversations with the following situations.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0D45D-AFAD-6432-FA1E-304CA8998464}"/>
              </a:ext>
            </a:extLst>
          </p:cNvPr>
          <p:cNvGrpSpPr/>
          <p:nvPr/>
        </p:nvGrpSpPr>
        <p:grpSpPr>
          <a:xfrm>
            <a:off x="1017751" y="2854883"/>
            <a:ext cx="1539061" cy="1893673"/>
            <a:chOff x="1017751" y="2854883"/>
            <a:chExt cx="1539061" cy="1893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ACE58A-94DF-D162-D1FA-30C2A9DE5844}"/>
                </a:ext>
              </a:extLst>
            </p:cNvPr>
            <p:cNvSpPr/>
            <p:nvPr/>
          </p:nvSpPr>
          <p:spPr>
            <a:xfrm>
              <a:off x="1392904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0F060B-CDDB-093C-FB2B-CE3077299B6C}"/>
                </a:ext>
              </a:extLst>
            </p:cNvPr>
            <p:cNvSpPr/>
            <p:nvPr/>
          </p:nvSpPr>
          <p:spPr>
            <a:xfrm>
              <a:off x="1017751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454EF-0D7E-63A5-1DF0-40D3C7C3819B}"/>
              </a:ext>
            </a:extLst>
          </p:cNvPr>
          <p:cNvGrpSpPr/>
          <p:nvPr/>
        </p:nvGrpSpPr>
        <p:grpSpPr>
          <a:xfrm>
            <a:off x="2832590" y="2854883"/>
            <a:ext cx="1539061" cy="1893673"/>
            <a:chOff x="1096184" y="2854883"/>
            <a:chExt cx="1539061" cy="1893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0BC1F-D8B9-8E3A-9830-C4258083CC0D}"/>
                </a:ext>
              </a:extLst>
            </p:cNvPr>
            <p:cNvSpPr/>
            <p:nvPr/>
          </p:nvSpPr>
          <p:spPr>
            <a:xfrm>
              <a:off x="1359656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EBC3F8D-CA9E-E8F4-BA13-4D3DD7A0550A}"/>
                </a:ext>
              </a:extLst>
            </p:cNvPr>
            <p:cNvSpPr/>
            <p:nvPr/>
          </p:nvSpPr>
          <p:spPr>
            <a:xfrm flipH="1">
              <a:off x="1096184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5CAE8-E970-8DA3-179C-ED4C125C264E}"/>
              </a:ext>
            </a:extLst>
          </p:cNvPr>
          <p:cNvSpPr txBox="1"/>
          <p:nvPr/>
        </p:nvSpPr>
        <p:spPr>
          <a:xfrm>
            <a:off x="1581368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81BA2-D641-A40C-9BBF-E7F42BC88F85}"/>
              </a:ext>
            </a:extLst>
          </p:cNvPr>
          <p:cNvSpPr txBox="1"/>
          <p:nvPr/>
        </p:nvSpPr>
        <p:spPr>
          <a:xfrm>
            <a:off x="3284526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4B8E-AA0E-87B4-4416-64021A84D847}"/>
              </a:ext>
            </a:extLst>
          </p:cNvPr>
          <p:cNvSpPr txBox="1"/>
          <p:nvPr/>
        </p:nvSpPr>
        <p:spPr>
          <a:xfrm>
            <a:off x="1392903" y="868914"/>
            <a:ext cx="7339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Barlow Black" panose="00000A00000000000000" pitchFamily="2" charset="0"/>
              </a:rPr>
              <a:t>Student A suggests playing badminton after school, student B accepts.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A11EB12C-8051-0129-8DF1-CA8B413DD75F}"/>
              </a:ext>
            </a:extLst>
          </p:cNvPr>
          <p:cNvSpPr txBox="1"/>
          <p:nvPr/>
        </p:nvSpPr>
        <p:spPr>
          <a:xfrm>
            <a:off x="4687067" y="1939731"/>
            <a:ext cx="4171324" cy="203132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Let’s play badminton after class!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 sounds nice. Where should we play?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How about the park behind school?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Good idea.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60B800-53D9-9733-634D-56030C921188}"/>
              </a:ext>
            </a:extLst>
          </p:cNvPr>
          <p:cNvGrpSpPr/>
          <p:nvPr/>
        </p:nvGrpSpPr>
        <p:grpSpPr>
          <a:xfrm>
            <a:off x="2917704" y="1825452"/>
            <a:ext cx="854962" cy="850176"/>
            <a:chOff x="2917704" y="1825452"/>
            <a:chExt cx="854962" cy="850176"/>
          </a:xfrm>
        </p:grpSpPr>
        <p:sp>
          <p:nvSpPr>
            <p:cNvPr id="2065" name="Speech Bubble: Oval 2064">
              <a:extLst>
                <a:ext uri="{FF2B5EF4-FFF2-40B4-BE49-F238E27FC236}">
                  <a16:creationId xmlns:a16="http://schemas.microsoft.com/office/drawing/2014/main" id="{E86308CD-EC3B-FF15-F9B9-3D6E6C2AE8D7}"/>
                </a:ext>
              </a:extLst>
            </p:cNvPr>
            <p:cNvSpPr/>
            <p:nvPr/>
          </p:nvSpPr>
          <p:spPr>
            <a:xfrm>
              <a:off x="2917704" y="1825452"/>
              <a:ext cx="854962" cy="850176"/>
            </a:xfrm>
            <a:prstGeom prst="wedgeEllipseCallout">
              <a:avLst>
                <a:gd name="adj1" fmla="val 34902"/>
                <a:gd name="adj2" fmla="val 64285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0" descr="Bòd thîi 7 sùk kha phâab | World Languages - Quizizz">
              <a:extLst>
                <a:ext uri="{FF2B5EF4-FFF2-40B4-BE49-F238E27FC236}">
                  <a16:creationId xmlns:a16="http://schemas.microsoft.com/office/drawing/2014/main" id="{D76E0777-A90E-20F4-071A-27159573A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782" y="1984663"/>
              <a:ext cx="536805" cy="53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0E9982-7ABE-24BC-0CB0-E9D80A789CCC}"/>
              </a:ext>
            </a:extLst>
          </p:cNvPr>
          <p:cNvGrpSpPr/>
          <p:nvPr/>
        </p:nvGrpSpPr>
        <p:grpSpPr>
          <a:xfrm>
            <a:off x="1210062" y="1225206"/>
            <a:ext cx="1707641" cy="956782"/>
            <a:chOff x="1210062" y="1225206"/>
            <a:chExt cx="1707641" cy="956782"/>
          </a:xfrm>
        </p:grpSpPr>
        <p:grpSp>
          <p:nvGrpSpPr>
            <p:cNvPr id="2074" name="Group 2073">
              <a:extLst>
                <a:ext uri="{FF2B5EF4-FFF2-40B4-BE49-F238E27FC236}">
                  <a16:creationId xmlns:a16="http://schemas.microsoft.com/office/drawing/2014/main" id="{4F8D5F41-F618-B05B-B873-73608659C126}"/>
                </a:ext>
              </a:extLst>
            </p:cNvPr>
            <p:cNvGrpSpPr/>
            <p:nvPr/>
          </p:nvGrpSpPr>
          <p:grpSpPr>
            <a:xfrm>
              <a:off x="1210062" y="1225206"/>
              <a:ext cx="1707641" cy="956782"/>
              <a:chOff x="1210062" y="1225206"/>
              <a:chExt cx="1707641" cy="956782"/>
            </a:xfrm>
          </p:grpSpPr>
          <p:sp>
            <p:nvSpPr>
              <p:cNvPr id="16" name="Speech Bubble: Oval 15">
                <a:extLst>
                  <a:ext uri="{FF2B5EF4-FFF2-40B4-BE49-F238E27FC236}">
                    <a16:creationId xmlns:a16="http://schemas.microsoft.com/office/drawing/2014/main" id="{B421AC26-3FB8-F14A-73BB-79DB62705853}"/>
                  </a:ext>
                </a:extLst>
              </p:cNvPr>
              <p:cNvSpPr/>
              <p:nvPr/>
            </p:nvSpPr>
            <p:spPr>
              <a:xfrm>
                <a:off x="1210062" y="1331812"/>
                <a:ext cx="1707641" cy="850176"/>
              </a:xfrm>
              <a:prstGeom prst="wedgeEllipseCallout">
                <a:avLst>
                  <a:gd name="adj1" fmla="val -22602"/>
                  <a:gd name="adj2" fmla="val 123171"/>
                </a:avLst>
              </a:prstGeom>
              <a:solidFill>
                <a:srgbClr val="687E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9843F371-E0A5-0AB0-2910-5466FBF8E38F}"/>
                  </a:ext>
                </a:extLst>
              </p:cNvPr>
              <p:cNvSpPr txBox="1"/>
              <p:nvPr/>
            </p:nvSpPr>
            <p:spPr>
              <a:xfrm>
                <a:off x="2375939" y="1225206"/>
                <a:ext cx="36174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  <a:latin typeface="Nunito" pitchFamily="2" charset="0"/>
                  </a:rPr>
                  <a:t>?</a:t>
                </a:r>
              </a:p>
            </p:txBody>
          </p:sp>
        </p:grp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46137246-C105-66E6-28AC-2B685855C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688" y="1422160"/>
              <a:ext cx="701897" cy="70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onversation 3">
            <a:hlinkClick r:id="" action="ppaction://media"/>
            <a:extLst>
              <a:ext uri="{FF2B5EF4-FFF2-40B4-BE49-F238E27FC236}">
                <a16:creationId xmlns:a16="http://schemas.microsoft.com/office/drawing/2014/main" id="{BECA8D7F-2CDE-88BF-7894-C26F4DE47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0717" y="1290902"/>
            <a:ext cx="571795" cy="5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20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9" name="Google Shape;3039;p38"/>
          <p:cNvGrpSpPr/>
          <p:nvPr/>
        </p:nvGrpSpPr>
        <p:grpSpPr>
          <a:xfrm>
            <a:off x="2879384" y="2961700"/>
            <a:ext cx="1580908" cy="1653590"/>
            <a:chOff x="-2229841" y="47750"/>
            <a:chExt cx="1580908" cy="1653590"/>
          </a:xfrm>
        </p:grpSpPr>
        <p:sp>
          <p:nvSpPr>
            <p:cNvPr id="3040" name="Google Shape;3040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0" name="Google Shape;3060;p38"/>
          <p:cNvSpPr/>
          <p:nvPr/>
        </p:nvSpPr>
        <p:spPr>
          <a:xfrm>
            <a:off x="5788010" y="953294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5" name="Google Shape;3075;p38"/>
          <p:cNvGrpSpPr/>
          <p:nvPr/>
        </p:nvGrpSpPr>
        <p:grpSpPr>
          <a:xfrm>
            <a:off x="3274025" y="2971363"/>
            <a:ext cx="1397400" cy="1634250"/>
            <a:chOff x="-3745900" y="2971363"/>
            <a:chExt cx="1397400" cy="1634250"/>
          </a:xfrm>
        </p:grpSpPr>
        <p:sp>
          <p:nvSpPr>
            <p:cNvPr id="3076" name="Google Shape;3076;p38"/>
            <p:cNvSpPr/>
            <p:nvPr/>
          </p:nvSpPr>
          <p:spPr>
            <a:xfrm flipH="1">
              <a:off x="-3677850" y="3268863"/>
              <a:ext cx="333950" cy="163050"/>
            </a:xfrm>
            <a:custGeom>
              <a:avLst/>
              <a:gdLst/>
              <a:ahLst/>
              <a:cxnLst/>
              <a:rect l="l" t="t" r="r" b="b"/>
              <a:pathLst>
                <a:path w="13358" h="6522" extrusionOk="0">
                  <a:moveTo>
                    <a:pt x="7365" y="1"/>
                  </a:moveTo>
                  <a:lnTo>
                    <a:pt x="6057" y="43"/>
                  </a:lnTo>
                  <a:lnTo>
                    <a:pt x="4559" y="106"/>
                  </a:lnTo>
                  <a:lnTo>
                    <a:pt x="4516" y="106"/>
                  </a:lnTo>
                  <a:lnTo>
                    <a:pt x="3757" y="191"/>
                  </a:lnTo>
                  <a:lnTo>
                    <a:pt x="3082" y="275"/>
                  </a:lnTo>
                  <a:lnTo>
                    <a:pt x="2491" y="402"/>
                  </a:lnTo>
                  <a:lnTo>
                    <a:pt x="1963" y="550"/>
                  </a:lnTo>
                  <a:lnTo>
                    <a:pt x="1520" y="718"/>
                  </a:lnTo>
                  <a:lnTo>
                    <a:pt x="1140" y="908"/>
                  </a:lnTo>
                  <a:lnTo>
                    <a:pt x="824" y="1119"/>
                  </a:lnTo>
                  <a:lnTo>
                    <a:pt x="550" y="1330"/>
                  </a:lnTo>
                  <a:lnTo>
                    <a:pt x="360" y="1583"/>
                  </a:lnTo>
                  <a:lnTo>
                    <a:pt x="191" y="1837"/>
                  </a:lnTo>
                  <a:lnTo>
                    <a:pt x="85" y="2090"/>
                  </a:lnTo>
                  <a:lnTo>
                    <a:pt x="22" y="2364"/>
                  </a:lnTo>
                  <a:lnTo>
                    <a:pt x="1" y="2660"/>
                  </a:lnTo>
                  <a:lnTo>
                    <a:pt x="22" y="2934"/>
                  </a:lnTo>
                  <a:lnTo>
                    <a:pt x="64" y="3229"/>
                  </a:lnTo>
                  <a:lnTo>
                    <a:pt x="149" y="3525"/>
                  </a:lnTo>
                  <a:lnTo>
                    <a:pt x="233" y="3799"/>
                  </a:lnTo>
                  <a:lnTo>
                    <a:pt x="360" y="4094"/>
                  </a:lnTo>
                  <a:lnTo>
                    <a:pt x="507" y="4369"/>
                  </a:lnTo>
                  <a:lnTo>
                    <a:pt x="655" y="4643"/>
                  </a:lnTo>
                  <a:lnTo>
                    <a:pt x="993" y="5149"/>
                  </a:lnTo>
                  <a:lnTo>
                    <a:pt x="1330" y="5593"/>
                  </a:lnTo>
                  <a:lnTo>
                    <a:pt x="1626" y="5972"/>
                  </a:lnTo>
                  <a:lnTo>
                    <a:pt x="1900" y="6268"/>
                  </a:lnTo>
                  <a:lnTo>
                    <a:pt x="2153" y="6521"/>
                  </a:lnTo>
                  <a:lnTo>
                    <a:pt x="2871" y="6458"/>
                  </a:lnTo>
                  <a:lnTo>
                    <a:pt x="3799" y="6352"/>
                  </a:lnTo>
                  <a:lnTo>
                    <a:pt x="5002" y="6205"/>
                  </a:lnTo>
                  <a:lnTo>
                    <a:pt x="6331" y="6015"/>
                  </a:lnTo>
                  <a:lnTo>
                    <a:pt x="7766" y="5804"/>
                  </a:lnTo>
                  <a:lnTo>
                    <a:pt x="8462" y="5677"/>
                  </a:lnTo>
                  <a:lnTo>
                    <a:pt x="9159" y="5529"/>
                  </a:lnTo>
                  <a:lnTo>
                    <a:pt x="9813" y="5382"/>
                  </a:lnTo>
                  <a:lnTo>
                    <a:pt x="10425" y="5234"/>
                  </a:lnTo>
                  <a:lnTo>
                    <a:pt x="10994" y="5065"/>
                  </a:lnTo>
                  <a:lnTo>
                    <a:pt x="11501" y="4896"/>
                  </a:lnTo>
                  <a:lnTo>
                    <a:pt x="11923" y="4727"/>
                  </a:lnTo>
                  <a:lnTo>
                    <a:pt x="12113" y="4622"/>
                  </a:lnTo>
                  <a:lnTo>
                    <a:pt x="12260" y="4538"/>
                  </a:lnTo>
                  <a:lnTo>
                    <a:pt x="12577" y="4305"/>
                  </a:lnTo>
                  <a:lnTo>
                    <a:pt x="12851" y="4094"/>
                  </a:lnTo>
                  <a:lnTo>
                    <a:pt x="13041" y="3883"/>
                  </a:lnTo>
                  <a:lnTo>
                    <a:pt x="13189" y="3672"/>
                  </a:lnTo>
                  <a:lnTo>
                    <a:pt x="13273" y="3483"/>
                  </a:lnTo>
                  <a:lnTo>
                    <a:pt x="13337" y="3314"/>
                  </a:lnTo>
                  <a:lnTo>
                    <a:pt x="13358" y="3145"/>
                  </a:lnTo>
                  <a:lnTo>
                    <a:pt x="13358" y="2997"/>
                  </a:lnTo>
                  <a:lnTo>
                    <a:pt x="13337" y="2871"/>
                  </a:lnTo>
                  <a:lnTo>
                    <a:pt x="13273" y="2765"/>
                  </a:lnTo>
                  <a:lnTo>
                    <a:pt x="13231" y="2660"/>
                  </a:lnTo>
                  <a:lnTo>
                    <a:pt x="13168" y="2575"/>
                  </a:lnTo>
                  <a:lnTo>
                    <a:pt x="13062" y="2449"/>
                  </a:lnTo>
                  <a:lnTo>
                    <a:pt x="13020" y="2428"/>
                  </a:lnTo>
                  <a:lnTo>
                    <a:pt x="13083" y="2153"/>
                  </a:lnTo>
                  <a:lnTo>
                    <a:pt x="13104" y="1900"/>
                  </a:lnTo>
                  <a:lnTo>
                    <a:pt x="13104" y="1647"/>
                  </a:lnTo>
                  <a:lnTo>
                    <a:pt x="13083" y="1520"/>
                  </a:lnTo>
                  <a:lnTo>
                    <a:pt x="13041" y="1394"/>
                  </a:lnTo>
                  <a:lnTo>
                    <a:pt x="12999" y="1267"/>
                  </a:lnTo>
                  <a:lnTo>
                    <a:pt x="12936" y="1161"/>
                  </a:lnTo>
                  <a:lnTo>
                    <a:pt x="12851" y="1035"/>
                  </a:lnTo>
                  <a:lnTo>
                    <a:pt x="12746" y="929"/>
                  </a:lnTo>
                  <a:lnTo>
                    <a:pt x="12619" y="824"/>
                  </a:lnTo>
                  <a:lnTo>
                    <a:pt x="12471" y="739"/>
                  </a:lnTo>
                  <a:lnTo>
                    <a:pt x="12303" y="634"/>
                  </a:lnTo>
                  <a:lnTo>
                    <a:pt x="12092" y="550"/>
                  </a:lnTo>
                  <a:lnTo>
                    <a:pt x="11881" y="465"/>
                  </a:lnTo>
                  <a:lnTo>
                    <a:pt x="11627" y="381"/>
                  </a:lnTo>
                  <a:lnTo>
                    <a:pt x="11353" y="317"/>
                  </a:lnTo>
                  <a:lnTo>
                    <a:pt x="11058" y="254"/>
                  </a:lnTo>
                  <a:lnTo>
                    <a:pt x="10340" y="128"/>
                  </a:lnTo>
                  <a:lnTo>
                    <a:pt x="9496" y="64"/>
                  </a:lnTo>
                  <a:lnTo>
                    <a:pt x="8504" y="22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8"/>
            <p:cNvSpPr/>
            <p:nvPr/>
          </p:nvSpPr>
          <p:spPr>
            <a:xfrm flipH="1">
              <a:off x="-3677850" y="3268863"/>
              <a:ext cx="333950" cy="163050"/>
            </a:xfrm>
            <a:custGeom>
              <a:avLst/>
              <a:gdLst/>
              <a:ahLst/>
              <a:cxnLst/>
              <a:rect l="l" t="t" r="r" b="b"/>
              <a:pathLst>
                <a:path w="13358" h="6522" extrusionOk="0">
                  <a:moveTo>
                    <a:pt x="7365" y="1"/>
                  </a:moveTo>
                  <a:lnTo>
                    <a:pt x="6057" y="43"/>
                  </a:lnTo>
                  <a:lnTo>
                    <a:pt x="4559" y="106"/>
                  </a:lnTo>
                  <a:lnTo>
                    <a:pt x="4516" y="106"/>
                  </a:lnTo>
                  <a:lnTo>
                    <a:pt x="3757" y="191"/>
                  </a:lnTo>
                  <a:lnTo>
                    <a:pt x="3082" y="275"/>
                  </a:lnTo>
                  <a:lnTo>
                    <a:pt x="2491" y="402"/>
                  </a:lnTo>
                  <a:lnTo>
                    <a:pt x="1963" y="550"/>
                  </a:lnTo>
                  <a:lnTo>
                    <a:pt x="1520" y="718"/>
                  </a:lnTo>
                  <a:lnTo>
                    <a:pt x="1140" y="908"/>
                  </a:lnTo>
                  <a:lnTo>
                    <a:pt x="824" y="1119"/>
                  </a:lnTo>
                  <a:lnTo>
                    <a:pt x="550" y="1330"/>
                  </a:lnTo>
                  <a:lnTo>
                    <a:pt x="360" y="1583"/>
                  </a:lnTo>
                  <a:lnTo>
                    <a:pt x="191" y="1837"/>
                  </a:lnTo>
                  <a:lnTo>
                    <a:pt x="85" y="2090"/>
                  </a:lnTo>
                  <a:lnTo>
                    <a:pt x="22" y="2364"/>
                  </a:lnTo>
                  <a:lnTo>
                    <a:pt x="1" y="2660"/>
                  </a:lnTo>
                  <a:lnTo>
                    <a:pt x="22" y="2934"/>
                  </a:lnTo>
                  <a:lnTo>
                    <a:pt x="64" y="3229"/>
                  </a:lnTo>
                  <a:lnTo>
                    <a:pt x="149" y="3525"/>
                  </a:lnTo>
                  <a:lnTo>
                    <a:pt x="233" y="3799"/>
                  </a:lnTo>
                  <a:lnTo>
                    <a:pt x="360" y="4094"/>
                  </a:lnTo>
                  <a:lnTo>
                    <a:pt x="507" y="4369"/>
                  </a:lnTo>
                  <a:lnTo>
                    <a:pt x="655" y="4643"/>
                  </a:lnTo>
                  <a:lnTo>
                    <a:pt x="993" y="5149"/>
                  </a:lnTo>
                  <a:lnTo>
                    <a:pt x="1330" y="5593"/>
                  </a:lnTo>
                  <a:lnTo>
                    <a:pt x="1626" y="5972"/>
                  </a:lnTo>
                  <a:lnTo>
                    <a:pt x="1900" y="6268"/>
                  </a:lnTo>
                  <a:lnTo>
                    <a:pt x="2153" y="6521"/>
                  </a:lnTo>
                  <a:lnTo>
                    <a:pt x="2871" y="6458"/>
                  </a:lnTo>
                  <a:lnTo>
                    <a:pt x="3799" y="6352"/>
                  </a:lnTo>
                  <a:lnTo>
                    <a:pt x="5002" y="6205"/>
                  </a:lnTo>
                  <a:lnTo>
                    <a:pt x="6331" y="6015"/>
                  </a:lnTo>
                  <a:lnTo>
                    <a:pt x="7766" y="5804"/>
                  </a:lnTo>
                  <a:lnTo>
                    <a:pt x="8462" y="5677"/>
                  </a:lnTo>
                  <a:lnTo>
                    <a:pt x="9159" y="5529"/>
                  </a:lnTo>
                  <a:lnTo>
                    <a:pt x="9813" y="5382"/>
                  </a:lnTo>
                  <a:lnTo>
                    <a:pt x="10425" y="5234"/>
                  </a:lnTo>
                  <a:lnTo>
                    <a:pt x="10994" y="5065"/>
                  </a:lnTo>
                  <a:lnTo>
                    <a:pt x="11501" y="4896"/>
                  </a:lnTo>
                  <a:lnTo>
                    <a:pt x="11923" y="4727"/>
                  </a:lnTo>
                  <a:lnTo>
                    <a:pt x="12113" y="4622"/>
                  </a:lnTo>
                  <a:lnTo>
                    <a:pt x="12260" y="4538"/>
                  </a:lnTo>
                  <a:lnTo>
                    <a:pt x="12577" y="4305"/>
                  </a:lnTo>
                  <a:lnTo>
                    <a:pt x="12851" y="4094"/>
                  </a:lnTo>
                  <a:lnTo>
                    <a:pt x="13041" y="3883"/>
                  </a:lnTo>
                  <a:lnTo>
                    <a:pt x="13189" y="3672"/>
                  </a:lnTo>
                  <a:lnTo>
                    <a:pt x="13273" y="3483"/>
                  </a:lnTo>
                  <a:lnTo>
                    <a:pt x="13337" y="3314"/>
                  </a:lnTo>
                  <a:lnTo>
                    <a:pt x="13358" y="3145"/>
                  </a:lnTo>
                  <a:lnTo>
                    <a:pt x="13358" y="2997"/>
                  </a:lnTo>
                  <a:lnTo>
                    <a:pt x="13337" y="2871"/>
                  </a:lnTo>
                  <a:lnTo>
                    <a:pt x="13273" y="2765"/>
                  </a:lnTo>
                  <a:lnTo>
                    <a:pt x="13231" y="2660"/>
                  </a:lnTo>
                  <a:lnTo>
                    <a:pt x="13168" y="2575"/>
                  </a:lnTo>
                  <a:lnTo>
                    <a:pt x="13062" y="2449"/>
                  </a:lnTo>
                  <a:lnTo>
                    <a:pt x="13020" y="2428"/>
                  </a:lnTo>
                  <a:lnTo>
                    <a:pt x="13083" y="2153"/>
                  </a:lnTo>
                  <a:lnTo>
                    <a:pt x="13104" y="1900"/>
                  </a:lnTo>
                  <a:lnTo>
                    <a:pt x="13104" y="1647"/>
                  </a:lnTo>
                  <a:lnTo>
                    <a:pt x="13083" y="1520"/>
                  </a:lnTo>
                  <a:lnTo>
                    <a:pt x="13041" y="1394"/>
                  </a:lnTo>
                  <a:lnTo>
                    <a:pt x="12999" y="1267"/>
                  </a:lnTo>
                  <a:lnTo>
                    <a:pt x="12936" y="1161"/>
                  </a:lnTo>
                  <a:lnTo>
                    <a:pt x="12851" y="1035"/>
                  </a:lnTo>
                  <a:lnTo>
                    <a:pt x="12746" y="929"/>
                  </a:lnTo>
                  <a:lnTo>
                    <a:pt x="12619" y="824"/>
                  </a:lnTo>
                  <a:lnTo>
                    <a:pt x="12471" y="739"/>
                  </a:lnTo>
                  <a:lnTo>
                    <a:pt x="12303" y="634"/>
                  </a:lnTo>
                  <a:lnTo>
                    <a:pt x="12092" y="550"/>
                  </a:lnTo>
                  <a:lnTo>
                    <a:pt x="11881" y="465"/>
                  </a:lnTo>
                  <a:lnTo>
                    <a:pt x="11627" y="381"/>
                  </a:lnTo>
                  <a:lnTo>
                    <a:pt x="11353" y="317"/>
                  </a:lnTo>
                  <a:lnTo>
                    <a:pt x="11058" y="254"/>
                  </a:lnTo>
                  <a:lnTo>
                    <a:pt x="10340" y="128"/>
                  </a:lnTo>
                  <a:lnTo>
                    <a:pt x="9496" y="64"/>
                  </a:lnTo>
                  <a:lnTo>
                    <a:pt x="8504" y="22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1"/>
                  </a:moveTo>
                  <a:lnTo>
                    <a:pt x="5023" y="22"/>
                  </a:lnTo>
                  <a:lnTo>
                    <a:pt x="4748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68" y="170"/>
                  </a:lnTo>
                  <a:lnTo>
                    <a:pt x="3736" y="254"/>
                  </a:lnTo>
                  <a:lnTo>
                    <a:pt x="3482" y="338"/>
                  </a:lnTo>
                  <a:lnTo>
                    <a:pt x="3250" y="423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4"/>
                  </a:lnTo>
                  <a:lnTo>
                    <a:pt x="1562" y="1562"/>
                  </a:lnTo>
                  <a:lnTo>
                    <a:pt x="1225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1" y="3926"/>
                  </a:lnTo>
                  <a:lnTo>
                    <a:pt x="127" y="4179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1" y="5234"/>
                  </a:lnTo>
                  <a:lnTo>
                    <a:pt x="1" y="5297"/>
                  </a:lnTo>
                  <a:lnTo>
                    <a:pt x="1" y="22874"/>
                  </a:lnTo>
                  <a:lnTo>
                    <a:pt x="6331" y="22874"/>
                  </a:lnTo>
                  <a:lnTo>
                    <a:pt x="6626" y="7154"/>
                  </a:lnTo>
                  <a:lnTo>
                    <a:pt x="6647" y="6647"/>
                  </a:lnTo>
                  <a:lnTo>
                    <a:pt x="28043" y="6647"/>
                  </a:lnTo>
                  <a:lnTo>
                    <a:pt x="280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8"/>
            <p:cNvSpPr/>
            <p:nvPr/>
          </p:nvSpPr>
          <p:spPr>
            <a:xfrm flipH="1">
              <a:off x="-3673100" y="3354863"/>
              <a:ext cx="463175" cy="642000"/>
            </a:xfrm>
            <a:custGeom>
              <a:avLst/>
              <a:gdLst/>
              <a:ahLst/>
              <a:cxnLst/>
              <a:rect l="l" t="t" r="r" b="b"/>
              <a:pathLst>
                <a:path w="18527" h="25680" extrusionOk="0">
                  <a:moveTo>
                    <a:pt x="6056" y="0"/>
                  </a:moveTo>
                  <a:lnTo>
                    <a:pt x="5529" y="21"/>
                  </a:lnTo>
                  <a:lnTo>
                    <a:pt x="5022" y="85"/>
                  </a:lnTo>
                  <a:lnTo>
                    <a:pt x="4516" y="190"/>
                  </a:lnTo>
                  <a:lnTo>
                    <a:pt x="4031" y="359"/>
                  </a:lnTo>
                  <a:lnTo>
                    <a:pt x="570" y="17746"/>
                  </a:lnTo>
                  <a:lnTo>
                    <a:pt x="0" y="20489"/>
                  </a:lnTo>
                  <a:lnTo>
                    <a:pt x="296" y="20489"/>
                  </a:lnTo>
                  <a:lnTo>
                    <a:pt x="1055" y="20447"/>
                  </a:lnTo>
                  <a:lnTo>
                    <a:pt x="1604" y="20447"/>
                  </a:lnTo>
                  <a:lnTo>
                    <a:pt x="2237" y="20468"/>
                  </a:lnTo>
                  <a:lnTo>
                    <a:pt x="2933" y="20489"/>
                  </a:lnTo>
                  <a:lnTo>
                    <a:pt x="3714" y="20552"/>
                  </a:lnTo>
                  <a:lnTo>
                    <a:pt x="4558" y="20658"/>
                  </a:lnTo>
                  <a:lnTo>
                    <a:pt x="5444" y="20784"/>
                  </a:lnTo>
                  <a:lnTo>
                    <a:pt x="6373" y="20953"/>
                  </a:lnTo>
                  <a:lnTo>
                    <a:pt x="7322" y="21185"/>
                  </a:lnTo>
                  <a:lnTo>
                    <a:pt x="7808" y="21312"/>
                  </a:lnTo>
                  <a:lnTo>
                    <a:pt x="8293" y="21481"/>
                  </a:lnTo>
                  <a:lnTo>
                    <a:pt x="8778" y="21628"/>
                  </a:lnTo>
                  <a:lnTo>
                    <a:pt x="9264" y="21818"/>
                  </a:lnTo>
                  <a:lnTo>
                    <a:pt x="9749" y="22008"/>
                  </a:lnTo>
                  <a:lnTo>
                    <a:pt x="10234" y="22240"/>
                  </a:lnTo>
                  <a:lnTo>
                    <a:pt x="10698" y="22472"/>
                  </a:lnTo>
                  <a:lnTo>
                    <a:pt x="11184" y="22726"/>
                  </a:lnTo>
                  <a:lnTo>
                    <a:pt x="11669" y="23000"/>
                  </a:lnTo>
                  <a:lnTo>
                    <a:pt x="12133" y="23316"/>
                  </a:lnTo>
                  <a:lnTo>
                    <a:pt x="12597" y="23633"/>
                  </a:lnTo>
                  <a:lnTo>
                    <a:pt x="13062" y="23992"/>
                  </a:lnTo>
                  <a:lnTo>
                    <a:pt x="13484" y="24372"/>
                  </a:lnTo>
                  <a:lnTo>
                    <a:pt x="13927" y="24772"/>
                  </a:lnTo>
                  <a:lnTo>
                    <a:pt x="14328" y="25216"/>
                  </a:lnTo>
                  <a:lnTo>
                    <a:pt x="14708" y="25680"/>
                  </a:lnTo>
                  <a:lnTo>
                    <a:pt x="15826" y="18379"/>
                  </a:lnTo>
                  <a:lnTo>
                    <a:pt x="15868" y="18189"/>
                  </a:lnTo>
                  <a:lnTo>
                    <a:pt x="16459" y="14349"/>
                  </a:lnTo>
                  <a:lnTo>
                    <a:pt x="16564" y="13674"/>
                  </a:lnTo>
                  <a:lnTo>
                    <a:pt x="16691" y="12787"/>
                  </a:lnTo>
                  <a:lnTo>
                    <a:pt x="17408" y="8187"/>
                  </a:lnTo>
                  <a:lnTo>
                    <a:pt x="18295" y="2427"/>
                  </a:lnTo>
                  <a:lnTo>
                    <a:pt x="18527" y="992"/>
                  </a:lnTo>
                  <a:lnTo>
                    <a:pt x="18274" y="844"/>
                  </a:lnTo>
                  <a:lnTo>
                    <a:pt x="18020" y="697"/>
                  </a:lnTo>
                  <a:lnTo>
                    <a:pt x="17767" y="570"/>
                  </a:lnTo>
                  <a:lnTo>
                    <a:pt x="17514" y="443"/>
                  </a:lnTo>
                  <a:lnTo>
                    <a:pt x="17240" y="338"/>
                  </a:lnTo>
                  <a:lnTo>
                    <a:pt x="16965" y="254"/>
                  </a:lnTo>
                  <a:lnTo>
                    <a:pt x="16670" y="169"/>
                  </a:lnTo>
                  <a:lnTo>
                    <a:pt x="16396" y="106"/>
                  </a:lnTo>
                  <a:lnTo>
                    <a:pt x="16121" y="64"/>
                  </a:lnTo>
                  <a:lnTo>
                    <a:pt x="15826" y="21"/>
                  </a:lnTo>
                  <a:lnTo>
                    <a:pt x="15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extrusionOk="0">
                  <a:moveTo>
                    <a:pt x="781" y="0"/>
                  </a:moveTo>
                  <a:lnTo>
                    <a:pt x="781" y="5845"/>
                  </a:lnTo>
                  <a:lnTo>
                    <a:pt x="6584" y="5845"/>
                  </a:lnTo>
                  <a:lnTo>
                    <a:pt x="6985" y="12787"/>
                  </a:lnTo>
                  <a:lnTo>
                    <a:pt x="7048" y="13737"/>
                  </a:lnTo>
                  <a:lnTo>
                    <a:pt x="6858" y="13674"/>
                  </a:lnTo>
                  <a:lnTo>
                    <a:pt x="6563" y="13589"/>
                  </a:lnTo>
                  <a:lnTo>
                    <a:pt x="6246" y="13547"/>
                  </a:lnTo>
                  <a:lnTo>
                    <a:pt x="5930" y="13526"/>
                  </a:lnTo>
                  <a:lnTo>
                    <a:pt x="5613" y="13526"/>
                  </a:lnTo>
                  <a:lnTo>
                    <a:pt x="1225" y="13885"/>
                  </a:lnTo>
                  <a:lnTo>
                    <a:pt x="1056" y="13906"/>
                  </a:lnTo>
                  <a:lnTo>
                    <a:pt x="908" y="13948"/>
                  </a:lnTo>
                  <a:lnTo>
                    <a:pt x="760" y="14011"/>
                  </a:lnTo>
                  <a:lnTo>
                    <a:pt x="613" y="14096"/>
                  </a:lnTo>
                  <a:lnTo>
                    <a:pt x="486" y="14201"/>
                  </a:lnTo>
                  <a:lnTo>
                    <a:pt x="380" y="14328"/>
                  </a:lnTo>
                  <a:lnTo>
                    <a:pt x="275" y="14454"/>
                  </a:lnTo>
                  <a:lnTo>
                    <a:pt x="191" y="14602"/>
                  </a:lnTo>
                  <a:lnTo>
                    <a:pt x="1" y="15024"/>
                  </a:lnTo>
                  <a:lnTo>
                    <a:pt x="191" y="15151"/>
                  </a:lnTo>
                  <a:lnTo>
                    <a:pt x="338" y="15256"/>
                  </a:lnTo>
                  <a:lnTo>
                    <a:pt x="486" y="15383"/>
                  </a:lnTo>
                  <a:lnTo>
                    <a:pt x="613" y="15509"/>
                  </a:lnTo>
                  <a:lnTo>
                    <a:pt x="845" y="15762"/>
                  </a:lnTo>
                  <a:lnTo>
                    <a:pt x="992" y="16037"/>
                  </a:lnTo>
                  <a:lnTo>
                    <a:pt x="1119" y="16290"/>
                  </a:lnTo>
                  <a:lnTo>
                    <a:pt x="1203" y="16564"/>
                  </a:lnTo>
                  <a:lnTo>
                    <a:pt x="1246" y="16818"/>
                  </a:lnTo>
                  <a:lnTo>
                    <a:pt x="1246" y="17071"/>
                  </a:lnTo>
                  <a:lnTo>
                    <a:pt x="1246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5" y="18105"/>
                  </a:lnTo>
                  <a:lnTo>
                    <a:pt x="992" y="18189"/>
                  </a:lnTo>
                  <a:lnTo>
                    <a:pt x="1098" y="18316"/>
                  </a:lnTo>
                  <a:lnTo>
                    <a:pt x="1203" y="18442"/>
                  </a:lnTo>
                  <a:lnTo>
                    <a:pt x="1309" y="18548"/>
                  </a:lnTo>
                  <a:lnTo>
                    <a:pt x="1457" y="18632"/>
                  </a:lnTo>
                  <a:lnTo>
                    <a:pt x="1583" y="18695"/>
                  </a:lnTo>
                  <a:lnTo>
                    <a:pt x="1731" y="18759"/>
                  </a:lnTo>
                  <a:lnTo>
                    <a:pt x="1900" y="18801"/>
                  </a:lnTo>
                  <a:lnTo>
                    <a:pt x="2216" y="18801"/>
                  </a:lnTo>
                  <a:lnTo>
                    <a:pt x="3989" y="18611"/>
                  </a:lnTo>
                  <a:lnTo>
                    <a:pt x="6120" y="18379"/>
                  </a:lnTo>
                  <a:lnTo>
                    <a:pt x="7639" y="18252"/>
                  </a:lnTo>
                  <a:lnTo>
                    <a:pt x="8230" y="18210"/>
                  </a:lnTo>
                  <a:lnTo>
                    <a:pt x="8631" y="18189"/>
                  </a:lnTo>
                  <a:lnTo>
                    <a:pt x="9939" y="18189"/>
                  </a:lnTo>
                  <a:lnTo>
                    <a:pt x="10129" y="18168"/>
                  </a:lnTo>
                  <a:lnTo>
                    <a:pt x="10319" y="18147"/>
                  </a:lnTo>
                  <a:lnTo>
                    <a:pt x="10488" y="18105"/>
                  </a:lnTo>
                  <a:lnTo>
                    <a:pt x="10656" y="18041"/>
                  </a:lnTo>
                  <a:lnTo>
                    <a:pt x="10804" y="17957"/>
                  </a:lnTo>
                  <a:lnTo>
                    <a:pt x="10973" y="17873"/>
                  </a:lnTo>
                  <a:lnTo>
                    <a:pt x="11100" y="17767"/>
                  </a:lnTo>
                  <a:lnTo>
                    <a:pt x="11226" y="17640"/>
                  </a:lnTo>
                  <a:lnTo>
                    <a:pt x="11353" y="17514"/>
                  </a:lnTo>
                  <a:lnTo>
                    <a:pt x="11437" y="17366"/>
                  </a:lnTo>
                  <a:lnTo>
                    <a:pt x="11543" y="17218"/>
                  </a:lnTo>
                  <a:lnTo>
                    <a:pt x="11606" y="17050"/>
                  </a:lnTo>
                  <a:lnTo>
                    <a:pt x="11669" y="16881"/>
                  </a:lnTo>
                  <a:lnTo>
                    <a:pt x="11712" y="16712"/>
                  </a:lnTo>
                  <a:lnTo>
                    <a:pt x="11733" y="16522"/>
                  </a:lnTo>
                  <a:lnTo>
                    <a:pt x="11733" y="16353"/>
                  </a:lnTo>
                  <a:lnTo>
                    <a:pt x="11395" y="5634"/>
                  </a:lnTo>
                  <a:lnTo>
                    <a:pt x="11374" y="5360"/>
                  </a:lnTo>
                  <a:lnTo>
                    <a:pt x="11353" y="5107"/>
                  </a:lnTo>
                  <a:lnTo>
                    <a:pt x="11247" y="4579"/>
                  </a:lnTo>
                  <a:lnTo>
                    <a:pt x="11121" y="4052"/>
                  </a:lnTo>
                  <a:lnTo>
                    <a:pt x="10931" y="3566"/>
                  </a:lnTo>
                  <a:lnTo>
                    <a:pt x="10720" y="3102"/>
                  </a:lnTo>
                  <a:lnTo>
                    <a:pt x="10445" y="2659"/>
                  </a:lnTo>
                  <a:lnTo>
                    <a:pt x="10150" y="2237"/>
                  </a:lnTo>
                  <a:lnTo>
                    <a:pt x="9812" y="1857"/>
                  </a:lnTo>
                  <a:lnTo>
                    <a:pt x="9580" y="1604"/>
                  </a:lnTo>
                  <a:lnTo>
                    <a:pt x="9348" y="1393"/>
                  </a:lnTo>
                  <a:lnTo>
                    <a:pt x="9074" y="1182"/>
                  </a:lnTo>
                  <a:lnTo>
                    <a:pt x="8821" y="992"/>
                  </a:lnTo>
                  <a:lnTo>
                    <a:pt x="8568" y="844"/>
                  </a:lnTo>
                  <a:lnTo>
                    <a:pt x="8314" y="697"/>
                  </a:lnTo>
                  <a:lnTo>
                    <a:pt x="8061" y="570"/>
                  </a:lnTo>
                  <a:lnTo>
                    <a:pt x="7808" y="443"/>
                  </a:lnTo>
                  <a:lnTo>
                    <a:pt x="7534" y="338"/>
                  </a:lnTo>
                  <a:lnTo>
                    <a:pt x="7259" y="254"/>
                  </a:lnTo>
                  <a:lnTo>
                    <a:pt x="6964" y="169"/>
                  </a:lnTo>
                  <a:lnTo>
                    <a:pt x="6690" y="106"/>
                  </a:lnTo>
                  <a:lnTo>
                    <a:pt x="6415" y="64"/>
                  </a:lnTo>
                  <a:lnTo>
                    <a:pt x="6120" y="21"/>
                  </a:lnTo>
                  <a:lnTo>
                    <a:pt x="58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extrusionOk="0">
                  <a:moveTo>
                    <a:pt x="781" y="0"/>
                  </a:moveTo>
                  <a:lnTo>
                    <a:pt x="781" y="5845"/>
                  </a:lnTo>
                  <a:lnTo>
                    <a:pt x="6584" y="5845"/>
                  </a:lnTo>
                  <a:lnTo>
                    <a:pt x="6985" y="12787"/>
                  </a:lnTo>
                  <a:lnTo>
                    <a:pt x="7048" y="13737"/>
                  </a:lnTo>
                  <a:lnTo>
                    <a:pt x="6858" y="13674"/>
                  </a:lnTo>
                  <a:lnTo>
                    <a:pt x="6563" y="13589"/>
                  </a:lnTo>
                  <a:lnTo>
                    <a:pt x="6246" y="13547"/>
                  </a:lnTo>
                  <a:lnTo>
                    <a:pt x="5930" y="13526"/>
                  </a:lnTo>
                  <a:lnTo>
                    <a:pt x="5613" y="13526"/>
                  </a:lnTo>
                  <a:lnTo>
                    <a:pt x="1225" y="13885"/>
                  </a:lnTo>
                  <a:lnTo>
                    <a:pt x="1056" y="13906"/>
                  </a:lnTo>
                  <a:lnTo>
                    <a:pt x="908" y="13948"/>
                  </a:lnTo>
                  <a:lnTo>
                    <a:pt x="760" y="14011"/>
                  </a:lnTo>
                  <a:lnTo>
                    <a:pt x="613" y="14096"/>
                  </a:lnTo>
                  <a:lnTo>
                    <a:pt x="486" y="14201"/>
                  </a:lnTo>
                  <a:lnTo>
                    <a:pt x="380" y="14328"/>
                  </a:lnTo>
                  <a:lnTo>
                    <a:pt x="275" y="14454"/>
                  </a:lnTo>
                  <a:lnTo>
                    <a:pt x="191" y="14602"/>
                  </a:lnTo>
                  <a:lnTo>
                    <a:pt x="1" y="15024"/>
                  </a:lnTo>
                  <a:lnTo>
                    <a:pt x="191" y="15151"/>
                  </a:lnTo>
                  <a:lnTo>
                    <a:pt x="338" y="15256"/>
                  </a:lnTo>
                  <a:lnTo>
                    <a:pt x="486" y="15383"/>
                  </a:lnTo>
                  <a:lnTo>
                    <a:pt x="613" y="15509"/>
                  </a:lnTo>
                  <a:lnTo>
                    <a:pt x="845" y="15762"/>
                  </a:lnTo>
                  <a:lnTo>
                    <a:pt x="992" y="16037"/>
                  </a:lnTo>
                  <a:lnTo>
                    <a:pt x="1119" y="16290"/>
                  </a:lnTo>
                  <a:lnTo>
                    <a:pt x="1203" y="16564"/>
                  </a:lnTo>
                  <a:lnTo>
                    <a:pt x="1246" y="16818"/>
                  </a:lnTo>
                  <a:lnTo>
                    <a:pt x="1246" y="17071"/>
                  </a:lnTo>
                  <a:lnTo>
                    <a:pt x="1246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5" y="18105"/>
                  </a:lnTo>
                  <a:lnTo>
                    <a:pt x="992" y="18189"/>
                  </a:lnTo>
                  <a:lnTo>
                    <a:pt x="1098" y="18316"/>
                  </a:lnTo>
                  <a:lnTo>
                    <a:pt x="1203" y="18442"/>
                  </a:lnTo>
                  <a:lnTo>
                    <a:pt x="1309" y="18548"/>
                  </a:lnTo>
                  <a:lnTo>
                    <a:pt x="1457" y="18632"/>
                  </a:lnTo>
                  <a:lnTo>
                    <a:pt x="1583" y="18695"/>
                  </a:lnTo>
                  <a:lnTo>
                    <a:pt x="1731" y="18759"/>
                  </a:lnTo>
                  <a:lnTo>
                    <a:pt x="1900" y="18801"/>
                  </a:lnTo>
                  <a:lnTo>
                    <a:pt x="2216" y="18801"/>
                  </a:lnTo>
                  <a:lnTo>
                    <a:pt x="3989" y="18611"/>
                  </a:lnTo>
                  <a:lnTo>
                    <a:pt x="6120" y="18379"/>
                  </a:lnTo>
                  <a:lnTo>
                    <a:pt x="7639" y="18252"/>
                  </a:lnTo>
                  <a:lnTo>
                    <a:pt x="8230" y="18210"/>
                  </a:lnTo>
                  <a:lnTo>
                    <a:pt x="8631" y="18189"/>
                  </a:lnTo>
                  <a:lnTo>
                    <a:pt x="9939" y="18189"/>
                  </a:lnTo>
                  <a:lnTo>
                    <a:pt x="10129" y="18168"/>
                  </a:lnTo>
                  <a:lnTo>
                    <a:pt x="10319" y="18147"/>
                  </a:lnTo>
                  <a:lnTo>
                    <a:pt x="10488" y="18105"/>
                  </a:lnTo>
                  <a:lnTo>
                    <a:pt x="10656" y="18041"/>
                  </a:lnTo>
                  <a:lnTo>
                    <a:pt x="10804" y="17957"/>
                  </a:lnTo>
                  <a:lnTo>
                    <a:pt x="10973" y="17873"/>
                  </a:lnTo>
                  <a:lnTo>
                    <a:pt x="11100" y="17767"/>
                  </a:lnTo>
                  <a:lnTo>
                    <a:pt x="11226" y="17640"/>
                  </a:lnTo>
                  <a:lnTo>
                    <a:pt x="11353" y="17514"/>
                  </a:lnTo>
                  <a:lnTo>
                    <a:pt x="11437" y="17366"/>
                  </a:lnTo>
                  <a:lnTo>
                    <a:pt x="11543" y="17218"/>
                  </a:lnTo>
                  <a:lnTo>
                    <a:pt x="11606" y="17050"/>
                  </a:lnTo>
                  <a:lnTo>
                    <a:pt x="11669" y="16881"/>
                  </a:lnTo>
                  <a:lnTo>
                    <a:pt x="11712" y="16712"/>
                  </a:lnTo>
                  <a:lnTo>
                    <a:pt x="11733" y="16522"/>
                  </a:lnTo>
                  <a:lnTo>
                    <a:pt x="11733" y="16353"/>
                  </a:lnTo>
                  <a:lnTo>
                    <a:pt x="11395" y="5634"/>
                  </a:lnTo>
                  <a:lnTo>
                    <a:pt x="11374" y="5360"/>
                  </a:lnTo>
                  <a:lnTo>
                    <a:pt x="11353" y="5107"/>
                  </a:lnTo>
                  <a:lnTo>
                    <a:pt x="11247" y="4579"/>
                  </a:lnTo>
                  <a:lnTo>
                    <a:pt x="11121" y="4052"/>
                  </a:lnTo>
                  <a:lnTo>
                    <a:pt x="10931" y="3566"/>
                  </a:lnTo>
                  <a:lnTo>
                    <a:pt x="10720" y="3102"/>
                  </a:lnTo>
                  <a:lnTo>
                    <a:pt x="10445" y="2659"/>
                  </a:lnTo>
                  <a:lnTo>
                    <a:pt x="10150" y="2237"/>
                  </a:lnTo>
                  <a:lnTo>
                    <a:pt x="9812" y="1857"/>
                  </a:lnTo>
                  <a:lnTo>
                    <a:pt x="9580" y="1604"/>
                  </a:lnTo>
                  <a:lnTo>
                    <a:pt x="9348" y="1393"/>
                  </a:lnTo>
                  <a:lnTo>
                    <a:pt x="9074" y="1182"/>
                  </a:lnTo>
                  <a:lnTo>
                    <a:pt x="8821" y="992"/>
                  </a:lnTo>
                  <a:lnTo>
                    <a:pt x="8568" y="844"/>
                  </a:lnTo>
                  <a:lnTo>
                    <a:pt x="8314" y="697"/>
                  </a:lnTo>
                  <a:lnTo>
                    <a:pt x="8061" y="570"/>
                  </a:lnTo>
                  <a:lnTo>
                    <a:pt x="7808" y="443"/>
                  </a:lnTo>
                  <a:lnTo>
                    <a:pt x="7534" y="338"/>
                  </a:lnTo>
                  <a:lnTo>
                    <a:pt x="7259" y="254"/>
                  </a:lnTo>
                  <a:lnTo>
                    <a:pt x="6964" y="169"/>
                  </a:lnTo>
                  <a:lnTo>
                    <a:pt x="6690" y="106"/>
                  </a:lnTo>
                  <a:lnTo>
                    <a:pt x="6415" y="64"/>
                  </a:lnTo>
                  <a:lnTo>
                    <a:pt x="6120" y="21"/>
                  </a:lnTo>
                  <a:lnTo>
                    <a:pt x="58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1"/>
                  </a:moveTo>
                  <a:lnTo>
                    <a:pt x="5023" y="22"/>
                  </a:lnTo>
                  <a:lnTo>
                    <a:pt x="4748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68" y="170"/>
                  </a:lnTo>
                  <a:lnTo>
                    <a:pt x="3736" y="254"/>
                  </a:lnTo>
                  <a:lnTo>
                    <a:pt x="3482" y="338"/>
                  </a:lnTo>
                  <a:lnTo>
                    <a:pt x="3250" y="423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4"/>
                  </a:lnTo>
                  <a:lnTo>
                    <a:pt x="1562" y="1562"/>
                  </a:lnTo>
                  <a:lnTo>
                    <a:pt x="1225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1" y="3926"/>
                  </a:lnTo>
                  <a:lnTo>
                    <a:pt x="127" y="4179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1" y="5234"/>
                  </a:lnTo>
                  <a:lnTo>
                    <a:pt x="1" y="5297"/>
                  </a:lnTo>
                  <a:lnTo>
                    <a:pt x="1" y="22874"/>
                  </a:lnTo>
                  <a:lnTo>
                    <a:pt x="6331" y="22874"/>
                  </a:lnTo>
                  <a:lnTo>
                    <a:pt x="6626" y="7154"/>
                  </a:lnTo>
                  <a:lnTo>
                    <a:pt x="6647" y="6647"/>
                  </a:lnTo>
                  <a:lnTo>
                    <a:pt x="28043" y="6647"/>
                  </a:lnTo>
                  <a:lnTo>
                    <a:pt x="28043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fill="none" extrusionOk="0">
                  <a:moveTo>
                    <a:pt x="28043" y="1"/>
                  </a:moveTo>
                  <a:lnTo>
                    <a:pt x="28043" y="6647"/>
                  </a:lnTo>
                  <a:lnTo>
                    <a:pt x="6647" y="6647"/>
                  </a:lnTo>
                  <a:lnTo>
                    <a:pt x="6626" y="7154"/>
                  </a:lnTo>
                  <a:lnTo>
                    <a:pt x="6331" y="22874"/>
                  </a:lnTo>
                  <a:lnTo>
                    <a:pt x="1" y="22874"/>
                  </a:lnTo>
                  <a:lnTo>
                    <a:pt x="1" y="22874"/>
                  </a:lnTo>
                  <a:lnTo>
                    <a:pt x="1" y="5297"/>
                  </a:lnTo>
                  <a:lnTo>
                    <a:pt x="1" y="5297"/>
                  </a:lnTo>
                  <a:lnTo>
                    <a:pt x="1" y="5234"/>
                  </a:lnTo>
                  <a:lnTo>
                    <a:pt x="1" y="5234"/>
                  </a:lnTo>
                  <a:lnTo>
                    <a:pt x="22" y="4959"/>
                  </a:lnTo>
                  <a:lnTo>
                    <a:pt x="43" y="4706"/>
                  </a:lnTo>
                  <a:lnTo>
                    <a:pt x="85" y="4432"/>
                  </a:lnTo>
                  <a:lnTo>
                    <a:pt x="127" y="4179"/>
                  </a:lnTo>
                  <a:lnTo>
                    <a:pt x="191" y="3926"/>
                  </a:lnTo>
                  <a:lnTo>
                    <a:pt x="254" y="3693"/>
                  </a:lnTo>
                  <a:lnTo>
                    <a:pt x="444" y="3208"/>
                  </a:lnTo>
                  <a:lnTo>
                    <a:pt x="655" y="2765"/>
                  </a:lnTo>
                  <a:lnTo>
                    <a:pt x="929" y="2322"/>
                  </a:lnTo>
                  <a:lnTo>
                    <a:pt x="1225" y="1921"/>
                  </a:lnTo>
                  <a:lnTo>
                    <a:pt x="1562" y="1562"/>
                  </a:lnTo>
                  <a:lnTo>
                    <a:pt x="1942" y="1204"/>
                  </a:lnTo>
                  <a:lnTo>
                    <a:pt x="2343" y="908"/>
                  </a:lnTo>
                  <a:lnTo>
                    <a:pt x="2786" y="655"/>
                  </a:lnTo>
                  <a:lnTo>
                    <a:pt x="3250" y="423"/>
                  </a:lnTo>
                  <a:lnTo>
                    <a:pt x="3482" y="338"/>
                  </a:lnTo>
                  <a:lnTo>
                    <a:pt x="3736" y="254"/>
                  </a:lnTo>
                  <a:lnTo>
                    <a:pt x="3968" y="170"/>
                  </a:lnTo>
                  <a:lnTo>
                    <a:pt x="4242" y="127"/>
                  </a:lnTo>
                  <a:lnTo>
                    <a:pt x="4495" y="64"/>
                  </a:lnTo>
                  <a:lnTo>
                    <a:pt x="4748" y="43"/>
                  </a:lnTo>
                  <a:lnTo>
                    <a:pt x="5023" y="22"/>
                  </a:lnTo>
                  <a:lnTo>
                    <a:pt x="5297" y="1"/>
                  </a:lnTo>
                  <a:lnTo>
                    <a:pt x="280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8"/>
            <p:cNvSpPr/>
            <p:nvPr/>
          </p:nvSpPr>
          <p:spPr>
            <a:xfrm flipH="1">
              <a:off x="-3577625" y="3838588"/>
              <a:ext cx="693700" cy="599275"/>
            </a:xfrm>
            <a:custGeom>
              <a:avLst/>
              <a:gdLst/>
              <a:ahLst/>
              <a:cxnLst/>
              <a:rect l="l" t="t" r="r" b="b"/>
              <a:pathLst>
                <a:path w="27748" h="23971" extrusionOk="0">
                  <a:moveTo>
                    <a:pt x="14623" y="1"/>
                  </a:moveTo>
                  <a:lnTo>
                    <a:pt x="13040" y="1140"/>
                  </a:lnTo>
                  <a:lnTo>
                    <a:pt x="6816" y="1140"/>
                  </a:lnTo>
                  <a:lnTo>
                    <a:pt x="6478" y="1161"/>
                  </a:lnTo>
                  <a:lnTo>
                    <a:pt x="6141" y="1182"/>
                  </a:lnTo>
                  <a:lnTo>
                    <a:pt x="5803" y="1224"/>
                  </a:lnTo>
                  <a:lnTo>
                    <a:pt x="5486" y="1288"/>
                  </a:lnTo>
                  <a:lnTo>
                    <a:pt x="5170" y="1351"/>
                  </a:lnTo>
                  <a:lnTo>
                    <a:pt x="4853" y="1457"/>
                  </a:lnTo>
                  <a:lnTo>
                    <a:pt x="4558" y="1562"/>
                  </a:lnTo>
                  <a:lnTo>
                    <a:pt x="4263" y="1668"/>
                  </a:lnTo>
                  <a:lnTo>
                    <a:pt x="3967" y="1815"/>
                  </a:lnTo>
                  <a:lnTo>
                    <a:pt x="3693" y="1963"/>
                  </a:lnTo>
                  <a:lnTo>
                    <a:pt x="3419" y="2111"/>
                  </a:lnTo>
                  <a:lnTo>
                    <a:pt x="3144" y="2301"/>
                  </a:lnTo>
                  <a:lnTo>
                    <a:pt x="2891" y="2469"/>
                  </a:lnTo>
                  <a:lnTo>
                    <a:pt x="2638" y="2680"/>
                  </a:lnTo>
                  <a:lnTo>
                    <a:pt x="2406" y="2891"/>
                  </a:lnTo>
                  <a:lnTo>
                    <a:pt x="2195" y="3102"/>
                  </a:lnTo>
                  <a:lnTo>
                    <a:pt x="1984" y="3334"/>
                  </a:lnTo>
                  <a:lnTo>
                    <a:pt x="1773" y="3567"/>
                  </a:lnTo>
                  <a:lnTo>
                    <a:pt x="1583" y="3820"/>
                  </a:lnTo>
                  <a:lnTo>
                    <a:pt x="1414" y="4073"/>
                  </a:lnTo>
                  <a:lnTo>
                    <a:pt x="1245" y="4347"/>
                  </a:lnTo>
                  <a:lnTo>
                    <a:pt x="1097" y="4622"/>
                  </a:lnTo>
                  <a:lnTo>
                    <a:pt x="950" y="4917"/>
                  </a:lnTo>
                  <a:lnTo>
                    <a:pt x="823" y="5191"/>
                  </a:lnTo>
                  <a:lnTo>
                    <a:pt x="718" y="5487"/>
                  </a:lnTo>
                  <a:lnTo>
                    <a:pt x="612" y="5803"/>
                  </a:lnTo>
                  <a:lnTo>
                    <a:pt x="528" y="6120"/>
                  </a:lnTo>
                  <a:lnTo>
                    <a:pt x="464" y="6436"/>
                  </a:lnTo>
                  <a:lnTo>
                    <a:pt x="422" y="6753"/>
                  </a:lnTo>
                  <a:lnTo>
                    <a:pt x="380" y="7069"/>
                  </a:lnTo>
                  <a:lnTo>
                    <a:pt x="359" y="7407"/>
                  </a:lnTo>
                  <a:lnTo>
                    <a:pt x="359" y="7744"/>
                  </a:lnTo>
                  <a:lnTo>
                    <a:pt x="275" y="12788"/>
                  </a:lnTo>
                  <a:lnTo>
                    <a:pt x="148" y="18105"/>
                  </a:lnTo>
                  <a:lnTo>
                    <a:pt x="0" y="23971"/>
                  </a:lnTo>
                  <a:lnTo>
                    <a:pt x="6731" y="23971"/>
                  </a:lnTo>
                  <a:lnTo>
                    <a:pt x="8229" y="7744"/>
                  </a:lnTo>
                  <a:lnTo>
                    <a:pt x="22304" y="7744"/>
                  </a:lnTo>
                  <a:lnTo>
                    <a:pt x="23570" y="7723"/>
                  </a:lnTo>
                  <a:lnTo>
                    <a:pt x="24646" y="7702"/>
                  </a:lnTo>
                  <a:lnTo>
                    <a:pt x="25131" y="7681"/>
                  </a:lnTo>
                  <a:lnTo>
                    <a:pt x="25553" y="7639"/>
                  </a:lnTo>
                  <a:lnTo>
                    <a:pt x="25954" y="7597"/>
                  </a:lnTo>
                  <a:lnTo>
                    <a:pt x="26313" y="7533"/>
                  </a:lnTo>
                  <a:lnTo>
                    <a:pt x="26608" y="7449"/>
                  </a:lnTo>
                  <a:lnTo>
                    <a:pt x="26882" y="7344"/>
                  </a:lnTo>
                  <a:lnTo>
                    <a:pt x="27115" y="7238"/>
                  </a:lnTo>
                  <a:lnTo>
                    <a:pt x="27326" y="7090"/>
                  </a:lnTo>
                  <a:lnTo>
                    <a:pt x="27473" y="6943"/>
                  </a:lnTo>
                  <a:lnTo>
                    <a:pt x="27600" y="6753"/>
                  </a:lnTo>
                  <a:lnTo>
                    <a:pt x="27705" y="6563"/>
                  </a:lnTo>
                  <a:lnTo>
                    <a:pt x="27748" y="6331"/>
                  </a:lnTo>
                  <a:lnTo>
                    <a:pt x="27748" y="6204"/>
                  </a:lnTo>
                  <a:lnTo>
                    <a:pt x="27726" y="6056"/>
                  </a:lnTo>
                  <a:lnTo>
                    <a:pt x="27663" y="5888"/>
                  </a:lnTo>
                  <a:lnTo>
                    <a:pt x="27579" y="5719"/>
                  </a:lnTo>
                  <a:lnTo>
                    <a:pt x="27473" y="5550"/>
                  </a:lnTo>
                  <a:lnTo>
                    <a:pt x="27347" y="5360"/>
                  </a:lnTo>
                  <a:lnTo>
                    <a:pt x="27030" y="4959"/>
                  </a:lnTo>
                  <a:lnTo>
                    <a:pt x="26650" y="4537"/>
                  </a:lnTo>
                  <a:lnTo>
                    <a:pt x="26207" y="4115"/>
                  </a:lnTo>
                  <a:lnTo>
                    <a:pt x="25722" y="3672"/>
                  </a:lnTo>
                  <a:lnTo>
                    <a:pt x="25237" y="3250"/>
                  </a:lnTo>
                  <a:lnTo>
                    <a:pt x="24266" y="2448"/>
                  </a:lnTo>
                  <a:lnTo>
                    <a:pt x="23422" y="1773"/>
                  </a:lnTo>
                  <a:lnTo>
                    <a:pt x="22578" y="1140"/>
                  </a:lnTo>
                  <a:lnTo>
                    <a:pt x="14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8"/>
            <p:cNvSpPr/>
            <p:nvPr/>
          </p:nvSpPr>
          <p:spPr>
            <a:xfrm flipH="1">
              <a:off x="-3577625" y="3838588"/>
              <a:ext cx="693700" cy="599275"/>
            </a:xfrm>
            <a:custGeom>
              <a:avLst/>
              <a:gdLst/>
              <a:ahLst/>
              <a:cxnLst/>
              <a:rect l="l" t="t" r="r" b="b"/>
              <a:pathLst>
                <a:path w="27748" h="23971" fill="none" extrusionOk="0">
                  <a:moveTo>
                    <a:pt x="27748" y="6331"/>
                  </a:moveTo>
                  <a:lnTo>
                    <a:pt x="27748" y="6331"/>
                  </a:lnTo>
                  <a:lnTo>
                    <a:pt x="27705" y="6563"/>
                  </a:lnTo>
                  <a:lnTo>
                    <a:pt x="27600" y="6753"/>
                  </a:lnTo>
                  <a:lnTo>
                    <a:pt x="27473" y="6943"/>
                  </a:lnTo>
                  <a:lnTo>
                    <a:pt x="27326" y="7090"/>
                  </a:lnTo>
                  <a:lnTo>
                    <a:pt x="27115" y="7238"/>
                  </a:lnTo>
                  <a:lnTo>
                    <a:pt x="26882" y="7344"/>
                  </a:lnTo>
                  <a:lnTo>
                    <a:pt x="26608" y="7449"/>
                  </a:lnTo>
                  <a:lnTo>
                    <a:pt x="26313" y="7533"/>
                  </a:lnTo>
                  <a:lnTo>
                    <a:pt x="25954" y="7597"/>
                  </a:lnTo>
                  <a:lnTo>
                    <a:pt x="25553" y="7639"/>
                  </a:lnTo>
                  <a:lnTo>
                    <a:pt x="25131" y="7681"/>
                  </a:lnTo>
                  <a:lnTo>
                    <a:pt x="24646" y="7702"/>
                  </a:lnTo>
                  <a:lnTo>
                    <a:pt x="23570" y="7723"/>
                  </a:lnTo>
                  <a:lnTo>
                    <a:pt x="22304" y="7744"/>
                  </a:lnTo>
                  <a:lnTo>
                    <a:pt x="22304" y="7744"/>
                  </a:lnTo>
                  <a:lnTo>
                    <a:pt x="8229" y="7744"/>
                  </a:lnTo>
                  <a:lnTo>
                    <a:pt x="6731" y="23971"/>
                  </a:lnTo>
                  <a:lnTo>
                    <a:pt x="0" y="23971"/>
                  </a:lnTo>
                  <a:lnTo>
                    <a:pt x="0" y="23971"/>
                  </a:lnTo>
                  <a:lnTo>
                    <a:pt x="148" y="18105"/>
                  </a:lnTo>
                  <a:lnTo>
                    <a:pt x="275" y="12788"/>
                  </a:lnTo>
                  <a:lnTo>
                    <a:pt x="359" y="7744"/>
                  </a:lnTo>
                  <a:lnTo>
                    <a:pt x="359" y="7744"/>
                  </a:lnTo>
                  <a:lnTo>
                    <a:pt x="359" y="7407"/>
                  </a:lnTo>
                  <a:lnTo>
                    <a:pt x="380" y="7069"/>
                  </a:lnTo>
                  <a:lnTo>
                    <a:pt x="422" y="6753"/>
                  </a:lnTo>
                  <a:lnTo>
                    <a:pt x="464" y="6436"/>
                  </a:lnTo>
                  <a:lnTo>
                    <a:pt x="528" y="6120"/>
                  </a:lnTo>
                  <a:lnTo>
                    <a:pt x="612" y="5803"/>
                  </a:lnTo>
                  <a:lnTo>
                    <a:pt x="718" y="5487"/>
                  </a:lnTo>
                  <a:lnTo>
                    <a:pt x="823" y="5191"/>
                  </a:lnTo>
                  <a:lnTo>
                    <a:pt x="950" y="4917"/>
                  </a:lnTo>
                  <a:lnTo>
                    <a:pt x="1097" y="4622"/>
                  </a:lnTo>
                  <a:lnTo>
                    <a:pt x="1245" y="4347"/>
                  </a:lnTo>
                  <a:lnTo>
                    <a:pt x="1414" y="4073"/>
                  </a:lnTo>
                  <a:lnTo>
                    <a:pt x="1583" y="3820"/>
                  </a:lnTo>
                  <a:lnTo>
                    <a:pt x="1773" y="3567"/>
                  </a:lnTo>
                  <a:lnTo>
                    <a:pt x="1984" y="3334"/>
                  </a:lnTo>
                  <a:lnTo>
                    <a:pt x="2195" y="3102"/>
                  </a:lnTo>
                  <a:lnTo>
                    <a:pt x="2406" y="2891"/>
                  </a:lnTo>
                  <a:lnTo>
                    <a:pt x="2638" y="2680"/>
                  </a:lnTo>
                  <a:lnTo>
                    <a:pt x="2891" y="2469"/>
                  </a:lnTo>
                  <a:lnTo>
                    <a:pt x="3144" y="2301"/>
                  </a:lnTo>
                  <a:lnTo>
                    <a:pt x="3419" y="2111"/>
                  </a:lnTo>
                  <a:lnTo>
                    <a:pt x="3693" y="1963"/>
                  </a:lnTo>
                  <a:lnTo>
                    <a:pt x="3967" y="1815"/>
                  </a:lnTo>
                  <a:lnTo>
                    <a:pt x="4263" y="1668"/>
                  </a:lnTo>
                  <a:lnTo>
                    <a:pt x="4558" y="1562"/>
                  </a:lnTo>
                  <a:lnTo>
                    <a:pt x="4853" y="1457"/>
                  </a:lnTo>
                  <a:lnTo>
                    <a:pt x="5170" y="1351"/>
                  </a:lnTo>
                  <a:lnTo>
                    <a:pt x="5486" y="1288"/>
                  </a:lnTo>
                  <a:lnTo>
                    <a:pt x="5803" y="1224"/>
                  </a:lnTo>
                  <a:lnTo>
                    <a:pt x="6141" y="1182"/>
                  </a:lnTo>
                  <a:lnTo>
                    <a:pt x="6478" y="1161"/>
                  </a:lnTo>
                  <a:lnTo>
                    <a:pt x="6816" y="1140"/>
                  </a:lnTo>
                  <a:lnTo>
                    <a:pt x="13040" y="1140"/>
                  </a:lnTo>
                  <a:lnTo>
                    <a:pt x="14623" y="1"/>
                  </a:lnTo>
                  <a:lnTo>
                    <a:pt x="22578" y="1140"/>
                  </a:lnTo>
                  <a:lnTo>
                    <a:pt x="22578" y="1140"/>
                  </a:lnTo>
                  <a:lnTo>
                    <a:pt x="23422" y="1773"/>
                  </a:lnTo>
                  <a:lnTo>
                    <a:pt x="24266" y="2448"/>
                  </a:lnTo>
                  <a:lnTo>
                    <a:pt x="25237" y="3250"/>
                  </a:lnTo>
                  <a:lnTo>
                    <a:pt x="25722" y="3672"/>
                  </a:lnTo>
                  <a:lnTo>
                    <a:pt x="26207" y="4115"/>
                  </a:lnTo>
                  <a:lnTo>
                    <a:pt x="26650" y="4537"/>
                  </a:lnTo>
                  <a:lnTo>
                    <a:pt x="27030" y="4959"/>
                  </a:lnTo>
                  <a:lnTo>
                    <a:pt x="27347" y="5360"/>
                  </a:lnTo>
                  <a:lnTo>
                    <a:pt x="27473" y="5550"/>
                  </a:lnTo>
                  <a:lnTo>
                    <a:pt x="27579" y="5719"/>
                  </a:lnTo>
                  <a:lnTo>
                    <a:pt x="27663" y="5888"/>
                  </a:lnTo>
                  <a:lnTo>
                    <a:pt x="27726" y="6056"/>
                  </a:lnTo>
                  <a:lnTo>
                    <a:pt x="27748" y="6204"/>
                  </a:lnTo>
                  <a:lnTo>
                    <a:pt x="27748" y="63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8"/>
            <p:cNvSpPr/>
            <p:nvPr/>
          </p:nvSpPr>
          <p:spPr>
            <a:xfrm flipH="1">
              <a:off x="-3471075" y="3354863"/>
              <a:ext cx="513825" cy="454750"/>
            </a:xfrm>
            <a:custGeom>
              <a:avLst/>
              <a:gdLst/>
              <a:ahLst/>
              <a:cxnLst/>
              <a:rect l="l" t="t" r="r" b="b"/>
              <a:pathLst>
                <a:path w="20553" h="18190" extrusionOk="0">
                  <a:moveTo>
                    <a:pt x="16121" y="0"/>
                  </a:moveTo>
                  <a:lnTo>
                    <a:pt x="15594" y="21"/>
                  </a:lnTo>
                  <a:lnTo>
                    <a:pt x="15087" y="85"/>
                  </a:lnTo>
                  <a:lnTo>
                    <a:pt x="14581" y="190"/>
                  </a:lnTo>
                  <a:lnTo>
                    <a:pt x="14117" y="359"/>
                  </a:lnTo>
                  <a:lnTo>
                    <a:pt x="13842" y="465"/>
                  </a:lnTo>
                  <a:lnTo>
                    <a:pt x="13589" y="570"/>
                  </a:lnTo>
                  <a:lnTo>
                    <a:pt x="13336" y="718"/>
                  </a:lnTo>
                  <a:lnTo>
                    <a:pt x="13083" y="844"/>
                  </a:lnTo>
                  <a:lnTo>
                    <a:pt x="12850" y="1013"/>
                  </a:lnTo>
                  <a:lnTo>
                    <a:pt x="12618" y="1161"/>
                  </a:lnTo>
                  <a:lnTo>
                    <a:pt x="12386" y="1351"/>
                  </a:lnTo>
                  <a:lnTo>
                    <a:pt x="12175" y="1541"/>
                  </a:lnTo>
                  <a:lnTo>
                    <a:pt x="11964" y="1731"/>
                  </a:lnTo>
                  <a:lnTo>
                    <a:pt x="11774" y="1942"/>
                  </a:lnTo>
                  <a:lnTo>
                    <a:pt x="11584" y="2153"/>
                  </a:lnTo>
                  <a:lnTo>
                    <a:pt x="11416" y="2385"/>
                  </a:lnTo>
                  <a:lnTo>
                    <a:pt x="11247" y="2617"/>
                  </a:lnTo>
                  <a:lnTo>
                    <a:pt x="11099" y="2870"/>
                  </a:lnTo>
                  <a:lnTo>
                    <a:pt x="10951" y="3123"/>
                  </a:lnTo>
                  <a:lnTo>
                    <a:pt x="10825" y="3376"/>
                  </a:lnTo>
                  <a:lnTo>
                    <a:pt x="10698" y="3672"/>
                  </a:lnTo>
                  <a:lnTo>
                    <a:pt x="7090" y="12112"/>
                  </a:lnTo>
                  <a:lnTo>
                    <a:pt x="7027" y="12302"/>
                  </a:lnTo>
                  <a:lnTo>
                    <a:pt x="6963" y="12471"/>
                  </a:lnTo>
                  <a:lnTo>
                    <a:pt x="6921" y="12661"/>
                  </a:lnTo>
                  <a:lnTo>
                    <a:pt x="6900" y="12851"/>
                  </a:lnTo>
                  <a:lnTo>
                    <a:pt x="6900" y="13040"/>
                  </a:lnTo>
                  <a:lnTo>
                    <a:pt x="6900" y="13230"/>
                  </a:lnTo>
                  <a:lnTo>
                    <a:pt x="6921" y="13420"/>
                  </a:lnTo>
                  <a:lnTo>
                    <a:pt x="6942" y="13610"/>
                  </a:lnTo>
                  <a:lnTo>
                    <a:pt x="6985" y="13779"/>
                  </a:lnTo>
                  <a:lnTo>
                    <a:pt x="6963" y="13779"/>
                  </a:lnTo>
                  <a:lnTo>
                    <a:pt x="6774" y="13652"/>
                  </a:lnTo>
                  <a:lnTo>
                    <a:pt x="6563" y="13547"/>
                  </a:lnTo>
                  <a:lnTo>
                    <a:pt x="6330" y="13463"/>
                  </a:lnTo>
                  <a:lnTo>
                    <a:pt x="6119" y="13399"/>
                  </a:lnTo>
                  <a:lnTo>
                    <a:pt x="5887" y="13357"/>
                  </a:lnTo>
                  <a:lnTo>
                    <a:pt x="5655" y="13336"/>
                  </a:lnTo>
                  <a:lnTo>
                    <a:pt x="5423" y="13336"/>
                  </a:lnTo>
                  <a:lnTo>
                    <a:pt x="5170" y="13357"/>
                  </a:lnTo>
                  <a:lnTo>
                    <a:pt x="486" y="14053"/>
                  </a:lnTo>
                  <a:lnTo>
                    <a:pt x="380" y="14074"/>
                  </a:lnTo>
                  <a:lnTo>
                    <a:pt x="275" y="14117"/>
                  </a:lnTo>
                  <a:lnTo>
                    <a:pt x="190" y="14180"/>
                  </a:lnTo>
                  <a:lnTo>
                    <a:pt x="127" y="14264"/>
                  </a:lnTo>
                  <a:lnTo>
                    <a:pt x="64" y="14328"/>
                  </a:lnTo>
                  <a:lnTo>
                    <a:pt x="21" y="14433"/>
                  </a:lnTo>
                  <a:lnTo>
                    <a:pt x="0" y="14518"/>
                  </a:lnTo>
                  <a:lnTo>
                    <a:pt x="0" y="14623"/>
                  </a:lnTo>
                  <a:lnTo>
                    <a:pt x="0" y="14707"/>
                  </a:lnTo>
                  <a:lnTo>
                    <a:pt x="464" y="18189"/>
                  </a:lnTo>
                  <a:lnTo>
                    <a:pt x="9137" y="18189"/>
                  </a:lnTo>
                  <a:lnTo>
                    <a:pt x="9369" y="18168"/>
                  </a:lnTo>
                  <a:lnTo>
                    <a:pt x="9601" y="18126"/>
                  </a:lnTo>
                  <a:lnTo>
                    <a:pt x="9812" y="18084"/>
                  </a:lnTo>
                  <a:lnTo>
                    <a:pt x="10023" y="18020"/>
                  </a:lnTo>
                  <a:lnTo>
                    <a:pt x="10234" y="17936"/>
                  </a:lnTo>
                  <a:lnTo>
                    <a:pt x="10424" y="17851"/>
                  </a:lnTo>
                  <a:lnTo>
                    <a:pt x="10635" y="17746"/>
                  </a:lnTo>
                  <a:lnTo>
                    <a:pt x="10951" y="17535"/>
                  </a:lnTo>
                  <a:lnTo>
                    <a:pt x="11268" y="17303"/>
                  </a:lnTo>
                  <a:lnTo>
                    <a:pt x="11542" y="17029"/>
                  </a:lnTo>
                  <a:lnTo>
                    <a:pt x="11795" y="16733"/>
                  </a:lnTo>
                  <a:lnTo>
                    <a:pt x="12006" y="16395"/>
                  </a:lnTo>
                  <a:lnTo>
                    <a:pt x="12196" y="16037"/>
                  </a:lnTo>
                  <a:lnTo>
                    <a:pt x="12344" y="15657"/>
                  </a:lnTo>
                  <a:lnTo>
                    <a:pt x="12428" y="15277"/>
                  </a:lnTo>
                  <a:lnTo>
                    <a:pt x="14243" y="5824"/>
                  </a:lnTo>
                  <a:lnTo>
                    <a:pt x="20552" y="5824"/>
                  </a:lnTo>
                  <a:lnTo>
                    <a:pt x="20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8"/>
            <p:cNvSpPr/>
            <p:nvPr/>
          </p:nvSpPr>
          <p:spPr>
            <a:xfrm flipH="1">
              <a:off x="-3471075" y="3354863"/>
              <a:ext cx="513825" cy="454750"/>
            </a:xfrm>
            <a:custGeom>
              <a:avLst/>
              <a:gdLst/>
              <a:ahLst/>
              <a:cxnLst/>
              <a:rect l="l" t="t" r="r" b="b"/>
              <a:pathLst>
                <a:path w="20553" h="18190" fill="none" extrusionOk="0">
                  <a:moveTo>
                    <a:pt x="20552" y="0"/>
                  </a:moveTo>
                  <a:lnTo>
                    <a:pt x="20552" y="5824"/>
                  </a:lnTo>
                  <a:lnTo>
                    <a:pt x="14243" y="5824"/>
                  </a:lnTo>
                  <a:lnTo>
                    <a:pt x="12428" y="15277"/>
                  </a:lnTo>
                  <a:lnTo>
                    <a:pt x="12428" y="15277"/>
                  </a:lnTo>
                  <a:lnTo>
                    <a:pt x="12344" y="15657"/>
                  </a:lnTo>
                  <a:lnTo>
                    <a:pt x="12196" y="16037"/>
                  </a:lnTo>
                  <a:lnTo>
                    <a:pt x="12006" y="16395"/>
                  </a:lnTo>
                  <a:lnTo>
                    <a:pt x="11795" y="16733"/>
                  </a:lnTo>
                  <a:lnTo>
                    <a:pt x="11542" y="17029"/>
                  </a:lnTo>
                  <a:lnTo>
                    <a:pt x="11268" y="17303"/>
                  </a:lnTo>
                  <a:lnTo>
                    <a:pt x="10951" y="17535"/>
                  </a:lnTo>
                  <a:lnTo>
                    <a:pt x="10635" y="17746"/>
                  </a:lnTo>
                  <a:lnTo>
                    <a:pt x="10635" y="17746"/>
                  </a:lnTo>
                  <a:lnTo>
                    <a:pt x="10424" y="17851"/>
                  </a:lnTo>
                  <a:lnTo>
                    <a:pt x="10234" y="17936"/>
                  </a:lnTo>
                  <a:lnTo>
                    <a:pt x="10023" y="18020"/>
                  </a:lnTo>
                  <a:lnTo>
                    <a:pt x="9812" y="18084"/>
                  </a:lnTo>
                  <a:lnTo>
                    <a:pt x="9601" y="18126"/>
                  </a:lnTo>
                  <a:lnTo>
                    <a:pt x="9369" y="18168"/>
                  </a:lnTo>
                  <a:lnTo>
                    <a:pt x="9137" y="18189"/>
                  </a:lnTo>
                  <a:lnTo>
                    <a:pt x="8905" y="18189"/>
                  </a:lnTo>
                  <a:lnTo>
                    <a:pt x="464" y="18189"/>
                  </a:lnTo>
                  <a:lnTo>
                    <a:pt x="0" y="14707"/>
                  </a:lnTo>
                  <a:lnTo>
                    <a:pt x="0" y="14707"/>
                  </a:lnTo>
                  <a:lnTo>
                    <a:pt x="0" y="14623"/>
                  </a:lnTo>
                  <a:lnTo>
                    <a:pt x="0" y="14623"/>
                  </a:lnTo>
                  <a:lnTo>
                    <a:pt x="0" y="14518"/>
                  </a:lnTo>
                  <a:lnTo>
                    <a:pt x="21" y="14433"/>
                  </a:lnTo>
                  <a:lnTo>
                    <a:pt x="64" y="14328"/>
                  </a:lnTo>
                  <a:lnTo>
                    <a:pt x="127" y="14264"/>
                  </a:lnTo>
                  <a:lnTo>
                    <a:pt x="190" y="14180"/>
                  </a:lnTo>
                  <a:lnTo>
                    <a:pt x="275" y="14117"/>
                  </a:lnTo>
                  <a:lnTo>
                    <a:pt x="380" y="14074"/>
                  </a:lnTo>
                  <a:lnTo>
                    <a:pt x="486" y="14053"/>
                  </a:lnTo>
                  <a:lnTo>
                    <a:pt x="5170" y="13357"/>
                  </a:lnTo>
                  <a:lnTo>
                    <a:pt x="5170" y="13357"/>
                  </a:lnTo>
                  <a:lnTo>
                    <a:pt x="5423" y="13336"/>
                  </a:lnTo>
                  <a:lnTo>
                    <a:pt x="5655" y="13336"/>
                  </a:lnTo>
                  <a:lnTo>
                    <a:pt x="5887" y="13357"/>
                  </a:lnTo>
                  <a:lnTo>
                    <a:pt x="6119" y="13399"/>
                  </a:lnTo>
                  <a:lnTo>
                    <a:pt x="6330" y="13463"/>
                  </a:lnTo>
                  <a:lnTo>
                    <a:pt x="6563" y="13547"/>
                  </a:lnTo>
                  <a:lnTo>
                    <a:pt x="6774" y="13652"/>
                  </a:lnTo>
                  <a:lnTo>
                    <a:pt x="6963" y="13779"/>
                  </a:lnTo>
                  <a:lnTo>
                    <a:pt x="6985" y="13779"/>
                  </a:lnTo>
                  <a:lnTo>
                    <a:pt x="6985" y="13779"/>
                  </a:lnTo>
                  <a:lnTo>
                    <a:pt x="6942" y="13610"/>
                  </a:lnTo>
                  <a:lnTo>
                    <a:pt x="6942" y="13610"/>
                  </a:lnTo>
                  <a:lnTo>
                    <a:pt x="6921" y="13420"/>
                  </a:lnTo>
                  <a:lnTo>
                    <a:pt x="6900" y="13230"/>
                  </a:lnTo>
                  <a:lnTo>
                    <a:pt x="6900" y="13040"/>
                  </a:lnTo>
                  <a:lnTo>
                    <a:pt x="6900" y="12851"/>
                  </a:lnTo>
                  <a:lnTo>
                    <a:pt x="6921" y="12661"/>
                  </a:lnTo>
                  <a:lnTo>
                    <a:pt x="6963" y="12471"/>
                  </a:lnTo>
                  <a:lnTo>
                    <a:pt x="7027" y="12302"/>
                  </a:lnTo>
                  <a:lnTo>
                    <a:pt x="7090" y="12112"/>
                  </a:lnTo>
                  <a:lnTo>
                    <a:pt x="10698" y="3672"/>
                  </a:lnTo>
                  <a:lnTo>
                    <a:pt x="10825" y="3376"/>
                  </a:lnTo>
                  <a:lnTo>
                    <a:pt x="10825" y="3376"/>
                  </a:lnTo>
                  <a:lnTo>
                    <a:pt x="10951" y="3123"/>
                  </a:lnTo>
                  <a:lnTo>
                    <a:pt x="11099" y="2870"/>
                  </a:lnTo>
                  <a:lnTo>
                    <a:pt x="11247" y="2617"/>
                  </a:lnTo>
                  <a:lnTo>
                    <a:pt x="11416" y="2385"/>
                  </a:lnTo>
                  <a:lnTo>
                    <a:pt x="11584" y="2153"/>
                  </a:lnTo>
                  <a:lnTo>
                    <a:pt x="11774" y="1942"/>
                  </a:lnTo>
                  <a:lnTo>
                    <a:pt x="11964" y="1731"/>
                  </a:lnTo>
                  <a:lnTo>
                    <a:pt x="12175" y="1541"/>
                  </a:lnTo>
                  <a:lnTo>
                    <a:pt x="12386" y="1351"/>
                  </a:lnTo>
                  <a:lnTo>
                    <a:pt x="12618" y="1161"/>
                  </a:lnTo>
                  <a:lnTo>
                    <a:pt x="12850" y="1013"/>
                  </a:lnTo>
                  <a:lnTo>
                    <a:pt x="13083" y="844"/>
                  </a:lnTo>
                  <a:lnTo>
                    <a:pt x="13336" y="718"/>
                  </a:lnTo>
                  <a:lnTo>
                    <a:pt x="13589" y="570"/>
                  </a:lnTo>
                  <a:lnTo>
                    <a:pt x="13842" y="465"/>
                  </a:lnTo>
                  <a:lnTo>
                    <a:pt x="14117" y="359"/>
                  </a:lnTo>
                  <a:lnTo>
                    <a:pt x="14117" y="359"/>
                  </a:lnTo>
                  <a:lnTo>
                    <a:pt x="14581" y="190"/>
                  </a:lnTo>
                  <a:lnTo>
                    <a:pt x="15087" y="85"/>
                  </a:lnTo>
                  <a:lnTo>
                    <a:pt x="15594" y="21"/>
                  </a:lnTo>
                  <a:lnTo>
                    <a:pt x="16121" y="0"/>
                  </a:lnTo>
                  <a:lnTo>
                    <a:pt x="20552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8"/>
            <p:cNvSpPr/>
            <p:nvPr/>
          </p:nvSpPr>
          <p:spPr>
            <a:xfrm flipH="1">
              <a:off x="-3673100" y="3354863"/>
              <a:ext cx="463175" cy="642000"/>
            </a:xfrm>
            <a:custGeom>
              <a:avLst/>
              <a:gdLst/>
              <a:ahLst/>
              <a:cxnLst/>
              <a:rect l="l" t="t" r="r" b="b"/>
              <a:pathLst>
                <a:path w="18527" h="25680" fill="none" extrusionOk="0">
                  <a:moveTo>
                    <a:pt x="18527" y="992"/>
                  </a:moveTo>
                  <a:lnTo>
                    <a:pt x="18295" y="2427"/>
                  </a:lnTo>
                  <a:lnTo>
                    <a:pt x="17408" y="8187"/>
                  </a:lnTo>
                  <a:lnTo>
                    <a:pt x="16691" y="12787"/>
                  </a:lnTo>
                  <a:lnTo>
                    <a:pt x="16564" y="13674"/>
                  </a:lnTo>
                  <a:lnTo>
                    <a:pt x="16459" y="14349"/>
                  </a:lnTo>
                  <a:lnTo>
                    <a:pt x="15868" y="18189"/>
                  </a:lnTo>
                  <a:lnTo>
                    <a:pt x="15826" y="18379"/>
                  </a:lnTo>
                  <a:lnTo>
                    <a:pt x="14708" y="25680"/>
                  </a:lnTo>
                  <a:lnTo>
                    <a:pt x="14708" y="25680"/>
                  </a:lnTo>
                  <a:lnTo>
                    <a:pt x="14328" y="25216"/>
                  </a:lnTo>
                  <a:lnTo>
                    <a:pt x="13927" y="24772"/>
                  </a:lnTo>
                  <a:lnTo>
                    <a:pt x="13484" y="24372"/>
                  </a:lnTo>
                  <a:lnTo>
                    <a:pt x="13062" y="23992"/>
                  </a:lnTo>
                  <a:lnTo>
                    <a:pt x="12597" y="23633"/>
                  </a:lnTo>
                  <a:lnTo>
                    <a:pt x="12133" y="23316"/>
                  </a:lnTo>
                  <a:lnTo>
                    <a:pt x="11669" y="23000"/>
                  </a:lnTo>
                  <a:lnTo>
                    <a:pt x="11184" y="22726"/>
                  </a:lnTo>
                  <a:lnTo>
                    <a:pt x="11184" y="22726"/>
                  </a:lnTo>
                  <a:lnTo>
                    <a:pt x="10698" y="22472"/>
                  </a:lnTo>
                  <a:lnTo>
                    <a:pt x="10234" y="22240"/>
                  </a:lnTo>
                  <a:lnTo>
                    <a:pt x="9749" y="22008"/>
                  </a:lnTo>
                  <a:lnTo>
                    <a:pt x="9264" y="21818"/>
                  </a:lnTo>
                  <a:lnTo>
                    <a:pt x="8778" y="21628"/>
                  </a:lnTo>
                  <a:lnTo>
                    <a:pt x="8293" y="21481"/>
                  </a:lnTo>
                  <a:lnTo>
                    <a:pt x="7808" y="21312"/>
                  </a:lnTo>
                  <a:lnTo>
                    <a:pt x="7322" y="21185"/>
                  </a:lnTo>
                  <a:lnTo>
                    <a:pt x="6373" y="20953"/>
                  </a:lnTo>
                  <a:lnTo>
                    <a:pt x="5444" y="20784"/>
                  </a:lnTo>
                  <a:lnTo>
                    <a:pt x="4558" y="20658"/>
                  </a:lnTo>
                  <a:lnTo>
                    <a:pt x="3714" y="20552"/>
                  </a:lnTo>
                  <a:lnTo>
                    <a:pt x="2933" y="20489"/>
                  </a:lnTo>
                  <a:lnTo>
                    <a:pt x="2237" y="20468"/>
                  </a:lnTo>
                  <a:lnTo>
                    <a:pt x="1604" y="20447"/>
                  </a:lnTo>
                  <a:lnTo>
                    <a:pt x="1055" y="20447"/>
                  </a:lnTo>
                  <a:lnTo>
                    <a:pt x="296" y="20489"/>
                  </a:lnTo>
                  <a:lnTo>
                    <a:pt x="0" y="20489"/>
                  </a:lnTo>
                  <a:lnTo>
                    <a:pt x="570" y="17746"/>
                  </a:lnTo>
                  <a:lnTo>
                    <a:pt x="4031" y="359"/>
                  </a:lnTo>
                  <a:lnTo>
                    <a:pt x="4031" y="359"/>
                  </a:lnTo>
                  <a:lnTo>
                    <a:pt x="4516" y="190"/>
                  </a:lnTo>
                  <a:lnTo>
                    <a:pt x="5022" y="85"/>
                  </a:lnTo>
                  <a:lnTo>
                    <a:pt x="5529" y="21"/>
                  </a:lnTo>
                  <a:lnTo>
                    <a:pt x="6056" y="0"/>
                  </a:lnTo>
                  <a:lnTo>
                    <a:pt x="15256" y="0"/>
                  </a:lnTo>
                  <a:lnTo>
                    <a:pt x="15256" y="0"/>
                  </a:lnTo>
                  <a:lnTo>
                    <a:pt x="15552" y="0"/>
                  </a:lnTo>
                  <a:lnTo>
                    <a:pt x="15826" y="21"/>
                  </a:lnTo>
                  <a:lnTo>
                    <a:pt x="16121" y="64"/>
                  </a:lnTo>
                  <a:lnTo>
                    <a:pt x="16396" y="106"/>
                  </a:lnTo>
                  <a:lnTo>
                    <a:pt x="16396" y="106"/>
                  </a:lnTo>
                  <a:lnTo>
                    <a:pt x="16670" y="169"/>
                  </a:lnTo>
                  <a:lnTo>
                    <a:pt x="16965" y="254"/>
                  </a:lnTo>
                  <a:lnTo>
                    <a:pt x="17240" y="338"/>
                  </a:lnTo>
                  <a:lnTo>
                    <a:pt x="17514" y="443"/>
                  </a:lnTo>
                  <a:lnTo>
                    <a:pt x="17767" y="570"/>
                  </a:lnTo>
                  <a:lnTo>
                    <a:pt x="18020" y="697"/>
                  </a:lnTo>
                  <a:lnTo>
                    <a:pt x="18274" y="844"/>
                  </a:lnTo>
                  <a:lnTo>
                    <a:pt x="18527" y="99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8"/>
            <p:cNvSpPr/>
            <p:nvPr/>
          </p:nvSpPr>
          <p:spPr>
            <a:xfrm flipH="1">
              <a:off x="-2912425" y="3708288"/>
              <a:ext cx="172000" cy="101325"/>
            </a:xfrm>
            <a:custGeom>
              <a:avLst/>
              <a:gdLst/>
              <a:ahLst/>
              <a:cxnLst/>
              <a:rect l="l" t="t" r="r" b="b"/>
              <a:pathLst>
                <a:path w="6880" h="4053" extrusionOk="0">
                  <a:moveTo>
                    <a:pt x="1900" y="1"/>
                  </a:moveTo>
                  <a:lnTo>
                    <a:pt x="1731" y="22"/>
                  </a:lnTo>
                  <a:lnTo>
                    <a:pt x="1562" y="64"/>
                  </a:lnTo>
                  <a:lnTo>
                    <a:pt x="1394" y="148"/>
                  </a:lnTo>
                  <a:lnTo>
                    <a:pt x="1246" y="233"/>
                  </a:lnTo>
                  <a:lnTo>
                    <a:pt x="1119" y="359"/>
                  </a:lnTo>
                  <a:lnTo>
                    <a:pt x="1035" y="507"/>
                  </a:lnTo>
                  <a:lnTo>
                    <a:pt x="950" y="676"/>
                  </a:lnTo>
                  <a:lnTo>
                    <a:pt x="43" y="3081"/>
                  </a:lnTo>
                  <a:lnTo>
                    <a:pt x="1" y="3271"/>
                  </a:lnTo>
                  <a:lnTo>
                    <a:pt x="22" y="3440"/>
                  </a:lnTo>
                  <a:lnTo>
                    <a:pt x="64" y="3588"/>
                  </a:lnTo>
                  <a:lnTo>
                    <a:pt x="127" y="3736"/>
                  </a:lnTo>
                  <a:lnTo>
                    <a:pt x="254" y="3862"/>
                  </a:lnTo>
                  <a:lnTo>
                    <a:pt x="381" y="3968"/>
                  </a:lnTo>
                  <a:lnTo>
                    <a:pt x="550" y="4031"/>
                  </a:lnTo>
                  <a:lnTo>
                    <a:pt x="718" y="4052"/>
                  </a:lnTo>
                  <a:lnTo>
                    <a:pt x="2660" y="4052"/>
                  </a:lnTo>
                  <a:lnTo>
                    <a:pt x="2660" y="3060"/>
                  </a:lnTo>
                  <a:lnTo>
                    <a:pt x="1372" y="2786"/>
                  </a:lnTo>
                  <a:lnTo>
                    <a:pt x="1942" y="1879"/>
                  </a:lnTo>
                  <a:lnTo>
                    <a:pt x="4685" y="3440"/>
                  </a:lnTo>
                  <a:lnTo>
                    <a:pt x="6880" y="3440"/>
                  </a:lnTo>
                  <a:lnTo>
                    <a:pt x="6626" y="824"/>
                  </a:lnTo>
                  <a:lnTo>
                    <a:pt x="2090" y="22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C17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8"/>
            <p:cNvSpPr/>
            <p:nvPr/>
          </p:nvSpPr>
          <p:spPr>
            <a:xfrm flipH="1">
              <a:off x="-2665550" y="4487963"/>
              <a:ext cx="303350" cy="91800"/>
            </a:xfrm>
            <a:custGeom>
              <a:avLst/>
              <a:gdLst/>
              <a:ahLst/>
              <a:cxnLst/>
              <a:rect l="l" t="t" r="r" b="b"/>
              <a:pathLst>
                <a:path w="12134" h="3672" extrusionOk="0">
                  <a:moveTo>
                    <a:pt x="8230" y="0"/>
                  </a:moveTo>
                  <a:lnTo>
                    <a:pt x="7977" y="43"/>
                  </a:lnTo>
                  <a:lnTo>
                    <a:pt x="7238" y="169"/>
                  </a:lnTo>
                  <a:lnTo>
                    <a:pt x="6753" y="254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25" y="1224"/>
                  </a:lnTo>
                  <a:lnTo>
                    <a:pt x="2849" y="1520"/>
                  </a:lnTo>
                  <a:lnTo>
                    <a:pt x="2174" y="1878"/>
                  </a:lnTo>
                  <a:lnTo>
                    <a:pt x="1858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76" y="2912"/>
                  </a:lnTo>
                  <a:lnTo>
                    <a:pt x="444" y="3144"/>
                  </a:lnTo>
                  <a:lnTo>
                    <a:pt x="212" y="3419"/>
                  </a:lnTo>
                  <a:lnTo>
                    <a:pt x="1" y="3672"/>
                  </a:lnTo>
                  <a:lnTo>
                    <a:pt x="12091" y="3672"/>
                  </a:lnTo>
                  <a:lnTo>
                    <a:pt x="12134" y="1203"/>
                  </a:lnTo>
                  <a:lnTo>
                    <a:pt x="11775" y="1203"/>
                  </a:lnTo>
                  <a:lnTo>
                    <a:pt x="11395" y="1182"/>
                  </a:lnTo>
                  <a:lnTo>
                    <a:pt x="11036" y="1140"/>
                  </a:lnTo>
                  <a:lnTo>
                    <a:pt x="10699" y="1077"/>
                  </a:lnTo>
                  <a:lnTo>
                    <a:pt x="10340" y="992"/>
                  </a:lnTo>
                  <a:lnTo>
                    <a:pt x="10024" y="887"/>
                  </a:lnTo>
                  <a:lnTo>
                    <a:pt x="9728" y="760"/>
                  </a:lnTo>
                  <a:lnTo>
                    <a:pt x="9433" y="655"/>
                  </a:lnTo>
                  <a:lnTo>
                    <a:pt x="8947" y="422"/>
                  </a:lnTo>
                  <a:lnTo>
                    <a:pt x="8568" y="211"/>
                  </a:lnTo>
                  <a:lnTo>
                    <a:pt x="8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8"/>
            <p:cNvSpPr/>
            <p:nvPr/>
          </p:nvSpPr>
          <p:spPr>
            <a:xfrm flipH="1">
              <a:off x="-3044825" y="4487963"/>
              <a:ext cx="310200" cy="91800"/>
            </a:xfrm>
            <a:custGeom>
              <a:avLst/>
              <a:gdLst/>
              <a:ahLst/>
              <a:cxnLst/>
              <a:rect l="l" t="t" r="r" b="b"/>
              <a:pathLst>
                <a:path w="12408" h="3672" extrusionOk="0">
                  <a:moveTo>
                    <a:pt x="8251" y="0"/>
                  </a:moveTo>
                  <a:lnTo>
                    <a:pt x="7977" y="43"/>
                  </a:lnTo>
                  <a:lnTo>
                    <a:pt x="7259" y="169"/>
                  </a:lnTo>
                  <a:lnTo>
                    <a:pt x="6753" y="254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25" y="1224"/>
                  </a:lnTo>
                  <a:lnTo>
                    <a:pt x="2849" y="1520"/>
                  </a:lnTo>
                  <a:lnTo>
                    <a:pt x="2174" y="1878"/>
                  </a:lnTo>
                  <a:lnTo>
                    <a:pt x="1858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419"/>
                  </a:lnTo>
                  <a:lnTo>
                    <a:pt x="1" y="3672"/>
                  </a:lnTo>
                  <a:lnTo>
                    <a:pt x="12176" y="3672"/>
                  </a:lnTo>
                  <a:lnTo>
                    <a:pt x="12408" y="1224"/>
                  </a:lnTo>
                  <a:lnTo>
                    <a:pt x="12176" y="1266"/>
                  </a:lnTo>
                  <a:lnTo>
                    <a:pt x="11965" y="1309"/>
                  </a:lnTo>
                  <a:lnTo>
                    <a:pt x="11543" y="1351"/>
                  </a:lnTo>
                  <a:lnTo>
                    <a:pt x="11142" y="1351"/>
                  </a:lnTo>
                  <a:lnTo>
                    <a:pt x="10741" y="1309"/>
                  </a:lnTo>
                  <a:lnTo>
                    <a:pt x="10382" y="1224"/>
                  </a:lnTo>
                  <a:lnTo>
                    <a:pt x="10045" y="1119"/>
                  </a:lnTo>
                  <a:lnTo>
                    <a:pt x="9728" y="992"/>
                  </a:lnTo>
                  <a:lnTo>
                    <a:pt x="9433" y="866"/>
                  </a:lnTo>
                  <a:lnTo>
                    <a:pt x="9158" y="697"/>
                  </a:lnTo>
                  <a:lnTo>
                    <a:pt x="8926" y="549"/>
                  </a:lnTo>
                  <a:lnTo>
                    <a:pt x="8547" y="275"/>
                  </a:lnTo>
                  <a:lnTo>
                    <a:pt x="8314" y="64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8"/>
            <p:cNvSpPr/>
            <p:nvPr/>
          </p:nvSpPr>
          <p:spPr>
            <a:xfrm flipH="1">
              <a:off x="-2969925" y="3722538"/>
              <a:ext cx="63850" cy="87075"/>
            </a:xfrm>
            <a:custGeom>
              <a:avLst/>
              <a:gdLst/>
              <a:ahLst/>
              <a:cxnLst/>
              <a:rect l="l" t="t" r="r" b="b"/>
              <a:pathLst>
                <a:path w="2554" h="3483" extrusionOk="0">
                  <a:moveTo>
                    <a:pt x="2089" y="0"/>
                  </a:moveTo>
                  <a:lnTo>
                    <a:pt x="0" y="254"/>
                  </a:lnTo>
                  <a:lnTo>
                    <a:pt x="317" y="3482"/>
                  </a:lnTo>
                  <a:lnTo>
                    <a:pt x="2554" y="3482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8"/>
            <p:cNvSpPr/>
            <p:nvPr/>
          </p:nvSpPr>
          <p:spPr>
            <a:xfrm flipH="1">
              <a:off x="-2914000" y="3728863"/>
              <a:ext cx="148775" cy="85475"/>
            </a:xfrm>
            <a:custGeom>
              <a:avLst/>
              <a:gdLst/>
              <a:ahLst/>
              <a:cxnLst/>
              <a:rect l="l" t="t" r="r" b="b"/>
              <a:pathLst>
                <a:path w="5951" h="3419" extrusionOk="0">
                  <a:moveTo>
                    <a:pt x="5634" y="1"/>
                  </a:moveTo>
                  <a:lnTo>
                    <a:pt x="5339" y="212"/>
                  </a:lnTo>
                  <a:lnTo>
                    <a:pt x="4643" y="634"/>
                  </a:lnTo>
                  <a:lnTo>
                    <a:pt x="3862" y="1119"/>
                  </a:lnTo>
                  <a:lnTo>
                    <a:pt x="3503" y="1288"/>
                  </a:lnTo>
                  <a:lnTo>
                    <a:pt x="3250" y="1393"/>
                  </a:lnTo>
                  <a:lnTo>
                    <a:pt x="296" y="2385"/>
                  </a:lnTo>
                  <a:lnTo>
                    <a:pt x="169" y="2448"/>
                  </a:lnTo>
                  <a:lnTo>
                    <a:pt x="85" y="2533"/>
                  </a:lnTo>
                  <a:lnTo>
                    <a:pt x="22" y="2659"/>
                  </a:lnTo>
                  <a:lnTo>
                    <a:pt x="1" y="2786"/>
                  </a:lnTo>
                  <a:lnTo>
                    <a:pt x="1" y="2870"/>
                  </a:lnTo>
                  <a:lnTo>
                    <a:pt x="22" y="2955"/>
                  </a:lnTo>
                  <a:lnTo>
                    <a:pt x="64" y="3039"/>
                  </a:lnTo>
                  <a:lnTo>
                    <a:pt x="127" y="3102"/>
                  </a:lnTo>
                  <a:lnTo>
                    <a:pt x="191" y="3145"/>
                  </a:lnTo>
                  <a:lnTo>
                    <a:pt x="254" y="3187"/>
                  </a:lnTo>
                  <a:lnTo>
                    <a:pt x="338" y="3208"/>
                  </a:lnTo>
                  <a:lnTo>
                    <a:pt x="423" y="3229"/>
                  </a:lnTo>
                  <a:lnTo>
                    <a:pt x="2026" y="3229"/>
                  </a:lnTo>
                  <a:lnTo>
                    <a:pt x="2385" y="3250"/>
                  </a:lnTo>
                  <a:lnTo>
                    <a:pt x="2828" y="3292"/>
                  </a:lnTo>
                  <a:lnTo>
                    <a:pt x="3313" y="3335"/>
                  </a:lnTo>
                  <a:lnTo>
                    <a:pt x="3841" y="3398"/>
                  </a:lnTo>
                  <a:lnTo>
                    <a:pt x="4390" y="3419"/>
                  </a:lnTo>
                  <a:lnTo>
                    <a:pt x="4917" y="3419"/>
                  </a:lnTo>
                  <a:lnTo>
                    <a:pt x="5191" y="3398"/>
                  </a:lnTo>
                  <a:lnTo>
                    <a:pt x="5445" y="3356"/>
                  </a:lnTo>
                  <a:lnTo>
                    <a:pt x="5719" y="3292"/>
                  </a:lnTo>
                  <a:lnTo>
                    <a:pt x="5951" y="3229"/>
                  </a:lnTo>
                  <a:lnTo>
                    <a:pt x="5634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8"/>
            <p:cNvSpPr/>
            <p:nvPr/>
          </p:nvSpPr>
          <p:spPr>
            <a:xfrm flipH="1">
              <a:off x="-2508875" y="3996838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8"/>
            <p:cNvSpPr/>
            <p:nvPr/>
          </p:nvSpPr>
          <p:spPr>
            <a:xfrm flipH="1">
              <a:off x="-2667125" y="4437838"/>
              <a:ext cx="105000" cy="80225"/>
            </a:xfrm>
            <a:custGeom>
              <a:avLst/>
              <a:gdLst/>
              <a:ahLst/>
              <a:cxnLst/>
              <a:rect l="l" t="t" r="r" b="b"/>
              <a:pathLst>
                <a:path w="4200" h="3209" extrusionOk="0">
                  <a:moveTo>
                    <a:pt x="1" y="1"/>
                  </a:moveTo>
                  <a:lnTo>
                    <a:pt x="233" y="2005"/>
                  </a:lnTo>
                  <a:lnTo>
                    <a:pt x="571" y="2216"/>
                  </a:lnTo>
                  <a:lnTo>
                    <a:pt x="950" y="2427"/>
                  </a:lnTo>
                  <a:lnTo>
                    <a:pt x="1436" y="2660"/>
                  </a:lnTo>
                  <a:lnTo>
                    <a:pt x="1731" y="2765"/>
                  </a:lnTo>
                  <a:lnTo>
                    <a:pt x="2027" y="2892"/>
                  </a:lnTo>
                  <a:lnTo>
                    <a:pt x="2343" y="2997"/>
                  </a:lnTo>
                  <a:lnTo>
                    <a:pt x="2702" y="3082"/>
                  </a:lnTo>
                  <a:lnTo>
                    <a:pt x="3039" y="3145"/>
                  </a:lnTo>
                  <a:lnTo>
                    <a:pt x="3398" y="3187"/>
                  </a:lnTo>
                  <a:lnTo>
                    <a:pt x="3778" y="3208"/>
                  </a:lnTo>
                  <a:lnTo>
                    <a:pt x="4137" y="3208"/>
                  </a:lnTo>
                  <a:lnTo>
                    <a:pt x="4200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8"/>
            <p:cNvSpPr/>
            <p:nvPr/>
          </p:nvSpPr>
          <p:spPr>
            <a:xfrm flipH="1">
              <a:off x="-3052225" y="4437838"/>
              <a:ext cx="117125" cy="83900"/>
            </a:xfrm>
            <a:custGeom>
              <a:avLst/>
              <a:gdLst/>
              <a:ahLst/>
              <a:cxnLst/>
              <a:rect l="l" t="t" r="r" b="b"/>
              <a:pathLst>
                <a:path w="4685" h="3356" extrusionOk="0">
                  <a:moveTo>
                    <a:pt x="0" y="1"/>
                  </a:moveTo>
                  <a:lnTo>
                    <a:pt x="232" y="2005"/>
                  </a:lnTo>
                  <a:lnTo>
                    <a:pt x="295" y="2069"/>
                  </a:lnTo>
                  <a:lnTo>
                    <a:pt x="528" y="2280"/>
                  </a:lnTo>
                  <a:lnTo>
                    <a:pt x="907" y="2554"/>
                  </a:lnTo>
                  <a:lnTo>
                    <a:pt x="1139" y="2702"/>
                  </a:lnTo>
                  <a:lnTo>
                    <a:pt x="1414" y="2871"/>
                  </a:lnTo>
                  <a:lnTo>
                    <a:pt x="1709" y="2997"/>
                  </a:lnTo>
                  <a:lnTo>
                    <a:pt x="2026" y="3124"/>
                  </a:lnTo>
                  <a:lnTo>
                    <a:pt x="2363" y="3229"/>
                  </a:lnTo>
                  <a:lnTo>
                    <a:pt x="2722" y="3314"/>
                  </a:lnTo>
                  <a:lnTo>
                    <a:pt x="3123" y="3356"/>
                  </a:lnTo>
                  <a:lnTo>
                    <a:pt x="3524" y="3356"/>
                  </a:lnTo>
                  <a:lnTo>
                    <a:pt x="3946" y="3314"/>
                  </a:lnTo>
                  <a:lnTo>
                    <a:pt x="4157" y="3271"/>
                  </a:lnTo>
                  <a:lnTo>
                    <a:pt x="4389" y="3229"/>
                  </a:lnTo>
                  <a:lnTo>
                    <a:pt x="4684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8"/>
            <p:cNvSpPr/>
            <p:nvPr/>
          </p:nvSpPr>
          <p:spPr>
            <a:xfrm flipH="1">
              <a:off x="-2664500" y="4579738"/>
              <a:ext cx="316000" cy="25875"/>
            </a:xfrm>
            <a:custGeom>
              <a:avLst/>
              <a:gdLst/>
              <a:ahLst/>
              <a:cxnLst/>
              <a:rect l="l" t="t" r="r" b="b"/>
              <a:pathLst>
                <a:path w="12640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507"/>
                  </a:lnTo>
                  <a:lnTo>
                    <a:pt x="106" y="761"/>
                  </a:lnTo>
                  <a:lnTo>
                    <a:pt x="0" y="1035"/>
                  </a:lnTo>
                  <a:lnTo>
                    <a:pt x="12618" y="1035"/>
                  </a:lnTo>
                  <a:lnTo>
                    <a:pt x="126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8"/>
            <p:cNvSpPr/>
            <p:nvPr/>
          </p:nvSpPr>
          <p:spPr>
            <a:xfrm flipH="1">
              <a:off x="-3039025" y="4579738"/>
              <a:ext cx="318100" cy="25875"/>
            </a:xfrm>
            <a:custGeom>
              <a:avLst/>
              <a:gdLst/>
              <a:ahLst/>
              <a:cxnLst/>
              <a:rect l="l" t="t" r="r" b="b"/>
              <a:pathLst>
                <a:path w="12724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507"/>
                  </a:lnTo>
                  <a:lnTo>
                    <a:pt x="106" y="761"/>
                  </a:lnTo>
                  <a:lnTo>
                    <a:pt x="0" y="1035"/>
                  </a:lnTo>
                  <a:lnTo>
                    <a:pt x="12618" y="1035"/>
                  </a:lnTo>
                  <a:lnTo>
                    <a:pt x="127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8"/>
            <p:cNvSpPr/>
            <p:nvPr/>
          </p:nvSpPr>
          <p:spPr>
            <a:xfrm flipH="1">
              <a:off x="-3522775" y="3203463"/>
              <a:ext cx="101850" cy="167775"/>
            </a:xfrm>
            <a:custGeom>
              <a:avLst/>
              <a:gdLst/>
              <a:ahLst/>
              <a:cxnLst/>
              <a:rect l="l" t="t" r="r" b="b"/>
              <a:pathLst>
                <a:path w="4074" h="6711" extrusionOk="0">
                  <a:moveTo>
                    <a:pt x="1" y="0"/>
                  </a:moveTo>
                  <a:lnTo>
                    <a:pt x="1" y="6710"/>
                  </a:lnTo>
                  <a:lnTo>
                    <a:pt x="4073" y="6710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8"/>
            <p:cNvSpPr/>
            <p:nvPr/>
          </p:nvSpPr>
          <p:spPr>
            <a:xfrm flipH="1">
              <a:off x="-3522775" y="3203463"/>
              <a:ext cx="101850" cy="99200"/>
            </a:xfrm>
            <a:custGeom>
              <a:avLst/>
              <a:gdLst/>
              <a:ahLst/>
              <a:cxnLst/>
              <a:rect l="l" t="t" r="r" b="b"/>
              <a:pathLst>
                <a:path w="4074" h="3968" extrusionOk="0">
                  <a:moveTo>
                    <a:pt x="1" y="0"/>
                  </a:moveTo>
                  <a:lnTo>
                    <a:pt x="1" y="3967"/>
                  </a:lnTo>
                  <a:lnTo>
                    <a:pt x="444" y="3841"/>
                  </a:lnTo>
                  <a:lnTo>
                    <a:pt x="887" y="3672"/>
                  </a:lnTo>
                  <a:lnTo>
                    <a:pt x="1267" y="3503"/>
                  </a:lnTo>
                  <a:lnTo>
                    <a:pt x="1625" y="3313"/>
                  </a:lnTo>
                  <a:lnTo>
                    <a:pt x="1963" y="3102"/>
                  </a:lnTo>
                  <a:lnTo>
                    <a:pt x="2280" y="2891"/>
                  </a:lnTo>
                  <a:lnTo>
                    <a:pt x="2554" y="2659"/>
                  </a:lnTo>
                  <a:lnTo>
                    <a:pt x="2807" y="2427"/>
                  </a:lnTo>
                  <a:lnTo>
                    <a:pt x="3039" y="2195"/>
                  </a:lnTo>
                  <a:lnTo>
                    <a:pt x="3250" y="1963"/>
                  </a:lnTo>
                  <a:lnTo>
                    <a:pt x="3440" y="1710"/>
                  </a:lnTo>
                  <a:lnTo>
                    <a:pt x="3609" y="1478"/>
                  </a:lnTo>
                  <a:lnTo>
                    <a:pt x="3883" y="1034"/>
                  </a:lnTo>
                  <a:lnTo>
                    <a:pt x="4073" y="655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A56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8"/>
            <p:cNvSpPr/>
            <p:nvPr/>
          </p:nvSpPr>
          <p:spPr>
            <a:xfrm flipH="1">
              <a:off x="-3566550" y="2971363"/>
              <a:ext cx="232125" cy="294375"/>
            </a:xfrm>
            <a:custGeom>
              <a:avLst/>
              <a:gdLst/>
              <a:ahLst/>
              <a:cxnLst/>
              <a:rect l="l" t="t" r="r" b="b"/>
              <a:pathLst>
                <a:path w="9285" h="11775" extrusionOk="0">
                  <a:moveTo>
                    <a:pt x="4642" y="0"/>
                  </a:moveTo>
                  <a:lnTo>
                    <a:pt x="4305" y="21"/>
                  </a:lnTo>
                  <a:lnTo>
                    <a:pt x="3946" y="63"/>
                  </a:lnTo>
                  <a:lnTo>
                    <a:pt x="3629" y="127"/>
                  </a:lnTo>
                  <a:lnTo>
                    <a:pt x="3292" y="211"/>
                  </a:lnTo>
                  <a:lnTo>
                    <a:pt x="2975" y="317"/>
                  </a:lnTo>
                  <a:lnTo>
                    <a:pt x="2680" y="443"/>
                  </a:lnTo>
                  <a:lnTo>
                    <a:pt x="2385" y="591"/>
                  </a:lnTo>
                  <a:lnTo>
                    <a:pt x="2110" y="760"/>
                  </a:lnTo>
                  <a:lnTo>
                    <a:pt x="1836" y="950"/>
                  </a:lnTo>
                  <a:lnTo>
                    <a:pt x="1583" y="1161"/>
                  </a:lnTo>
                  <a:lnTo>
                    <a:pt x="1351" y="1372"/>
                  </a:lnTo>
                  <a:lnTo>
                    <a:pt x="1118" y="1625"/>
                  </a:lnTo>
                  <a:lnTo>
                    <a:pt x="929" y="1878"/>
                  </a:lnTo>
                  <a:lnTo>
                    <a:pt x="739" y="2152"/>
                  </a:lnTo>
                  <a:lnTo>
                    <a:pt x="570" y="2427"/>
                  </a:lnTo>
                  <a:lnTo>
                    <a:pt x="422" y="2722"/>
                  </a:lnTo>
                  <a:lnTo>
                    <a:pt x="338" y="2933"/>
                  </a:lnTo>
                  <a:lnTo>
                    <a:pt x="253" y="3165"/>
                  </a:lnTo>
                  <a:lnTo>
                    <a:pt x="169" y="3397"/>
                  </a:lnTo>
                  <a:lnTo>
                    <a:pt x="127" y="3651"/>
                  </a:lnTo>
                  <a:lnTo>
                    <a:pt x="63" y="3883"/>
                  </a:lnTo>
                  <a:lnTo>
                    <a:pt x="42" y="4136"/>
                  </a:lnTo>
                  <a:lnTo>
                    <a:pt x="21" y="4389"/>
                  </a:lnTo>
                  <a:lnTo>
                    <a:pt x="0" y="4642"/>
                  </a:lnTo>
                  <a:lnTo>
                    <a:pt x="21" y="5275"/>
                  </a:lnTo>
                  <a:lnTo>
                    <a:pt x="21" y="5972"/>
                  </a:lnTo>
                  <a:lnTo>
                    <a:pt x="63" y="6689"/>
                  </a:lnTo>
                  <a:lnTo>
                    <a:pt x="148" y="7449"/>
                  </a:lnTo>
                  <a:lnTo>
                    <a:pt x="232" y="7934"/>
                  </a:lnTo>
                  <a:lnTo>
                    <a:pt x="317" y="8419"/>
                  </a:lnTo>
                  <a:lnTo>
                    <a:pt x="443" y="8905"/>
                  </a:lnTo>
                  <a:lnTo>
                    <a:pt x="591" y="9369"/>
                  </a:lnTo>
                  <a:lnTo>
                    <a:pt x="760" y="9791"/>
                  </a:lnTo>
                  <a:lnTo>
                    <a:pt x="971" y="10213"/>
                  </a:lnTo>
                  <a:lnTo>
                    <a:pt x="1097" y="10403"/>
                  </a:lnTo>
                  <a:lnTo>
                    <a:pt x="1224" y="10572"/>
                  </a:lnTo>
                  <a:lnTo>
                    <a:pt x="1351" y="10740"/>
                  </a:lnTo>
                  <a:lnTo>
                    <a:pt x="1498" y="10909"/>
                  </a:lnTo>
                  <a:lnTo>
                    <a:pt x="1667" y="11057"/>
                  </a:lnTo>
                  <a:lnTo>
                    <a:pt x="1836" y="11205"/>
                  </a:lnTo>
                  <a:lnTo>
                    <a:pt x="2005" y="11331"/>
                  </a:lnTo>
                  <a:lnTo>
                    <a:pt x="2195" y="11437"/>
                  </a:lnTo>
                  <a:lnTo>
                    <a:pt x="2406" y="11521"/>
                  </a:lnTo>
                  <a:lnTo>
                    <a:pt x="2617" y="11606"/>
                  </a:lnTo>
                  <a:lnTo>
                    <a:pt x="2849" y="11669"/>
                  </a:lnTo>
                  <a:lnTo>
                    <a:pt x="3081" y="11732"/>
                  </a:lnTo>
                  <a:lnTo>
                    <a:pt x="3334" y="11753"/>
                  </a:lnTo>
                  <a:lnTo>
                    <a:pt x="3608" y="11774"/>
                  </a:lnTo>
                  <a:lnTo>
                    <a:pt x="3883" y="11774"/>
                  </a:lnTo>
                  <a:lnTo>
                    <a:pt x="4178" y="11753"/>
                  </a:lnTo>
                  <a:lnTo>
                    <a:pt x="4473" y="11711"/>
                  </a:lnTo>
                  <a:lnTo>
                    <a:pt x="4811" y="11648"/>
                  </a:lnTo>
                  <a:lnTo>
                    <a:pt x="5149" y="11563"/>
                  </a:lnTo>
                  <a:lnTo>
                    <a:pt x="5507" y="11458"/>
                  </a:lnTo>
                  <a:lnTo>
                    <a:pt x="5634" y="11395"/>
                  </a:lnTo>
                  <a:lnTo>
                    <a:pt x="5908" y="11268"/>
                  </a:lnTo>
                  <a:lnTo>
                    <a:pt x="6140" y="11120"/>
                  </a:lnTo>
                  <a:lnTo>
                    <a:pt x="6351" y="10973"/>
                  </a:lnTo>
                  <a:lnTo>
                    <a:pt x="6541" y="10825"/>
                  </a:lnTo>
                  <a:lnTo>
                    <a:pt x="6710" y="10656"/>
                  </a:lnTo>
                  <a:lnTo>
                    <a:pt x="6858" y="10508"/>
                  </a:lnTo>
                  <a:lnTo>
                    <a:pt x="7090" y="10192"/>
                  </a:lnTo>
                  <a:lnTo>
                    <a:pt x="7259" y="9939"/>
                  </a:lnTo>
                  <a:lnTo>
                    <a:pt x="7364" y="9706"/>
                  </a:lnTo>
                  <a:lnTo>
                    <a:pt x="7449" y="9517"/>
                  </a:lnTo>
                  <a:lnTo>
                    <a:pt x="7449" y="8335"/>
                  </a:lnTo>
                  <a:lnTo>
                    <a:pt x="7744" y="8082"/>
                  </a:lnTo>
                  <a:lnTo>
                    <a:pt x="8018" y="7807"/>
                  </a:lnTo>
                  <a:lnTo>
                    <a:pt x="8272" y="7512"/>
                  </a:lnTo>
                  <a:lnTo>
                    <a:pt x="8504" y="7217"/>
                  </a:lnTo>
                  <a:lnTo>
                    <a:pt x="8672" y="6921"/>
                  </a:lnTo>
                  <a:lnTo>
                    <a:pt x="8820" y="6626"/>
                  </a:lnTo>
                  <a:lnTo>
                    <a:pt x="8968" y="6330"/>
                  </a:lnTo>
                  <a:lnTo>
                    <a:pt x="9073" y="6014"/>
                  </a:lnTo>
                  <a:lnTo>
                    <a:pt x="9158" y="5676"/>
                  </a:lnTo>
                  <a:lnTo>
                    <a:pt x="9221" y="5339"/>
                  </a:lnTo>
                  <a:lnTo>
                    <a:pt x="9263" y="5001"/>
                  </a:lnTo>
                  <a:lnTo>
                    <a:pt x="9284" y="4642"/>
                  </a:lnTo>
                  <a:lnTo>
                    <a:pt x="9263" y="4157"/>
                  </a:lnTo>
                  <a:lnTo>
                    <a:pt x="9179" y="3714"/>
                  </a:lnTo>
                  <a:lnTo>
                    <a:pt x="9073" y="3250"/>
                  </a:lnTo>
                  <a:lnTo>
                    <a:pt x="8926" y="2828"/>
                  </a:lnTo>
                  <a:lnTo>
                    <a:pt x="8715" y="2427"/>
                  </a:lnTo>
                  <a:lnTo>
                    <a:pt x="8483" y="2047"/>
                  </a:lnTo>
                  <a:lnTo>
                    <a:pt x="8229" y="1688"/>
                  </a:lnTo>
                  <a:lnTo>
                    <a:pt x="7934" y="1351"/>
                  </a:lnTo>
                  <a:lnTo>
                    <a:pt x="7596" y="1055"/>
                  </a:lnTo>
                  <a:lnTo>
                    <a:pt x="7238" y="802"/>
                  </a:lnTo>
                  <a:lnTo>
                    <a:pt x="6858" y="570"/>
                  </a:lnTo>
                  <a:lnTo>
                    <a:pt x="6457" y="359"/>
                  </a:lnTo>
                  <a:lnTo>
                    <a:pt x="6014" y="211"/>
                  </a:lnTo>
                  <a:lnTo>
                    <a:pt x="5571" y="106"/>
                  </a:lnTo>
                  <a:lnTo>
                    <a:pt x="5128" y="21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8"/>
            <p:cNvSpPr/>
            <p:nvPr/>
          </p:nvSpPr>
          <p:spPr>
            <a:xfrm flipH="1">
              <a:off x="-3371375" y="3114313"/>
              <a:ext cx="12175" cy="23750"/>
            </a:xfrm>
            <a:custGeom>
              <a:avLst/>
              <a:gdLst/>
              <a:ahLst/>
              <a:cxnLst/>
              <a:rect l="l" t="t" r="r" b="b"/>
              <a:pathLst>
                <a:path w="487" h="950" extrusionOk="0">
                  <a:moveTo>
                    <a:pt x="191" y="0"/>
                  </a:moveTo>
                  <a:lnTo>
                    <a:pt x="149" y="43"/>
                  </a:lnTo>
                  <a:lnTo>
                    <a:pt x="106" y="85"/>
                  </a:lnTo>
                  <a:lnTo>
                    <a:pt x="85" y="127"/>
                  </a:lnTo>
                  <a:lnTo>
                    <a:pt x="22" y="296"/>
                  </a:lnTo>
                  <a:lnTo>
                    <a:pt x="1" y="465"/>
                  </a:lnTo>
                  <a:lnTo>
                    <a:pt x="22" y="655"/>
                  </a:lnTo>
                  <a:lnTo>
                    <a:pt x="85" y="802"/>
                  </a:lnTo>
                  <a:lnTo>
                    <a:pt x="106" y="866"/>
                  </a:lnTo>
                  <a:lnTo>
                    <a:pt x="149" y="908"/>
                  </a:lnTo>
                  <a:lnTo>
                    <a:pt x="191" y="929"/>
                  </a:lnTo>
                  <a:lnTo>
                    <a:pt x="254" y="950"/>
                  </a:lnTo>
                  <a:lnTo>
                    <a:pt x="296" y="929"/>
                  </a:lnTo>
                  <a:lnTo>
                    <a:pt x="338" y="908"/>
                  </a:lnTo>
                  <a:lnTo>
                    <a:pt x="381" y="866"/>
                  </a:lnTo>
                  <a:lnTo>
                    <a:pt x="423" y="802"/>
                  </a:lnTo>
                  <a:lnTo>
                    <a:pt x="465" y="655"/>
                  </a:lnTo>
                  <a:lnTo>
                    <a:pt x="486" y="465"/>
                  </a:lnTo>
                  <a:lnTo>
                    <a:pt x="465" y="296"/>
                  </a:lnTo>
                  <a:lnTo>
                    <a:pt x="423" y="127"/>
                  </a:lnTo>
                  <a:lnTo>
                    <a:pt x="381" y="85"/>
                  </a:lnTo>
                  <a:lnTo>
                    <a:pt x="338" y="43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8"/>
            <p:cNvSpPr/>
            <p:nvPr/>
          </p:nvSpPr>
          <p:spPr>
            <a:xfrm flipH="1">
              <a:off x="-3456825" y="3114313"/>
              <a:ext cx="12150" cy="23750"/>
            </a:xfrm>
            <a:custGeom>
              <a:avLst/>
              <a:gdLst/>
              <a:ahLst/>
              <a:cxnLst/>
              <a:rect l="l" t="t" r="r" b="b"/>
              <a:pathLst>
                <a:path w="486" h="950" extrusionOk="0">
                  <a:moveTo>
                    <a:pt x="190" y="0"/>
                  </a:moveTo>
                  <a:lnTo>
                    <a:pt x="148" y="43"/>
                  </a:lnTo>
                  <a:lnTo>
                    <a:pt x="106" y="85"/>
                  </a:lnTo>
                  <a:lnTo>
                    <a:pt x="63" y="127"/>
                  </a:lnTo>
                  <a:lnTo>
                    <a:pt x="21" y="296"/>
                  </a:lnTo>
                  <a:lnTo>
                    <a:pt x="0" y="465"/>
                  </a:lnTo>
                  <a:lnTo>
                    <a:pt x="21" y="655"/>
                  </a:lnTo>
                  <a:lnTo>
                    <a:pt x="63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0" y="929"/>
                  </a:lnTo>
                  <a:lnTo>
                    <a:pt x="232" y="950"/>
                  </a:lnTo>
                  <a:lnTo>
                    <a:pt x="274" y="929"/>
                  </a:lnTo>
                  <a:lnTo>
                    <a:pt x="338" y="908"/>
                  </a:lnTo>
                  <a:lnTo>
                    <a:pt x="380" y="866"/>
                  </a:lnTo>
                  <a:lnTo>
                    <a:pt x="401" y="802"/>
                  </a:lnTo>
                  <a:lnTo>
                    <a:pt x="464" y="655"/>
                  </a:lnTo>
                  <a:lnTo>
                    <a:pt x="485" y="465"/>
                  </a:lnTo>
                  <a:lnTo>
                    <a:pt x="464" y="296"/>
                  </a:lnTo>
                  <a:lnTo>
                    <a:pt x="401" y="127"/>
                  </a:lnTo>
                  <a:lnTo>
                    <a:pt x="380" y="85"/>
                  </a:lnTo>
                  <a:lnTo>
                    <a:pt x="338" y="4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8"/>
            <p:cNvSpPr/>
            <p:nvPr/>
          </p:nvSpPr>
          <p:spPr>
            <a:xfrm flipH="1">
              <a:off x="-3418325" y="3119063"/>
              <a:ext cx="49100" cy="63325"/>
            </a:xfrm>
            <a:custGeom>
              <a:avLst/>
              <a:gdLst/>
              <a:ahLst/>
              <a:cxnLst/>
              <a:rect l="l" t="t" r="r" b="b"/>
              <a:pathLst>
                <a:path w="1964" h="2533" extrusionOk="0">
                  <a:moveTo>
                    <a:pt x="1246" y="0"/>
                  </a:moveTo>
                  <a:lnTo>
                    <a:pt x="1204" y="21"/>
                  </a:lnTo>
                  <a:lnTo>
                    <a:pt x="1161" y="64"/>
                  </a:lnTo>
                  <a:lnTo>
                    <a:pt x="1140" y="127"/>
                  </a:lnTo>
                  <a:lnTo>
                    <a:pt x="1140" y="190"/>
                  </a:lnTo>
                  <a:lnTo>
                    <a:pt x="1161" y="296"/>
                  </a:lnTo>
                  <a:lnTo>
                    <a:pt x="1182" y="528"/>
                  </a:lnTo>
                  <a:lnTo>
                    <a:pt x="1161" y="697"/>
                  </a:lnTo>
                  <a:lnTo>
                    <a:pt x="1140" y="865"/>
                  </a:lnTo>
                  <a:lnTo>
                    <a:pt x="1077" y="1055"/>
                  </a:lnTo>
                  <a:lnTo>
                    <a:pt x="993" y="1224"/>
                  </a:lnTo>
                  <a:lnTo>
                    <a:pt x="929" y="1330"/>
                  </a:lnTo>
                  <a:lnTo>
                    <a:pt x="845" y="1414"/>
                  </a:lnTo>
                  <a:lnTo>
                    <a:pt x="760" y="1499"/>
                  </a:lnTo>
                  <a:lnTo>
                    <a:pt x="655" y="1562"/>
                  </a:lnTo>
                  <a:lnTo>
                    <a:pt x="528" y="1625"/>
                  </a:lnTo>
                  <a:lnTo>
                    <a:pt x="402" y="1688"/>
                  </a:lnTo>
                  <a:lnTo>
                    <a:pt x="127" y="1773"/>
                  </a:lnTo>
                  <a:lnTo>
                    <a:pt x="64" y="1794"/>
                  </a:lnTo>
                  <a:lnTo>
                    <a:pt x="43" y="1815"/>
                  </a:lnTo>
                  <a:lnTo>
                    <a:pt x="1" y="1878"/>
                  </a:lnTo>
                  <a:lnTo>
                    <a:pt x="1" y="1921"/>
                  </a:lnTo>
                  <a:lnTo>
                    <a:pt x="1" y="1963"/>
                  </a:lnTo>
                  <a:lnTo>
                    <a:pt x="22" y="2026"/>
                  </a:lnTo>
                  <a:lnTo>
                    <a:pt x="64" y="2047"/>
                  </a:lnTo>
                  <a:lnTo>
                    <a:pt x="106" y="2068"/>
                  </a:lnTo>
                  <a:lnTo>
                    <a:pt x="1752" y="2532"/>
                  </a:lnTo>
                  <a:lnTo>
                    <a:pt x="1858" y="2532"/>
                  </a:lnTo>
                  <a:lnTo>
                    <a:pt x="1900" y="2511"/>
                  </a:lnTo>
                  <a:lnTo>
                    <a:pt x="1942" y="2469"/>
                  </a:lnTo>
                  <a:lnTo>
                    <a:pt x="1963" y="2427"/>
                  </a:lnTo>
                  <a:lnTo>
                    <a:pt x="1963" y="2364"/>
                  </a:lnTo>
                  <a:lnTo>
                    <a:pt x="1942" y="2300"/>
                  </a:lnTo>
                  <a:lnTo>
                    <a:pt x="1900" y="2258"/>
                  </a:lnTo>
                  <a:lnTo>
                    <a:pt x="1837" y="2216"/>
                  </a:lnTo>
                  <a:lnTo>
                    <a:pt x="676" y="1899"/>
                  </a:lnTo>
                  <a:lnTo>
                    <a:pt x="866" y="1815"/>
                  </a:lnTo>
                  <a:lnTo>
                    <a:pt x="1014" y="1688"/>
                  </a:lnTo>
                  <a:lnTo>
                    <a:pt x="1161" y="1541"/>
                  </a:lnTo>
                  <a:lnTo>
                    <a:pt x="1267" y="1393"/>
                  </a:lnTo>
                  <a:lnTo>
                    <a:pt x="1372" y="1161"/>
                  </a:lnTo>
                  <a:lnTo>
                    <a:pt x="1436" y="950"/>
                  </a:lnTo>
                  <a:lnTo>
                    <a:pt x="1478" y="739"/>
                  </a:lnTo>
                  <a:lnTo>
                    <a:pt x="1499" y="549"/>
                  </a:lnTo>
                  <a:lnTo>
                    <a:pt x="1478" y="380"/>
                  </a:lnTo>
                  <a:lnTo>
                    <a:pt x="1478" y="254"/>
                  </a:lnTo>
                  <a:lnTo>
                    <a:pt x="1436" y="106"/>
                  </a:lnTo>
                  <a:lnTo>
                    <a:pt x="1415" y="64"/>
                  </a:lnTo>
                  <a:lnTo>
                    <a:pt x="1372" y="21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8"/>
            <p:cNvSpPr/>
            <p:nvPr/>
          </p:nvSpPr>
          <p:spPr>
            <a:xfrm flipH="1">
              <a:off x="-3566550" y="2971363"/>
              <a:ext cx="221575" cy="195725"/>
            </a:xfrm>
            <a:custGeom>
              <a:avLst/>
              <a:gdLst/>
              <a:ahLst/>
              <a:cxnLst/>
              <a:rect l="l" t="t" r="r" b="b"/>
              <a:pathLst>
                <a:path w="8863" h="7829" extrusionOk="0">
                  <a:moveTo>
                    <a:pt x="4220" y="0"/>
                  </a:moveTo>
                  <a:lnTo>
                    <a:pt x="3883" y="21"/>
                  </a:lnTo>
                  <a:lnTo>
                    <a:pt x="3524" y="63"/>
                  </a:lnTo>
                  <a:lnTo>
                    <a:pt x="3207" y="127"/>
                  </a:lnTo>
                  <a:lnTo>
                    <a:pt x="2870" y="211"/>
                  </a:lnTo>
                  <a:lnTo>
                    <a:pt x="2553" y="317"/>
                  </a:lnTo>
                  <a:lnTo>
                    <a:pt x="2258" y="443"/>
                  </a:lnTo>
                  <a:lnTo>
                    <a:pt x="1963" y="591"/>
                  </a:lnTo>
                  <a:lnTo>
                    <a:pt x="1688" y="760"/>
                  </a:lnTo>
                  <a:lnTo>
                    <a:pt x="1414" y="950"/>
                  </a:lnTo>
                  <a:lnTo>
                    <a:pt x="1161" y="1161"/>
                  </a:lnTo>
                  <a:lnTo>
                    <a:pt x="929" y="1372"/>
                  </a:lnTo>
                  <a:lnTo>
                    <a:pt x="696" y="1625"/>
                  </a:lnTo>
                  <a:lnTo>
                    <a:pt x="507" y="1878"/>
                  </a:lnTo>
                  <a:lnTo>
                    <a:pt x="317" y="2152"/>
                  </a:lnTo>
                  <a:lnTo>
                    <a:pt x="148" y="2427"/>
                  </a:lnTo>
                  <a:lnTo>
                    <a:pt x="0" y="2722"/>
                  </a:lnTo>
                  <a:lnTo>
                    <a:pt x="63" y="2891"/>
                  </a:lnTo>
                  <a:lnTo>
                    <a:pt x="169" y="3060"/>
                  </a:lnTo>
                  <a:lnTo>
                    <a:pt x="317" y="3207"/>
                  </a:lnTo>
                  <a:lnTo>
                    <a:pt x="464" y="3313"/>
                  </a:lnTo>
                  <a:lnTo>
                    <a:pt x="654" y="3418"/>
                  </a:lnTo>
                  <a:lnTo>
                    <a:pt x="865" y="3503"/>
                  </a:lnTo>
                  <a:lnTo>
                    <a:pt x="1097" y="3587"/>
                  </a:lnTo>
                  <a:lnTo>
                    <a:pt x="1351" y="3629"/>
                  </a:lnTo>
                  <a:lnTo>
                    <a:pt x="1625" y="3672"/>
                  </a:lnTo>
                  <a:lnTo>
                    <a:pt x="1899" y="3714"/>
                  </a:lnTo>
                  <a:lnTo>
                    <a:pt x="2490" y="3735"/>
                  </a:lnTo>
                  <a:lnTo>
                    <a:pt x="3123" y="3714"/>
                  </a:lnTo>
                  <a:lnTo>
                    <a:pt x="3777" y="3672"/>
                  </a:lnTo>
                  <a:lnTo>
                    <a:pt x="4410" y="3608"/>
                  </a:lnTo>
                  <a:lnTo>
                    <a:pt x="5022" y="3524"/>
                  </a:lnTo>
                  <a:lnTo>
                    <a:pt x="6077" y="3334"/>
                  </a:lnTo>
                  <a:lnTo>
                    <a:pt x="6837" y="3186"/>
                  </a:lnTo>
                  <a:lnTo>
                    <a:pt x="7111" y="3102"/>
                  </a:lnTo>
                  <a:lnTo>
                    <a:pt x="7006" y="3545"/>
                  </a:lnTo>
                  <a:lnTo>
                    <a:pt x="6900" y="4030"/>
                  </a:lnTo>
                  <a:lnTo>
                    <a:pt x="6795" y="4663"/>
                  </a:lnTo>
                  <a:lnTo>
                    <a:pt x="6710" y="5381"/>
                  </a:lnTo>
                  <a:lnTo>
                    <a:pt x="6668" y="5761"/>
                  </a:lnTo>
                  <a:lnTo>
                    <a:pt x="6647" y="6183"/>
                  </a:lnTo>
                  <a:lnTo>
                    <a:pt x="6647" y="6584"/>
                  </a:lnTo>
                  <a:lnTo>
                    <a:pt x="6647" y="7006"/>
                  </a:lnTo>
                  <a:lnTo>
                    <a:pt x="6689" y="7428"/>
                  </a:lnTo>
                  <a:lnTo>
                    <a:pt x="6731" y="7829"/>
                  </a:lnTo>
                  <a:lnTo>
                    <a:pt x="6837" y="7744"/>
                  </a:lnTo>
                  <a:lnTo>
                    <a:pt x="7090" y="7533"/>
                  </a:lnTo>
                  <a:lnTo>
                    <a:pt x="7449" y="7153"/>
                  </a:lnTo>
                  <a:lnTo>
                    <a:pt x="7660" y="6921"/>
                  </a:lnTo>
                  <a:lnTo>
                    <a:pt x="7850" y="6668"/>
                  </a:lnTo>
                  <a:lnTo>
                    <a:pt x="8082" y="7217"/>
                  </a:lnTo>
                  <a:lnTo>
                    <a:pt x="8250" y="6921"/>
                  </a:lnTo>
                  <a:lnTo>
                    <a:pt x="8398" y="6626"/>
                  </a:lnTo>
                  <a:lnTo>
                    <a:pt x="8546" y="6330"/>
                  </a:lnTo>
                  <a:lnTo>
                    <a:pt x="8651" y="6014"/>
                  </a:lnTo>
                  <a:lnTo>
                    <a:pt x="8736" y="5676"/>
                  </a:lnTo>
                  <a:lnTo>
                    <a:pt x="8799" y="5339"/>
                  </a:lnTo>
                  <a:lnTo>
                    <a:pt x="8841" y="5001"/>
                  </a:lnTo>
                  <a:lnTo>
                    <a:pt x="8862" y="4642"/>
                  </a:lnTo>
                  <a:lnTo>
                    <a:pt x="8841" y="4157"/>
                  </a:lnTo>
                  <a:lnTo>
                    <a:pt x="8757" y="3714"/>
                  </a:lnTo>
                  <a:lnTo>
                    <a:pt x="8651" y="3250"/>
                  </a:lnTo>
                  <a:lnTo>
                    <a:pt x="8504" y="2828"/>
                  </a:lnTo>
                  <a:lnTo>
                    <a:pt x="8293" y="2427"/>
                  </a:lnTo>
                  <a:lnTo>
                    <a:pt x="8061" y="2047"/>
                  </a:lnTo>
                  <a:lnTo>
                    <a:pt x="7807" y="1688"/>
                  </a:lnTo>
                  <a:lnTo>
                    <a:pt x="7512" y="1351"/>
                  </a:lnTo>
                  <a:lnTo>
                    <a:pt x="7174" y="1055"/>
                  </a:lnTo>
                  <a:lnTo>
                    <a:pt x="6816" y="802"/>
                  </a:lnTo>
                  <a:lnTo>
                    <a:pt x="6436" y="570"/>
                  </a:lnTo>
                  <a:lnTo>
                    <a:pt x="6035" y="359"/>
                  </a:lnTo>
                  <a:lnTo>
                    <a:pt x="5592" y="211"/>
                  </a:lnTo>
                  <a:lnTo>
                    <a:pt x="5149" y="106"/>
                  </a:lnTo>
                  <a:lnTo>
                    <a:pt x="4706" y="21"/>
                  </a:lnTo>
                  <a:lnTo>
                    <a:pt x="42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8"/>
            <p:cNvSpPr/>
            <p:nvPr/>
          </p:nvSpPr>
          <p:spPr>
            <a:xfrm flipH="1">
              <a:off x="-3572350" y="3122763"/>
              <a:ext cx="64900" cy="88625"/>
            </a:xfrm>
            <a:custGeom>
              <a:avLst/>
              <a:gdLst/>
              <a:ahLst/>
              <a:cxnLst/>
              <a:rect l="l" t="t" r="r" b="b"/>
              <a:pathLst>
                <a:path w="2596" h="3545" extrusionOk="0">
                  <a:moveTo>
                    <a:pt x="1266" y="0"/>
                  </a:moveTo>
                  <a:lnTo>
                    <a:pt x="1076" y="63"/>
                  </a:lnTo>
                  <a:lnTo>
                    <a:pt x="907" y="148"/>
                  </a:lnTo>
                  <a:lnTo>
                    <a:pt x="739" y="253"/>
                  </a:lnTo>
                  <a:lnTo>
                    <a:pt x="591" y="380"/>
                  </a:lnTo>
                  <a:lnTo>
                    <a:pt x="464" y="549"/>
                  </a:lnTo>
                  <a:lnTo>
                    <a:pt x="359" y="696"/>
                  </a:lnTo>
                  <a:lnTo>
                    <a:pt x="253" y="865"/>
                  </a:lnTo>
                  <a:lnTo>
                    <a:pt x="127" y="1182"/>
                  </a:lnTo>
                  <a:lnTo>
                    <a:pt x="42" y="1414"/>
                  </a:lnTo>
                  <a:lnTo>
                    <a:pt x="0" y="1498"/>
                  </a:lnTo>
                  <a:lnTo>
                    <a:pt x="274" y="3355"/>
                  </a:lnTo>
                  <a:lnTo>
                    <a:pt x="464" y="3439"/>
                  </a:lnTo>
                  <a:lnTo>
                    <a:pt x="633" y="3503"/>
                  </a:lnTo>
                  <a:lnTo>
                    <a:pt x="823" y="3545"/>
                  </a:lnTo>
                  <a:lnTo>
                    <a:pt x="1140" y="3545"/>
                  </a:lnTo>
                  <a:lnTo>
                    <a:pt x="1287" y="3524"/>
                  </a:lnTo>
                  <a:lnTo>
                    <a:pt x="1435" y="3461"/>
                  </a:lnTo>
                  <a:lnTo>
                    <a:pt x="1583" y="3418"/>
                  </a:lnTo>
                  <a:lnTo>
                    <a:pt x="1709" y="3334"/>
                  </a:lnTo>
                  <a:lnTo>
                    <a:pt x="1836" y="3228"/>
                  </a:lnTo>
                  <a:lnTo>
                    <a:pt x="1941" y="3123"/>
                  </a:lnTo>
                  <a:lnTo>
                    <a:pt x="2047" y="3017"/>
                  </a:lnTo>
                  <a:lnTo>
                    <a:pt x="2152" y="2891"/>
                  </a:lnTo>
                  <a:lnTo>
                    <a:pt x="2237" y="2743"/>
                  </a:lnTo>
                  <a:lnTo>
                    <a:pt x="2385" y="2448"/>
                  </a:lnTo>
                  <a:lnTo>
                    <a:pt x="2490" y="2131"/>
                  </a:lnTo>
                  <a:lnTo>
                    <a:pt x="2574" y="1794"/>
                  </a:lnTo>
                  <a:lnTo>
                    <a:pt x="2596" y="1477"/>
                  </a:lnTo>
                  <a:lnTo>
                    <a:pt x="2574" y="1161"/>
                  </a:lnTo>
                  <a:lnTo>
                    <a:pt x="2532" y="992"/>
                  </a:lnTo>
                  <a:lnTo>
                    <a:pt x="2490" y="844"/>
                  </a:lnTo>
                  <a:lnTo>
                    <a:pt x="2448" y="717"/>
                  </a:lnTo>
                  <a:lnTo>
                    <a:pt x="2385" y="591"/>
                  </a:lnTo>
                  <a:lnTo>
                    <a:pt x="2300" y="464"/>
                  </a:lnTo>
                  <a:lnTo>
                    <a:pt x="2195" y="359"/>
                  </a:lnTo>
                  <a:lnTo>
                    <a:pt x="2089" y="253"/>
                  </a:lnTo>
                  <a:lnTo>
                    <a:pt x="1962" y="190"/>
                  </a:lnTo>
                  <a:lnTo>
                    <a:pt x="1836" y="106"/>
                  </a:lnTo>
                  <a:lnTo>
                    <a:pt x="1709" y="63"/>
                  </a:lnTo>
                  <a:lnTo>
                    <a:pt x="1604" y="21"/>
                  </a:lnTo>
                  <a:lnTo>
                    <a:pt x="1477" y="21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8"/>
            <p:cNvSpPr/>
            <p:nvPr/>
          </p:nvSpPr>
          <p:spPr>
            <a:xfrm flipH="1">
              <a:off x="-3564975" y="3133313"/>
              <a:ext cx="48575" cy="50125"/>
            </a:xfrm>
            <a:custGeom>
              <a:avLst/>
              <a:gdLst/>
              <a:ahLst/>
              <a:cxnLst/>
              <a:rect l="l" t="t" r="r" b="b"/>
              <a:pathLst>
                <a:path w="1943" h="2005" extrusionOk="0">
                  <a:moveTo>
                    <a:pt x="1056" y="0"/>
                  </a:moveTo>
                  <a:lnTo>
                    <a:pt x="950" y="42"/>
                  </a:lnTo>
                  <a:lnTo>
                    <a:pt x="824" y="106"/>
                  </a:lnTo>
                  <a:lnTo>
                    <a:pt x="697" y="190"/>
                  </a:lnTo>
                  <a:lnTo>
                    <a:pt x="592" y="274"/>
                  </a:lnTo>
                  <a:lnTo>
                    <a:pt x="486" y="401"/>
                  </a:lnTo>
                  <a:lnTo>
                    <a:pt x="402" y="528"/>
                  </a:lnTo>
                  <a:lnTo>
                    <a:pt x="317" y="675"/>
                  </a:lnTo>
                  <a:lnTo>
                    <a:pt x="191" y="971"/>
                  </a:lnTo>
                  <a:lnTo>
                    <a:pt x="106" y="1266"/>
                  </a:lnTo>
                  <a:lnTo>
                    <a:pt x="43" y="1519"/>
                  </a:lnTo>
                  <a:lnTo>
                    <a:pt x="1" y="1836"/>
                  </a:lnTo>
                  <a:lnTo>
                    <a:pt x="1" y="1899"/>
                  </a:lnTo>
                  <a:lnTo>
                    <a:pt x="43" y="1962"/>
                  </a:lnTo>
                  <a:lnTo>
                    <a:pt x="85" y="1984"/>
                  </a:lnTo>
                  <a:lnTo>
                    <a:pt x="149" y="2005"/>
                  </a:lnTo>
                  <a:lnTo>
                    <a:pt x="212" y="2005"/>
                  </a:lnTo>
                  <a:lnTo>
                    <a:pt x="254" y="1962"/>
                  </a:lnTo>
                  <a:lnTo>
                    <a:pt x="296" y="1920"/>
                  </a:lnTo>
                  <a:lnTo>
                    <a:pt x="317" y="1878"/>
                  </a:lnTo>
                  <a:lnTo>
                    <a:pt x="381" y="1498"/>
                  </a:lnTo>
                  <a:lnTo>
                    <a:pt x="444" y="1266"/>
                  </a:lnTo>
                  <a:lnTo>
                    <a:pt x="528" y="1013"/>
                  </a:lnTo>
                  <a:lnTo>
                    <a:pt x="613" y="802"/>
                  </a:lnTo>
                  <a:lnTo>
                    <a:pt x="739" y="591"/>
                  </a:lnTo>
                  <a:lnTo>
                    <a:pt x="803" y="506"/>
                  </a:lnTo>
                  <a:lnTo>
                    <a:pt x="887" y="422"/>
                  </a:lnTo>
                  <a:lnTo>
                    <a:pt x="971" y="380"/>
                  </a:lnTo>
                  <a:lnTo>
                    <a:pt x="1056" y="338"/>
                  </a:lnTo>
                  <a:lnTo>
                    <a:pt x="1161" y="317"/>
                  </a:lnTo>
                  <a:lnTo>
                    <a:pt x="1267" y="317"/>
                  </a:lnTo>
                  <a:lnTo>
                    <a:pt x="1372" y="359"/>
                  </a:lnTo>
                  <a:lnTo>
                    <a:pt x="1457" y="443"/>
                  </a:lnTo>
                  <a:lnTo>
                    <a:pt x="1520" y="528"/>
                  </a:lnTo>
                  <a:lnTo>
                    <a:pt x="1562" y="633"/>
                  </a:lnTo>
                  <a:lnTo>
                    <a:pt x="1604" y="739"/>
                  </a:lnTo>
                  <a:lnTo>
                    <a:pt x="1626" y="844"/>
                  </a:lnTo>
                  <a:lnTo>
                    <a:pt x="1626" y="1034"/>
                  </a:lnTo>
                  <a:lnTo>
                    <a:pt x="1626" y="1097"/>
                  </a:lnTo>
                  <a:lnTo>
                    <a:pt x="1604" y="1161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04" y="1329"/>
                  </a:lnTo>
                  <a:lnTo>
                    <a:pt x="1668" y="1372"/>
                  </a:lnTo>
                  <a:lnTo>
                    <a:pt x="1710" y="1393"/>
                  </a:lnTo>
                  <a:lnTo>
                    <a:pt x="1773" y="1393"/>
                  </a:lnTo>
                  <a:lnTo>
                    <a:pt x="1837" y="1351"/>
                  </a:lnTo>
                  <a:lnTo>
                    <a:pt x="1879" y="1308"/>
                  </a:lnTo>
                  <a:lnTo>
                    <a:pt x="1921" y="1203"/>
                  </a:lnTo>
                  <a:lnTo>
                    <a:pt x="1942" y="1076"/>
                  </a:lnTo>
                  <a:lnTo>
                    <a:pt x="1942" y="950"/>
                  </a:lnTo>
                  <a:lnTo>
                    <a:pt x="1921" y="802"/>
                  </a:lnTo>
                  <a:lnTo>
                    <a:pt x="1900" y="654"/>
                  </a:lnTo>
                  <a:lnTo>
                    <a:pt x="1837" y="506"/>
                  </a:lnTo>
                  <a:lnTo>
                    <a:pt x="1773" y="359"/>
                  </a:lnTo>
                  <a:lnTo>
                    <a:pt x="1689" y="232"/>
                  </a:lnTo>
                  <a:lnTo>
                    <a:pt x="1626" y="148"/>
                  </a:lnTo>
                  <a:lnTo>
                    <a:pt x="1541" y="84"/>
                  </a:lnTo>
                  <a:lnTo>
                    <a:pt x="1457" y="42"/>
                  </a:lnTo>
                  <a:lnTo>
                    <a:pt x="1351" y="2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8"/>
            <p:cNvSpPr/>
            <p:nvPr/>
          </p:nvSpPr>
          <p:spPr>
            <a:xfrm flipH="1">
              <a:off x="-3549675" y="3142263"/>
              <a:ext cx="22200" cy="48025"/>
            </a:xfrm>
            <a:custGeom>
              <a:avLst/>
              <a:gdLst/>
              <a:ahLst/>
              <a:cxnLst/>
              <a:rect l="l" t="t" r="r" b="b"/>
              <a:pathLst>
                <a:path w="888" h="1921" extrusionOk="0">
                  <a:moveTo>
                    <a:pt x="128" y="1"/>
                  </a:moveTo>
                  <a:lnTo>
                    <a:pt x="85" y="22"/>
                  </a:lnTo>
                  <a:lnTo>
                    <a:pt x="43" y="64"/>
                  </a:lnTo>
                  <a:lnTo>
                    <a:pt x="1" y="127"/>
                  </a:lnTo>
                  <a:lnTo>
                    <a:pt x="1" y="191"/>
                  </a:lnTo>
                  <a:lnTo>
                    <a:pt x="43" y="233"/>
                  </a:lnTo>
                  <a:lnTo>
                    <a:pt x="85" y="275"/>
                  </a:lnTo>
                  <a:lnTo>
                    <a:pt x="149" y="338"/>
                  </a:lnTo>
                  <a:lnTo>
                    <a:pt x="317" y="486"/>
                  </a:lnTo>
                  <a:lnTo>
                    <a:pt x="402" y="592"/>
                  </a:lnTo>
                  <a:lnTo>
                    <a:pt x="465" y="697"/>
                  </a:lnTo>
                  <a:lnTo>
                    <a:pt x="528" y="845"/>
                  </a:lnTo>
                  <a:lnTo>
                    <a:pt x="571" y="993"/>
                  </a:lnTo>
                  <a:lnTo>
                    <a:pt x="550" y="1161"/>
                  </a:lnTo>
                  <a:lnTo>
                    <a:pt x="507" y="1309"/>
                  </a:lnTo>
                  <a:lnTo>
                    <a:pt x="402" y="1478"/>
                  </a:lnTo>
                  <a:lnTo>
                    <a:pt x="254" y="1647"/>
                  </a:lnTo>
                  <a:lnTo>
                    <a:pt x="212" y="1710"/>
                  </a:lnTo>
                  <a:lnTo>
                    <a:pt x="212" y="1752"/>
                  </a:lnTo>
                  <a:lnTo>
                    <a:pt x="212" y="1815"/>
                  </a:lnTo>
                  <a:lnTo>
                    <a:pt x="254" y="1879"/>
                  </a:lnTo>
                  <a:lnTo>
                    <a:pt x="317" y="1900"/>
                  </a:lnTo>
                  <a:lnTo>
                    <a:pt x="360" y="1921"/>
                  </a:lnTo>
                  <a:lnTo>
                    <a:pt x="423" y="1900"/>
                  </a:lnTo>
                  <a:lnTo>
                    <a:pt x="486" y="1879"/>
                  </a:lnTo>
                  <a:lnTo>
                    <a:pt x="571" y="1773"/>
                  </a:lnTo>
                  <a:lnTo>
                    <a:pt x="676" y="1647"/>
                  </a:lnTo>
                  <a:lnTo>
                    <a:pt x="739" y="1541"/>
                  </a:lnTo>
                  <a:lnTo>
                    <a:pt x="803" y="1415"/>
                  </a:lnTo>
                  <a:lnTo>
                    <a:pt x="845" y="1309"/>
                  </a:lnTo>
                  <a:lnTo>
                    <a:pt x="866" y="1182"/>
                  </a:lnTo>
                  <a:lnTo>
                    <a:pt x="887" y="1077"/>
                  </a:lnTo>
                  <a:lnTo>
                    <a:pt x="887" y="950"/>
                  </a:lnTo>
                  <a:lnTo>
                    <a:pt x="845" y="760"/>
                  </a:lnTo>
                  <a:lnTo>
                    <a:pt x="761" y="571"/>
                  </a:lnTo>
                  <a:lnTo>
                    <a:pt x="655" y="423"/>
                  </a:lnTo>
                  <a:lnTo>
                    <a:pt x="550" y="275"/>
                  </a:lnTo>
                  <a:lnTo>
                    <a:pt x="444" y="170"/>
                  </a:lnTo>
                  <a:lnTo>
                    <a:pt x="360" y="85"/>
                  </a:lnTo>
                  <a:lnTo>
                    <a:pt x="254" y="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8"/>
            <p:cNvSpPr/>
            <p:nvPr/>
          </p:nvSpPr>
          <p:spPr>
            <a:xfrm flipH="1">
              <a:off x="-3483725" y="3730438"/>
              <a:ext cx="82325" cy="79175"/>
            </a:xfrm>
            <a:custGeom>
              <a:avLst/>
              <a:gdLst/>
              <a:ahLst/>
              <a:cxnLst/>
              <a:rect l="l" t="t" r="r" b="b"/>
              <a:pathLst>
                <a:path w="3293" h="3167" extrusionOk="0">
                  <a:moveTo>
                    <a:pt x="2048" y="1"/>
                  </a:moveTo>
                  <a:lnTo>
                    <a:pt x="761" y="149"/>
                  </a:lnTo>
                  <a:lnTo>
                    <a:pt x="381" y="191"/>
                  </a:lnTo>
                  <a:lnTo>
                    <a:pt x="1" y="275"/>
                  </a:lnTo>
                  <a:lnTo>
                    <a:pt x="296" y="444"/>
                  </a:lnTo>
                  <a:lnTo>
                    <a:pt x="571" y="634"/>
                  </a:lnTo>
                  <a:lnTo>
                    <a:pt x="803" y="845"/>
                  </a:lnTo>
                  <a:lnTo>
                    <a:pt x="1035" y="1077"/>
                  </a:lnTo>
                  <a:lnTo>
                    <a:pt x="1225" y="1309"/>
                  </a:lnTo>
                  <a:lnTo>
                    <a:pt x="1394" y="1541"/>
                  </a:lnTo>
                  <a:lnTo>
                    <a:pt x="1562" y="1795"/>
                  </a:lnTo>
                  <a:lnTo>
                    <a:pt x="1689" y="2027"/>
                  </a:lnTo>
                  <a:lnTo>
                    <a:pt x="1900" y="2470"/>
                  </a:lnTo>
                  <a:lnTo>
                    <a:pt x="2048" y="2828"/>
                  </a:lnTo>
                  <a:lnTo>
                    <a:pt x="2153" y="3166"/>
                  </a:lnTo>
                  <a:lnTo>
                    <a:pt x="3039" y="3166"/>
                  </a:lnTo>
                  <a:lnTo>
                    <a:pt x="3082" y="3082"/>
                  </a:lnTo>
                  <a:lnTo>
                    <a:pt x="3166" y="2850"/>
                  </a:lnTo>
                  <a:lnTo>
                    <a:pt x="3208" y="2681"/>
                  </a:lnTo>
                  <a:lnTo>
                    <a:pt x="3250" y="2491"/>
                  </a:lnTo>
                  <a:lnTo>
                    <a:pt x="3272" y="2259"/>
                  </a:lnTo>
                  <a:lnTo>
                    <a:pt x="3293" y="2048"/>
                  </a:lnTo>
                  <a:lnTo>
                    <a:pt x="3272" y="1795"/>
                  </a:lnTo>
                  <a:lnTo>
                    <a:pt x="3250" y="1541"/>
                  </a:lnTo>
                  <a:lnTo>
                    <a:pt x="3166" y="1267"/>
                  </a:lnTo>
                  <a:lnTo>
                    <a:pt x="3039" y="1014"/>
                  </a:lnTo>
                  <a:lnTo>
                    <a:pt x="2892" y="739"/>
                  </a:lnTo>
                  <a:lnTo>
                    <a:pt x="2660" y="486"/>
                  </a:lnTo>
                  <a:lnTo>
                    <a:pt x="2533" y="360"/>
                  </a:lnTo>
                  <a:lnTo>
                    <a:pt x="2385" y="233"/>
                  </a:lnTo>
                  <a:lnTo>
                    <a:pt x="2238" y="12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fill="none" extrusionOk="0">
                  <a:moveTo>
                    <a:pt x="11733" y="16353"/>
                  </a:moveTo>
                  <a:lnTo>
                    <a:pt x="11733" y="16353"/>
                  </a:lnTo>
                  <a:lnTo>
                    <a:pt x="11733" y="16522"/>
                  </a:lnTo>
                  <a:lnTo>
                    <a:pt x="11712" y="16712"/>
                  </a:lnTo>
                  <a:lnTo>
                    <a:pt x="11669" y="16881"/>
                  </a:lnTo>
                  <a:lnTo>
                    <a:pt x="11606" y="17050"/>
                  </a:lnTo>
                  <a:lnTo>
                    <a:pt x="11543" y="17218"/>
                  </a:lnTo>
                  <a:lnTo>
                    <a:pt x="11437" y="17366"/>
                  </a:lnTo>
                  <a:lnTo>
                    <a:pt x="11353" y="17514"/>
                  </a:lnTo>
                  <a:lnTo>
                    <a:pt x="11226" y="17640"/>
                  </a:lnTo>
                  <a:lnTo>
                    <a:pt x="11100" y="17767"/>
                  </a:lnTo>
                  <a:lnTo>
                    <a:pt x="10973" y="17873"/>
                  </a:lnTo>
                  <a:lnTo>
                    <a:pt x="10804" y="17957"/>
                  </a:lnTo>
                  <a:lnTo>
                    <a:pt x="10656" y="18041"/>
                  </a:lnTo>
                  <a:lnTo>
                    <a:pt x="10488" y="18105"/>
                  </a:lnTo>
                  <a:lnTo>
                    <a:pt x="10319" y="18147"/>
                  </a:lnTo>
                  <a:lnTo>
                    <a:pt x="10129" y="18168"/>
                  </a:lnTo>
                  <a:lnTo>
                    <a:pt x="9939" y="18189"/>
                  </a:lnTo>
                  <a:lnTo>
                    <a:pt x="8631" y="18189"/>
                  </a:lnTo>
                  <a:lnTo>
                    <a:pt x="8631" y="18189"/>
                  </a:lnTo>
                  <a:lnTo>
                    <a:pt x="8230" y="18210"/>
                  </a:lnTo>
                  <a:lnTo>
                    <a:pt x="7639" y="18252"/>
                  </a:lnTo>
                  <a:lnTo>
                    <a:pt x="6120" y="18379"/>
                  </a:lnTo>
                  <a:lnTo>
                    <a:pt x="6120" y="18379"/>
                  </a:lnTo>
                  <a:lnTo>
                    <a:pt x="3989" y="18611"/>
                  </a:lnTo>
                  <a:lnTo>
                    <a:pt x="2216" y="18801"/>
                  </a:lnTo>
                  <a:lnTo>
                    <a:pt x="2216" y="18801"/>
                  </a:lnTo>
                  <a:lnTo>
                    <a:pt x="2047" y="18801"/>
                  </a:lnTo>
                  <a:lnTo>
                    <a:pt x="1900" y="18801"/>
                  </a:lnTo>
                  <a:lnTo>
                    <a:pt x="1731" y="18759"/>
                  </a:lnTo>
                  <a:lnTo>
                    <a:pt x="1583" y="18695"/>
                  </a:lnTo>
                  <a:lnTo>
                    <a:pt x="1457" y="18632"/>
                  </a:lnTo>
                  <a:lnTo>
                    <a:pt x="1309" y="18548"/>
                  </a:lnTo>
                  <a:lnTo>
                    <a:pt x="1203" y="18442"/>
                  </a:lnTo>
                  <a:lnTo>
                    <a:pt x="1098" y="18316"/>
                  </a:lnTo>
                  <a:lnTo>
                    <a:pt x="992" y="18189"/>
                  </a:lnTo>
                  <a:lnTo>
                    <a:pt x="992" y="18189"/>
                  </a:lnTo>
                  <a:lnTo>
                    <a:pt x="1035" y="18105"/>
                  </a:lnTo>
                  <a:lnTo>
                    <a:pt x="1119" y="17873"/>
                  </a:lnTo>
                  <a:lnTo>
                    <a:pt x="1161" y="17704"/>
                  </a:lnTo>
                  <a:lnTo>
                    <a:pt x="1203" y="17514"/>
                  </a:lnTo>
                  <a:lnTo>
                    <a:pt x="1246" y="17303"/>
                  </a:lnTo>
                  <a:lnTo>
                    <a:pt x="1246" y="17071"/>
                  </a:lnTo>
                  <a:lnTo>
                    <a:pt x="1246" y="16818"/>
                  </a:lnTo>
                  <a:lnTo>
                    <a:pt x="1203" y="16564"/>
                  </a:lnTo>
                  <a:lnTo>
                    <a:pt x="1119" y="16290"/>
                  </a:lnTo>
                  <a:lnTo>
                    <a:pt x="992" y="16037"/>
                  </a:lnTo>
                  <a:lnTo>
                    <a:pt x="845" y="15762"/>
                  </a:lnTo>
                  <a:lnTo>
                    <a:pt x="613" y="15509"/>
                  </a:lnTo>
                  <a:lnTo>
                    <a:pt x="486" y="15383"/>
                  </a:lnTo>
                  <a:lnTo>
                    <a:pt x="338" y="15256"/>
                  </a:lnTo>
                  <a:lnTo>
                    <a:pt x="191" y="15151"/>
                  </a:lnTo>
                  <a:lnTo>
                    <a:pt x="1" y="15024"/>
                  </a:lnTo>
                  <a:lnTo>
                    <a:pt x="1" y="15024"/>
                  </a:lnTo>
                  <a:lnTo>
                    <a:pt x="191" y="14602"/>
                  </a:lnTo>
                  <a:lnTo>
                    <a:pt x="191" y="14602"/>
                  </a:lnTo>
                  <a:lnTo>
                    <a:pt x="275" y="14454"/>
                  </a:lnTo>
                  <a:lnTo>
                    <a:pt x="380" y="14328"/>
                  </a:lnTo>
                  <a:lnTo>
                    <a:pt x="486" y="14201"/>
                  </a:lnTo>
                  <a:lnTo>
                    <a:pt x="613" y="14096"/>
                  </a:lnTo>
                  <a:lnTo>
                    <a:pt x="760" y="14011"/>
                  </a:lnTo>
                  <a:lnTo>
                    <a:pt x="908" y="13948"/>
                  </a:lnTo>
                  <a:lnTo>
                    <a:pt x="1056" y="13906"/>
                  </a:lnTo>
                  <a:lnTo>
                    <a:pt x="1225" y="13885"/>
                  </a:lnTo>
                  <a:lnTo>
                    <a:pt x="5613" y="13526"/>
                  </a:lnTo>
                  <a:lnTo>
                    <a:pt x="5613" y="13526"/>
                  </a:lnTo>
                  <a:lnTo>
                    <a:pt x="5930" y="13526"/>
                  </a:lnTo>
                  <a:lnTo>
                    <a:pt x="6246" y="13547"/>
                  </a:lnTo>
                  <a:lnTo>
                    <a:pt x="6563" y="13589"/>
                  </a:lnTo>
                  <a:lnTo>
                    <a:pt x="6858" y="13674"/>
                  </a:lnTo>
                  <a:lnTo>
                    <a:pt x="6858" y="13674"/>
                  </a:lnTo>
                  <a:lnTo>
                    <a:pt x="7048" y="13737"/>
                  </a:lnTo>
                  <a:lnTo>
                    <a:pt x="6985" y="12787"/>
                  </a:lnTo>
                  <a:lnTo>
                    <a:pt x="6584" y="5845"/>
                  </a:lnTo>
                  <a:lnTo>
                    <a:pt x="781" y="5845"/>
                  </a:lnTo>
                  <a:lnTo>
                    <a:pt x="781" y="0"/>
                  </a:lnTo>
                  <a:lnTo>
                    <a:pt x="5550" y="0"/>
                  </a:lnTo>
                  <a:lnTo>
                    <a:pt x="5550" y="0"/>
                  </a:lnTo>
                  <a:lnTo>
                    <a:pt x="5846" y="0"/>
                  </a:lnTo>
                  <a:lnTo>
                    <a:pt x="6120" y="21"/>
                  </a:lnTo>
                  <a:lnTo>
                    <a:pt x="6415" y="64"/>
                  </a:lnTo>
                  <a:lnTo>
                    <a:pt x="6690" y="106"/>
                  </a:lnTo>
                  <a:lnTo>
                    <a:pt x="6690" y="106"/>
                  </a:lnTo>
                  <a:lnTo>
                    <a:pt x="6964" y="169"/>
                  </a:lnTo>
                  <a:lnTo>
                    <a:pt x="7259" y="254"/>
                  </a:lnTo>
                  <a:lnTo>
                    <a:pt x="7534" y="338"/>
                  </a:lnTo>
                  <a:lnTo>
                    <a:pt x="7808" y="443"/>
                  </a:lnTo>
                  <a:lnTo>
                    <a:pt x="8061" y="570"/>
                  </a:lnTo>
                  <a:lnTo>
                    <a:pt x="8314" y="697"/>
                  </a:lnTo>
                  <a:lnTo>
                    <a:pt x="8568" y="844"/>
                  </a:lnTo>
                  <a:lnTo>
                    <a:pt x="8821" y="992"/>
                  </a:lnTo>
                  <a:lnTo>
                    <a:pt x="8821" y="992"/>
                  </a:lnTo>
                  <a:lnTo>
                    <a:pt x="9074" y="1182"/>
                  </a:lnTo>
                  <a:lnTo>
                    <a:pt x="9348" y="1393"/>
                  </a:lnTo>
                  <a:lnTo>
                    <a:pt x="9580" y="1604"/>
                  </a:lnTo>
                  <a:lnTo>
                    <a:pt x="9812" y="1857"/>
                  </a:lnTo>
                  <a:lnTo>
                    <a:pt x="9812" y="1857"/>
                  </a:lnTo>
                  <a:lnTo>
                    <a:pt x="10150" y="2237"/>
                  </a:lnTo>
                  <a:lnTo>
                    <a:pt x="10445" y="2659"/>
                  </a:lnTo>
                  <a:lnTo>
                    <a:pt x="10720" y="3102"/>
                  </a:lnTo>
                  <a:lnTo>
                    <a:pt x="10931" y="3566"/>
                  </a:lnTo>
                  <a:lnTo>
                    <a:pt x="11121" y="4052"/>
                  </a:lnTo>
                  <a:lnTo>
                    <a:pt x="11247" y="4579"/>
                  </a:lnTo>
                  <a:lnTo>
                    <a:pt x="11353" y="5107"/>
                  </a:lnTo>
                  <a:lnTo>
                    <a:pt x="11374" y="5360"/>
                  </a:lnTo>
                  <a:lnTo>
                    <a:pt x="11395" y="5634"/>
                  </a:lnTo>
                  <a:lnTo>
                    <a:pt x="11733" y="1635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8"/>
            <p:cNvSpPr/>
            <p:nvPr/>
          </p:nvSpPr>
          <p:spPr>
            <a:xfrm flipH="1">
              <a:off x="-3677850" y="3279963"/>
              <a:ext cx="280650" cy="151950"/>
            </a:xfrm>
            <a:custGeom>
              <a:avLst/>
              <a:gdLst/>
              <a:ahLst/>
              <a:cxnLst/>
              <a:rect l="l" t="t" r="r" b="b"/>
              <a:pathLst>
                <a:path w="11226" h="6078" extrusionOk="0">
                  <a:moveTo>
                    <a:pt x="9706" y="0"/>
                  </a:moveTo>
                  <a:lnTo>
                    <a:pt x="9791" y="253"/>
                  </a:lnTo>
                  <a:lnTo>
                    <a:pt x="9812" y="506"/>
                  </a:lnTo>
                  <a:lnTo>
                    <a:pt x="9833" y="654"/>
                  </a:lnTo>
                  <a:lnTo>
                    <a:pt x="9812" y="781"/>
                  </a:lnTo>
                  <a:lnTo>
                    <a:pt x="9791" y="928"/>
                  </a:lnTo>
                  <a:lnTo>
                    <a:pt x="9749" y="1076"/>
                  </a:lnTo>
                  <a:lnTo>
                    <a:pt x="9706" y="1161"/>
                  </a:lnTo>
                  <a:lnTo>
                    <a:pt x="9664" y="1224"/>
                  </a:lnTo>
                  <a:lnTo>
                    <a:pt x="9580" y="1287"/>
                  </a:lnTo>
                  <a:lnTo>
                    <a:pt x="9495" y="1350"/>
                  </a:lnTo>
                  <a:lnTo>
                    <a:pt x="9242" y="1477"/>
                  </a:lnTo>
                  <a:lnTo>
                    <a:pt x="8947" y="1604"/>
                  </a:lnTo>
                  <a:lnTo>
                    <a:pt x="8588" y="1709"/>
                  </a:lnTo>
                  <a:lnTo>
                    <a:pt x="8187" y="1794"/>
                  </a:lnTo>
                  <a:lnTo>
                    <a:pt x="7723" y="1899"/>
                  </a:lnTo>
                  <a:lnTo>
                    <a:pt x="7238" y="1984"/>
                  </a:lnTo>
                  <a:lnTo>
                    <a:pt x="6161" y="2131"/>
                  </a:lnTo>
                  <a:lnTo>
                    <a:pt x="5022" y="2279"/>
                  </a:lnTo>
                  <a:lnTo>
                    <a:pt x="3840" y="2448"/>
                  </a:lnTo>
                  <a:lnTo>
                    <a:pt x="2701" y="2617"/>
                  </a:lnTo>
                  <a:lnTo>
                    <a:pt x="2427" y="2659"/>
                  </a:lnTo>
                  <a:lnTo>
                    <a:pt x="2173" y="2722"/>
                  </a:lnTo>
                  <a:lnTo>
                    <a:pt x="1941" y="2806"/>
                  </a:lnTo>
                  <a:lnTo>
                    <a:pt x="1709" y="2891"/>
                  </a:lnTo>
                  <a:lnTo>
                    <a:pt x="1519" y="2996"/>
                  </a:lnTo>
                  <a:lnTo>
                    <a:pt x="1329" y="3102"/>
                  </a:lnTo>
                  <a:lnTo>
                    <a:pt x="1161" y="3228"/>
                  </a:lnTo>
                  <a:lnTo>
                    <a:pt x="1013" y="3355"/>
                  </a:lnTo>
                  <a:lnTo>
                    <a:pt x="865" y="3482"/>
                  </a:lnTo>
                  <a:lnTo>
                    <a:pt x="739" y="3629"/>
                  </a:lnTo>
                  <a:lnTo>
                    <a:pt x="528" y="3904"/>
                  </a:lnTo>
                  <a:lnTo>
                    <a:pt x="359" y="4220"/>
                  </a:lnTo>
                  <a:lnTo>
                    <a:pt x="232" y="4516"/>
                  </a:lnTo>
                  <a:lnTo>
                    <a:pt x="127" y="4811"/>
                  </a:lnTo>
                  <a:lnTo>
                    <a:pt x="63" y="5106"/>
                  </a:lnTo>
                  <a:lnTo>
                    <a:pt x="21" y="5360"/>
                  </a:lnTo>
                  <a:lnTo>
                    <a:pt x="0" y="5592"/>
                  </a:lnTo>
                  <a:lnTo>
                    <a:pt x="0" y="5950"/>
                  </a:lnTo>
                  <a:lnTo>
                    <a:pt x="21" y="6077"/>
                  </a:lnTo>
                  <a:lnTo>
                    <a:pt x="1329" y="5950"/>
                  </a:lnTo>
                  <a:lnTo>
                    <a:pt x="2701" y="5782"/>
                  </a:lnTo>
                  <a:lnTo>
                    <a:pt x="4347" y="5550"/>
                  </a:lnTo>
                  <a:lnTo>
                    <a:pt x="5212" y="5423"/>
                  </a:lnTo>
                  <a:lnTo>
                    <a:pt x="6098" y="5275"/>
                  </a:lnTo>
                  <a:lnTo>
                    <a:pt x="6942" y="5106"/>
                  </a:lnTo>
                  <a:lnTo>
                    <a:pt x="7744" y="4938"/>
                  </a:lnTo>
                  <a:lnTo>
                    <a:pt x="8483" y="4748"/>
                  </a:lnTo>
                  <a:lnTo>
                    <a:pt x="9137" y="4537"/>
                  </a:lnTo>
                  <a:lnTo>
                    <a:pt x="9432" y="4431"/>
                  </a:lnTo>
                  <a:lnTo>
                    <a:pt x="9706" y="4326"/>
                  </a:lnTo>
                  <a:lnTo>
                    <a:pt x="9938" y="4199"/>
                  </a:lnTo>
                  <a:lnTo>
                    <a:pt x="10128" y="4094"/>
                  </a:lnTo>
                  <a:lnTo>
                    <a:pt x="10445" y="3861"/>
                  </a:lnTo>
                  <a:lnTo>
                    <a:pt x="10719" y="3650"/>
                  </a:lnTo>
                  <a:lnTo>
                    <a:pt x="10909" y="3439"/>
                  </a:lnTo>
                  <a:lnTo>
                    <a:pt x="11057" y="3228"/>
                  </a:lnTo>
                  <a:lnTo>
                    <a:pt x="11141" y="3039"/>
                  </a:lnTo>
                  <a:lnTo>
                    <a:pt x="11205" y="2870"/>
                  </a:lnTo>
                  <a:lnTo>
                    <a:pt x="11226" y="2701"/>
                  </a:lnTo>
                  <a:lnTo>
                    <a:pt x="11226" y="2553"/>
                  </a:lnTo>
                  <a:lnTo>
                    <a:pt x="11205" y="2427"/>
                  </a:lnTo>
                  <a:lnTo>
                    <a:pt x="11141" y="2321"/>
                  </a:lnTo>
                  <a:lnTo>
                    <a:pt x="11099" y="2216"/>
                  </a:lnTo>
                  <a:lnTo>
                    <a:pt x="11036" y="2131"/>
                  </a:lnTo>
                  <a:lnTo>
                    <a:pt x="10930" y="2005"/>
                  </a:lnTo>
                  <a:lnTo>
                    <a:pt x="10888" y="1984"/>
                  </a:lnTo>
                  <a:lnTo>
                    <a:pt x="10951" y="1688"/>
                  </a:lnTo>
                  <a:lnTo>
                    <a:pt x="10994" y="1414"/>
                  </a:lnTo>
                  <a:lnTo>
                    <a:pt x="10972" y="1266"/>
                  </a:lnTo>
                  <a:lnTo>
                    <a:pt x="10972" y="1139"/>
                  </a:lnTo>
                  <a:lnTo>
                    <a:pt x="10930" y="1013"/>
                  </a:lnTo>
                  <a:lnTo>
                    <a:pt x="10888" y="886"/>
                  </a:lnTo>
                  <a:lnTo>
                    <a:pt x="10825" y="760"/>
                  </a:lnTo>
                  <a:lnTo>
                    <a:pt x="10740" y="633"/>
                  </a:lnTo>
                  <a:lnTo>
                    <a:pt x="10635" y="506"/>
                  </a:lnTo>
                  <a:lnTo>
                    <a:pt x="10508" y="401"/>
                  </a:lnTo>
                  <a:lnTo>
                    <a:pt x="10339" y="295"/>
                  </a:lnTo>
                  <a:lnTo>
                    <a:pt x="10171" y="190"/>
                  </a:lnTo>
                  <a:lnTo>
                    <a:pt x="9960" y="84"/>
                  </a:lnTo>
                  <a:lnTo>
                    <a:pt x="97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8"/>
            <p:cNvSpPr/>
            <p:nvPr/>
          </p:nvSpPr>
          <p:spPr>
            <a:xfrm flipH="1">
              <a:off x="-3367150" y="3568513"/>
              <a:ext cx="78625" cy="112900"/>
            </a:xfrm>
            <a:custGeom>
              <a:avLst/>
              <a:gdLst/>
              <a:ahLst/>
              <a:cxnLst/>
              <a:rect l="l" t="t" r="r" b="b"/>
              <a:pathLst>
                <a:path w="3145" h="4516" extrusionOk="0">
                  <a:moveTo>
                    <a:pt x="3081" y="0"/>
                  </a:moveTo>
                  <a:lnTo>
                    <a:pt x="0" y="1118"/>
                  </a:lnTo>
                  <a:lnTo>
                    <a:pt x="0" y="4516"/>
                  </a:lnTo>
                  <a:lnTo>
                    <a:pt x="190" y="4516"/>
                  </a:lnTo>
                  <a:lnTo>
                    <a:pt x="190" y="1245"/>
                  </a:lnTo>
                  <a:lnTo>
                    <a:pt x="3144" y="169"/>
                  </a:lnTo>
                  <a:lnTo>
                    <a:pt x="3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8"/>
            <p:cNvSpPr/>
            <p:nvPr/>
          </p:nvSpPr>
          <p:spPr>
            <a:xfrm flipH="1">
              <a:off x="-3346575" y="3688788"/>
              <a:ext cx="111325" cy="145075"/>
            </a:xfrm>
            <a:custGeom>
              <a:avLst/>
              <a:gdLst/>
              <a:ahLst/>
              <a:cxnLst/>
              <a:rect l="l" t="t" r="r" b="b"/>
              <a:pathLst>
                <a:path w="4453" h="5803" extrusionOk="0">
                  <a:moveTo>
                    <a:pt x="0" y="0"/>
                  </a:moveTo>
                  <a:lnTo>
                    <a:pt x="148" y="1372"/>
                  </a:lnTo>
                  <a:lnTo>
                    <a:pt x="422" y="4326"/>
                  </a:lnTo>
                  <a:lnTo>
                    <a:pt x="570" y="5803"/>
                  </a:lnTo>
                  <a:lnTo>
                    <a:pt x="3883" y="5803"/>
                  </a:lnTo>
                  <a:lnTo>
                    <a:pt x="4030" y="4326"/>
                  </a:lnTo>
                  <a:lnTo>
                    <a:pt x="4326" y="1372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8"/>
            <p:cNvSpPr/>
            <p:nvPr/>
          </p:nvSpPr>
          <p:spPr>
            <a:xfrm flipH="1">
              <a:off x="-3343400" y="3723063"/>
              <a:ext cx="104475" cy="73875"/>
            </a:xfrm>
            <a:custGeom>
              <a:avLst/>
              <a:gdLst/>
              <a:ahLst/>
              <a:cxnLst/>
              <a:rect l="l" t="t" r="r" b="b"/>
              <a:pathLst>
                <a:path w="4179" h="2955" extrusionOk="0">
                  <a:moveTo>
                    <a:pt x="1" y="1"/>
                  </a:moveTo>
                  <a:lnTo>
                    <a:pt x="275" y="2955"/>
                  </a:lnTo>
                  <a:lnTo>
                    <a:pt x="3883" y="2955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8"/>
            <p:cNvSpPr/>
            <p:nvPr/>
          </p:nvSpPr>
          <p:spPr>
            <a:xfrm flipH="1">
              <a:off x="-3455250" y="3737313"/>
              <a:ext cx="178850" cy="171450"/>
            </a:xfrm>
            <a:custGeom>
              <a:avLst/>
              <a:gdLst/>
              <a:ahLst/>
              <a:cxnLst/>
              <a:rect l="l" t="t" r="r" b="b"/>
              <a:pathLst>
                <a:path w="7154" h="6858" extrusionOk="0">
                  <a:moveTo>
                    <a:pt x="5001" y="0"/>
                  </a:moveTo>
                  <a:lnTo>
                    <a:pt x="4621" y="85"/>
                  </a:lnTo>
                  <a:lnTo>
                    <a:pt x="4262" y="211"/>
                  </a:lnTo>
                  <a:lnTo>
                    <a:pt x="1498" y="1245"/>
                  </a:lnTo>
                  <a:lnTo>
                    <a:pt x="1329" y="1330"/>
                  </a:lnTo>
                  <a:lnTo>
                    <a:pt x="1182" y="1414"/>
                  </a:lnTo>
                  <a:lnTo>
                    <a:pt x="1055" y="1520"/>
                  </a:lnTo>
                  <a:lnTo>
                    <a:pt x="929" y="1646"/>
                  </a:lnTo>
                  <a:lnTo>
                    <a:pt x="823" y="1773"/>
                  </a:lnTo>
                  <a:lnTo>
                    <a:pt x="739" y="1920"/>
                  </a:lnTo>
                  <a:lnTo>
                    <a:pt x="675" y="2068"/>
                  </a:lnTo>
                  <a:lnTo>
                    <a:pt x="612" y="2237"/>
                  </a:lnTo>
                  <a:lnTo>
                    <a:pt x="21" y="4706"/>
                  </a:lnTo>
                  <a:lnTo>
                    <a:pt x="0" y="4811"/>
                  </a:lnTo>
                  <a:lnTo>
                    <a:pt x="0" y="4896"/>
                  </a:lnTo>
                  <a:lnTo>
                    <a:pt x="21" y="5001"/>
                  </a:lnTo>
                  <a:lnTo>
                    <a:pt x="42" y="5107"/>
                  </a:lnTo>
                  <a:lnTo>
                    <a:pt x="84" y="5191"/>
                  </a:lnTo>
                  <a:lnTo>
                    <a:pt x="148" y="5275"/>
                  </a:lnTo>
                  <a:lnTo>
                    <a:pt x="211" y="5360"/>
                  </a:lnTo>
                  <a:lnTo>
                    <a:pt x="295" y="5423"/>
                  </a:lnTo>
                  <a:lnTo>
                    <a:pt x="2469" y="6752"/>
                  </a:lnTo>
                  <a:lnTo>
                    <a:pt x="2574" y="6816"/>
                  </a:lnTo>
                  <a:lnTo>
                    <a:pt x="2701" y="6858"/>
                  </a:lnTo>
                  <a:lnTo>
                    <a:pt x="2828" y="6858"/>
                  </a:lnTo>
                  <a:lnTo>
                    <a:pt x="2954" y="6837"/>
                  </a:lnTo>
                  <a:lnTo>
                    <a:pt x="3081" y="6795"/>
                  </a:lnTo>
                  <a:lnTo>
                    <a:pt x="3186" y="6731"/>
                  </a:lnTo>
                  <a:lnTo>
                    <a:pt x="3271" y="6626"/>
                  </a:lnTo>
                  <a:lnTo>
                    <a:pt x="3355" y="6520"/>
                  </a:lnTo>
                  <a:lnTo>
                    <a:pt x="4051" y="5170"/>
                  </a:lnTo>
                  <a:lnTo>
                    <a:pt x="4410" y="5022"/>
                  </a:lnTo>
                  <a:lnTo>
                    <a:pt x="4790" y="4853"/>
                  </a:lnTo>
                  <a:lnTo>
                    <a:pt x="5254" y="4600"/>
                  </a:lnTo>
                  <a:lnTo>
                    <a:pt x="5507" y="4452"/>
                  </a:lnTo>
                  <a:lnTo>
                    <a:pt x="5761" y="4284"/>
                  </a:lnTo>
                  <a:lnTo>
                    <a:pt x="6014" y="4094"/>
                  </a:lnTo>
                  <a:lnTo>
                    <a:pt x="6267" y="3883"/>
                  </a:lnTo>
                  <a:lnTo>
                    <a:pt x="6520" y="3672"/>
                  </a:lnTo>
                  <a:lnTo>
                    <a:pt x="6752" y="3419"/>
                  </a:lnTo>
                  <a:lnTo>
                    <a:pt x="6963" y="3165"/>
                  </a:lnTo>
                  <a:lnTo>
                    <a:pt x="7153" y="2891"/>
                  </a:lnTo>
                  <a:lnTo>
                    <a:pt x="7048" y="2553"/>
                  </a:lnTo>
                  <a:lnTo>
                    <a:pt x="6900" y="2195"/>
                  </a:lnTo>
                  <a:lnTo>
                    <a:pt x="6689" y="1752"/>
                  </a:lnTo>
                  <a:lnTo>
                    <a:pt x="6562" y="1520"/>
                  </a:lnTo>
                  <a:lnTo>
                    <a:pt x="6394" y="1266"/>
                  </a:lnTo>
                  <a:lnTo>
                    <a:pt x="6225" y="1034"/>
                  </a:lnTo>
                  <a:lnTo>
                    <a:pt x="6035" y="802"/>
                  </a:lnTo>
                  <a:lnTo>
                    <a:pt x="5803" y="570"/>
                  </a:lnTo>
                  <a:lnTo>
                    <a:pt x="5571" y="359"/>
                  </a:lnTo>
                  <a:lnTo>
                    <a:pt x="5296" y="169"/>
                  </a:lnTo>
                  <a:lnTo>
                    <a:pt x="5001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8"/>
            <p:cNvSpPr/>
            <p:nvPr/>
          </p:nvSpPr>
          <p:spPr>
            <a:xfrm flipH="1">
              <a:off x="-3320725" y="3798488"/>
              <a:ext cx="31675" cy="73350"/>
            </a:xfrm>
            <a:custGeom>
              <a:avLst/>
              <a:gdLst/>
              <a:ahLst/>
              <a:cxnLst/>
              <a:rect l="l" t="t" r="r" b="b"/>
              <a:pathLst>
                <a:path w="1267" h="2934" extrusionOk="0">
                  <a:moveTo>
                    <a:pt x="1098" y="1"/>
                  </a:moveTo>
                  <a:lnTo>
                    <a:pt x="1034" y="22"/>
                  </a:lnTo>
                  <a:lnTo>
                    <a:pt x="992" y="64"/>
                  </a:lnTo>
                  <a:lnTo>
                    <a:pt x="950" y="106"/>
                  </a:lnTo>
                  <a:lnTo>
                    <a:pt x="22" y="2723"/>
                  </a:lnTo>
                  <a:lnTo>
                    <a:pt x="1" y="2786"/>
                  </a:lnTo>
                  <a:lnTo>
                    <a:pt x="22" y="2850"/>
                  </a:lnTo>
                  <a:lnTo>
                    <a:pt x="64" y="2892"/>
                  </a:lnTo>
                  <a:lnTo>
                    <a:pt x="106" y="2934"/>
                  </a:lnTo>
                  <a:lnTo>
                    <a:pt x="212" y="2934"/>
                  </a:lnTo>
                  <a:lnTo>
                    <a:pt x="254" y="2913"/>
                  </a:lnTo>
                  <a:lnTo>
                    <a:pt x="296" y="2871"/>
                  </a:lnTo>
                  <a:lnTo>
                    <a:pt x="317" y="2828"/>
                  </a:lnTo>
                  <a:lnTo>
                    <a:pt x="1245" y="212"/>
                  </a:lnTo>
                  <a:lnTo>
                    <a:pt x="1267" y="149"/>
                  </a:lnTo>
                  <a:lnTo>
                    <a:pt x="1245" y="106"/>
                  </a:lnTo>
                  <a:lnTo>
                    <a:pt x="1203" y="43"/>
                  </a:lnTo>
                  <a:lnTo>
                    <a:pt x="1161" y="22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8"/>
            <p:cNvSpPr/>
            <p:nvPr/>
          </p:nvSpPr>
          <p:spPr>
            <a:xfrm flipH="1">
              <a:off x="-3341300" y="3822763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61" y="1"/>
                  </a:moveTo>
                  <a:lnTo>
                    <a:pt x="1097" y="22"/>
                  </a:lnTo>
                  <a:lnTo>
                    <a:pt x="1055" y="43"/>
                  </a:lnTo>
                  <a:lnTo>
                    <a:pt x="1013" y="106"/>
                  </a:lnTo>
                  <a:lnTo>
                    <a:pt x="21" y="2301"/>
                  </a:lnTo>
                  <a:lnTo>
                    <a:pt x="0" y="2343"/>
                  </a:lnTo>
                  <a:lnTo>
                    <a:pt x="21" y="2406"/>
                  </a:lnTo>
                  <a:lnTo>
                    <a:pt x="42" y="2469"/>
                  </a:lnTo>
                  <a:lnTo>
                    <a:pt x="106" y="2490"/>
                  </a:lnTo>
                  <a:lnTo>
                    <a:pt x="169" y="2512"/>
                  </a:lnTo>
                  <a:lnTo>
                    <a:pt x="253" y="2490"/>
                  </a:lnTo>
                  <a:lnTo>
                    <a:pt x="296" y="2469"/>
                  </a:lnTo>
                  <a:lnTo>
                    <a:pt x="317" y="2427"/>
                  </a:lnTo>
                  <a:lnTo>
                    <a:pt x="1308" y="233"/>
                  </a:lnTo>
                  <a:lnTo>
                    <a:pt x="1308" y="169"/>
                  </a:lnTo>
                  <a:lnTo>
                    <a:pt x="1308" y="106"/>
                  </a:lnTo>
                  <a:lnTo>
                    <a:pt x="1266" y="64"/>
                  </a:lnTo>
                  <a:lnTo>
                    <a:pt x="1224" y="2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8"/>
            <p:cNvSpPr/>
            <p:nvPr/>
          </p:nvSpPr>
          <p:spPr>
            <a:xfrm flipH="1">
              <a:off x="-3360300" y="3843338"/>
              <a:ext cx="31675" cy="56475"/>
            </a:xfrm>
            <a:custGeom>
              <a:avLst/>
              <a:gdLst/>
              <a:ahLst/>
              <a:cxnLst/>
              <a:rect l="l" t="t" r="r" b="b"/>
              <a:pathLst>
                <a:path w="1267" h="2259" extrusionOk="0">
                  <a:moveTo>
                    <a:pt x="1076" y="0"/>
                  </a:moveTo>
                  <a:lnTo>
                    <a:pt x="1013" y="22"/>
                  </a:lnTo>
                  <a:lnTo>
                    <a:pt x="971" y="85"/>
                  </a:lnTo>
                  <a:lnTo>
                    <a:pt x="0" y="2047"/>
                  </a:lnTo>
                  <a:lnTo>
                    <a:pt x="0" y="2089"/>
                  </a:lnTo>
                  <a:lnTo>
                    <a:pt x="0" y="2153"/>
                  </a:lnTo>
                  <a:lnTo>
                    <a:pt x="21" y="2216"/>
                  </a:lnTo>
                  <a:lnTo>
                    <a:pt x="84" y="2258"/>
                  </a:lnTo>
                  <a:lnTo>
                    <a:pt x="148" y="2258"/>
                  </a:lnTo>
                  <a:lnTo>
                    <a:pt x="232" y="2237"/>
                  </a:lnTo>
                  <a:lnTo>
                    <a:pt x="274" y="2216"/>
                  </a:lnTo>
                  <a:lnTo>
                    <a:pt x="295" y="2174"/>
                  </a:lnTo>
                  <a:lnTo>
                    <a:pt x="1266" y="211"/>
                  </a:lnTo>
                  <a:lnTo>
                    <a:pt x="1266" y="148"/>
                  </a:lnTo>
                  <a:lnTo>
                    <a:pt x="1266" y="106"/>
                  </a:lnTo>
                  <a:lnTo>
                    <a:pt x="1245" y="43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19" name="Google Shape;3119;p38"/>
            <p:cNvCxnSpPr/>
            <p:nvPr/>
          </p:nvCxnSpPr>
          <p:spPr>
            <a:xfrm>
              <a:off x="-3622800" y="3456688"/>
              <a:ext cx="0" cy="25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0" name="Google Shape;3120;p38"/>
            <p:cNvCxnSpPr/>
            <p:nvPr/>
          </p:nvCxnSpPr>
          <p:spPr>
            <a:xfrm>
              <a:off x="-3628725" y="3700788"/>
              <a:ext cx="180900" cy="2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1" name="Google Shape;3121;p38"/>
            <p:cNvCxnSpPr/>
            <p:nvPr/>
          </p:nvCxnSpPr>
          <p:spPr>
            <a:xfrm>
              <a:off x="-3337012" y="3462663"/>
              <a:ext cx="98100" cy="221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22" name="Google Shape;3122;p38"/>
            <p:cNvSpPr/>
            <p:nvPr/>
          </p:nvSpPr>
          <p:spPr>
            <a:xfrm flipH="1">
              <a:off x="-3356075" y="3669263"/>
              <a:ext cx="130325" cy="23750"/>
            </a:xfrm>
            <a:custGeom>
              <a:avLst/>
              <a:gdLst/>
              <a:ahLst/>
              <a:cxnLst/>
              <a:rect l="l" t="t" r="r" b="b"/>
              <a:pathLst>
                <a:path w="5213" h="950" extrusionOk="0">
                  <a:moveTo>
                    <a:pt x="0" y="0"/>
                  </a:moveTo>
                  <a:lnTo>
                    <a:pt x="0" y="950"/>
                  </a:lnTo>
                  <a:lnTo>
                    <a:pt x="5212" y="950"/>
                  </a:lnTo>
                  <a:lnTo>
                    <a:pt x="52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8"/>
            <p:cNvSpPr/>
            <p:nvPr/>
          </p:nvSpPr>
          <p:spPr>
            <a:xfrm flipH="1">
              <a:off x="-3435300" y="3202163"/>
              <a:ext cx="58325" cy="12025"/>
            </a:xfrm>
            <a:custGeom>
              <a:avLst/>
              <a:gdLst/>
              <a:ahLst/>
              <a:cxnLst/>
              <a:rect l="l" t="t" r="r" b="b"/>
              <a:pathLst>
                <a:path w="2333" h="481" extrusionOk="0">
                  <a:moveTo>
                    <a:pt x="0" y="0"/>
                  </a:moveTo>
                  <a:cubicBezTo>
                    <a:pt x="665" y="428"/>
                    <a:pt x="1554" y="567"/>
                    <a:pt x="2333" y="42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124" name="Google Shape;3124;p38"/>
          <p:cNvGrpSpPr/>
          <p:nvPr/>
        </p:nvGrpSpPr>
        <p:grpSpPr>
          <a:xfrm>
            <a:off x="2879385" y="3768756"/>
            <a:ext cx="846535" cy="846535"/>
            <a:chOff x="908725" y="3268275"/>
            <a:chExt cx="846450" cy="846450"/>
          </a:xfrm>
        </p:grpSpPr>
        <p:sp>
          <p:nvSpPr>
            <p:cNvPr id="3125" name="Google Shape;3125;p38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8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7" name="Google Shape;3127;p38"/>
          <p:cNvGrpSpPr/>
          <p:nvPr/>
        </p:nvGrpSpPr>
        <p:grpSpPr>
          <a:xfrm>
            <a:off x="1888784" y="2961700"/>
            <a:ext cx="1580908" cy="1653590"/>
            <a:chOff x="-2229841" y="47750"/>
            <a:chExt cx="1580908" cy="1653590"/>
          </a:xfrm>
        </p:grpSpPr>
        <p:sp>
          <p:nvSpPr>
            <p:cNvPr id="3128" name="Google Shape;3128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3" name="Google Shape;3143;p38"/>
          <p:cNvGrpSpPr/>
          <p:nvPr/>
        </p:nvGrpSpPr>
        <p:grpSpPr>
          <a:xfrm>
            <a:off x="898184" y="2961700"/>
            <a:ext cx="1580908" cy="1653590"/>
            <a:chOff x="-2229841" y="47750"/>
            <a:chExt cx="1580908" cy="1653590"/>
          </a:xfrm>
        </p:grpSpPr>
        <p:sp>
          <p:nvSpPr>
            <p:cNvPr id="3144" name="Google Shape;3144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9" name="Google Shape;3159;p38"/>
          <p:cNvGrpSpPr/>
          <p:nvPr/>
        </p:nvGrpSpPr>
        <p:grpSpPr>
          <a:xfrm>
            <a:off x="1246901" y="2963550"/>
            <a:ext cx="1493067" cy="1718277"/>
            <a:chOff x="-3484999" y="3005550"/>
            <a:chExt cx="1493067" cy="1718277"/>
          </a:xfrm>
        </p:grpSpPr>
        <p:sp>
          <p:nvSpPr>
            <p:cNvPr id="3160" name="Google Shape;3160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extrusionOk="0">
                  <a:moveTo>
                    <a:pt x="5297" y="0"/>
                  </a:moveTo>
                  <a:lnTo>
                    <a:pt x="5023" y="22"/>
                  </a:lnTo>
                  <a:lnTo>
                    <a:pt x="4769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89" y="169"/>
                  </a:lnTo>
                  <a:lnTo>
                    <a:pt x="3735" y="254"/>
                  </a:lnTo>
                  <a:lnTo>
                    <a:pt x="3482" y="338"/>
                  </a:lnTo>
                  <a:lnTo>
                    <a:pt x="3250" y="422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3"/>
                  </a:lnTo>
                  <a:lnTo>
                    <a:pt x="1562" y="1541"/>
                  </a:lnTo>
                  <a:lnTo>
                    <a:pt x="1224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22" y="5233"/>
                  </a:lnTo>
                  <a:lnTo>
                    <a:pt x="1" y="5297"/>
                  </a:lnTo>
                  <a:lnTo>
                    <a:pt x="1" y="22873"/>
                  </a:lnTo>
                  <a:lnTo>
                    <a:pt x="6352" y="22873"/>
                  </a:lnTo>
                  <a:lnTo>
                    <a:pt x="6647" y="7154"/>
                  </a:lnTo>
                  <a:lnTo>
                    <a:pt x="6647" y="6647"/>
                  </a:lnTo>
                  <a:lnTo>
                    <a:pt x="28064" y="6647"/>
                  </a:lnTo>
                  <a:lnTo>
                    <a:pt x="28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8"/>
            <p:cNvSpPr/>
            <p:nvPr/>
          </p:nvSpPr>
          <p:spPr>
            <a:xfrm flipH="1">
              <a:off x="-2970312" y="3754857"/>
              <a:ext cx="391594" cy="132030"/>
            </a:xfrm>
            <a:custGeom>
              <a:avLst/>
              <a:gdLst/>
              <a:ahLst/>
              <a:cxnLst/>
              <a:rect l="l" t="t" r="r" b="b"/>
              <a:pathLst>
                <a:path w="14898" h="5023" extrusionOk="0">
                  <a:moveTo>
                    <a:pt x="9496" y="1"/>
                  </a:moveTo>
                  <a:lnTo>
                    <a:pt x="9285" y="592"/>
                  </a:lnTo>
                  <a:lnTo>
                    <a:pt x="0" y="1794"/>
                  </a:lnTo>
                  <a:lnTo>
                    <a:pt x="296" y="5023"/>
                  </a:lnTo>
                  <a:lnTo>
                    <a:pt x="10973" y="5023"/>
                  </a:lnTo>
                  <a:lnTo>
                    <a:pt x="11205" y="5002"/>
                  </a:lnTo>
                  <a:lnTo>
                    <a:pt x="11437" y="4980"/>
                  </a:lnTo>
                  <a:lnTo>
                    <a:pt x="11669" y="4959"/>
                  </a:lnTo>
                  <a:lnTo>
                    <a:pt x="11880" y="4896"/>
                  </a:lnTo>
                  <a:lnTo>
                    <a:pt x="12091" y="4833"/>
                  </a:lnTo>
                  <a:lnTo>
                    <a:pt x="12302" y="4769"/>
                  </a:lnTo>
                  <a:lnTo>
                    <a:pt x="12492" y="4685"/>
                  </a:lnTo>
                  <a:lnTo>
                    <a:pt x="12703" y="4580"/>
                  </a:lnTo>
                  <a:lnTo>
                    <a:pt x="13019" y="4369"/>
                  </a:lnTo>
                  <a:lnTo>
                    <a:pt x="13336" y="4136"/>
                  </a:lnTo>
                  <a:lnTo>
                    <a:pt x="13610" y="3862"/>
                  </a:lnTo>
                  <a:lnTo>
                    <a:pt x="13864" y="3567"/>
                  </a:lnTo>
                  <a:lnTo>
                    <a:pt x="14075" y="3229"/>
                  </a:lnTo>
                  <a:lnTo>
                    <a:pt x="14264" y="2870"/>
                  </a:lnTo>
                  <a:lnTo>
                    <a:pt x="14412" y="2491"/>
                  </a:lnTo>
                  <a:lnTo>
                    <a:pt x="14497" y="2111"/>
                  </a:lnTo>
                  <a:lnTo>
                    <a:pt x="1489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8"/>
            <p:cNvSpPr/>
            <p:nvPr/>
          </p:nvSpPr>
          <p:spPr>
            <a:xfrm flipH="1">
              <a:off x="-2970312" y="3754857"/>
              <a:ext cx="391594" cy="132030"/>
            </a:xfrm>
            <a:custGeom>
              <a:avLst/>
              <a:gdLst/>
              <a:ahLst/>
              <a:cxnLst/>
              <a:rect l="l" t="t" r="r" b="b"/>
              <a:pathLst>
                <a:path w="14898" h="5023" fill="none" extrusionOk="0">
                  <a:moveTo>
                    <a:pt x="14897" y="1"/>
                  </a:moveTo>
                  <a:lnTo>
                    <a:pt x="14497" y="2111"/>
                  </a:lnTo>
                  <a:lnTo>
                    <a:pt x="14497" y="2111"/>
                  </a:lnTo>
                  <a:lnTo>
                    <a:pt x="14412" y="2491"/>
                  </a:lnTo>
                  <a:lnTo>
                    <a:pt x="14264" y="2870"/>
                  </a:lnTo>
                  <a:lnTo>
                    <a:pt x="14075" y="3229"/>
                  </a:lnTo>
                  <a:lnTo>
                    <a:pt x="13864" y="3567"/>
                  </a:lnTo>
                  <a:lnTo>
                    <a:pt x="13610" y="3862"/>
                  </a:lnTo>
                  <a:lnTo>
                    <a:pt x="13336" y="4136"/>
                  </a:lnTo>
                  <a:lnTo>
                    <a:pt x="13019" y="4369"/>
                  </a:lnTo>
                  <a:lnTo>
                    <a:pt x="12703" y="4580"/>
                  </a:lnTo>
                  <a:lnTo>
                    <a:pt x="12703" y="4580"/>
                  </a:lnTo>
                  <a:lnTo>
                    <a:pt x="12492" y="4685"/>
                  </a:lnTo>
                  <a:lnTo>
                    <a:pt x="12302" y="4769"/>
                  </a:lnTo>
                  <a:lnTo>
                    <a:pt x="12091" y="4833"/>
                  </a:lnTo>
                  <a:lnTo>
                    <a:pt x="11880" y="4896"/>
                  </a:lnTo>
                  <a:lnTo>
                    <a:pt x="11669" y="4959"/>
                  </a:lnTo>
                  <a:lnTo>
                    <a:pt x="11437" y="4980"/>
                  </a:lnTo>
                  <a:lnTo>
                    <a:pt x="11205" y="5002"/>
                  </a:lnTo>
                  <a:lnTo>
                    <a:pt x="10973" y="5023"/>
                  </a:lnTo>
                  <a:lnTo>
                    <a:pt x="296" y="5023"/>
                  </a:lnTo>
                  <a:lnTo>
                    <a:pt x="0" y="1794"/>
                  </a:lnTo>
                  <a:lnTo>
                    <a:pt x="9285" y="592"/>
                  </a:lnTo>
                  <a:lnTo>
                    <a:pt x="9496" y="1"/>
                  </a:lnTo>
                  <a:lnTo>
                    <a:pt x="148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8"/>
            <p:cNvSpPr/>
            <p:nvPr/>
          </p:nvSpPr>
          <p:spPr>
            <a:xfrm flipH="1">
              <a:off x="-3173311" y="3408762"/>
              <a:ext cx="378846" cy="346121"/>
            </a:xfrm>
            <a:custGeom>
              <a:avLst/>
              <a:gdLst/>
              <a:ahLst/>
              <a:cxnLst/>
              <a:rect l="l" t="t" r="r" b="b"/>
              <a:pathLst>
                <a:path w="14413" h="13168" extrusionOk="0">
                  <a:moveTo>
                    <a:pt x="9981" y="1"/>
                  </a:moveTo>
                  <a:lnTo>
                    <a:pt x="9454" y="22"/>
                  </a:lnTo>
                  <a:lnTo>
                    <a:pt x="8947" y="85"/>
                  </a:lnTo>
                  <a:lnTo>
                    <a:pt x="8441" y="191"/>
                  </a:lnTo>
                  <a:lnTo>
                    <a:pt x="7955" y="360"/>
                  </a:lnTo>
                  <a:lnTo>
                    <a:pt x="7702" y="444"/>
                  </a:lnTo>
                  <a:lnTo>
                    <a:pt x="7470" y="571"/>
                  </a:lnTo>
                  <a:lnTo>
                    <a:pt x="7217" y="697"/>
                  </a:lnTo>
                  <a:lnTo>
                    <a:pt x="6985" y="824"/>
                  </a:lnTo>
                  <a:lnTo>
                    <a:pt x="6753" y="972"/>
                  </a:lnTo>
                  <a:lnTo>
                    <a:pt x="6521" y="1119"/>
                  </a:lnTo>
                  <a:lnTo>
                    <a:pt x="6310" y="1288"/>
                  </a:lnTo>
                  <a:lnTo>
                    <a:pt x="6099" y="1478"/>
                  </a:lnTo>
                  <a:lnTo>
                    <a:pt x="5909" y="1647"/>
                  </a:lnTo>
                  <a:lnTo>
                    <a:pt x="5719" y="1858"/>
                  </a:lnTo>
                  <a:lnTo>
                    <a:pt x="5529" y="2048"/>
                  </a:lnTo>
                  <a:lnTo>
                    <a:pt x="5360" y="2259"/>
                  </a:lnTo>
                  <a:lnTo>
                    <a:pt x="5191" y="2491"/>
                  </a:lnTo>
                  <a:lnTo>
                    <a:pt x="5044" y="2723"/>
                  </a:lnTo>
                  <a:lnTo>
                    <a:pt x="4896" y="2955"/>
                  </a:lnTo>
                  <a:lnTo>
                    <a:pt x="4769" y="3208"/>
                  </a:lnTo>
                  <a:lnTo>
                    <a:pt x="4664" y="3440"/>
                  </a:lnTo>
                  <a:lnTo>
                    <a:pt x="1" y="13168"/>
                  </a:lnTo>
                  <a:lnTo>
                    <a:pt x="6689" y="13168"/>
                  </a:lnTo>
                  <a:lnTo>
                    <a:pt x="8103" y="5825"/>
                  </a:lnTo>
                  <a:lnTo>
                    <a:pt x="14412" y="5825"/>
                  </a:lnTo>
                  <a:lnTo>
                    <a:pt x="144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8"/>
            <p:cNvSpPr/>
            <p:nvPr/>
          </p:nvSpPr>
          <p:spPr>
            <a:xfrm flipH="1">
              <a:off x="-3173311" y="3408762"/>
              <a:ext cx="378846" cy="346121"/>
            </a:xfrm>
            <a:custGeom>
              <a:avLst/>
              <a:gdLst/>
              <a:ahLst/>
              <a:cxnLst/>
              <a:rect l="l" t="t" r="r" b="b"/>
              <a:pathLst>
                <a:path w="14413" h="13168" fill="none" extrusionOk="0">
                  <a:moveTo>
                    <a:pt x="14412" y="1"/>
                  </a:moveTo>
                  <a:lnTo>
                    <a:pt x="14412" y="5825"/>
                  </a:lnTo>
                  <a:lnTo>
                    <a:pt x="8103" y="5825"/>
                  </a:lnTo>
                  <a:lnTo>
                    <a:pt x="6689" y="13168"/>
                  </a:lnTo>
                  <a:lnTo>
                    <a:pt x="1" y="13168"/>
                  </a:lnTo>
                  <a:lnTo>
                    <a:pt x="4664" y="3440"/>
                  </a:lnTo>
                  <a:lnTo>
                    <a:pt x="4769" y="3208"/>
                  </a:lnTo>
                  <a:lnTo>
                    <a:pt x="4769" y="3208"/>
                  </a:lnTo>
                  <a:lnTo>
                    <a:pt x="4896" y="2955"/>
                  </a:lnTo>
                  <a:lnTo>
                    <a:pt x="5044" y="2723"/>
                  </a:lnTo>
                  <a:lnTo>
                    <a:pt x="5191" y="2491"/>
                  </a:lnTo>
                  <a:lnTo>
                    <a:pt x="5360" y="2259"/>
                  </a:lnTo>
                  <a:lnTo>
                    <a:pt x="5529" y="2048"/>
                  </a:lnTo>
                  <a:lnTo>
                    <a:pt x="5719" y="1858"/>
                  </a:lnTo>
                  <a:lnTo>
                    <a:pt x="5909" y="1647"/>
                  </a:lnTo>
                  <a:lnTo>
                    <a:pt x="6099" y="1478"/>
                  </a:lnTo>
                  <a:lnTo>
                    <a:pt x="6310" y="1288"/>
                  </a:lnTo>
                  <a:lnTo>
                    <a:pt x="6521" y="1119"/>
                  </a:lnTo>
                  <a:lnTo>
                    <a:pt x="6753" y="972"/>
                  </a:lnTo>
                  <a:lnTo>
                    <a:pt x="6985" y="824"/>
                  </a:lnTo>
                  <a:lnTo>
                    <a:pt x="7217" y="697"/>
                  </a:lnTo>
                  <a:lnTo>
                    <a:pt x="7470" y="571"/>
                  </a:lnTo>
                  <a:lnTo>
                    <a:pt x="7702" y="444"/>
                  </a:lnTo>
                  <a:lnTo>
                    <a:pt x="7955" y="360"/>
                  </a:lnTo>
                  <a:lnTo>
                    <a:pt x="7955" y="360"/>
                  </a:lnTo>
                  <a:lnTo>
                    <a:pt x="8441" y="191"/>
                  </a:lnTo>
                  <a:lnTo>
                    <a:pt x="8947" y="85"/>
                  </a:lnTo>
                  <a:lnTo>
                    <a:pt x="9454" y="22"/>
                  </a:lnTo>
                  <a:lnTo>
                    <a:pt x="9981" y="1"/>
                  </a:lnTo>
                  <a:lnTo>
                    <a:pt x="144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8"/>
            <p:cNvSpPr/>
            <p:nvPr/>
          </p:nvSpPr>
          <p:spPr>
            <a:xfrm flipH="1">
              <a:off x="-2584843" y="3780379"/>
              <a:ext cx="180289" cy="106507"/>
            </a:xfrm>
            <a:custGeom>
              <a:avLst/>
              <a:gdLst/>
              <a:ahLst/>
              <a:cxnLst/>
              <a:rect l="l" t="t" r="r" b="b"/>
              <a:pathLst>
                <a:path w="6859" h="4052" extrusionOk="0">
                  <a:moveTo>
                    <a:pt x="1879" y="0"/>
                  </a:moveTo>
                  <a:lnTo>
                    <a:pt x="1710" y="21"/>
                  </a:lnTo>
                  <a:lnTo>
                    <a:pt x="1541" y="64"/>
                  </a:lnTo>
                  <a:lnTo>
                    <a:pt x="1372" y="148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7"/>
                  </a:lnTo>
                  <a:lnTo>
                    <a:pt x="929" y="676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40"/>
                  </a:lnTo>
                  <a:lnTo>
                    <a:pt x="43" y="3587"/>
                  </a:lnTo>
                  <a:lnTo>
                    <a:pt x="127" y="3735"/>
                  </a:lnTo>
                  <a:lnTo>
                    <a:pt x="233" y="3862"/>
                  </a:lnTo>
                  <a:lnTo>
                    <a:pt x="360" y="3967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8"/>
                  </a:lnTo>
                  <a:lnTo>
                    <a:pt x="4685" y="3440"/>
                  </a:lnTo>
                  <a:lnTo>
                    <a:pt x="6859" y="3440"/>
                  </a:lnTo>
                  <a:lnTo>
                    <a:pt x="6626" y="823"/>
                  </a:lnTo>
                  <a:lnTo>
                    <a:pt x="2069" y="21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8"/>
            <p:cNvSpPr/>
            <p:nvPr/>
          </p:nvSpPr>
          <p:spPr>
            <a:xfrm flipH="1">
              <a:off x="-2584843" y="3780379"/>
              <a:ext cx="180289" cy="106507"/>
            </a:xfrm>
            <a:custGeom>
              <a:avLst/>
              <a:gdLst/>
              <a:ahLst/>
              <a:cxnLst/>
              <a:rect l="l" t="t" r="r" b="b"/>
              <a:pathLst>
                <a:path w="6859" h="4052" fill="none" extrusionOk="0">
                  <a:moveTo>
                    <a:pt x="6626" y="823"/>
                  </a:moveTo>
                  <a:lnTo>
                    <a:pt x="2069" y="21"/>
                  </a:lnTo>
                  <a:lnTo>
                    <a:pt x="2069" y="21"/>
                  </a:lnTo>
                  <a:lnTo>
                    <a:pt x="1879" y="0"/>
                  </a:lnTo>
                  <a:lnTo>
                    <a:pt x="1710" y="21"/>
                  </a:lnTo>
                  <a:lnTo>
                    <a:pt x="1541" y="64"/>
                  </a:lnTo>
                  <a:lnTo>
                    <a:pt x="1372" y="148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7"/>
                  </a:lnTo>
                  <a:lnTo>
                    <a:pt x="929" y="676"/>
                  </a:lnTo>
                  <a:lnTo>
                    <a:pt x="43" y="3081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40"/>
                  </a:lnTo>
                  <a:lnTo>
                    <a:pt x="43" y="3587"/>
                  </a:lnTo>
                  <a:lnTo>
                    <a:pt x="127" y="3735"/>
                  </a:lnTo>
                  <a:lnTo>
                    <a:pt x="233" y="3862"/>
                  </a:lnTo>
                  <a:lnTo>
                    <a:pt x="360" y="3967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8"/>
                  </a:lnTo>
                  <a:lnTo>
                    <a:pt x="4685" y="3440"/>
                  </a:lnTo>
                  <a:lnTo>
                    <a:pt x="6859" y="3440"/>
                  </a:lnTo>
                  <a:lnTo>
                    <a:pt x="6626" y="8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extrusionOk="0">
                  <a:moveTo>
                    <a:pt x="5297" y="0"/>
                  </a:moveTo>
                  <a:lnTo>
                    <a:pt x="5023" y="22"/>
                  </a:lnTo>
                  <a:lnTo>
                    <a:pt x="4769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89" y="169"/>
                  </a:lnTo>
                  <a:lnTo>
                    <a:pt x="3735" y="254"/>
                  </a:lnTo>
                  <a:lnTo>
                    <a:pt x="3482" y="338"/>
                  </a:lnTo>
                  <a:lnTo>
                    <a:pt x="3250" y="422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3"/>
                  </a:lnTo>
                  <a:lnTo>
                    <a:pt x="1562" y="1541"/>
                  </a:lnTo>
                  <a:lnTo>
                    <a:pt x="1224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22" y="5233"/>
                  </a:lnTo>
                  <a:lnTo>
                    <a:pt x="1" y="5297"/>
                  </a:lnTo>
                  <a:lnTo>
                    <a:pt x="1" y="22873"/>
                  </a:lnTo>
                  <a:lnTo>
                    <a:pt x="6352" y="22873"/>
                  </a:lnTo>
                  <a:lnTo>
                    <a:pt x="6647" y="7154"/>
                  </a:lnTo>
                  <a:lnTo>
                    <a:pt x="6647" y="6647"/>
                  </a:lnTo>
                  <a:lnTo>
                    <a:pt x="28064" y="6647"/>
                  </a:lnTo>
                  <a:lnTo>
                    <a:pt x="28064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fill="none" extrusionOk="0">
                  <a:moveTo>
                    <a:pt x="28064" y="0"/>
                  </a:moveTo>
                  <a:lnTo>
                    <a:pt x="28064" y="6647"/>
                  </a:lnTo>
                  <a:lnTo>
                    <a:pt x="6647" y="6647"/>
                  </a:lnTo>
                  <a:lnTo>
                    <a:pt x="6647" y="7154"/>
                  </a:lnTo>
                  <a:lnTo>
                    <a:pt x="6352" y="22873"/>
                  </a:lnTo>
                  <a:lnTo>
                    <a:pt x="1" y="22873"/>
                  </a:lnTo>
                  <a:lnTo>
                    <a:pt x="1" y="22873"/>
                  </a:lnTo>
                  <a:lnTo>
                    <a:pt x="1" y="5297"/>
                  </a:lnTo>
                  <a:lnTo>
                    <a:pt x="1" y="5297"/>
                  </a:lnTo>
                  <a:lnTo>
                    <a:pt x="22" y="5233"/>
                  </a:lnTo>
                  <a:lnTo>
                    <a:pt x="22" y="5233"/>
                  </a:lnTo>
                  <a:lnTo>
                    <a:pt x="22" y="4959"/>
                  </a:lnTo>
                  <a:lnTo>
                    <a:pt x="43" y="4706"/>
                  </a:lnTo>
                  <a:lnTo>
                    <a:pt x="85" y="4432"/>
                  </a:lnTo>
                  <a:lnTo>
                    <a:pt x="127" y="4178"/>
                  </a:lnTo>
                  <a:lnTo>
                    <a:pt x="190" y="3925"/>
                  </a:lnTo>
                  <a:lnTo>
                    <a:pt x="254" y="3693"/>
                  </a:lnTo>
                  <a:lnTo>
                    <a:pt x="444" y="3208"/>
                  </a:lnTo>
                  <a:lnTo>
                    <a:pt x="655" y="2765"/>
                  </a:lnTo>
                  <a:lnTo>
                    <a:pt x="929" y="2322"/>
                  </a:lnTo>
                  <a:lnTo>
                    <a:pt x="1224" y="1921"/>
                  </a:lnTo>
                  <a:lnTo>
                    <a:pt x="1562" y="1541"/>
                  </a:lnTo>
                  <a:lnTo>
                    <a:pt x="1942" y="1203"/>
                  </a:lnTo>
                  <a:lnTo>
                    <a:pt x="2343" y="908"/>
                  </a:lnTo>
                  <a:lnTo>
                    <a:pt x="2786" y="655"/>
                  </a:lnTo>
                  <a:lnTo>
                    <a:pt x="3250" y="422"/>
                  </a:lnTo>
                  <a:lnTo>
                    <a:pt x="3482" y="338"/>
                  </a:lnTo>
                  <a:lnTo>
                    <a:pt x="3735" y="254"/>
                  </a:lnTo>
                  <a:lnTo>
                    <a:pt x="3989" y="169"/>
                  </a:lnTo>
                  <a:lnTo>
                    <a:pt x="4242" y="127"/>
                  </a:lnTo>
                  <a:lnTo>
                    <a:pt x="4495" y="64"/>
                  </a:lnTo>
                  <a:lnTo>
                    <a:pt x="4769" y="43"/>
                  </a:lnTo>
                  <a:lnTo>
                    <a:pt x="5023" y="22"/>
                  </a:lnTo>
                  <a:lnTo>
                    <a:pt x="5297" y="0"/>
                  </a:lnTo>
                  <a:lnTo>
                    <a:pt x="280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8"/>
            <p:cNvSpPr/>
            <p:nvPr/>
          </p:nvSpPr>
          <p:spPr>
            <a:xfrm flipH="1">
              <a:off x="-3284786" y="3917377"/>
              <a:ext cx="729356" cy="630078"/>
            </a:xfrm>
            <a:custGeom>
              <a:avLst/>
              <a:gdLst/>
              <a:ahLst/>
              <a:cxnLst/>
              <a:rect l="l" t="t" r="r" b="b"/>
              <a:pathLst>
                <a:path w="27748" h="23971" extrusionOk="0">
                  <a:moveTo>
                    <a:pt x="14602" y="0"/>
                  </a:moveTo>
                  <a:lnTo>
                    <a:pt x="13040" y="1140"/>
                  </a:lnTo>
                  <a:lnTo>
                    <a:pt x="6795" y="1140"/>
                  </a:lnTo>
                  <a:lnTo>
                    <a:pt x="6457" y="1161"/>
                  </a:lnTo>
                  <a:lnTo>
                    <a:pt x="6119" y="1182"/>
                  </a:lnTo>
                  <a:lnTo>
                    <a:pt x="5803" y="1224"/>
                  </a:lnTo>
                  <a:lnTo>
                    <a:pt x="5465" y="1287"/>
                  </a:lnTo>
                  <a:lnTo>
                    <a:pt x="5149" y="1351"/>
                  </a:lnTo>
                  <a:lnTo>
                    <a:pt x="4832" y="1456"/>
                  </a:lnTo>
                  <a:lnTo>
                    <a:pt x="4537" y="1562"/>
                  </a:lnTo>
                  <a:lnTo>
                    <a:pt x="4241" y="1667"/>
                  </a:lnTo>
                  <a:lnTo>
                    <a:pt x="3946" y="1815"/>
                  </a:lnTo>
                  <a:lnTo>
                    <a:pt x="3672" y="1963"/>
                  </a:lnTo>
                  <a:lnTo>
                    <a:pt x="3397" y="2110"/>
                  </a:lnTo>
                  <a:lnTo>
                    <a:pt x="3123" y="2279"/>
                  </a:lnTo>
                  <a:lnTo>
                    <a:pt x="2870" y="2469"/>
                  </a:lnTo>
                  <a:lnTo>
                    <a:pt x="2638" y="2680"/>
                  </a:lnTo>
                  <a:lnTo>
                    <a:pt x="2406" y="2870"/>
                  </a:lnTo>
                  <a:lnTo>
                    <a:pt x="2174" y="3102"/>
                  </a:lnTo>
                  <a:lnTo>
                    <a:pt x="1963" y="3334"/>
                  </a:lnTo>
                  <a:lnTo>
                    <a:pt x="1752" y="3566"/>
                  </a:lnTo>
                  <a:lnTo>
                    <a:pt x="1562" y="3819"/>
                  </a:lnTo>
                  <a:lnTo>
                    <a:pt x="1393" y="4073"/>
                  </a:lnTo>
                  <a:lnTo>
                    <a:pt x="1224" y="4347"/>
                  </a:lnTo>
                  <a:lnTo>
                    <a:pt x="1076" y="4621"/>
                  </a:lnTo>
                  <a:lnTo>
                    <a:pt x="929" y="4896"/>
                  </a:lnTo>
                  <a:lnTo>
                    <a:pt x="802" y="5191"/>
                  </a:lnTo>
                  <a:lnTo>
                    <a:pt x="697" y="5486"/>
                  </a:lnTo>
                  <a:lnTo>
                    <a:pt x="591" y="5803"/>
                  </a:lnTo>
                  <a:lnTo>
                    <a:pt x="507" y="6098"/>
                  </a:lnTo>
                  <a:lnTo>
                    <a:pt x="443" y="6415"/>
                  </a:lnTo>
                  <a:lnTo>
                    <a:pt x="401" y="6752"/>
                  </a:lnTo>
                  <a:lnTo>
                    <a:pt x="359" y="7069"/>
                  </a:lnTo>
                  <a:lnTo>
                    <a:pt x="338" y="7407"/>
                  </a:lnTo>
                  <a:lnTo>
                    <a:pt x="338" y="7744"/>
                  </a:lnTo>
                  <a:lnTo>
                    <a:pt x="253" y="12787"/>
                  </a:lnTo>
                  <a:lnTo>
                    <a:pt x="127" y="18105"/>
                  </a:lnTo>
                  <a:lnTo>
                    <a:pt x="0" y="23970"/>
                  </a:lnTo>
                  <a:lnTo>
                    <a:pt x="6710" y="23970"/>
                  </a:lnTo>
                  <a:lnTo>
                    <a:pt x="8208" y="7744"/>
                  </a:lnTo>
                  <a:lnTo>
                    <a:pt x="22282" y="7744"/>
                  </a:lnTo>
                  <a:lnTo>
                    <a:pt x="23548" y="7723"/>
                  </a:lnTo>
                  <a:lnTo>
                    <a:pt x="24625" y="7702"/>
                  </a:lnTo>
                  <a:lnTo>
                    <a:pt x="25110" y="7681"/>
                  </a:lnTo>
                  <a:lnTo>
                    <a:pt x="25532" y="7639"/>
                  </a:lnTo>
                  <a:lnTo>
                    <a:pt x="25933" y="7575"/>
                  </a:lnTo>
                  <a:lnTo>
                    <a:pt x="26292" y="7512"/>
                  </a:lnTo>
                  <a:lnTo>
                    <a:pt x="26608" y="7449"/>
                  </a:lnTo>
                  <a:lnTo>
                    <a:pt x="26882" y="7343"/>
                  </a:lnTo>
                  <a:lnTo>
                    <a:pt x="27114" y="7238"/>
                  </a:lnTo>
                  <a:lnTo>
                    <a:pt x="27304" y="7090"/>
                  </a:lnTo>
                  <a:lnTo>
                    <a:pt x="27473" y="6942"/>
                  </a:lnTo>
                  <a:lnTo>
                    <a:pt x="27600" y="6752"/>
                  </a:lnTo>
                  <a:lnTo>
                    <a:pt x="27684" y="6562"/>
                  </a:lnTo>
                  <a:lnTo>
                    <a:pt x="27726" y="6330"/>
                  </a:lnTo>
                  <a:lnTo>
                    <a:pt x="27747" y="6183"/>
                  </a:lnTo>
                  <a:lnTo>
                    <a:pt x="27705" y="6056"/>
                  </a:lnTo>
                  <a:lnTo>
                    <a:pt x="27663" y="5887"/>
                  </a:lnTo>
                  <a:lnTo>
                    <a:pt x="27579" y="5718"/>
                  </a:lnTo>
                  <a:lnTo>
                    <a:pt x="27473" y="5550"/>
                  </a:lnTo>
                  <a:lnTo>
                    <a:pt x="27325" y="5360"/>
                  </a:lnTo>
                  <a:lnTo>
                    <a:pt x="27009" y="4959"/>
                  </a:lnTo>
                  <a:lnTo>
                    <a:pt x="26629" y="4537"/>
                  </a:lnTo>
                  <a:lnTo>
                    <a:pt x="26186" y="4115"/>
                  </a:lnTo>
                  <a:lnTo>
                    <a:pt x="25722" y="3672"/>
                  </a:lnTo>
                  <a:lnTo>
                    <a:pt x="25215" y="3250"/>
                  </a:lnTo>
                  <a:lnTo>
                    <a:pt x="24245" y="2448"/>
                  </a:lnTo>
                  <a:lnTo>
                    <a:pt x="23401" y="1773"/>
                  </a:lnTo>
                  <a:lnTo>
                    <a:pt x="22557" y="1140"/>
                  </a:lnTo>
                  <a:lnTo>
                    <a:pt x="146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8"/>
            <p:cNvSpPr/>
            <p:nvPr/>
          </p:nvSpPr>
          <p:spPr>
            <a:xfrm flipH="1">
              <a:off x="-3284786" y="3917377"/>
              <a:ext cx="729356" cy="630078"/>
            </a:xfrm>
            <a:custGeom>
              <a:avLst/>
              <a:gdLst/>
              <a:ahLst/>
              <a:cxnLst/>
              <a:rect l="l" t="t" r="r" b="b"/>
              <a:pathLst>
                <a:path w="27748" h="23971" fill="none" extrusionOk="0">
                  <a:moveTo>
                    <a:pt x="27726" y="6330"/>
                  </a:moveTo>
                  <a:lnTo>
                    <a:pt x="27726" y="6330"/>
                  </a:lnTo>
                  <a:lnTo>
                    <a:pt x="27684" y="6562"/>
                  </a:lnTo>
                  <a:lnTo>
                    <a:pt x="27600" y="6752"/>
                  </a:lnTo>
                  <a:lnTo>
                    <a:pt x="27473" y="6942"/>
                  </a:lnTo>
                  <a:lnTo>
                    <a:pt x="27304" y="7090"/>
                  </a:lnTo>
                  <a:lnTo>
                    <a:pt x="27114" y="7238"/>
                  </a:lnTo>
                  <a:lnTo>
                    <a:pt x="26882" y="7343"/>
                  </a:lnTo>
                  <a:lnTo>
                    <a:pt x="26608" y="7449"/>
                  </a:lnTo>
                  <a:lnTo>
                    <a:pt x="26292" y="7512"/>
                  </a:lnTo>
                  <a:lnTo>
                    <a:pt x="25933" y="7575"/>
                  </a:lnTo>
                  <a:lnTo>
                    <a:pt x="25532" y="7639"/>
                  </a:lnTo>
                  <a:lnTo>
                    <a:pt x="25110" y="7681"/>
                  </a:lnTo>
                  <a:lnTo>
                    <a:pt x="24625" y="7702"/>
                  </a:lnTo>
                  <a:lnTo>
                    <a:pt x="23548" y="7723"/>
                  </a:lnTo>
                  <a:lnTo>
                    <a:pt x="22282" y="7744"/>
                  </a:lnTo>
                  <a:lnTo>
                    <a:pt x="22282" y="7744"/>
                  </a:lnTo>
                  <a:lnTo>
                    <a:pt x="8208" y="7744"/>
                  </a:lnTo>
                  <a:lnTo>
                    <a:pt x="6710" y="23970"/>
                  </a:lnTo>
                  <a:lnTo>
                    <a:pt x="0" y="23970"/>
                  </a:lnTo>
                  <a:lnTo>
                    <a:pt x="0" y="23970"/>
                  </a:lnTo>
                  <a:lnTo>
                    <a:pt x="127" y="18105"/>
                  </a:lnTo>
                  <a:lnTo>
                    <a:pt x="253" y="12787"/>
                  </a:lnTo>
                  <a:lnTo>
                    <a:pt x="338" y="7744"/>
                  </a:lnTo>
                  <a:lnTo>
                    <a:pt x="338" y="7744"/>
                  </a:lnTo>
                  <a:lnTo>
                    <a:pt x="338" y="7407"/>
                  </a:lnTo>
                  <a:lnTo>
                    <a:pt x="359" y="7069"/>
                  </a:lnTo>
                  <a:lnTo>
                    <a:pt x="401" y="6752"/>
                  </a:lnTo>
                  <a:lnTo>
                    <a:pt x="443" y="6415"/>
                  </a:lnTo>
                  <a:lnTo>
                    <a:pt x="507" y="6098"/>
                  </a:lnTo>
                  <a:lnTo>
                    <a:pt x="591" y="5803"/>
                  </a:lnTo>
                  <a:lnTo>
                    <a:pt x="697" y="5486"/>
                  </a:lnTo>
                  <a:lnTo>
                    <a:pt x="802" y="5191"/>
                  </a:lnTo>
                  <a:lnTo>
                    <a:pt x="929" y="4896"/>
                  </a:lnTo>
                  <a:lnTo>
                    <a:pt x="1076" y="4621"/>
                  </a:lnTo>
                  <a:lnTo>
                    <a:pt x="1224" y="4347"/>
                  </a:lnTo>
                  <a:lnTo>
                    <a:pt x="1393" y="4073"/>
                  </a:lnTo>
                  <a:lnTo>
                    <a:pt x="1562" y="3819"/>
                  </a:lnTo>
                  <a:lnTo>
                    <a:pt x="1752" y="3566"/>
                  </a:lnTo>
                  <a:lnTo>
                    <a:pt x="1963" y="3334"/>
                  </a:lnTo>
                  <a:lnTo>
                    <a:pt x="2174" y="3102"/>
                  </a:lnTo>
                  <a:lnTo>
                    <a:pt x="2406" y="2870"/>
                  </a:lnTo>
                  <a:lnTo>
                    <a:pt x="2638" y="2680"/>
                  </a:lnTo>
                  <a:lnTo>
                    <a:pt x="2870" y="2469"/>
                  </a:lnTo>
                  <a:lnTo>
                    <a:pt x="3123" y="2279"/>
                  </a:lnTo>
                  <a:lnTo>
                    <a:pt x="3397" y="2110"/>
                  </a:lnTo>
                  <a:lnTo>
                    <a:pt x="3672" y="1963"/>
                  </a:lnTo>
                  <a:lnTo>
                    <a:pt x="3946" y="1815"/>
                  </a:lnTo>
                  <a:lnTo>
                    <a:pt x="4241" y="1667"/>
                  </a:lnTo>
                  <a:lnTo>
                    <a:pt x="4537" y="1562"/>
                  </a:lnTo>
                  <a:lnTo>
                    <a:pt x="4832" y="1456"/>
                  </a:lnTo>
                  <a:lnTo>
                    <a:pt x="5149" y="1351"/>
                  </a:lnTo>
                  <a:lnTo>
                    <a:pt x="5465" y="1287"/>
                  </a:lnTo>
                  <a:lnTo>
                    <a:pt x="5803" y="1224"/>
                  </a:lnTo>
                  <a:lnTo>
                    <a:pt x="6119" y="1182"/>
                  </a:lnTo>
                  <a:lnTo>
                    <a:pt x="6457" y="1161"/>
                  </a:lnTo>
                  <a:lnTo>
                    <a:pt x="6795" y="1140"/>
                  </a:lnTo>
                  <a:lnTo>
                    <a:pt x="13040" y="1140"/>
                  </a:lnTo>
                  <a:lnTo>
                    <a:pt x="14602" y="0"/>
                  </a:lnTo>
                  <a:lnTo>
                    <a:pt x="22557" y="1140"/>
                  </a:lnTo>
                  <a:lnTo>
                    <a:pt x="22557" y="1140"/>
                  </a:lnTo>
                  <a:lnTo>
                    <a:pt x="23401" y="1773"/>
                  </a:lnTo>
                  <a:lnTo>
                    <a:pt x="24245" y="2448"/>
                  </a:lnTo>
                  <a:lnTo>
                    <a:pt x="25215" y="3250"/>
                  </a:lnTo>
                  <a:lnTo>
                    <a:pt x="25722" y="3672"/>
                  </a:lnTo>
                  <a:lnTo>
                    <a:pt x="26186" y="4115"/>
                  </a:lnTo>
                  <a:lnTo>
                    <a:pt x="26629" y="4537"/>
                  </a:lnTo>
                  <a:lnTo>
                    <a:pt x="27009" y="4959"/>
                  </a:lnTo>
                  <a:lnTo>
                    <a:pt x="27325" y="5360"/>
                  </a:lnTo>
                  <a:lnTo>
                    <a:pt x="27473" y="5550"/>
                  </a:lnTo>
                  <a:lnTo>
                    <a:pt x="27579" y="5718"/>
                  </a:lnTo>
                  <a:lnTo>
                    <a:pt x="27663" y="5887"/>
                  </a:lnTo>
                  <a:lnTo>
                    <a:pt x="27705" y="6056"/>
                  </a:lnTo>
                  <a:lnTo>
                    <a:pt x="27747" y="6183"/>
                  </a:lnTo>
                  <a:lnTo>
                    <a:pt x="27726" y="6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8"/>
            <p:cNvSpPr/>
            <p:nvPr/>
          </p:nvSpPr>
          <p:spPr>
            <a:xfrm flipH="1">
              <a:off x="-3384616" y="3408762"/>
              <a:ext cx="486430" cy="675025"/>
            </a:xfrm>
            <a:custGeom>
              <a:avLst/>
              <a:gdLst/>
              <a:ahLst/>
              <a:cxnLst/>
              <a:rect l="l" t="t" r="r" b="b"/>
              <a:pathLst>
                <a:path w="18506" h="25681" extrusionOk="0">
                  <a:moveTo>
                    <a:pt x="6035" y="1"/>
                  </a:moveTo>
                  <a:lnTo>
                    <a:pt x="5508" y="22"/>
                  </a:lnTo>
                  <a:lnTo>
                    <a:pt x="5001" y="85"/>
                  </a:lnTo>
                  <a:lnTo>
                    <a:pt x="4495" y="191"/>
                  </a:lnTo>
                  <a:lnTo>
                    <a:pt x="4009" y="360"/>
                  </a:lnTo>
                  <a:lnTo>
                    <a:pt x="549" y="17747"/>
                  </a:lnTo>
                  <a:lnTo>
                    <a:pt x="0" y="20490"/>
                  </a:lnTo>
                  <a:lnTo>
                    <a:pt x="275" y="20469"/>
                  </a:lnTo>
                  <a:lnTo>
                    <a:pt x="1034" y="20447"/>
                  </a:lnTo>
                  <a:lnTo>
                    <a:pt x="2216" y="20447"/>
                  </a:lnTo>
                  <a:lnTo>
                    <a:pt x="2912" y="20490"/>
                  </a:lnTo>
                  <a:lnTo>
                    <a:pt x="3693" y="20553"/>
                  </a:lnTo>
                  <a:lnTo>
                    <a:pt x="4537" y="20637"/>
                  </a:lnTo>
                  <a:lnTo>
                    <a:pt x="5423" y="20785"/>
                  </a:lnTo>
                  <a:lnTo>
                    <a:pt x="6352" y="20954"/>
                  </a:lnTo>
                  <a:lnTo>
                    <a:pt x="7301" y="21186"/>
                  </a:lnTo>
                  <a:lnTo>
                    <a:pt x="7786" y="21313"/>
                  </a:lnTo>
                  <a:lnTo>
                    <a:pt x="8272" y="21460"/>
                  </a:lnTo>
                  <a:lnTo>
                    <a:pt x="8757" y="21629"/>
                  </a:lnTo>
                  <a:lnTo>
                    <a:pt x="9242" y="21819"/>
                  </a:lnTo>
                  <a:lnTo>
                    <a:pt x="9728" y="22009"/>
                  </a:lnTo>
                  <a:lnTo>
                    <a:pt x="10213" y="22241"/>
                  </a:lnTo>
                  <a:lnTo>
                    <a:pt x="10698" y="22473"/>
                  </a:lnTo>
                  <a:lnTo>
                    <a:pt x="11163" y="22726"/>
                  </a:lnTo>
                  <a:lnTo>
                    <a:pt x="11648" y="23001"/>
                  </a:lnTo>
                  <a:lnTo>
                    <a:pt x="12112" y="23317"/>
                  </a:lnTo>
                  <a:lnTo>
                    <a:pt x="12576" y="23634"/>
                  </a:lnTo>
                  <a:lnTo>
                    <a:pt x="13041" y="23992"/>
                  </a:lnTo>
                  <a:lnTo>
                    <a:pt x="13484" y="24372"/>
                  </a:lnTo>
                  <a:lnTo>
                    <a:pt x="13906" y="24773"/>
                  </a:lnTo>
                  <a:lnTo>
                    <a:pt x="14307" y="25216"/>
                  </a:lnTo>
                  <a:lnTo>
                    <a:pt x="14686" y="25680"/>
                  </a:lnTo>
                  <a:lnTo>
                    <a:pt x="15847" y="18190"/>
                  </a:lnTo>
                  <a:lnTo>
                    <a:pt x="16438" y="14328"/>
                  </a:lnTo>
                  <a:lnTo>
                    <a:pt x="16628" y="13168"/>
                  </a:lnTo>
                  <a:lnTo>
                    <a:pt x="16691" y="12788"/>
                  </a:lnTo>
                  <a:lnTo>
                    <a:pt x="17387" y="8188"/>
                  </a:lnTo>
                  <a:lnTo>
                    <a:pt x="18506" y="993"/>
                  </a:lnTo>
                  <a:lnTo>
                    <a:pt x="18147" y="761"/>
                  </a:lnTo>
                  <a:lnTo>
                    <a:pt x="17767" y="571"/>
                  </a:lnTo>
                  <a:lnTo>
                    <a:pt x="17387" y="402"/>
                  </a:lnTo>
                  <a:lnTo>
                    <a:pt x="16965" y="254"/>
                  </a:lnTo>
                  <a:lnTo>
                    <a:pt x="16564" y="149"/>
                  </a:lnTo>
                  <a:lnTo>
                    <a:pt x="16121" y="64"/>
                  </a:lnTo>
                  <a:lnTo>
                    <a:pt x="15678" y="1"/>
                  </a:lnTo>
                  <a:lnTo>
                    <a:pt x="13378" y="1"/>
                  </a:lnTo>
                  <a:lnTo>
                    <a:pt x="13336" y="191"/>
                  </a:lnTo>
                  <a:lnTo>
                    <a:pt x="13273" y="381"/>
                  </a:lnTo>
                  <a:lnTo>
                    <a:pt x="13209" y="571"/>
                  </a:lnTo>
                  <a:lnTo>
                    <a:pt x="13104" y="739"/>
                  </a:lnTo>
                  <a:lnTo>
                    <a:pt x="12956" y="929"/>
                  </a:lnTo>
                  <a:lnTo>
                    <a:pt x="12808" y="1098"/>
                  </a:lnTo>
                  <a:lnTo>
                    <a:pt x="12661" y="1288"/>
                  </a:lnTo>
                  <a:lnTo>
                    <a:pt x="12471" y="1457"/>
                  </a:lnTo>
                  <a:lnTo>
                    <a:pt x="12260" y="1605"/>
                  </a:lnTo>
                  <a:lnTo>
                    <a:pt x="12049" y="1752"/>
                  </a:lnTo>
                  <a:lnTo>
                    <a:pt x="11817" y="1900"/>
                  </a:lnTo>
                  <a:lnTo>
                    <a:pt x="11563" y="2027"/>
                  </a:lnTo>
                  <a:lnTo>
                    <a:pt x="11310" y="2153"/>
                  </a:lnTo>
                  <a:lnTo>
                    <a:pt x="11036" y="2259"/>
                  </a:lnTo>
                  <a:lnTo>
                    <a:pt x="10762" y="2343"/>
                  </a:lnTo>
                  <a:lnTo>
                    <a:pt x="10466" y="2428"/>
                  </a:lnTo>
                  <a:lnTo>
                    <a:pt x="10171" y="2491"/>
                  </a:lnTo>
                  <a:lnTo>
                    <a:pt x="9875" y="2533"/>
                  </a:lnTo>
                  <a:lnTo>
                    <a:pt x="9559" y="2554"/>
                  </a:lnTo>
                  <a:lnTo>
                    <a:pt x="9242" y="2575"/>
                  </a:lnTo>
                  <a:lnTo>
                    <a:pt x="8926" y="2533"/>
                  </a:lnTo>
                  <a:lnTo>
                    <a:pt x="8631" y="2470"/>
                  </a:lnTo>
                  <a:lnTo>
                    <a:pt x="8398" y="2385"/>
                  </a:lnTo>
                  <a:lnTo>
                    <a:pt x="8187" y="2238"/>
                  </a:lnTo>
                  <a:lnTo>
                    <a:pt x="8040" y="2090"/>
                  </a:lnTo>
                  <a:lnTo>
                    <a:pt x="7892" y="1900"/>
                  </a:lnTo>
                  <a:lnTo>
                    <a:pt x="7808" y="1689"/>
                  </a:lnTo>
                  <a:lnTo>
                    <a:pt x="7723" y="1478"/>
                  </a:lnTo>
                  <a:lnTo>
                    <a:pt x="7681" y="1267"/>
                  </a:lnTo>
                  <a:lnTo>
                    <a:pt x="7639" y="1056"/>
                  </a:lnTo>
                  <a:lnTo>
                    <a:pt x="7639" y="845"/>
                  </a:lnTo>
                  <a:lnTo>
                    <a:pt x="7639" y="634"/>
                  </a:lnTo>
                  <a:lnTo>
                    <a:pt x="7660" y="254"/>
                  </a:lnTo>
                  <a:lnTo>
                    <a:pt x="7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8"/>
            <p:cNvSpPr/>
            <p:nvPr/>
          </p:nvSpPr>
          <p:spPr>
            <a:xfrm flipH="1">
              <a:off x="-3384616" y="3408762"/>
              <a:ext cx="486430" cy="675025"/>
            </a:xfrm>
            <a:custGeom>
              <a:avLst/>
              <a:gdLst/>
              <a:ahLst/>
              <a:cxnLst/>
              <a:rect l="l" t="t" r="r" b="b"/>
              <a:pathLst>
                <a:path w="18506" h="25681" fill="none" extrusionOk="0">
                  <a:moveTo>
                    <a:pt x="18506" y="993"/>
                  </a:moveTo>
                  <a:lnTo>
                    <a:pt x="17387" y="8188"/>
                  </a:lnTo>
                  <a:lnTo>
                    <a:pt x="16691" y="12788"/>
                  </a:lnTo>
                  <a:lnTo>
                    <a:pt x="16628" y="13168"/>
                  </a:lnTo>
                  <a:lnTo>
                    <a:pt x="16438" y="14328"/>
                  </a:lnTo>
                  <a:lnTo>
                    <a:pt x="15847" y="18190"/>
                  </a:lnTo>
                  <a:lnTo>
                    <a:pt x="14686" y="25680"/>
                  </a:lnTo>
                  <a:lnTo>
                    <a:pt x="14686" y="25680"/>
                  </a:lnTo>
                  <a:lnTo>
                    <a:pt x="14307" y="25216"/>
                  </a:lnTo>
                  <a:lnTo>
                    <a:pt x="13906" y="24773"/>
                  </a:lnTo>
                  <a:lnTo>
                    <a:pt x="13484" y="24372"/>
                  </a:lnTo>
                  <a:lnTo>
                    <a:pt x="13041" y="23992"/>
                  </a:lnTo>
                  <a:lnTo>
                    <a:pt x="12576" y="23634"/>
                  </a:lnTo>
                  <a:lnTo>
                    <a:pt x="12112" y="23317"/>
                  </a:lnTo>
                  <a:lnTo>
                    <a:pt x="11648" y="23001"/>
                  </a:lnTo>
                  <a:lnTo>
                    <a:pt x="11163" y="22726"/>
                  </a:lnTo>
                  <a:lnTo>
                    <a:pt x="11163" y="22726"/>
                  </a:lnTo>
                  <a:lnTo>
                    <a:pt x="10698" y="22473"/>
                  </a:lnTo>
                  <a:lnTo>
                    <a:pt x="10213" y="22241"/>
                  </a:lnTo>
                  <a:lnTo>
                    <a:pt x="9728" y="22009"/>
                  </a:lnTo>
                  <a:lnTo>
                    <a:pt x="9242" y="21819"/>
                  </a:lnTo>
                  <a:lnTo>
                    <a:pt x="8757" y="21629"/>
                  </a:lnTo>
                  <a:lnTo>
                    <a:pt x="8272" y="21460"/>
                  </a:lnTo>
                  <a:lnTo>
                    <a:pt x="7786" y="21313"/>
                  </a:lnTo>
                  <a:lnTo>
                    <a:pt x="7301" y="21186"/>
                  </a:lnTo>
                  <a:lnTo>
                    <a:pt x="6352" y="20954"/>
                  </a:lnTo>
                  <a:lnTo>
                    <a:pt x="5423" y="20785"/>
                  </a:lnTo>
                  <a:lnTo>
                    <a:pt x="4537" y="20637"/>
                  </a:lnTo>
                  <a:lnTo>
                    <a:pt x="3693" y="20553"/>
                  </a:lnTo>
                  <a:lnTo>
                    <a:pt x="2912" y="20490"/>
                  </a:lnTo>
                  <a:lnTo>
                    <a:pt x="2216" y="20447"/>
                  </a:lnTo>
                  <a:lnTo>
                    <a:pt x="1583" y="20447"/>
                  </a:lnTo>
                  <a:lnTo>
                    <a:pt x="1034" y="20447"/>
                  </a:lnTo>
                  <a:lnTo>
                    <a:pt x="275" y="20469"/>
                  </a:lnTo>
                  <a:lnTo>
                    <a:pt x="0" y="20490"/>
                  </a:lnTo>
                  <a:lnTo>
                    <a:pt x="549" y="17747"/>
                  </a:lnTo>
                  <a:lnTo>
                    <a:pt x="4009" y="360"/>
                  </a:lnTo>
                  <a:lnTo>
                    <a:pt x="4009" y="360"/>
                  </a:lnTo>
                  <a:lnTo>
                    <a:pt x="4495" y="191"/>
                  </a:lnTo>
                  <a:lnTo>
                    <a:pt x="5001" y="85"/>
                  </a:lnTo>
                  <a:lnTo>
                    <a:pt x="5508" y="22"/>
                  </a:lnTo>
                  <a:lnTo>
                    <a:pt x="6035" y="1"/>
                  </a:lnTo>
                  <a:lnTo>
                    <a:pt x="7702" y="1"/>
                  </a:lnTo>
                  <a:lnTo>
                    <a:pt x="7702" y="1"/>
                  </a:lnTo>
                  <a:lnTo>
                    <a:pt x="7660" y="254"/>
                  </a:lnTo>
                  <a:lnTo>
                    <a:pt x="7639" y="634"/>
                  </a:lnTo>
                  <a:lnTo>
                    <a:pt x="7639" y="845"/>
                  </a:lnTo>
                  <a:lnTo>
                    <a:pt x="7639" y="1056"/>
                  </a:lnTo>
                  <a:lnTo>
                    <a:pt x="7681" y="1267"/>
                  </a:lnTo>
                  <a:lnTo>
                    <a:pt x="7723" y="1478"/>
                  </a:lnTo>
                  <a:lnTo>
                    <a:pt x="7808" y="1689"/>
                  </a:lnTo>
                  <a:lnTo>
                    <a:pt x="7892" y="1900"/>
                  </a:lnTo>
                  <a:lnTo>
                    <a:pt x="8040" y="2090"/>
                  </a:lnTo>
                  <a:lnTo>
                    <a:pt x="8187" y="2238"/>
                  </a:lnTo>
                  <a:lnTo>
                    <a:pt x="8398" y="2385"/>
                  </a:lnTo>
                  <a:lnTo>
                    <a:pt x="8631" y="2470"/>
                  </a:lnTo>
                  <a:lnTo>
                    <a:pt x="8926" y="2533"/>
                  </a:lnTo>
                  <a:lnTo>
                    <a:pt x="9242" y="2575"/>
                  </a:lnTo>
                  <a:lnTo>
                    <a:pt x="9242" y="2575"/>
                  </a:lnTo>
                  <a:lnTo>
                    <a:pt x="9559" y="2554"/>
                  </a:lnTo>
                  <a:lnTo>
                    <a:pt x="9875" y="2533"/>
                  </a:lnTo>
                  <a:lnTo>
                    <a:pt x="10171" y="2491"/>
                  </a:lnTo>
                  <a:lnTo>
                    <a:pt x="10466" y="2428"/>
                  </a:lnTo>
                  <a:lnTo>
                    <a:pt x="10466" y="2428"/>
                  </a:lnTo>
                  <a:lnTo>
                    <a:pt x="10762" y="2343"/>
                  </a:lnTo>
                  <a:lnTo>
                    <a:pt x="11036" y="2259"/>
                  </a:lnTo>
                  <a:lnTo>
                    <a:pt x="11310" y="2153"/>
                  </a:lnTo>
                  <a:lnTo>
                    <a:pt x="11563" y="2027"/>
                  </a:lnTo>
                  <a:lnTo>
                    <a:pt x="11817" y="1900"/>
                  </a:lnTo>
                  <a:lnTo>
                    <a:pt x="12049" y="1752"/>
                  </a:lnTo>
                  <a:lnTo>
                    <a:pt x="12260" y="1605"/>
                  </a:lnTo>
                  <a:lnTo>
                    <a:pt x="12471" y="1457"/>
                  </a:lnTo>
                  <a:lnTo>
                    <a:pt x="12661" y="1288"/>
                  </a:lnTo>
                  <a:lnTo>
                    <a:pt x="12808" y="1098"/>
                  </a:lnTo>
                  <a:lnTo>
                    <a:pt x="12956" y="929"/>
                  </a:lnTo>
                  <a:lnTo>
                    <a:pt x="13104" y="739"/>
                  </a:lnTo>
                  <a:lnTo>
                    <a:pt x="13209" y="571"/>
                  </a:lnTo>
                  <a:lnTo>
                    <a:pt x="13273" y="381"/>
                  </a:lnTo>
                  <a:lnTo>
                    <a:pt x="13336" y="191"/>
                  </a:lnTo>
                  <a:lnTo>
                    <a:pt x="13378" y="1"/>
                  </a:lnTo>
                  <a:lnTo>
                    <a:pt x="15235" y="1"/>
                  </a:lnTo>
                  <a:lnTo>
                    <a:pt x="15235" y="1"/>
                  </a:lnTo>
                  <a:lnTo>
                    <a:pt x="15678" y="1"/>
                  </a:lnTo>
                  <a:lnTo>
                    <a:pt x="16121" y="64"/>
                  </a:lnTo>
                  <a:lnTo>
                    <a:pt x="16564" y="149"/>
                  </a:lnTo>
                  <a:lnTo>
                    <a:pt x="16965" y="254"/>
                  </a:lnTo>
                  <a:lnTo>
                    <a:pt x="17387" y="402"/>
                  </a:lnTo>
                  <a:lnTo>
                    <a:pt x="17767" y="571"/>
                  </a:lnTo>
                  <a:lnTo>
                    <a:pt x="18147" y="761"/>
                  </a:lnTo>
                  <a:lnTo>
                    <a:pt x="18506" y="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8"/>
            <p:cNvSpPr/>
            <p:nvPr/>
          </p:nvSpPr>
          <p:spPr>
            <a:xfrm flipH="1">
              <a:off x="-3155569" y="3810870"/>
              <a:ext cx="188069" cy="180289"/>
            </a:xfrm>
            <a:custGeom>
              <a:avLst/>
              <a:gdLst/>
              <a:ahLst/>
              <a:cxnLst/>
              <a:rect l="l" t="t" r="r" b="b"/>
              <a:pathLst>
                <a:path w="7155" h="6859" extrusionOk="0">
                  <a:moveTo>
                    <a:pt x="5002" y="1"/>
                  </a:moveTo>
                  <a:lnTo>
                    <a:pt x="4643" y="85"/>
                  </a:lnTo>
                  <a:lnTo>
                    <a:pt x="4284" y="212"/>
                  </a:lnTo>
                  <a:lnTo>
                    <a:pt x="1499" y="1246"/>
                  </a:lnTo>
                  <a:lnTo>
                    <a:pt x="1351" y="1330"/>
                  </a:lnTo>
                  <a:lnTo>
                    <a:pt x="1204" y="1415"/>
                  </a:lnTo>
                  <a:lnTo>
                    <a:pt x="1056" y="1520"/>
                  </a:lnTo>
                  <a:lnTo>
                    <a:pt x="950" y="1626"/>
                  </a:lnTo>
                  <a:lnTo>
                    <a:pt x="845" y="1773"/>
                  </a:lnTo>
                  <a:lnTo>
                    <a:pt x="761" y="1921"/>
                  </a:lnTo>
                  <a:lnTo>
                    <a:pt x="676" y="2069"/>
                  </a:lnTo>
                  <a:lnTo>
                    <a:pt x="634" y="2238"/>
                  </a:lnTo>
                  <a:lnTo>
                    <a:pt x="22" y="4706"/>
                  </a:lnTo>
                  <a:lnTo>
                    <a:pt x="1" y="4791"/>
                  </a:lnTo>
                  <a:lnTo>
                    <a:pt x="1" y="4896"/>
                  </a:lnTo>
                  <a:lnTo>
                    <a:pt x="22" y="5002"/>
                  </a:lnTo>
                  <a:lnTo>
                    <a:pt x="43" y="5107"/>
                  </a:lnTo>
                  <a:lnTo>
                    <a:pt x="85" y="5192"/>
                  </a:lnTo>
                  <a:lnTo>
                    <a:pt x="149" y="5276"/>
                  </a:lnTo>
                  <a:lnTo>
                    <a:pt x="233" y="5339"/>
                  </a:lnTo>
                  <a:lnTo>
                    <a:pt x="317" y="5403"/>
                  </a:lnTo>
                  <a:lnTo>
                    <a:pt x="2470" y="6753"/>
                  </a:lnTo>
                  <a:lnTo>
                    <a:pt x="2596" y="6816"/>
                  </a:lnTo>
                  <a:lnTo>
                    <a:pt x="2723" y="6859"/>
                  </a:lnTo>
                  <a:lnTo>
                    <a:pt x="2850" y="6859"/>
                  </a:lnTo>
                  <a:lnTo>
                    <a:pt x="2955" y="6837"/>
                  </a:lnTo>
                  <a:lnTo>
                    <a:pt x="3082" y="6795"/>
                  </a:lnTo>
                  <a:lnTo>
                    <a:pt x="3187" y="6711"/>
                  </a:lnTo>
                  <a:lnTo>
                    <a:pt x="3272" y="6626"/>
                  </a:lnTo>
                  <a:lnTo>
                    <a:pt x="3356" y="6521"/>
                  </a:lnTo>
                  <a:lnTo>
                    <a:pt x="4052" y="5149"/>
                  </a:lnTo>
                  <a:lnTo>
                    <a:pt x="4411" y="5023"/>
                  </a:lnTo>
                  <a:lnTo>
                    <a:pt x="4791" y="4854"/>
                  </a:lnTo>
                  <a:lnTo>
                    <a:pt x="5255" y="4601"/>
                  </a:lnTo>
                  <a:lnTo>
                    <a:pt x="5508" y="4453"/>
                  </a:lnTo>
                  <a:lnTo>
                    <a:pt x="5761" y="4284"/>
                  </a:lnTo>
                  <a:lnTo>
                    <a:pt x="6015" y="4094"/>
                  </a:lnTo>
                  <a:lnTo>
                    <a:pt x="6268" y="3883"/>
                  </a:lnTo>
                  <a:lnTo>
                    <a:pt x="6521" y="3672"/>
                  </a:lnTo>
                  <a:lnTo>
                    <a:pt x="6753" y="3419"/>
                  </a:lnTo>
                  <a:lnTo>
                    <a:pt x="6964" y="3166"/>
                  </a:lnTo>
                  <a:lnTo>
                    <a:pt x="7154" y="2892"/>
                  </a:lnTo>
                  <a:lnTo>
                    <a:pt x="7049" y="2554"/>
                  </a:lnTo>
                  <a:lnTo>
                    <a:pt x="6901" y="2195"/>
                  </a:lnTo>
                  <a:lnTo>
                    <a:pt x="6690" y="1752"/>
                  </a:lnTo>
                  <a:lnTo>
                    <a:pt x="6563" y="1520"/>
                  </a:lnTo>
                  <a:lnTo>
                    <a:pt x="6416" y="1267"/>
                  </a:lnTo>
                  <a:lnTo>
                    <a:pt x="6226" y="1035"/>
                  </a:lnTo>
                  <a:lnTo>
                    <a:pt x="6036" y="803"/>
                  </a:lnTo>
                  <a:lnTo>
                    <a:pt x="5804" y="571"/>
                  </a:lnTo>
                  <a:lnTo>
                    <a:pt x="5571" y="360"/>
                  </a:lnTo>
                  <a:lnTo>
                    <a:pt x="5297" y="170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8"/>
            <p:cNvSpPr/>
            <p:nvPr/>
          </p:nvSpPr>
          <p:spPr>
            <a:xfrm flipH="1">
              <a:off x="-3185508" y="3803668"/>
              <a:ext cx="86557" cy="83218"/>
            </a:xfrm>
            <a:custGeom>
              <a:avLst/>
              <a:gdLst/>
              <a:ahLst/>
              <a:cxnLst/>
              <a:rect l="l" t="t" r="r" b="b"/>
              <a:pathLst>
                <a:path w="3293" h="3166" extrusionOk="0">
                  <a:moveTo>
                    <a:pt x="2048" y="1"/>
                  </a:moveTo>
                  <a:lnTo>
                    <a:pt x="760" y="148"/>
                  </a:lnTo>
                  <a:lnTo>
                    <a:pt x="381" y="190"/>
                  </a:lnTo>
                  <a:lnTo>
                    <a:pt x="1" y="275"/>
                  </a:lnTo>
                  <a:lnTo>
                    <a:pt x="296" y="444"/>
                  </a:lnTo>
                  <a:lnTo>
                    <a:pt x="570" y="634"/>
                  </a:lnTo>
                  <a:lnTo>
                    <a:pt x="803" y="845"/>
                  </a:lnTo>
                  <a:lnTo>
                    <a:pt x="1035" y="1077"/>
                  </a:lnTo>
                  <a:lnTo>
                    <a:pt x="1225" y="1309"/>
                  </a:lnTo>
                  <a:lnTo>
                    <a:pt x="1415" y="1541"/>
                  </a:lnTo>
                  <a:lnTo>
                    <a:pt x="1562" y="1794"/>
                  </a:lnTo>
                  <a:lnTo>
                    <a:pt x="1689" y="2026"/>
                  </a:lnTo>
                  <a:lnTo>
                    <a:pt x="1900" y="2469"/>
                  </a:lnTo>
                  <a:lnTo>
                    <a:pt x="2048" y="2828"/>
                  </a:lnTo>
                  <a:lnTo>
                    <a:pt x="2153" y="3166"/>
                  </a:lnTo>
                  <a:lnTo>
                    <a:pt x="3039" y="3166"/>
                  </a:lnTo>
                  <a:lnTo>
                    <a:pt x="3081" y="3081"/>
                  </a:lnTo>
                  <a:lnTo>
                    <a:pt x="3166" y="2828"/>
                  </a:lnTo>
                  <a:lnTo>
                    <a:pt x="3208" y="2680"/>
                  </a:lnTo>
                  <a:lnTo>
                    <a:pt x="3250" y="2490"/>
                  </a:lnTo>
                  <a:lnTo>
                    <a:pt x="3292" y="2258"/>
                  </a:lnTo>
                  <a:lnTo>
                    <a:pt x="3292" y="2026"/>
                  </a:lnTo>
                  <a:lnTo>
                    <a:pt x="3292" y="1794"/>
                  </a:lnTo>
                  <a:lnTo>
                    <a:pt x="3250" y="1541"/>
                  </a:lnTo>
                  <a:lnTo>
                    <a:pt x="3166" y="1267"/>
                  </a:lnTo>
                  <a:lnTo>
                    <a:pt x="3060" y="1013"/>
                  </a:lnTo>
                  <a:lnTo>
                    <a:pt x="2892" y="739"/>
                  </a:lnTo>
                  <a:lnTo>
                    <a:pt x="2681" y="486"/>
                  </a:lnTo>
                  <a:lnTo>
                    <a:pt x="2554" y="359"/>
                  </a:lnTo>
                  <a:lnTo>
                    <a:pt x="2406" y="233"/>
                  </a:lnTo>
                  <a:lnTo>
                    <a:pt x="2237" y="127"/>
                  </a:lnTo>
                  <a:lnTo>
                    <a:pt x="206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8"/>
            <p:cNvSpPr/>
            <p:nvPr/>
          </p:nvSpPr>
          <p:spPr>
            <a:xfrm flipH="1">
              <a:off x="-2325830" y="4600130"/>
              <a:ext cx="319494" cy="96519"/>
            </a:xfrm>
            <a:custGeom>
              <a:avLst/>
              <a:gdLst/>
              <a:ahLst/>
              <a:cxnLst/>
              <a:rect l="l" t="t" r="r" b="b"/>
              <a:pathLst>
                <a:path w="12155" h="3672" extrusionOk="0">
                  <a:moveTo>
                    <a:pt x="8251" y="0"/>
                  </a:moveTo>
                  <a:lnTo>
                    <a:pt x="7977" y="21"/>
                  </a:lnTo>
                  <a:lnTo>
                    <a:pt x="7259" y="148"/>
                  </a:lnTo>
                  <a:lnTo>
                    <a:pt x="6753" y="253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46" y="1224"/>
                  </a:lnTo>
                  <a:lnTo>
                    <a:pt x="2849" y="1519"/>
                  </a:lnTo>
                  <a:lnTo>
                    <a:pt x="2174" y="1878"/>
                  </a:lnTo>
                  <a:lnTo>
                    <a:pt x="1857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397"/>
                  </a:lnTo>
                  <a:lnTo>
                    <a:pt x="1" y="3672"/>
                  </a:lnTo>
                  <a:lnTo>
                    <a:pt x="12112" y="3672"/>
                  </a:lnTo>
                  <a:lnTo>
                    <a:pt x="12155" y="1203"/>
                  </a:lnTo>
                  <a:lnTo>
                    <a:pt x="11775" y="1203"/>
                  </a:lnTo>
                  <a:lnTo>
                    <a:pt x="11416" y="1182"/>
                  </a:lnTo>
                  <a:lnTo>
                    <a:pt x="11036" y="1139"/>
                  </a:lnTo>
                  <a:lnTo>
                    <a:pt x="10699" y="1076"/>
                  </a:lnTo>
                  <a:lnTo>
                    <a:pt x="10361" y="971"/>
                  </a:lnTo>
                  <a:lnTo>
                    <a:pt x="10023" y="886"/>
                  </a:lnTo>
                  <a:lnTo>
                    <a:pt x="9728" y="760"/>
                  </a:lnTo>
                  <a:lnTo>
                    <a:pt x="9454" y="654"/>
                  </a:lnTo>
                  <a:lnTo>
                    <a:pt x="8947" y="401"/>
                  </a:lnTo>
                  <a:lnTo>
                    <a:pt x="8567" y="190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8"/>
            <p:cNvSpPr/>
            <p:nvPr/>
          </p:nvSpPr>
          <p:spPr>
            <a:xfrm flipH="1">
              <a:off x="-2724048" y="4600130"/>
              <a:ext cx="326144" cy="96519"/>
            </a:xfrm>
            <a:custGeom>
              <a:avLst/>
              <a:gdLst/>
              <a:ahLst/>
              <a:cxnLst/>
              <a:rect l="l" t="t" r="r" b="b"/>
              <a:pathLst>
                <a:path w="12408" h="3672" extrusionOk="0">
                  <a:moveTo>
                    <a:pt x="8251" y="0"/>
                  </a:moveTo>
                  <a:lnTo>
                    <a:pt x="7977" y="21"/>
                  </a:lnTo>
                  <a:lnTo>
                    <a:pt x="7259" y="148"/>
                  </a:lnTo>
                  <a:lnTo>
                    <a:pt x="6753" y="253"/>
                  </a:lnTo>
                  <a:lnTo>
                    <a:pt x="6204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42" y="971"/>
                  </a:lnTo>
                  <a:lnTo>
                    <a:pt x="3546" y="1224"/>
                  </a:lnTo>
                  <a:lnTo>
                    <a:pt x="2849" y="1519"/>
                  </a:lnTo>
                  <a:lnTo>
                    <a:pt x="2174" y="1878"/>
                  </a:lnTo>
                  <a:lnTo>
                    <a:pt x="1857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71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397"/>
                  </a:lnTo>
                  <a:lnTo>
                    <a:pt x="1" y="3672"/>
                  </a:lnTo>
                  <a:lnTo>
                    <a:pt x="12176" y="3672"/>
                  </a:lnTo>
                  <a:lnTo>
                    <a:pt x="12408" y="1203"/>
                  </a:lnTo>
                  <a:lnTo>
                    <a:pt x="12197" y="1266"/>
                  </a:lnTo>
                  <a:lnTo>
                    <a:pt x="11965" y="1308"/>
                  </a:lnTo>
                  <a:lnTo>
                    <a:pt x="11543" y="1350"/>
                  </a:lnTo>
                  <a:lnTo>
                    <a:pt x="11142" y="1350"/>
                  </a:lnTo>
                  <a:lnTo>
                    <a:pt x="10762" y="1308"/>
                  </a:lnTo>
                  <a:lnTo>
                    <a:pt x="10382" y="1224"/>
                  </a:lnTo>
                  <a:lnTo>
                    <a:pt x="10045" y="1118"/>
                  </a:lnTo>
                  <a:lnTo>
                    <a:pt x="9728" y="992"/>
                  </a:lnTo>
                  <a:lnTo>
                    <a:pt x="9433" y="844"/>
                  </a:lnTo>
                  <a:lnTo>
                    <a:pt x="9158" y="696"/>
                  </a:lnTo>
                  <a:lnTo>
                    <a:pt x="8926" y="549"/>
                  </a:lnTo>
                  <a:lnTo>
                    <a:pt x="8567" y="274"/>
                  </a:lnTo>
                  <a:lnTo>
                    <a:pt x="8335" y="63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8"/>
            <p:cNvSpPr/>
            <p:nvPr/>
          </p:nvSpPr>
          <p:spPr>
            <a:xfrm flipH="1">
              <a:off x="-3014129" y="3875216"/>
              <a:ext cx="32751" cy="7712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64"/>
                  </a:lnTo>
                  <a:lnTo>
                    <a:pt x="950" y="106"/>
                  </a:lnTo>
                  <a:lnTo>
                    <a:pt x="0" y="2723"/>
                  </a:lnTo>
                  <a:lnTo>
                    <a:pt x="0" y="2786"/>
                  </a:lnTo>
                  <a:lnTo>
                    <a:pt x="0" y="2849"/>
                  </a:lnTo>
                  <a:lnTo>
                    <a:pt x="43" y="2891"/>
                  </a:lnTo>
                  <a:lnTo>
                    <a:pt x="85" y="2934"/>
                  </a:lnTo>
                  <a:lnTo>
                    <a:pt x="190" y="2934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5" y="212"/>
                  </a:lnTo>
                  <a:lnTo>
                    <a:pt x="1245" y="148"/>
                  </a:lnTo>
                  <a:lnTo>
                    <a:pt x="1224" y="106"/>
                  </a:lnTo>
                  <a:lnTo>
                    <a:pt x="1203" y="43"/>
                  </a:lnTo>
                  <a:lnTo>
                    <a:pt x="1140" y="22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8"/>
            <p:cNvSpPr/>
            <p:nvPr/>
          </p:nvSpPr>
          <p:spPr>
            <a:xfrm flipH="1">
              <a:off x="-3036314" y="3900738"/>
              <a:ext cx="34407" cy="66028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0"/>
                  </a:moveTo>
                  <a:lnTo>
                    <a:pt x="1097" y="21"/>
                  </a:lnTo>
                  <a:lnTo>
                    <a:pt x="1034" y="42"/>
                  </a:lnTo>
                  <a:lnTo>
                    <a:pt x="992" y="85"/>
                  </a:lnTo>
                  <a:lnTo>
                    <a:pt x="0" y="2300"/>
                  </a:lnTo>
                  <a:lnTo>
                    <a:pt x="0" y="2342"/>
                  </a:lnTo>
                  <a:lnTo>
                    <a:pt x="0" y="2406"/>
                  </a:lnTo>
                  <a:lnTo>
                    <a:pt x="42" y="2469"/>
                  </a:lnTo>
                  <a:lnTo>
                    <a:pt x="85" y="2490"/>
                  </a:lnTo>
                  <a:lnTo>
                    <a:pt x="148" y="2511"/>
                  </a:lnTo>
                  <a:lnTo>
                    <a:pt x="232" y="2490"/>
                  </a:lnTo>
                  <a:lnTo>
                    <a:pt x="274" y="2448"/>
                  </a:lnTo>
                  <a:lnTo>
                    <a:pt x="296" y="2427"/>
                  </a:lnTo>
                  <a:lnTo>
                    <a:pt x="1287" y="232"/>
                  </a:lnTo>
                  <a:lnTo>
                    <a:pt x="1308" y="169"/>
                  </a:lnTo>
                  <a:lnTo>
                    <a:pt x="1287" y="106"/>
                  </a:lnTo>
                  <a:lnTo>
                    <a:pt x="1266" y="42"/>
                  </a:lnTo>
                  <a:lnTo>
                    <a:pt x="1203" y="21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8"/>
            <p:cNvSpPr/>
            <p:nvPr/>
          </p:nvSpPr>
          <p:spPr>
            <a:xfrm flipH="1">
              <a:off x="-3056290" y="3922371"/>
              <a:ext cx="33881" cy="59352"/>
            </a:xfrm>
            <a:custGeom>
              <a:avLst/>
              <a:gdLst/>
              <a:ahLst/>
              <a:cxnLst/>
              <a:rect l="l" t="t" r="r" b="b"/>
              <a:pathLst>
                <a:path w="1289" h="2258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85"/>
                  </a:lnTo>
                  <a:lnTo>
                    <a:pt x="22" y="2047"/>
                  </a:lnTo>
                  <a:lnTo>
                    <a:pt x="1" y="2089"/>
                  </a:lnTo>
                  <a:lnTo>
                    <a:pt x="1" y="2152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9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3"/>
                  </a:lnTo>
                  <a:lnTo>
                    <a:pt x="1267" y="211"/>
                  </a:lnTo>
                  <a:lnTo>
                    <a:pt x="1288" y="148"/>
                  </a:lnTo>
                  <a:lnTo>
                    <a:pt x="1267" y="106"/>
                  </a:lnTo>
                  <a:lnTo>
                    <a:pt x="1246" y="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8"/>
            <p:cNvSpPr/>
            <p:nvPr/>
          </p:nvSpPr>
          <p:spPr>
            <a:xfrm flipH="1">
              <a:off x="-2161102" y="4083761"/>
              <a:ext cx="578" cy="1682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lnTo>
                    <a:pt x="1" y="6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8"/>
            <p:cNvSpPr/>
            <p:nvPr/>
          </p:nvSpPr>
          <p:spPr>
            <a:xfrm flipH="1">
              <a:off x="-2327486" y="4547428"/>
              <a:ext cx="110949" cy="84322"/>
            </a:xfrm>
            <a:custGeom>
              <a:avLst/>
              <a:gdLst/>
              <a:ahLst/>
              <a:cxnLst/>
              <a:rect l="l" t="t" r="r" b="b"/>
              <a:pathLst>
                <a:path w="4221" h="3208" extrusionOk="0">
                  <a:moveTo>
                    <a:pt x="1" y="0"/>
                  </a:moveTo>
                  <a:lnTo>
                    <a:pt x="254" y="2005"/>
                  </a:lnTo>
                  <a:lnTo>
                    <a:pt x="570" y="2195"/>
                  </a:lnTo>
                  <a:lnTo>
                    <a:pt x="950" y="2406"/>
                  </a:lnTo>
                  <a:lnTo>
                    <a:pt x="1457" y="2659"/>
                  </a:lnTo>
                  <a:lnTo>
                    <a:pt x="1731" y="2765"/>
                  </a:lnTo>
                  <a:lnTo>
                    <a:pt x="2026" y="2891"/>
                  </a:lnTo>
                  <a:lnTo>
                    <a:pt x="2364" y="2976"/>
                  </a:lnTo>
                  <a:lnTo>
                    <a:pt x="2702" y="3081"/>
                  </a:lnTo>
                  <a:lnTo>
                    <a:pt x="3039" y="3144"/>
                  </a:lnTo>
                  <a:lnTo>
                    <a:pt x="3419" y="3187"/>
                  </a:lnTo>
                  <a:lnTo>
                    <a:pt x="3778" y="3208"/>
                  </a:lnTo>
                  <a:lnTo>
                    <a:pt x="4158" y="3208"/>
                  </a:lnTo>
                  <a:lnTo>
                    <a:pt x="4221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8"/>
            <p:cNvSpPr/>
            <p:nvPr/>
          </p:nvSpPr>
          <p:spPr>
            <a:xfrm flipH="1">
              <a:off x="-2731828" y="4547428"/>
              <a:ext cx="122620" cy="88212"/>
            </a:xfrm>
            <a:custGeom>
              <a:avLst/>
              <a:gdLst/>
              <a:ahLst/>
              <a:cxnLst/>
              <a:rect l="l" t="t" r="r" b="b"/>
              <a:pathLst>
                <a:path w="4665" h="3356" extrusionOk="0">
                  <a:moveTo>
                    <a:pt x="1" y="0"/>
                  </a:moveTo>
                  <a:lnTo>
                    <a:pt x="212" y="2005"/>
                  </a:lnTo>
                  <a:lnTo>
                    <a:pt x="296" y="2068"/>
                  </a:lnTo>
                  <a:lnTo>
                    <a:pt x="528" y="2279"/>
                  </a:lnTo>
                  <a:lnTo>
                    <a:pt x="887" y="2554"/>
                  </a:lnTo>
                  <a:lnTo>
                    <a:pt x="1119" y="2701"/>
                  </a:lnTo>
                  <a:lnTo>
                    <a:pt x="1394" y="2849"/>
                  </a:lnTo>
                  <a:lnTo>
                    <a:pt x="1689" y="2997"/>
                  </a:lnTo>
                  <a:lnTo>
                    <a:pt x="2006" y="3123"/>
                  </a:lnTo>
                  <a:lnTo>
                    <a:pt x="2343" y="3229"/>
                  </a:lnTo>
                  <a:lnTo>
                    <a:pt x="2723" y="3313"/>
                  </a:lnTo>
                  <a:lnTo>
                    <a:pt x="3103" y="3355"/>
                  </a:lnTo>
                  <a:lnTo>
                    <a:pt x="3504" y="3355"/>
                  </a:lnTo>
                  <a:lnTo>
                    <a:pt x="3926" y="3313"/>
                  </a:lnTo>
                  <a:lnTo>
                    <a:pt x="4158" y="3271"/>
                  </a:lnTo>
                  <a:lnTo>
                    <a:pt x="4369" y="3208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8"/>
            <p:cNvSpPr/>
            <p:nvPr/>
          </p:nvSpPr>
          <p:spPr>
            <a:xfrm flipH="1">
              <a:off x="-2324726" y="4696622"/>
              <a:ext cx="332794" cy="27205"/>
            </a:xfrm>
            <a:custGeom>
              <a:avLst/>
              <a:gdLst/>
              <a:ahLst/>
              <a:cxnLst/>
              <a:rect l="l" t="t" r="r" b="b"/>
              <a:pathLst>
                <a:path w="12661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34"/>
                  </a:lnTo>
                  <a:lnTo>
                    <a:pt x="12639" y="1034"/>
                  </a:lnTo>
                  <a:lnTo>
                    <a:pt x="126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8"/>
            <p:cNvSpPr/>
            <p:nvPr/>
          </p:nvSpPr>
          <p:spPr>
            <a:xfrm flipH="1">
              <a:off x="-2717950" y="4696622"/>
              <a:ext cx="333898" cy="27205"/>
            </a:xfrm>
            <a:custGeom>
              <a:avLst/>
              <a:gdLst/>
              <a:ahLst/>
              <a:cxnLst/>
              <a:rect l="l" t="t" r="r" b="b"/>
              <a:pathLst>
                <a:path w="12703" h="1035" extrusionOk="0">
                  <a:moveTo>
                    <a:pt x="528" y="1"/>
                  </a:moveTo>
                  <a:lnTo>
                    <a:pt x="359" y="254"/>
                  </a:lnTo>
                  <a:lnTo>
                    <a:pt x="211" y="486"/>
                  </a:lnTo>
                  <a:lnTo>
                    <a:pt x="85" y="760"/>
                  </a:lnTo>
                  <a:lnTo>
                    <a:pt x="0" y="1034"/>
                  </a:lnTo>
                  <a:lnTo>
                    <a:pt x="12618" y="1034"/>
                  </a:lnTo>
                  <a:lnTo>
                    <a:pt x="12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8"/>
            <p:cNvSpPr/>
            <p:nvPr/>
          </p:nvSpPr>
          <p:spPr>
            <a:xfrm flipH="1">
              <a:off x="-3249853" y="3249028"/>
              <a:ext cx="150902" cy="227444"/>
            </a:xfrm>
            <a:custGeom>
              <a:avLst/>
              <a:gdLst/>
              <a:ahLst/>
              <a:cxnLst/>
              <a:rect l="l" t="t" r="r" b="b"/>
              <a:pathLst>
                <a:path w="5741" h="8653" extrusionOk="0">
                  <a:moveTo>
                    <a:pt x="782" y="1"/>
                  </a:moveTo>
                  <a:lnTo>
                    <a:pt x="782" y="6078"/>
                  </a:lnTo>
                  <a:lnTo>
                    <a:pt x="64" y="6078"/>
                  </a:lnTo>
                  <a:lnTo>
                    <a:pt x="22" y="6331"/>
                  </a:lnTo>
                  <a:lnTo>
                    <a:pt x="1" y="6711"/>
                  </a:lnTo>
                  <a:lnTo>
                    <a:pt x="1" y="6922"/>
                  </a:lnTo>
                  <a:lnTo>
                    <a:pt x="1" y="7133"/>
                  </a:lnTo>
                  <a:lnTo>
                    <a:pt x="43" y="7344"/>
                  </a:lnTo>
                  <a:lnTo>
                    <a:pt x="85" y="7555"/>
                  </a:lnTo>
                  <a:lnTo>
                    <a:pt x="170" y="7766"/>
                  </a:lnTo>
                  <a:lnTo>
                    <a:pt x="254" y="7977"/>
                  </a:lnTo>
                  <a:lnTo>
                    <a:pt x="402" y="8167"/>
                  </a:lnTo>
                  <a:lnTo>
                    <a:pt x="549" y="8315"/>
                  </a:lnTo>
                  <a:lnTo>
                    <a:pt x="760" y="8462"/>
                  </a:lnTo>
                  <a:lnTo>
                    <a:pt x="993" y="8547"/>
                  </a:lnTo>
                  <a:lnTo>
                    <a:pt x="1288" y="8610"/>
                  </a:lnTo>
                  <a:lnTo>
                    <a:pt x="1604" y="8652"/>
                  </a:lnTo>
                  <a:lnTo>
                    <a:pt x="2005" y="8631"/>
                  </a:lnTo>
                  <a:lnTo>
                    <a:pt x="2385" y="8589"/>
                  </a:lnTo>
                  <a:lnTo>
                    <a:pt x="2765" y="8505"/>
                  </a:lnTo>
                  <a:lnTo>
                    <a:pt x="3124" y="8420"/>
                  </a:lnTo>
                  <a:lnTo>
                    <a:pt x="3482" y="8294"/>
                  </a:lnTo>
                  <a:lnTo>
                    <a:pt x="3799" y="8167"/>
                  </a:lnTo>
                  <a:lnTo>
                    <a:pt x="4115" y="7998"/>
                  </a:lnTo>
                  <a:lnTo>
                    <a:pt x="4411" y="7829"/>
                  </a:lnTo>
                  <a:lnTo>
                    <a:pt x="4685" y="7639"/>
                  </a:lnTo>
                  <a:lnTo>
                    <a:pt x="4917" y="7450"/>
                  </a:lnTo>
                  <a:lnTo>
                    <a:pt x="5149" y="7217"/>
                  </a:lnTo>
                  <a:lnTo>
                    <a:pt x="5339" y="7006"/>
                  </a:lnTo>
                  <a:lnTo>
                    <a:pt x="5487" y="6774"/>
                  </a:lnTo>
                  <a:lnTo>
                    <a:pt x="5614" y="6542"/>
                  </a:lnTo>
                  <a:lnTo>
                    <a:pt x="5698" y="6310"/>
                  </a:lnTo>
                  <a:lnTo>
                    <a:pt x="5740" y="6078"/>
                  </a:lnTo>
                  <a:lnTo>
                    <a:pt x="4854" y="6078"/>
                  </a:lnTo>
                  <a:lnTo>
                    <a:pt x="485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8"/>
            <p:cNvSpPr/>
            <p:nvPr/>
          </p:nvSpPr>
          <p:spPr>
            <a:xfrm flipH="1">
              <a:off x="-3226538" y="3249028"/>
              <a:ext cx="107059" cy="104877"/>
            </a:xfrm>
            <a:custGeom>
              <a:avLst/>
              <a:gdLst/>
              <a:ahLst/>
              <a:cxnLst/>
              <a:rect l="l" t="t" r="r" b="b"/>
              <a:pathLst>
                <a:path w="4073" h="3990" extrusionOk="0">
                  <a:moveTo>
                    <a:pt x="1" y="1"/>
                  </a:moveTo>
                  <a:lnTo>
                    <a:pt x="1" y="3989"/>
                  </a:lnTo>
                  <a:lnTo>
                    <a:pt x="465" y="3862"/>
                  </a:lnTo>
                  <a:lnTo>
                    <a:pt x="887" y="3694"/>
                  </a:lnTo>
                  <a:lnTo>
                    <a:pt x="1267" y="3525"/>
                  </a:lnTo>
                  <a:lnTo>
                    <a:pt x="1646" y="3335"/>
                  </a:lnTo>
                  <a:lnTo>
                    <a:pt x="1984" y="3124"/>
                  </a:lnTo>
                  <a:lnTo>
                    <a:pt x="2279" y="2913"/>
                  </a:lnTo>
                  <a:lnTo>
                    <a:pt x="2554" y="2681"/>
                  </a:lnTo>
                  <a:lnTo>
                    <a:pt x="2828" y="2449"/>
                  </a:lnTo>
                  <a:lnTo>
                    <a:pt x="3039" y="2217"/>
                  </a:lnTo>
                  <a:lnTo>
                    <a:pt x="3250" y="1963"/>
                  </a:lnTo>
                  <a:lnTo>
                    <a:pt x="3440" y="1731"/>
                  </a:lnTo>
                  <a:lnTo>
                    <a:pt x="3609" y="1499"/>
                  </a:lnTo>
                  <a:lnTo>
                    <a:pt x="3883" y="1056"/>
                  </a:lnTo>
                  <a:lnTo>
                    <a:pt x="4073" y="655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8"/>
            <p:cNvSpPr/>
            <p:nvPr/>
          </p:nvSpPr>
          <p:spPr>
            <a:xfrm flipH="1">
              <a:off x="-3272590" y="3005550"/>
              <a:ext cx="243504" cy="309506"/>
            </a:xfrm>
            <a:custGeom>
              <a:avLst/>
              <a:gdLst/>
              <a:ahLst/>
              <a:cxnLst/>
              <a:rect l="l" t="t" r="r" b="b"/>
              <a:pathLst>
                <a:path w="9264" h="11775" extrusionOk="0">
                  <a:moveTo>
                    <a:pt x="4621" y="1"/>
                  </a:moveTo>
                  <a:lnTo>
                    <a:pt x="4157" y="22"/>
                  </a:lnTo>
                  <a:lnTo>
                    <a:pt x="3693" y="85"/>
                  </a:lnTo>
                  <a:lnTo>
                    <a:pt x="3250" y="212"/>
                  </a:lnTo>
                  <a:lnTo>
                    <a:pt x="2828" y="360"/>
                  </a:lnTo>
                  <a:lnTo>
                    <a:pt x="2427" y="571"/>
                  </a:lnTo>
                  <a:lnTo>
                    <a:pt x="2047" y="803"/>
                  </a:lnTo>
                  <a:lnTo>
                    <a:pt x="1688" y="1056"/>
                  </a:lnTo>
                  <a:lnTo>
                    <a:pt x="1351" y="1351"/>
                  </a:lnTo>
                  <a:lnTo>
                    <a:pt x="1055" y="1689"/>
                  </a:lnTo>
                  <a:lnTo>
                    <a:pt x="781" y="2048"/>
                  </a:lnTo>
                  <a:lnTo>
                    <a:pt x="549" y="2427"/>
                  </a:lnTo>
                  <a:lnTo>
                    <a:pt x="359" y="2828"/>
                  </a:lnTo>
                  <a:lnTo>
                    <a:pt x="211" y="3250"/>
                  </a:lnTo>
                  <a:lnTo>
                    <a:pt x="85" y="3693"/>
                  </a:lnTo>
                  <a:lnTo>
                    <a:pt x="21" y="4158"/>
                  </a:lnTo>
                  <a:lnTo>
                    <a:pt x="0" y="4643"/>
                  </a:lnTo>
                  <a:lnTo>
                    <a:pt x="0" y="5276"/>
                  </a:lnTo>
                  <a:lnTo>
                    <a:pt x="21" y="5951"/>
                  </a:lnTo>
                  <a:lnTo>
                    <a:pt x="63" y="6690"/>
                  </a:lnTo>
                  <a:lnTo>
                    <a:pt x="127" y="7449"/>
                  </a:lnTo>
                  <a:lnTo>
                    <a:pt x="211" y="7935"/>
                  </a:lnTo>
                  <a:lnTo>
                    <a:pt x="296" y="8420"/>
                  </a:lnTo>
                  <a:lnTo>
                    <a:pt x="422" y="8905"/>
                  </a:lnTo>
                  <a:lnTo>
                    <a:pt x="570" y="9369"/>
                  </a:lnTo>
                  <a:lnTo>
                    <a:pt x="739" y="9792"/>
                  </a:lnTo>
                  <a:lnTo>
                    <a:pt x="950" y="10192"/>
                  </a:lnTo>
                  <a:lnTo>
                    <a:pt x="1076" y="10403"/>
                  </a:lnTo>
                  <a:lnTo>
                    <a:pt x="1203" y="10572"/>
                  </a:lnTo>
                  <a:lnTo>
                    <a:pt x="1351" y="10741"/>
                  </a:lnTo>
                  <a:lnTo>
                    <a:pt x="1498" y="10910"/>
                  </a:lnTo>
                  <a:lnTo>
                    <a:pt x="1646" y="11058"/>
                  </a:lnTo>
                  <a:lnTo>
                    <a:pt x="1815" y="11205"/>
                  </a:lnTo>
                  <a:lnTo>
                    <a:pt x="1984" y="11311"/>
                  </a:lnTo>
                  <a:lnTo>
                    <a:pt x="2195" y="11437"/>
                  </a:lnTo>
                  <a:lnTo>
                    <a:pt x="2384" y="11522"/>
                  </a:lnTo>
                  <a:lnTo>
                    <a:pt x="2595" y="11606"/>
                  </a:lnTo>
                  <a:lnTo>
                    <a:pt x="2828" y="11669"/>
                  </a:lnTo>
                  <a:lnTo>
                    <a:pt x="3060" y="11733"/>
                  </a:lnTo>
                  <a:lnTo>
                    <a:pt x="3313" y="11754"/>
                  </a:lnTo>
                  <a:lnTo>
                    <a:pt x="3587" y="11775"/>
                  </a:lnTo>
                  <a:lnTo>
                    <a:pt x="3862" y="11775"/>
                  </a:lnTo>
                  <a:lnTo>
                    <a:pt x="4157" y="11754"/>
                  </a:lnTo>
                  <a:lnTo>
                    <a:pt x="4473" y="11712"/>
                  </a:lnTo>
                  <a:lnTo>
                    <a:pt x="4790" y="11648"/>
                  </a:lnTo>
                  <a:lnTo>
                    <a:pt x="5128" y="11564"/>
                  </a:lnTo>
                  <a:lnTo>
                    <a:pt x="5486" y="11458"/>
                  </a:lnTo>
                  <a:lnTo>
                    <a:pt x="5634" y="11395"/>
                  </a:lnTo>
                  <a:lnTo>
                    <a:pt x="5887" y="11247"/>
                  </a:lnTo>
                  <a:lnTo>
                    <a:pt x="6119" y="11121"/>
                  </a:lnTo>
                  <a:lnTo>
                    <a:pt x="6330" y="10973"/>
                  </a:lnTo>
                  <a:lnTo>
                    <a:pt x="6520" y="10804"/>
                  </a:lnTo>
                  <a:lnTo>
                    <a:pt x="6689" y="10657"/>
                  </a:lnTo>
                  <a:lnTo>
                    <a:pt x="6837" y="10509"/>
                  </a:lnTo>
                  <a:lnTo>
                    <a:pt x="7069" y="10192"/>
                  </a:lnTo>
                  <a:lnTo>
                    <a:pt x="7238" y="9918"/>
                  </a:lnTo>
                  <a:lnTo>
                    <a:pt x="7343" y="9707"/>
                  </a:lnTo>
                  <a:lnTo>
                    <a:pt x="7428" y="9517"/>
                  </a:lnTo>
                  <a:lnTo>
                    <a:pt x="7428" y="8336"/>
                  </a:lnTo>
                  <a:lnTo>
                    <a:pt x="7617" y="8167"/>
                  </a:lnTo>
                  <a:lnTo>
                    <a:pt x="7828" y="7998"/>
                  </a:lnTo>
                  <a:lnTo>
                    <a:pt x="7997" y="7808"/>
                  </a:lnTo>
                  <a:lnTo>
                    <a:pt x="8187" y="7618"/>
                  </a:lnTo>
                  <a:lnTo>
                    <a:pt x="8335" y="7407"/>
                  </a:lnTo>
                  <a:lnTo>
                    <a:pt x="8504" y="7196"/>
                  </a:lnTo>
                  <a:lnTo>
                    <a:pt x="8630" y="6964"/>
                  </a:lnTo>
                  <a:lnTo>
                    <a:pt x="8757" y="6732"/>
                  </a:lnTo>
                  <a:lnTo>
                    <a:pt x="8883" y="6500"/>
                  </a:lnTo>
                  <a:lnTo>
                    <a:pt x="8968" y="6247"/>
                  </a:lnTo>
                  <a:lnTo>
                    <a:pt x="9073" y="5993"/>
                  </a:lnTo>
                  <a:lnTo>
                    <a:pt x="9137" y="5740"/>
                  </a:lnTo>
                  <a:lnTo>
                    <a:pt x="9200" y="5466"/>
                  </a:lnTo>
                  <a:lnTo>
                    <a:pt x="9242" y="5192"/>
                  </a:lnTo>
                  <a:lnTo>
                    <a:pt x="9263" y="4917"/>
                  </a:lnTo>
                  <a:lnTo>
                    <a:pt x="9263" y="4643"/>
                  </a:lnTo>
                  <a:lnTo>
                    <a:pt x="9242" y="4158"/>
                  </a:lnTo>
                  <a:lnTo>
                    <a:pt x="9179" y="3693"/>
                  </a:lnTo>
                  <a:lnTo>
                    <a:pt x="9052" y="3250"/>
                  </a:lnTo>
                  <a:lnTo>
                    <a:pt x="8905" y="2828"/>
                  </a:lnTo>
                  <a:lnTo>
                    <a:pt x="8715" y="2427"/>
                  </a:lnTo>
                  <a:lnTo>
                    <a:pt x="8483" y="2048"/>
                  </a:lnTo>
                  <a:lnTo>
                    <a:pt x="8208" y="1689"/>
                  </a:lnTo>
                  <a:lnTo>
                    <a:pt x="7913" y="1351"/>
                  </a:lnTo>
                  <a:lnTo>
                    <a:pt x="7575" y="1056"/>
                  </a:lnTo>
                  <a:lnTo>
                    <a:pt x="7217" y="803"/>
                  </a:lnTo>
                  <a:lnTo>
                    <a:pt x="6837" y="571"/>
                  </a:lnTo>
                  <a:lnTo>
                    <a:pt x="6436" y="360"/>
                  </a:lnTo>
                  <a:lnTo>
                    <a:pt x="6014" y="212"/>
                  </a:lnTo>
                  <a:lnTo>
                    <a:pt x="5571" y="85"/>
                  </a:lnTo>
                  <a:lnTo>
                    <a:pt x="5106" y="22"/>
                  </a:lnTo>
                  <a:lnTo>
                    <a:pt x="4621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8"/>
            <p:cNvSpPr/>
            <p:nvPr/>
          </p:nvSpPr>
          <p:spPr>
            <a:xfrm flipH="1">
              <a:off x="-3278688" y="3164732"/>
              <a:ext cx="67684" cy="93207"/>
            </a:xfrm>
            <a:custGeom>
              <a:avLst/>
              <a:gdLst/>
              <a:ahLst/>
              <a:cxnLst/>
              <a:rect l="l" t="t" r="r" b="b"/>
              <a:pathLst>
                <a:path w="2575" h="3546" extrusionOk="0">
                  <a:moveTo>
                    <a:pt x="1245" y="1"/>
                  </a:moveTo>
                  <a:lnTo>
                    <a:pt x="1055" y="64"/>
                  </a:lnTo>
                  <a:lnTo>
                    <a:pt x="886" y="127"/>
                  </a:lnTo>
                  <a:lnTo>
                    <a:pt x="718" y="254"/>
                  </a:lnTo>
                  <a:lnTo>
                    <a:pt x="570" y="381"/>
                  </a:lnTo>
                  <a:lnTo>
                    <a:pt x="443" y="549"/>
                  </a:lnTo>
                  <a:lnTo>
                    <a:pt x="338" y="697"/>
                  </a:lnTo>
                  <a:lnTo>
                    <a:pt x="253" y="866"/>
                  </a:lnTo>
                  <a:lnTo>
                    <a:pt x="106" y="1182"/>
                  </a:lnTo>
                  <a:lnTo>
                    <a:pt x="21" y="1393"/>
                  </a:lnTo>
                  <a:lnTo>
                    <a:pt x="0" y="1499"/>
                  </a:lnTo>
                  <a:lnTo>
                    <a:pt x="274" y="3356"/>
                  </a:lnTo>
                  <a:lnTo>
                    <a:pt x="443" y="3440"/>
                  </a:lnTo>
                  <a:lnTo>
                    <a:pt x="633" y="3503"/>
                  </a:lnTo>
                  <a:lnTo>
                    <a:pt x="802" y="3546"/>
                  </a:lnTo>
                  <a:lnTo>
                    <a:pt x="1118" y="3546"/>
                  </a:lnTo>
                  <a:lnTo>
                    <a:pt x="1266" y="3524"/>
                  </a:lnTo>
                  <a:lnTo>
                    <a:pt x="1414" y="3461"/>
                  </a:lnTo>
                  <a:lnTo>
                    <a:pt x="1562" y="3398"/>
                  </a:lnTo>
                  <a:lnTo>
                    <a:pt x="1688" y="3335"/>
                  </a:lnTo>
                  <a:lnTo>
                    <a:pt x="1815" y="3229"/>
                  </a:lnTo>
                  <a:lnTo>
                    <a:pt x="1920" y="3124"/>
                  </a:lnTo>
                  <a:lnTo>
                    <a:pt x="2047" y="3018"/>
                  </a:lnTo>
                  <a:lnTo>
                    <a:pt x="2131" y="2891"/>
                  </a:lnTo>
                  <a:lnTo>
                    <a:pt x="2216" y="2744"/>
                  </a:lnTo>
                  <a:lnTo>
                    <a:pt x="2363" y="2448"/>
                  </a:lnTo>
                  <a:lnTo>
                    <a:pt x="2490" y="2132"/>
                  </a:lnTo>
                  <a:lnTo>
                    <a:pt x="2553" y="1794"/>
                  </a:lnTo>
                  <a:lnTo>
                    <a:pt x="2574" y="1478"/>
                  </a:lnTo>
                  <a:lnTo>
                    <a:pt x="2553" y="1161"/>
                  </a:lnTo>
                  <a:lnTo>
                    <a:pt x="2532" y="992"/>
                  </a:lnTo>
                  <a:lnTo>
                    <a:pt x="2490" y="845"/>
                  </a:lnTo>
                  <a:lnTo>
                    <a:pt x="2427" y="718"/>
                  </a:lnTo>
                  <a:lnTo>
                    <a:pt x="2363" y="592"/>
                  </a:lnTo>
                  <a:lnTo>
                    <a:pt x="2279" y="465"/>
                  </a:lnTo>
                  <a:lnTo>
                    <a:pt x="2195" y="359"/>
                  </a:lnTo>
                  <a:lnTo>
                    <a:pt x="2068" y="254"/>
                  </a:lnTo>
                  <a:lnTo>
                    <a:pt x="1962" y="170"/>
                  </a:lnTo>
                  <a:lnTo>
                    <a:pt x="1815" y="106"/>
                  </a:lnTo>
                  <a:lnTo>
                    <a:pt x="1709" y="64"/>
                  </a:lnTo>
                  <a:lnTo>
                    <a:pt x="1583" y="22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8"/>
            <p:cNvSpPr/>
            <p:nvPr/>
          </p:nvSpPr>
          <p:spPr>
            <a:xfrm flipH="1">
              <a:off x="-3270907" y="3175824"/>
              <a:ext cx="51045" cy="52728"/>
            </a:xfrm>
            <a:custGeom>
              <a:avLst/>
              <a:gdLst/>
              <a:ahLst/>
              <a:cxnLst/>
              <a:rect l="l" t="t" r="r" b="b"/>
              <a:pathLst>
                <a:path w="1942" h="2006" extrusionOk="0">
                  <a:moveTo>
                    <a:pt x="1056" y="1"/>
                  </a:moveTo>
                  <a:lnTo>
                    <a:pt x="950" y="43"/>
                  </a:lnTo>
                  <a:lnTo>
                    <a:pt x="824" y="85"/>
                  </a:lnTo>
                  <a:lnTo>
                    <a:pt x="697" y="170"/>
                  </a:lnTo>
                  <a:lnTo>
                    <a:pt x="592" y="275"/>
                  </a:lnTo>
                  <a:lnTo>
                    <a:pt x="486" y="402"/>
                  </a:lnTo>
                  <a:lnTo>
                    <a:pt x="402" y="528"/>
                  </a:lnTo>
                  <a:lnTo>
                    <a:pt x="338" y="676"/>
                  </a:lnTo>
                  <a:lnTo>
                    <a:pt x="212" y="971"/>
                  </a:lnTo>
                  <a:lnTo>
                    <a:pt x="106" y="1267"/>
                  </a:lnTo>
                  <a:lnTo>
                    <a:pt x="64" y="1520"/>
                  </a:lnTo>
                  <a:lnTo>
                    <a:pt x="1" y="1836"/>
                  </a:lnTo>
                  <a:lnTo>
                    <a:pt x="22" y="1900"/>
                  </a:lnTo>
                  <a:lnTo>
                    <a:pt x="43" y="1942"/>
                  </a:lnTo>
                  <a:lnTo>
                    <a:pt x="85" y="1984"/>
                  </a:lnTo>
                  <a:lnTo>
                    <a:pt x="148" y="2005"/>
                  </a:lnTo>
                  <a:lnTo>
                    <a:pt x="212" y="2005"/>
                  </a:lnTo>
                  <a:lnTo>
                    <a:pt x="275" y="1963"/>
                  </a:lnTo>
                  <a:lnTo>
                    <a:pt x="296" y="1921"/>
                  </a:lnTo>
                  <a:lnTo>
                    <a:pt x="317" y="1879"/>
                  </a:lnTo>
                  <a:lnTo>
                    <a:pt x="381" y="1499"/>
                  </a:lnTo>
                  <a:lnTo>
                    <a:pt x="444" y="1267"/>
                  </a:lnTo>
                  <a:lnTo>
                    <a:pt x="528" y="1014"/>
                  </a:lnTo>
                  <a:lnTo>
                    <a:pt x="613" y="781"/>
                  </a:lnTo>
                  <a:lnTo>
                    <a:pt x="739" y="592"/>
                  </a:lnTo>
                  <a:lnTo>
                    <a:pt x="803" y="507"/>
                  </a:lnTo>
                  <a:lnTo>
                    <a:pt x="887" y="423"/>
                  </a:lnTo>
                  <a:lnTo>
                    <a:pt x="971" y="381"/>
                  </a:lnTo>
                  <a:lnTo>
                    <a:pt x="1056" y="338"/>
                  </a:lnTo>
                  <a:lnTo>
                    <a:pt x="1182" y="317"/>
                  </a:lnTo>
                  <a:lnTo>
                    <a:pt x="1267" y="317"/>
                  </a:lnTo>
                  <a:lnTo>
                    <a:pt x="1372" y="359"/>
                  </a:lnTo>
                  <a:lnTo>
                    <a:pt x="1457" y="444"/>
                  </a:lnTo>
                  <a:lnTo>
                    <a:pt x="1520" y="528"/>
                  </a:lnTo>
                  <a:lnTo>
                    <a:pt x="1562" y="634"/>
                  </a:lnTo>
                  <a:lnTo>
                    <a:pt x="1604" y="739"/>
                  </a:lnTo>
                  <a:lnTo>
                    <a:pt x="1625" y="845"/>
                  </a:lnTo>
                  <a:lnTo>
                    <a:pt x="1625" y="1035"/>
                  </a:lnTo>
                  <a:lnTo>
                    <a:pt x="1625" y="1098"/>
                  </a:lnTo>
                  <a:lnTo>
                    <a:pt x="1604" y="1161"/>
                  </a:lnTo>
                  <a:lnTo>
                    <a:pt x="1583" y="1225"/>
                  </a:lnTo>
                  <a:lnTo>
                    <a:pt x="1583" y="1288"/>
                  </a:lnTo>
                  <a:lnTo>
                    <a:pt x="1625" y="1330"/>
                  </a:lnTo>
                  <a:lnTo>
                    <a:pt x="1668" y="1372"/>
                  </a:lnTo>
                  <a:lnTo>
                    <a:pt x="1731" y="1393"/>
                  </a:lnTo>
                  <a:lnTo>
                    <a:pt x="1794" y="1393"/>
                  </a:lnTo>
                  <a:lnTo>
                    <a:pt x="1836" y="1351"/>
                  </a:lnTo>
                  <a:lnTo>
                    <a:pt x="1879" y="1309"/>
                  </a:lnTo>
                  <a:lnTo>
                    <a:pt x="1921" y="1203"/>
                  </a:lnTo>
                  <a:lnTo>
                    <a:pt x="1942" y="1077"/>
                  </a:lnTo>
                  <a:lnTo>
                    <a:pt x="1942" y="950"/>
                  </a:lnTo>
                  <a:lnTo>
                    <a:pt x="1921" y="803"/>
                  </a:lnTo>
                  <a:lnTo>
                    <a:pt x="1900" y="655"/>
                  </a:lnTo>
                  <a:lnTo>
                    <a:pt x="1858" y="507"/>
                  </a:lnTo>
                  <a:lnTo>
                    <a:pt x="1773" y="359"/>
                  </a:lnTo>
                  <a:lnTo>
                    <a:pt x="1689" y="233"/>
                  </a:lnTo>
                  <a:lnTo>
                    <a:pt x="1625" y="148"/>
                  </a:lnTo>
                  <a:lnTo>
                    <a:pt x="1541" y="85"/>
                  </a:lnTo>
                  <a:lnTo>
                    <a:pt x="1457" y="43"/>
                  </a:lnTo>
                  <a:lnTo>
                    <a:pt x="1372" y="22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8"/>
            <p:cNvSpPr/>
            <p:nvPr/>
          </p:nvSpPr>
          <p:spPr>
            <a:xfrm flipH="1">
              <a:off x="-3254847" y="3185261"/>
              <a:ext cx="22789" cy="50493"/>
            </a:xfrm>
            <a:custGeom>
              <a:avLst/>
              <a:gdLst/>
              <a:ahLst/>
              <a:cxnLst/>
              <a:rect l="l" t="t" r="r" b="b"/>
              <a:pathLst>
                <a:path w="867" h="1921" extrusionOk="0">
                  <a:moveTo>
                    <a:pt x="106" y="0"/>
                  </a:moveTo>
                  <a:lnTo>
                    <a:pt x="64" y="22"/>
                  </a:lnTo>
                  <a:lnTo>
                    <a:pt x="22" y="64"/>
                  </a:lnTo>
                  <a:lnTo>
                    <a:pt x="1" y="127"/>
                  </a:lnTo>
                  <a:lnTo>
                    <a:pt x="1" y="169"/>
                  </a:lnTo>
                  <a:lnTo>
                    <a:pt x="22" y="233"/>
                  </a:lnTo>
                  <a:lnTo>
                    <a:pt x="64" y="275"/>
                  </a:lnTo>
                  <a:lnTo>
                    <a:pt x="128" y="338"/>
                  </a:lnTo>
                  <a:lnTo>
                    <a:pt x="296" y="486"/>
                  </a:lnTo>
                  <a:lnTo>
                    <a:pt x="381" y="591"/>
                  </a:lnTo>
                  <a:lnTo>
                    <a:pt x="465" y="697"/>
                  </a:lnTo>
                  <a:lnTo>
                    <a:pt x="507" y="844"/>
                  </a:lnTo>
                  <a:lnTo>
                    <a:pt x="550" y="992"/>
                  </a:lnTo>
                  <a:lnTo>
                    <a:pt x="550" y="1140"/>
                  </a:lnTo>
                  <a:lnTo>
                    <a:pt x="486" y="1309"/>
                  </a:lnTo>
                  <a:lnTo>
                    <a:pt x="381" y="1477"/>
                  </a:lnTo>
                  <a:lnTo>
                    <a:pt x="233" y="1646"/>
                  </a:lnTo>
                  <a:lnTo>
                    <a:pt x="212" y="1688"/>
                  </a:lnTo>
                  <a:lnTo>
                    <a:pt x="191" y="1752"/>
                  </a:lnTo>
                  <a:lnTo>
                    <a:pt x="212" y="1815"/>
                  </a:lnTo>
                  <a:lnTo>
                    <a:pt x="233" y="1878"/>
                  </a:lnTo>
                  <a:lnTo>
                    <a:pt x="296" y="1899"/>
                  </a:lnTo>
                  <a:lnTo>
                    <a:pt x="360" y="1921"/>
                  </a:lnTo>
                  <a:lnTo>
                    <a:pt x="402" y="1899"/>
                  </a:lnTo>
                  <a:lnTo>
                    <a:pt x="465" y="1878"/>
                  </a:lnTo>
                  <a:lnTo>
                    <a:pt x="571" y="1752"/>
                  </a:lnTo>
                  <a:lnTo>
                    <a:pt x="655" y="1646"/>
                  </a:lnTo>
                  <a:lnTo>
                    <a:pt x="718" y="1541"/>
                  </a:lnTo>
                  <a:lnTo>
                    <a:pt x="782" y="1414"/>
                  </a:lnTo>
                  <a:lnTo>
                    <a:pt x="824" y="1309"/>
                  </a:lnTo>
                  <a:lnTo>
                    <a:pt x="845" y="1182"/>
                  </a:lnTo>
                  <a:lnTo>
                    <a:pt x="866" y="1077"/>
                  </a:lnTo>
                  <a:lnTo>
                    <a:pt x="866" y="950"/>
                  </a:lnTo>
                  <a:lnTo>
                    <a:pt x="824" y="760"/>
                  </a:lnTo>
                  <a:lnTo>
                    <a:pt x="739" y="570"/>
                  </a:lnTo>
                  <a:lnTo>
                    <a:pt x="655" y="422"/>
                  </a:lnTo>
                  <a:lnTo>
                    <a:pt x="528" y="275"/>
                  </a:lnTo>
                  <a:lnTo>
                    <a:pt x="423" y="169"/>
                  </a:lnTo>
                  <a:lnTo>
                    <a:pt x="339" y="85"/>
                  </a:lnTo>
                  <a:lnTo>
                    <a:pt x="233" y="2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8"/>
            <p:cNvSpPr/>
            <p:nvPr/>
          </p:nvSpPr>
          <p:spPr>
            <a:xfrm flipH="1">
              <a:off x="-3484999" y="3408762"/>
              <a:ext cx="311714" cy="346121"/>
            </a:xfrm>
            <a:custGeom>
              <a:avLst/>
              <a:gdLst/>
              <a:ahLst/>
              <a:cxnLst/>
              <a:rect l="l" t="t" r="r" b="b"/>
              <a:pathLst>
                <a:path w="11859" h="13168" extrusionOk="0">
                  <a:moveTo>
                    <a:pt x="2912" y="1"/>
                  </a:moveTo>
                  <a:lnTo>
                    <a:pt x="2870" y="191"/>
                  </a:lnTo>
                  <a:lnTo>
                    <a:pt x="2807" y="381"/>
                  </a:lnTo>
                  <a:lnTo>
                    <a:pt x="2743" y="571"/>
                  </a:lnTo>
                  <a:lnTo>
                    <a:pt x="2638" y="739"/>
                  </a:lnTo>
                  <a:lnTo>
                    <a:pt x="2490" y="929"/>
                  </a:lnTo>
                  <a:lnTo>
                    <a:pt x="2342" y="1098"/>
                  </a:lnTo>
                  <a:lnTo>
                    <a:pt x="2195" y="1288"/>
                  </a:lnTo>
                  <a:lnTo>
                    <a:pt x="2005" y="1457"/>
                  </a:lnTo>
                  <a:lnTo>
                    <a:pt x="1794" y="1605"/>
                  </a:lnTo>
                  <a:lnTo>
                    <a:pt x="1583" y="1752"/>
                  </a:lnTo>
                  <a:lnTo>
                    <a:pt x="1351" y="1900"/>
                  </a:lnTo>
                  <a:lnTo>
                    <a:pt x="1097" y="2027"/>
                  </a:lnTo>
                  <a:lnTo>
                    <a:pt x="844" y="2153"/>
                  </a:lnTo>
                  <a:lnTo>
                    <a:pt x="570" y="2259"/>
                  </a:lnTo>
                  <a:lnTo>
                    <a:pt x="296" y="2343"/>
                  </a:lnTo>
                  <a:lnTo>
                    <a:pt x="0" y="2428"/>
                  </a:lnTo>
                  <a:lnTo>
                    <a:pt x="0" y="5825"/>
                  </a:lnTo>
                  <a:lnTo>
                    <a:pt x="5803" y="5825"/>
                  </a:lnTo>
                  <a:lnTo>
                    <a:pt x="5803" y="13168"/>
                  </a:lnTo>
                  <a:lnTo>
                    <a:pt x="11859" y="13168"/>
                  </a:lnTo>
                  <a:lnTo>
                    <a:pt x="10551" y="5065"/>
                  </a:lnTo>
                  <a:lnTo>
                    <a:pt x="10508" y="4749"/>
                  </a:lnTo>
                  <a:lnTo>
                    <a:pt x="10487" y="4643"/>
                  </a:lnTo>
                  <a:lnTo>
                    <a:pt x="10424" y="4369"/>
                  </a:lnTo>
                  <a:lnTo>
                    <a:pt x="10340" y="4073"/>
                  </a:lnTo>
                  <a:lnTo>
                    <a:pt x="10255" y="3820"/>
                  </a:lnTo>
                  <a:lnTo>
                    <a:pt x="10150" y="3546"/>
                  </a:lnTo>
                  <a:lnTo>
                    <a:pt x="10023" y="3293"/>
                  </a:lnTo>
                  <a:lnTo>
                    <a:pt x="9896" y="3039"/>
                  </a:lnTo>
                  <a:lnTo>
                    <a:pt x="9770" y="2786"/>
                  </a:lnTo>
                  <a:lnTo>
                    <a:pt x="9601" y="2554"/>
                  </a:lnTo>
                  <a:lnTo>
                    <a:pt x="9453" y="2322"/>
                  </a:lnTo>
                  <a:lnTo>
                    <a:pt x="9263" y="2111"/>
                  </a:lnTo>
                  <a:lnTo>
                    <a:pt x="9095" y="1900"/>
                  </a:lnTo>
                  <a:lnTo>
                    <a:pt x="8905" y="1689"/>
                  </a:lnTo>
                  <a:lnTo>
                    <a:pt x="8694" y="1499"/>
                  </a:lnTo>
                  <a:lnTo>
                    <a:pt x="8483" y="1330"/>
                  </a:lnTo>
                  <a:lnTo>
                    <a:pt x="8272" y="1161"/>
                  </a:lnTo>
                  <a:lnTo>
                    <a:pt x="8040" y="993"/>
                  </a:lnTo>
                  <a:lnTo>
                    <a:pt x="7681" y="761"/>
                  </a:lnTo>
                  <a:lnTo>
                    <a:pt x="7301" y="571"/>
                  </a:lnTo>
                  <a:lnTo>
                    <a:pt x="6921" y="402"/>
                  </a:lnTo>
                  <a:lnTo>
                    <a:pt x="6499" y="254"/>
                  </a:lnTo>
                  <a:lnTo>
                    <a:pt x="6098" y="149"/>
                  </a:lnTo>
                  <a:lnTo>
                    <a:pt x="5655" y="64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8"/>
            <p:cNvSpPr/>
            <p:nvPr/>
          </p:nvSpPr>
          <p:spPr>
            <a:xfrm flipH="1">
              <a:off x="-3449514" y="3530803"/>
              <a:ext cx="578" cy="2786"/>
            </a:xfrm>
            <a:custGeom>
              <a:avLst/>
              <a:gdLst/>
              <a:ahLst/>
              <a:cxnLst/>
              <a:rect l="l" t="t" r="r" b="b"/>
              <a:pathLst>
                <a:path w="22" h="106" extrusionOk="0">
                  <a:moveTo>
                    <a:pt x="21" y="106"/>
                  </a:moveTo>
                  <a:lnTo>
                    <a:pt x="21" y="10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106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8"/>
            <p:cNvSpPr/>
            <p:nvPr/>
          </p:nvSpPr>
          <p:spPr>
            <a:xfrm flipH="1">
              <a:off x="-2933145" y="3666119"/>
              <a:ext cx="63242" cy="142570"/>
            </a:xfrm>
            <a:custGeom>
              <a:avLst/>
              <a:gdLst/>
              <a:ahLst/>
              <a:cxnLst/>
              <a:rect l="l" t="t" r="r" b="b"/>
              <a:pathLst>
                <a:path w="2406" h="5424" extrusionOk="0">
                  <a:moveTo>
                    <a:pt x="1541" y="1"/>
                  </a:moveTo>
                  <a:lnTo>
                    <a:pt x="0" y="2913"/>
                  </a:lnTo>
                  <a:lnTo>
                    <a:pt x="2279" y="5423"/>
                  </a:lnTo>
                  <a:lnTo>
                    <a:pt x="2406" y="5297"/>
                  </a:lnTo>
                  <a:lnTo>
                    <a:pt x="232" y="2870"/>
                  </a:lnTo>
                  <a:lnTo>
                    <a:pt x="1709" y="85"/>
                  </a:lnTo>
                  <a:lnTo>
                    <a:pt x="15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8"/>
            <p:cNvSpPr/>
            <p:nvPr/>
          </p:nvSpPr>
          <p:spPr>
            <a:xfrm flipH="1">
              <a:off x="-3071247" y="3773729"/>
              <a:ext cx="178055" cy="181393"/>
            </a:xfrm>
            <a:custGeom>
              <a:avLst/>
              <a:gdLst/>
              <a:ahLst/>
              <a:cxnLst/>
              <a:rect l="l" t="t" r="r" b="b"/>
              <a:pathLst>
                <a:path w="6774" h="6901" extrusionOk="0">
                  <a:moveTo>
                    <a:pt x="3313" y="0"/>
                  </a:moveTo>
                  <a:lnTo>
                    <a:pt x="0" y="2975"/>
                  </a:lnTo>
                  <a:lnTo>
                    <a:pt x="1013" y="3904"/>
                  </a:lnTo>
                  <a:lnTo>
                    <a:pt x="3208" y="5908"/>
                  </a:lnTo>
                  <a:lnTo>
                    <a:pt x="4305" y="6900"/>
                  </a:lnTo>
                  <a:lnTo>
                    <a:pt x="6774" y="4684"/>
                  </a:lnTo>
                  <a:lnTo>
                    <a:pt x="5888" y="3503"/>
                  </a:lnTo>
                  <a:lnTo>
                    <a:pt x="4115" y="1097"/>
                  </a:lnTo>
                  <a:lnTo>
                    <a:pt x="33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8"/>
            <p:cNvSpPr/>
            <p:nvPr/>
          </p:nvSpPr>
          <p:spPr>
            <a:xfrm flipH="1">
              <a:off x="-2990841" y="3752097"/>
              <a:ext cx="118729" cy="109845"/>
            </a:xfrm>
            <a:custGeom>
              <a:avLst/>
              <a:gdLst/>
              <a:ahLst/>
              <a:cxnLst/>
              <a:rect l="l" t="t" r="r" b="b"/>
              <a:pathLst>
                <a:path w="4517" h="4179" extrusionOk="0">
                  <a:moveTo>
                    <a:pt x="3883" y="0"/>
                  </a:moveTo>
                  <a:lnTo>
                    <a:pt x="1" y="3482"/>
                  </a:lnTo>
                  <a:lnTo>
                    <a:pt x="634" y="4178"/>
                  </a:lnTo>
                  <a:lnTo>
                    <a:pt x="4516" y="697"/>
                  </a:lnTo>
                  <a:lnTo>
                    <a:pt x="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8"/>
            <p:cNvSpPr/>
            <p:nvPr/>
          </p:nvSpPr>
          <p:spPr>
            <a:xfrm flipH="1">
              <a:off x="-3047958" y="3802564"/>
              <a:ext cx="128139" cy="126483"/>
            </a:xfrm>
            <a:custGeom>
              <a:avLst/>
              <a:gdLst/>
              <a:ahLst/>
              <a:cxnLst/>
              <a:rect l="l" t="t" r="r" b="b"/>
              <a:pathLst>
                <a:path w="4875" h="4812" extrusionOk="0">
                  <a:moveTo>
                    <a:pt x="3102" y="0"/>
                  </a:moveTo>
                  <a:lnTo>
                    <a:pt x="0" y="2807"/>
                  </a:lnTo>
                  <a:lnTo>
                    <a:pt x="2195" y="4811"/>
                  </a:lnTo>
                  <a:lnTo>
                    <a:pt x="4875" y="2406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8"/>
            <p:cNvSpPr/>
            <p:nvPr/>
          </p:nvSpPr>
          <p:spPr>
            <a:xfrm flipH="1">
              <a:off x="-3461158" y="3754857"/>
              <a:ext cx="493659" cy="236302"/>
            </a:xfrm>
            <a:custGeom>
              <a:avLst/>
              <a:gdLst/>
              <a:ahLst/>
              <a:cxnLst/>
              <a:rect l="l" t="t" r="r" b="b"/>
              <a:pathLst>
                <a:path w="18781" h="8990" extrusionOk="0">
                  <a:moveTo>
                    <a:pt x="14075" y="1"/>
                  </a:moveTo>
                  <a:lnTo>
                    <a:pt x="14138" y="1140"/>
                  </a:lnTo>
                  <a:lnTo>
                    <a:pt x="13801" y="1161"/>
                  </a:lnTo>
                  <a:lnTo>
                    <a:pt x="5002" y="2069"/>
                  </a:lnTo>
                  <a:lnTo>
                    <a:pt x="1499" y="3377"/>
                  </a:lnTo>
                  <a:lnTo>
                    <a:pt x="1351" y="3461"/>
                  </a:lnTo>
                  <a:lnTo>
                    <a:pt x="1204" y="3546"/>
                  </a:lnTo>
                  <a:lnTo>
                    <a:pt x="1056" y="3651"/>
                  </a:lnTo>
                  <a:lnTo>
                    <a:pt x="950" y="3757"/>
                  </a:lnTo>
                  <a:lnTo>
                    <a:pt x="845" y="3904"/>
                  </a:lnTo>
                  <a:lnTo>
                    <a:pt x="761" y="4052"/>
                  </a:lnTo>
                  <a:lnTo>
                    <a:pt x="676" y="4200"/>
                  </a:lnTo>
                  <a:lnTo>
                    <a:pt x="634" y="4369"/>
                  </a:lnTo>
                  <a:lnTo>
                    <a:pt x="22" y="6837"/>
                  </a:lnTo>
                  <a:lnTo>
                    <a:pt x="1" y="6922"/>
                  </a:lnTo>
                  <a:lnTo>
                    <a:pt x="1" y="7027"/>
                  </a:lnTo>
                  <a:lnTo>
                    <a:pt x="22" y="7133"/>
                  </a:lnTo>
                  <a:lnTo>
                    <a:pt x="43" y="7238"/>
                  </a:lnTo>
                  <a:lnTo>
                    <a:pt x="85" y="7323"/>
                  </a:lnTo>
                  <a:lnTo>
                    <a:pt x="149" y="7407"/>
                  </a:lnTo>
                  <a:lnTo>
                    <a:pt x="233" y="7470"/>
                  </a:lnTo>
                  <a:lnTo>
                    <a:pt x="317" y="7534"/>
                  </a:lnTo>
                  <a:lnTo>
                    <a:pt x="2470" y="8884"/>
                  </a:lnTo>
                  <a:lnTo>
                    <a:pt x="2596" y="8947"/>
                  </a:lnTo>
                  <a:lnTo>
                    <a:pt x="2723" y="8990"/>
                  </a:lnTo>
                  <a:lnTo>
                    <a:pt x="2850" y="8990"/>
                  </a:lnTo>
                  <a:lnTo>
                    <a:pt x="2955" y="8968"/>
                  </a:lnTo>
                  <a:lnTo>
                    <a:pt x="3082" y="8926"/>
                  </a:lnTo>
                  <a:lnTo>
                    <a:pt x="3187" y="8842"/>
                  </a:lnTo>
                  <a:lnTo>
                    <a:pt x="3272" y="8757"/>
                  </a:lnTo>
                  <a:lnTo>
                    <a:pt x="3356" y="8652"/>
                  </a:lnTo>
                  <a:lnTo>
                    <a:pt x="4052" y="7280"/>
                  </a:lnTo>
                  <a:lnTo>
                    <a:pt x="4411" y="7154"/>
                  </a:lnTo>
                  <a:lnTo>
                    <a:pt x="4791" y="6964"/>
                  </a:lnTo>
                  <a:lnTo>
                    <a:pt x="5255" y="6732"/>
                  </a:lnTo>
                  <a:lnTo>
                    <a:pt x="5508" y="6584"/>
                  </a:lnTo>
                  <a:lnTo>
                    <a:pt x="5761" y="6415"/>
                  </a:lnTo>
                  <a:lnTo>
                    <a:pt x="6015" y="6225"/>
                  </a:lnTo>
                  <a:lnTo>
                    <a:pt x="6268" y="6014"/>
                  </a:lnTo>
                  <a:lnTo>
                    <a:pt x="6521" y="5803"/>
                  </a:lnTo>
                  <a:lnTo>
                    <a:pt x="6753" y="5550"/>
                  </a:lnTo>
                  <a:lnTo>
                    <a:pt x="6964" y="5297"/>
                  </a:lnTo>
                  <a:lnTo>
                    <a:pt x="7154" y="5023"/>
                  </a:lnTo>
                  <a:lnTo>
                    <a:pt x="16987" y="5023"/>
                  </a:lnTo>
                  <a:lnTo>
                    <a:pt x="17177" y="5002"/>
                  </a:lnTo>
                  <a:lnTo>
                    <a:pt x="17367" y="4980"/>
                  </a:lnTo>
                  <a:lnTo>
                    <a:pt x="17536" y="4938"/>
                  </a:lnTo>
                  <a:lnTo>
                    <a:pt x="17704" y="4875"/>
                  </a:lnTo>
                  <a:lnTo>
                    <a:pt x="17873" y="4791"/>
                  </a:lnTo>
                  <a:lnTo>
                    <a:pt x="18021" y="4706"/>
                  </a:lnTo>
                  <a:lnTo>
                    <a:pt x="18147" y="4601"/>
                  </a:lnTo>
                  <a:lnTo>
                    <a:pt x="18274" y="4474"/>
                  </a:lnTo>
                  <a:lnTo>
                    <a:pt x="18401" y="4347"/>
                  </a:lnTo>
                  <a:lnTo>
                    <a:pt x="18506" y="4200"/>
                  </a:lnTo>
                  <a:lnTo>
                    <a:pt x="18591" y="4052"/>
                  </a:lnTo>
                  <a:lnTo>
                    <a:pt x="18654" y="3883"/>
                  </a:lnTo>
                  <a:lnTo>
                    <a:pt x="18717" y="3714"/>
                  </a:lnTo>
                  <a:lnTo>
                    <a:pt x="18759" y="3546"/>
                  </a:lnTo>
                  <a:lnTo>
                    <a:pt x="18780" y="3356"/>
                  </a:lnTo>
                  <a:lnTo>
                    <a:pt x="18780" y="3166"/>
                  </a:lnTo>
                  <a:lnTo>
                    <a:pt x="18675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8"/>
            <p:cNvSpPr/>
            <p:nvPr/>
          </p:nvSpPr>
          <p:spPr>
            <a:xfrm flipH="1">
              <a:off x="-3014129" y="3875216"/>
              <a:ext cx="32751" cy="7712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64"/>
                  </a:lnTo>
                  <a:lnTo>
                    <a:pt x="950" y="106"/>
                  </a:lnTo>
                  <a:lnTo>
                    <a:pt x="0" y="2723"/>
                  </a:lnTo>
                  <a:lnTo>
                    <a:pt x="0" y="2786"/>
                  </a:lnTo>
                  <a:lnTo>
                    <a:pt x="0" y="2849"/>
                  </a:lnTo>
                  <a:lnTo>
                    <a:pt x="43" y="2891"/>
                  </a:lnTo>
                  <a:lnTo>
                    <a:pt x="85" y="2934"/>
                  </a:lnTo>
                  <a:lnTo>
                    <a:pt x="190" y="2934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5" y="212"/>
                  </a:lnTo>
                  <a:lnTo>
                    <a:pt x="1245" y="148"/>
                  </a:lnTo>
                  <a:lnTo>
                    <a:pt x="1224" y="106"/>
                  </a:lnTo>
                  <a:lnTo>
                    <a:pt x="1203" y="43"/>
                  </a:lnTo>
                  <a:lnTo>
                    <a:pt x="1140" y="22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8"/>
            <p:cNvSpPr/>
            <p:nvPr/>
          </p:nvSpPr>
          <p:spPr>
            <a:xfrm flipH="1">
              <a:off x="-3036314" y="3900738"/>
              <a:ext cx="34407" cy="66028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0"/>
                  </a:moveTo>
                  <a:lnTo>
                    <a:pt x="1097" y="21"/>
                  </a:lnTo>
                  <a:lnTo>
                    <a:pt x="1034" y="42"/>
                  </a:lnTo>
                  <a:lnTo>
                    <a:pt x="992" y="85"/>
                  </a:lnTo>
                  <a:lnTo>
                    <a:pt x="0" y="2300"/>
                  </a:lnTo>
                  <a:lnTo>
                    <a:pt x="0" y="2342"/>
                  </a:lnTo>
                  <a:lnTo>
                    <a:pt x="0" y="2406"/>
                  </a:lnTo>
                  <a:lnTo>
                    <a:pt x="42" y="2469"/>
                  </a:lnTo>
                  <a:lnTo>
                    <a:pt x="85" y="2490"/>
                  </a:lnTo>
                  <a:lnTo>
                    <a:pt x="148" y="2511"/>
                  </a:lnTo>
                  <a:lnTo>
                    <a:pt x="232" y="2490"/>
                  </a:lnTo>
                  <a:lnTo>
                    <a:pt x="274" y="2448"/>
                  </a:lnTo>
                  <a:lnTo>
                    <a:pt x="296" y="2427"/>
                  </a:lnTo>
                  <a:lnTo>
                    <a:pt x="1287" y="232"/>
                  </a:lnTo>
                  <a:lnTo>
                    <a:pt x="1308" y="169"/>
                  </a:lnTo>
                  <a:lnTo>
                    <a:pt x="1287" y="106"/>
                  </a:lnTo>
                  <a:lnTo>
                    <a:pt x="1266" y="42"/>
                  </a:lnTo>
                  <a:lnTo>
                    <a:pt x="1203" y="21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8"/>
            <p:cNvSpPr/>
            <p:nvPr/>
          </p:nvSpPr>
          <p:spPr>
            <a:xfrm flipH="1">
              <a:off x="-3056290" y="3922371"/>
              <a:ext cx="33881" cy="59352"/>
            </a:xfrm>
            <a:custGeom>
              <a:avLst/>
              <a:gdLst/>
              <a:ahLst/>
              <a:cxnLst/>
              <a:rect l="l" t="t" r="r" b="b"/>
              <a:pathLst>
                <a:path w="1289" h="2258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85"/>
                  </a:lnTo>
                  <a:lnTo>
                    <a:pt x="22" y="2047"/>
                  </a:lnTo>
                  <a:lnTo>
                    <a:pt x="1" y="2089"/>
                  </a:lnTo>
                  <a:lnTo>
                    <a:pt x="1" y="2152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9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3"/>
                  </a:lnTo>
                  <a:lnTo>
                    <a:pt x="1267" y="211"/>
                  </a:lnTo>
                  <a:lnTo>
                    <a:pt x="1288" y="148"/>
                  </a:lnTo>
                  <a:lnTo>
                    <a:pt x="1267" y="106"/>
                  </a:lnTo>
                  <a:lnTo>
                    <a:pt x="1246" y="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8"/>
            <p:cNvSpPr/>
            <p:nvPr/>
          </p:nvSpPr>
          <p:spPr>
            <a:xfrm flipH="1">
              <a:off x="-2533272" y="3581823"/>
              <a:ext cx="230756" cy="112053"/>
            </a:xfrm>
            <a:custGeom>
              <a:avLst/>
              <a:gdLst/>
              <a:ahLst/>
              <a:cxnLst/>
              <a:rect l="l" t="t" r="r" b="b"/>
              <a:pathLst>
                <a:path w="8779" h="4263" extrusionOk="0">
                  <a:moveTo>
                    <a:pt x="4410" y="0"/>
                  </a:moveTo>
                  <a:lnTo>
                    <a:pt x="4326" y="21"/>
                  </a:lnTo>
                  <a:lnTo>
                    <a:pt x="4242" y="64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52" y="443"/>
                  </a:lnTo>
                  <a:lnTo>
                    <a:pt x="4073" y="570"/>
                  </a:lnTo>
                  <a:lnTo>
                    <a:pt x="4136" y="697"/>
                  </a:lnTo>
                  <a:lnTo>
                    <a:pt x="4094" y="739"/>
                  </a:lnTo>
                  <a:lnTo>
                    <a:pt x="4009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461" y="443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5" y="612"/>
                  </a:lnTo>
                  <a:lnTo>
                    <a:pt x="3102" y="697"/>
                  </a:lnTo>
                  <a:lnTo>
                    <a:pt x="3039" y="802"/>
                  </a:lnTo>
                  <a:lnTo>
                    <a:pt x="3018" y="908"/>
                  </a:lnTo>
                  <a:lnTo>
                    <a:pt x="2997" y="1034"/>
                  </a:lnTo>
                  <a:lnTo>
                    <a:pt x="3018" y="1140"/>
                  </a:lnTo>
                  <a:lnTo>
                    <a:pt x="3039" y="1245"/>
                  </a:lnTo>
                  <a:lnTo>
                    <a:pt x="2870" y="1182"/>
                  </a:lnTo>
                  <a:lnTo>
                    <a:pt x="2765" y="1161"/>
                  </a:lnTo>
                  <a:lnTo>
                    <a:pt x="2511" y="1161"/>
                  </a:lnTo>
                  <a:lnTo>
                    <a:pt x="2364" y="1224"/>
                  </a:lnTo>
                  <a:lnTo>
                    <a:pt x="2321" y="1119"/>
                  </a:lnTo>
                  <a:lnTo>
                    <a:pt x="2258" y="1013"/>
                  </a:lnTo>
                  <a:lnTo>
                    <a:pt x="2174" y="929"/>
                  </a:lnTo>
                  <a:lnTo>
                    <a:pt x="2110" y="865"/>
                  </a:lnTo>
                  <a:lnTo>
                    <a:pt x="2005" y="802"/>
                  </a:lnTo>
                  <a:lnTo>
                    <a:pt x="1899" y="760"/>
                  </a:lnTo>
                  <a:lnTo>
                    <a:pt x="1794" y="739"/>
                  </a:lnTo>
                  <a:lnTo>
                    <a:pt x="1667" y="718"/>
                  </a:lnTo>
                  <a:lnTo>
                    <a:pt x="1541" y="739"/>
                  </a:lnTo>
                  <a:lnTo>
                    <a:pt x="1393" y="781"/>
                  </a:lnTo>
                  <a:lnTo>
                    <a:pt x="1287" y="844"/>
                  </a:lnTo>
                  <a:lnTo>
                    <a:pt x="1182" y="929"/>
                  </a:lnTo>
                  <a:lnTo>
                    <a:pt x="1076" y="1034"/>
                  </a:lnTo>
                  <a:lnTo>
                    <a:pt x="1013" y="1161"/>
                  </a:lnTo>
                  <a:lnTo>
                    <a:pt x="971" y="1287"/>
                  </a:lnTo>
                  <a:lnTo>
                    <a:pt x="971" y="1435"/>
                  </a:lnTo>
                  <a:lnTo>
                    <a:pt x="992" y="1604"/>
                  </a:lnTo>
                  <a:lnTo>
                    <a:pt x="1034" y="1752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65" y="2005"/>
                  </a:lnTo>
                  <a:lnTo>
                    <a:pt x="296" y="2153"/>
                  </a:lnTo>
                  <a:lnTo>
                    <a:pt x="169" y="2321"/>
                  </a:lnTo>
                  <a:lnTo>
                    <a:pt x="85" y="2511"/>
                  </a:lnTo>
                  <a:lnTo>
                    <a:pt x="21" y="2722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211" y="3609"/>
                  </a:lnTo>
                  <a:lnTo>
                    <a:pt x="359" y="3798"/>
                  </a:lnTo>
                  <a:lnTo>
                    <a:pt x="528" y="3925"/>
                  </a:lnTo>
                  <a:lnTo>
                    <a:pt x="739" y="4052"/>
                  </a:lnTo>
                  <a:lnTo>
                    <a:pt x="950" y="4115"/>
                  </a:lnTo>
                  <a:lnTo>
                    <a:pt x="1203" y="4136"/>
                  </a:lnTo>
                  <a:lnTo>
                    <a:pt x="1351" y="4136"/>
                  </a:lnTo>
                  <a:lnTo>
                    <a:pt x="1498" y="4094"/>
                  </a:lnTo>
                  <a:lnTo>
                    <a:pt x="1646" y="4052"/>
                  </a:lnTo>
                  <a:lnTo>
                    <a:pt x="1773" y="3988"/>
                  </a:lnTo>
                  <a:lnTo>
                    <a:pt x="1899" y="3904"/>
                  </a:lnTo>
                  <a:lnTo>
                    <a:pt x="2005" y="3820"/>
                  </a:lnTo>
                  <a:lnTo>
                    <a:pt x="2110" y="3714"/>
                  </a:lnTo>
                  <a:lnTo>
                    <a:pt x="2195" y="3609"/>
                  </a:lnTo>
                  <a:lnTo>
                    <a:pt x="2321" y="3672"/>
                  </a:lnTo>
                  <a:lnTo>
                    <a:pt x="2469" y="3735"/>
                  </a:lnTo>
                  <a:lnTo>
                    <a:pt x="2617" y="3777"/>
                  </a:lnTo>
                  <a:lnTo>
                    <a:pt x="2786" y="3777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52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6" y="4220"/>
                  </a:lnTo>
                  <a:lnTo>
                    <a:pt x="3714" y="4242"/>
                  </a:lnTo>
                  <a:lnTo>
                    <a:pt x="3883" y="4263"/>
                  </a:lnTo>
                  <a:lnTo>
                    <a:pt x="4073" y="4242"/>
                  </a:lnTo>
                  <a:lnTo>
                    <a:pt x="4263" y="4199"/>
                  </a:lnTo>
                  <a:lnTo>
                    <a:pt x="4431" y="4136"/>
                  </a:lnTo>
                  <a:lnTo>
                    <a:pt x="4600" y="4073"/>
                  </a:lnTo>
                  <a:lnTo>
                    <a:pt x="4769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45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482"/>
                  </a:lnTo>
                  <a:lnTo>
                    <a:pt x="5697" y="3651"/>
                  </a:lnTo>
                  <a:lnTo>
                    <a:pt x="5803" y="3798"/>
                  </a:lnTo>
                  <a:lnTo>
                    <a:pt x="5909" y="3925"/>
                  </a:lnTo>
                  <a:lnTo>
                    <a:pt x="6056" y="4052"/>
                  </a:lnTo>
                  <a:lnTo>
                    <a:pt x="6204" y="4136"/>
                  </a:lnTo>
                  <a:lnTo>
                    <a:pt x="6352" y="4199"/>
                  </a:lnTo>
                  <a:lnTo>
                    <a:pt x="6542" y="4242"/>
                  </a:lnTo>
                  <a:lnTo>
                    <a:pt x="6710" y="4263"/>
                  </a:lnTo>
                  <a:lnTo>
                    <a:pt x="6879" y="4242"/>
                  </a:lnTo>
                  <a:lnTo>
                    <a:pt x="7048" y="4220"/>
                  </a:lnTo>
                  <a:lnTo>
                    <a:pt x="7196" y="4157"/>
                  </a:lnTo>
                  <a:lnTo>
                    <a:pt x="7322" y="4073"/>
                  </a:lnTo>
                  <a:lnTo>
                    <a:pt x="7491" y="4115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62" y="3820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50"/>
                  </a:lnTo>
                  <a:lnTo>
                    <a:pt x="8778" y="3039"/>
                  </a:lnTo>
                  <a:lnTo>
                    <a:pt x="8757" y="2807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62" y="2258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  <a:lnTo>
                    <a:pt x="7681" y="1899"/>
                  </a:lnTo>
                  <a:lnTo>
                    <a:pt x="7681" y="1815"/>
                  </a:lnTo>
                  <a:lnTo>
                    <a:pt x="7660" y="1731"/>
                  </a:lnTo>
                  <a:lnTo>
                    <a:pt x="7575" y="1583"/>
                  </a:lnTo>
                  <a:lnTo>
                    <a:pt x="7660" y="1414"/>
                  </a:lnTo>
                  <a:lnTo>
                    <a:pt x="7681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75" y="887"/>
                  </a:lnTo>
                  <a:lnTo>
                    <a:pt x="7491" y="781"/>
                  </a:lnTo>
                  <a:lnTo>
                    <a:pt x="7407" y="718"/>
                  </a:lnTo>
                  <a:lnTo>
                    <a:pt x="7280" y="654"/>
                  </a:lnTo>
                  <a:lnTo>
                    <a:pt x="7175" y="612"/>
                  </a:lnTo>
                  <a:lnTo>
                    <a:pt x="7048" y="591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591"/>
                  </a:lnTo>
                  <a:lnTo>
                    <a:pt x="6457" y="486"/>
                  </a:lnTo>
                  <a:lnTo>
                    <a:pt x="6415" y="401"/>
                  </a:lnTo>
                  <a:lnTo>
                    <a:pt x="6309" y="338"/>
                  </a:lnTo>
                  <a:lnTo>
                    <a:pt x="6204" y="317"/>
                  </a:lnTo>
                  <a:lnTo>
                    <a:pt x="6120" y="338"/>
                  </a:lnTo>
                  <a:lnTo>
                    <a:pt x="6035" y="380"/>
                  </a:lnTo>
                  <a:lnTo>
                    <a:pt x="5972" y="422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59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875" y="211"/>
                  </a:lnTo>
                  <a:lnTo>
                    <a:pt x="4769" y="85"/>
                  </a:lnTo>
                  <a:lnTo>
                    <a:pt x="4642" y="21"/>
                  </a:lnTo>
                  <a:lnTo>
                    <a:pt x="4558" y="0"/>
                  </a:lnTo>
                  <a:close/>
                </a:path>
              </a:pathLst>
            </a:custGeom>
            <a:solidFill>
              <a:srgbClr val="E4A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8"/>
            <p:cNvSpPr/>
            <p:nvPr/>
          </p:nvSpPr>
          <p:spPr>
            <a:xfrm flipH="1">
              <a:off x="-2533272" y="3581823"/>
              <a:ext cx="230756" cy="112053"/>
            </a:xfrm>
            <a:custGeom>
              <a:avLst/>
              <a:gdLst/>
              <a:ahLst/>
              <a:cxnLst/>
              <a:rect l="l" t="t" r="r" b="b"/>
              <a:pathLst>
                <a:path w="8779" h="4263" fill="none" extrusionOk="0">
                  <a:moveTo>
                    <a:pt x="7681" y="1942"/>
                  </a:moveTo>
                  <a:lnTo>
                    <a:pt x="7681" y="1942"/>
                  </a:lnTo>
                  <a:lnTo>
                    <a:pt x="7681" y="1942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81" y="1815"/>
                  </a:lnTo>
                  <a:lnTo>
                    <a:pt x="7660" y="1731"/>
                  </a:lnTo>
                  <a:lnTo>
                    <a:pt x="7575" y="1583"/>
                  </a:lnTo>
                  <a:lnTo>
                    <a:pt x="7575" y="1583"/>
                  </a:lnTo>
                  <a:lnTo>
                    <a:pt x="7660" y="1414"/>
                  </a:lnTo>
                  <a:lnTo>
                    <a:pt x="7681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75" y="887"/>
                  </a:lnTo>
                  <a:lnTo>
                    <a:pt x="7491" y="781"/>
                  </a:lnTo>
                  <a:lnTo>
                    <a:pt x="7407" y="718"/>
                  </a:lnTo>
                  <a:lnTo>
                    <a:pt x="7280" y="654"/>
                  </a:lnTo>
                  <a:lnTo>
                    <a:pt x="7175" y="612"/>
                  </a:lnTo>
                  <a:lnTo>
                    <a:pt x="7048" y="591"/>
                  </a:lnTo>
                  <a:lnTo>
                    <a:pt x="7048" y="591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591"/>
                  </a:lnTo>
                  <a:lnTo>
                    <a:pt x="6478" y="591"/>
                  </a:lnTo>
                  <a:lnTo>
                    <a:pt x="6457" y="486"/>
                  </a:lnTo>
                  <a:lnTo>
                    <a:pt x="6415" y="401"/>
                  </a:lnTo>
                  <a:lnTo>
                    <a:pt x="6309" y="338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120" y="338"/>
                  </a:lnTo>
                  <a:lnTo>
                    <a:pt x="6035" y="380"/>
                  </a:lnTo>
                  <a:lnTo>
                    <a:pt x="5972" y="422"/>
                  </a:lnTo>
                  <a:lnTo>
                    <a:pt x="5930" y="507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59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917" y="338"/>
                  </a:lnTo>
                  <a:lnTo>
                    <a:pt x="4875" y="211"/>
                  </a:lnTo>
                  <a:lnTo>
                    <a:pt x="4769" y="85"/>
                  </a:lnTo>
                  <a:lnTo>
                    <a:pt x="4642" y="21"/>
                  </a:lnTo>
                  <a:lnTo>
                    <a:pt x="4558" y="0"/>
                  </a:lnTo>
                  <a:lnTo>
                    <a:pt x="4495" y="0"/>
                  </a:lnTo>
                  <a:lnTo>
                    <a:pt x="4495" y="0"/>
                  </a:lnTo>
                  <a:lnTo>
                    <a:pt x="4410" y="0"/>
                  </a:lnTo>
                  <a:lnTo>
                    <a:pt x="4326" y="21"/>
                  </a:lnTo>
                  <a:lnTo>
                    <a:pt x="4242" y="64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52" y="443"/>
                  </a:lnTo>
                  <a:lnTo>
                    <a:pt x="4052" y="443"/>
                  </a:lnTo>
                  <a:lnTo>
                    <a:pt x="4073" y="570"/>
                  </a:lnTo>
                  <a:lnTo>
                    <a:pt x="4136" y="697"/>
                  </a:lnTo>
                  <a:lnTo>
                    <a:pt x="4136" y="697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4009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587" y="443"/>
                  </a:lnTo>
                  <a:lnTo>
                    <a:pt x="3461" y="443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5" y="612"/>
                  </a:lnTo>
                  <a:lnTo>
                    <a:pt x="3102" y="697"/>
                  </a:lnTo>
                  <a:lnTo>
                    <a:pt x="3039" y="802"/>
                  </a:lnTo>
                  <a:lnTo>
                    <a:pt x="3018" y="908"/>
                  </a:lnTo>
                  <a:lnTo>
                    <a:pt x="2997" y="1034"/>
                  </a:lnTo>
                  <a:lnTo>
                    <a:pt x="2997" y="1034"/>
                  </a:lnTo>
                  <a:lnTo>
                    <a:pt x="3018" y="1140"/>
                  </a:lnTo>
                  <a:lnTo>
                    <a:pt x="3039" y="1245"/>
                  </a:lnTo>
                  <a:lnTo>
                    <a:pt x="3039" y="1245"/>
                  </a:lnTo>
                  <a:lnTo>
                    <a:pt x="2870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511" y="1161"/>
                  </a:lnTo>
                  <a:lnTo>
                    <a:pt x="2364" y="1224"/>
                  </a:lnTo>
                  <a:lnTo>
                    <a:pt x="2364" y="1224"/>
                  </a:lnTo>
                  <a:lnTo>
                    <a:pt x="2321" y="1119"/>
                  </a:lnTo>
                  <a:lnTo>
                    <a:pt x="2258" y="1013"/>
                  </a:lnTo>
                  <a:lnTo>
                    <a:pt x="2174" y="929"/>
                  </a:lnTo>
                  <a:lnTo>
                    <a:pt x="2110" y="865"/>
                  </a:lnTo>
                  <a:lnTo>
                    <a:pt x="2005" y="802"/>
                  </a:lnTo>
                  <a:lnTo>
                    <a:pt x="1899" y="760"/>
                  </a:lnTo>
                  <a:lnTo>
                    <a:pt x="1794" y="739"/>
                  </a:lnTo>
                  <a:lnTo>
                    <a:pt x="1667" y="718"/>
                  </a:lnTo>
                  <a:lnTo>
                    <a:pt x="1667" y="718"/>
                  </a:lnTo>
                  <a:lnTo>
                    <a:pt x="1541" y="739"/>
                  </a:lnTo>
                  <a:lnTo>
                    <a:pt x="1393" y="781"/>
                  </a:lnTo>
                  <a:lnTo>
                    <a:pt x="1287" y="844"/>
                  </a:lnTo>
                  <a:lnTo>
                    <a:pt x="1182" y="929"/>
                  </a:lnTo>
                  <a:lnTo>
                    <a:pt x="1076" y="1034"/>
                  </a:lnTo>
                  <a:lnTo>
                    <a:pt x="1013" y="1161"/>
                  </a:lnTo>
                  <a:lnTo>
                    <a:pt x="971" y="1287"/>
                  </a:lnTo>
                  <a:lnTo>
                    <a:pt x="971" y="1435"/>
                  </a:lnTo>
                  <a:lnTo>
                    <a:pt x="971" y="1435"/>
                  </a:lnTo>
                  <a:lnTo>
                    <a:pt x="992" y="1604"/>
                  </a:lnTo>
                  <a:lnTo>
                    <a:pt x="1034" y="1752"/>
                  </a:lnTo>
                  <a:lnTo>
                    <a:pt x="1034" y="1752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65" y="2005"/>
                  </a:lnTo>
                  <a:lnTo>
                    <a:pt x="296" y="2153"/>
                  </a:lnTo>
                  <a:lnTo>
                    <a:pt x="169" y="2321"/>
                  </a:lnTo>
                  <a:lnTo>
                    <a:pt x="85" y="2511"/>
                  </a:lnTo>
                  <a:lnTo>
                    <a:pt x="21" y="2722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211" y="3609"/>
                  </a:lnTo>
                  <a:lnTo>
                    <a:pt x="359" y="3798"/>
                  </a:lnTo>
                  <a:lnTo>
                    <a:pt x="528" y="3925"/>
                  </a:lnTo>
                  <a:lnTo>
                    <a:pt x="739" y="4052"/>
                  </a:lnTo>
                  <a:lnTo>
                    <a:pt x="950" y="4115"/>
                  </a:lnTo>
                  <a:lnTo>
                    <a:pt x="1203" y="4136"/>
                  </a:lnTo>
                  <a:lnTo>
                    <a:pt x="1203" y="4136"/>
                  </a:lnTo>
                  <a:lnTo>
                    <a:pt x="1351" y="4136"/>
                  </a:lnTo>
                  <a:lnTo>
                    <a:pt x="1498" y="4094"/>
                  </a:lnTo>
                  <a:lnTo>
                    <a:pt x="1646" y="4052"/>
                  </a:lnTo>
                  <a:lnTo>
                    <a:pt x="1773" y="3988"/>
                  </a:lnTo>
                  <a:lnTo>
                    <a:pt x="1899" y="3904"/>
                  </a:lnTo>
                  <a:lnTo>
                    <a:pt x="2005" y="3820"/>
                  </a:lnTo>
                  <a:lnTo>
                    <a:pt x="2110" y="3714"/>
                  </a:lnTo>
                  <a:lnTo>
                    <a:pt x="2195" y="3609"/>
                  </a:lnTo>
                  <a:lnTo>
                    <a:pt x="2195" y="3609"/>
                  </a:lnTo>
                  <a:lnTo>
                    <a:pt x="2321" y="3672"/>
                  </a:lnTo>
                  <a:lnTo>
                    <a:pt x="2469" y="3735"/>
                  </a:lnTo>
                  <a:lnTo>
                    <a:pt x="2617" y="3777"/>
                  </a:lnTo>
                  <a:lnTo>
                    <a:pt x="2765" y="3777"/>
                  </a:lnTo>
                  <a:lnTo>
                    <a:pt x="2786" y="3777"/>
                  </a:lnTo>
                  <a:lnTo>
                    <a:pt x="2786" y="3777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52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6" y="4220"/>
                  </a:lnTo>
                  <a:lnTo>
                    <a:pt x="3714" y="4242"/>
                  </a:lnTo>
                  <a:lnTo>
                    <a:pt x="3883" y="4263"/>
                  </a:lnTo>
                  <a:lnTo>
                    <a:pt x="3883" y="4263"/>
                  </a:lnTo>
                  <a:lnTo>
                    <a:pt x="4073" y="4242"/>
                  </a:lnTo>
                  <a:lnTo>
                    <a:pt x="4263" y="4199"/>
                  </a:lnTo>
                  <a:lnTo>
                    <a:pt x="4431" y="4136"/>
                  </a:lnTo>
                  <a:lnTo>
                    <a:pt x="4600" y="4073"/>
                  </a:lnTo>
                  <a:lnTo>
                    <a:pt x="4769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45"/>
                  </a:lnTo>
                  <a:lnTo>
                    <a:pt x="5128" y="3545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482"/>
                  </a:lnTo>
                  <a:lnTo>
                    <a:pt x="5634" y="3482"/>
                  </a:lnTo>
                  <a:lnTo>
                    <a:pt x="5697" y="3651"/>
                  </a:lnTo>
                  <a:lnTo>
                    <a:pt x="5803" y="3798"/>
                  </a:lnTo>
                  <a:lnTo>
                    <a:pt x="5909" y="3925"/>
                  </a:lnTo>
                  <a:lnTo>
                    <a:pt x="6056" y="4052"/>
                  </a:lnTo>
                  <a:lnTo>
                    <a:pt x="6204" y="4136"/>
                  </a:lnTo>
                  <a:lnTo>
                    <a:pt x="6352" y="4199"/>
                  </a:lnTo>
                  <a:lnTo>
                    <a:pt x="6542" y="4242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42"/>
                  </a:lnTo>
                  <a:lnTo>
                    <a:pt x="7048" y="4220"/>
                  </a:lnTo>
                  <a:lnTo>
                    <a:pt x="7196" y="4157"/>
                  </a:lnTo>
                  <a:lnTo>
                    <a:pt x="7322" y="4073"/>
                  </a:lnTo>
                  <a:lnTo>
                    <a:pt x="7322" y="4073"/>
                  </a:lnTo>
                  <a:lnTo>
                    <a:pt x="7491" y="4115"/>
                  </a:lnTo>
                  <a:lnTo>
                    <a:pt x="768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62" y="3820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50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07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62" y="2258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8"/>
            <p:cNvSpPr/>
            <p:nvPr/>
          </p:nvSpPr>
          <p:spPr>
            <a:xfrm flipH="1">
              <a:off x="-2543812" y="3654474"/>
              <a:ext cx="244083" cy="232412"/>
            </a:xfrm>
            <a:custGeom>
              <a:avLst/>
              <a:gdLst/>
              <a:ahLst/>
              <a:cxnLst/>
              <a:rect l="l" t="t" r="r" b="b"/>
              <a:pathLst>
                <a:path w="9286" h="8842" extrusionOk="0">
                  <a:moveTo>
                    <a:pt x="929" y="1"/>
                  </a:moveTo>
                  <a:lnTo>
                    <a:pt x="127" y="1013"/>
                  </a:lnTo>
                  <a:lnTo>
                    <a:pt x="1" y="866"/>
                  </a:lnTo>
                  <a:lnTo>
                    <a:pt x="43" y="1182"/>
                  </a:lnTo>
                  <a:lnTo>
                    <a:pt x="760" y="8842"/>
                  </a:lnTo>
                  <a:lnTo>
                    <a:pt x="8462" y="8842"/>
                  </a:lnTo>
                  <a:lnTo>
                    <a:pt x="9264" y="486"/>
                  </a:lnTo>
                  <a:lnTo>
                    <a:pt x="9285" y="233"/>
                  </a:lnTo>
                  <a:lnTo>
                    <a:pt x="9095" y="1"/>
                  </a:lnTo>
                  <a:lnTo>
                    <a:pt x="8272" y="1013"/>
                  </a:lnTo>
                  <a:lnTo>
                    <a:pt x="7470" y="1"/>
                  </a:lnTo>
                  <a:lnTo>
                    <a:pt x="6648" y="1013"/>
                  </a:lnTo>
                  <a:lnTo>
                    <a:pt x="5846" y="1"/>
                  </a:lnTo>
                  <a:lnTo>
                    <a:pt x="5825" y="1"/>
                  </a:lnTo>
                  <a:lnTo>
                    <a:pt x="5023" y="1013"/>
                  </a:lnTo>
                  <a:lnTo>
                    <a:pt x="4200" y="1"/>
                  </a:lnTo>
                  <a:lnTo>
                    <a:pt x="3377" y="1013"/>
                  </a:lnTo>
                  <a:lnTo>
                    <a:pt x="2575" y="1"/>
                  </a:lnTo>
                  <a:lnTo>
                    <a:pt x="1752" y="1013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8"/>
            <p:cNvSpPr/>
            <p:nvPr/>
          </p:nvSpPr>
          <p:spPr>
            <a:xfrm flipH="1">
              <a:off x="-2543812" y="3654474"/>
              <a:ext cx="244083" cy="232412"/>
            </a:xfrm>
            <a:custGeom>
              <a:avLst/>
              <a:gdLst/>
              <a:ahLst/>
              <a:cxnLst/>
              <a:rect l="l" t="t" r="r" b="b"/>
              <a:pathLst>
                <a:path w="9286" h="8842" fill="none" extrusionOk="0">
                  <a:moveTo>
                    <a:pt x="9095" y="1"/>
                  </a:moveTo>
                  <a:lnTo>
                    <a:pt x="8272" y="1013"/>
                  </a:lnTo>
                  <a:lnTo>
                    <a:pt x="7470" y="1"/>
                  </a:lnTo>
                  <a:lnTo>
                    <a:pt x="6648" y="1013"/>
                  </a:lnTo>
                  <a:lnTo>
                    <a:pt x="5846" y="1"/>
                  </a:lnTo>
                  <a:lnTo>
                    <a:pt x="5825" y="1"/>
                  </a:lnTo>
                  <a:lnTo>
                    <a:pt x="5023" y="1013"/>
                  </a:lnTo>
                  <a:lnTo>
                    <a:pt x="4200" y="1"/>
                  </a:lnTo>
                  <a:lnTo>
                    <a:pt x="3377" y="1013"/>
                  </a:lnTo>
                  <a:lnTo>
                    <a:pt x="2575" y="1"/>
                  </a:lnTo>
                  <a:lnTo>
                    <a:pt x="1752" y="1013"/>
                  </a:lnTo>
                  <a:lnTo>
                    <a:pt x="929" y="1"/>
                  </a:lnTo>
                  <a:lnTo>
                    <a:pt x="127" y="1013"/>
                  </a:lnTo>
                  <a:lnTo>
                    <a:pt x="1" y="866"/>
                  </a:lnTo>
                  <a:lnTo>
                    <a:pt x="43" y="1182"/>
                  </a:lnTo>
                  <a:lnTo>
                    <a:pt x="760" y="8842"/>
                  </a:lnTo>
                  <a:lnTo>
                    <a:pt x="4981" y="8842"/>
                  </a:lnTo>
                  <a:lnTo>
                    <a:pt x="8462" y="8842"/>
                  </a:lnTo>
                  <a:lnTo>
                    <a:pt x="9264" y="486"/>
                  </a:lnTo>
                  <a:lnTo>
                    <a:pt x="9285" y="233"/>
                  </a:lnTo>
                  <a:lnTo>
                    <a:pt x="90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8"/>
            <p:cNvSpPr/>
            <p:nvPr/>
          </p:nvSpPr>
          <p:spPr>
            <a:xfrm flipH="1">
              <a:off x="-2517185" y="3654474"/>
              <a:ext cx="63820" cy="26653"/>
            </a:xfrm>
            <a:custGeom>
              <a:avLst/>
              <a:gdLst/>
              <a:ahLst/>
              <a:cxnLst/>
              <a:rect l="l" t="t" r="r" b="b"/>
              <a:pathLst>
                <a:path w="2428" h="1014" extrusionOk="0">
                  <a:moveTo>
                    <a:pt x="1" y="1"/>
                  </a:moveTo>
                  <a:lnTo>
                    <a:pt x="127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" y="1"/>
                  </a:lnTo>
                  <a:close/>
                  <a:moveTo>
                    <a:pt x="1625" y="1"/>
                  </a:moveTo>
                  <a:lnTo>
                    <a:pt x="2427" y="1013"/>
                  </a:lnTo>
                  <a:lnTo>
                    <a:pt x="1963" y="423"/>
                  </a:lnTo>
                  <a:lnTo>
                    <a:pt x="1647" y="22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8"/>
            <p:cNvSpPr/>
            <p:nvPr/>
          </p:nvSpPr>
          <p:spPr>
            <a:xfrm flipH="1">
              <a:off x="-2533272" y="3654474"/>
              <a:ext cx="79906" cy="26653"/>
            </a:xfrm>
            <a:custGeom>
              <a:avLst/>
              <a:gdLst/>
              <a:ahLst/>
              <a:cxnLst/>
              <a:rect l="l" t="t" r="r" b="b"/>
              <a:pathLst>
                <a:path w="3040" h="1014" fill="none" extrusionOk="0">
                  <a:moveTo>
                    <a:pt x="1625" y="1"/>
                  </a:moveTo>
                  <a:lnTo>
                    <a:pt x="803" y="1013"/>
                  </a:lnTo>
                  <a:lnTo>
                    <a:pt x="1" y="1"/>
                  </a:lnTo>
                  <a:lnTo>
                    <a:pt x="127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625" y="1"/>
                  </a:lnTo>
                  <a:lnTo>
                    <a:pt x="1647" y="22"/>
                  </a:lnTo>
                  <a:lnTo>
                    <a:pt x="1963" y="423"/>
                  </a:lnTo>
                  <a:lnTo>
                    <a:pt x="2427" y="1013"/>
                  </a:lnTo>
                  <a:lnTo>
                    <a:pt x="3039" y="254"/>
                  </a:lnTo>
                  <a:lnTo>
                    <a:pt x="3039" y="254"/>
                  </a:lnTo>
                  <a:lnTo>
                    <a:pt x="2427" y="1013"/>
                  </a:lnTo>
                  <a:lnTo>
                    <a:pt x="1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8"/>
            <p:cNvSpPr/>
            <p:nvPr/>
          </p:nvSpPr>
          <p:spPr>
            <a:xfrm flipH="1">
              <a:off x="-2536031" y="3654474"/>
              <a:ext cx="105403" cy="232412"/>
            </a:xfrm>
            <a:custGeom>
              <a:avLst/>
              <a:gdLst/>
              <a:ahLst/>
              <a:cxnLst/>
              <a:rect l="l" t="t" r="r" b="b"/>
              <a:pathLst>
                <a:path w="4010" h="8842" extrusionOk="0">
                  <a:moveTo>
                    <a:pt x="866" y="1"/>
                  </a:moveTo>
                  <a:lnTo>
                    <a:pt x="823" y="296"/>
                  </a:lnTo>
                  <a:lnTo>
                    <a:pt x="1" y="8842"/>
                  </a:lnTo>
                  <a:lnTo>
                    <a:pt x="718" y="8842"/>
                  </a:lnTo>
                  <a:lnTo>
                    <a:pt x="992" y="169"/>
                  </a:lnTo>
                  <a:lnTo>
                    <a:pt x="866" y="1"/>
                  </a:lnTo>
                  <a:close/>
                  <a:moveTo>
                    <a:pt x="2490" y="1"/>
                  </a:moveTo>
                  <a:lnTo>
                    <a:pt x="1668" y="1013"/>
                  </a:lnTo>
                  <a:lnTo>
                    <a:pt x="1330" y="591"/>
                  </a:lnTo>
                  <a:lnTo>
                    <a:pt x="1056" y="8842"/>
                  </a:lnTo>
                  <a:lnTo>
                    <a:pt x="1921" y="8842"/>
                  </a:lnTo>
                  <a:lnTo>
                    <a:pt x="2512" y="22"/>
                  </a:lnTo>
                  <a:lnTo>
                    <a:pt x="2490" y="1"/>
                  </a:lnTo>
                  <a:close/>
                  <a:moveTo>
                    <a:pt x="4010" y="127"/>
                  </a:moveTo>
                  <a:lnTo>
                    <a:pt x="3904" y="254"/>
                  </a:lnTo>
                  <a:lnTo>
                    <a:pt x="3292" y="1013"/>
                  </a:lnTo>
                  <a:lnTo>
                    <a:pt x="2828" y="423"/>
                  </a:lnTo>
                  <a:lnTo>
                    <a:pt x="2258" y="8842"/>
                  </a:lnTo>
                  <a:lnTo>
                    <a:pt x="3145" y="8842"/>
                  </a:lnTo>
                  <a:lnTo>
                    <a:pt x="4010" y="127"/>
                  </a:lnTo>
                  <a:close/>
                </a:path>
              </a:pathLst>
            </a:custGeom>
            <a:solidFill>
              <a:srgbClr val="000000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8"/>
            <p:cNvSpPr/>
            <p:nvPr/>
          </p:nvSpPr>
          <p:spPr>
            <a:xfrm flipH="1">
              <a:off x="-2536031" y="3657813"/>
              <a:ext cx="46051" cy="229074"/>
            </a:xfrm>
            <a:custGeom>
              <a:avLst/>
              <a:gdLst/>
              <a:ahLst/>
              <a:cxnLst/>
              <a:rect l="l" t="t" r="r" b="b"/>
              <a:pathLst>
                <a:path w="1752" h="8715" fill="none" extrusionOk="0">
                  <a:moveTo>
                    <a:pt x="1752" y="0"/>
                  </a:moveTo>
                  <a:lnTo>
                    <a:pt x="1646" y="127"/>
                  </a:lnTo>
                  <a:lnTo>
                    <a:pt x="1034" y="886"/>
                  </a:lnTo>
                  <a:lnTo>
                    <a:pt x="570" y="296"/>
                  </a:lnTo>
                  <a:lnTo>
                    <a:pt x="0" y="8715"/>
                  </a:lnTo>
                  <a:lnTo>
                    <a:pt x="887" y="8715"/>
                  </a:lnTo>
                  <a:lnTo>
                    <a:pt x="17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8"/>
            <p:cNvSpPr/>
            <p:nvPr/>
          </p:nvSpPr>
          <p:spPr>
            <a:xfrm flipH="1">
              <a:off x="-2456730" y="3654474"/>
              <a:ext cx="26101" cy="232412"/>
            </a:xfrm>
            <a:custGeom>
              <a:avLst/>
              <a:gdLst/>
              <a:ahLst/>
              <a:cxnLst/>
              <a:rect l="l" t="t" r="r" b="b"/>
              <a:pathLst>
                <a:path w="993" h="8842" fill="none" extrusionOk="0">
                  <a:moveTo>
                    <a:pt x="866" y="1"/>
                  </a:moveTo>
                  <a:lnTo>
                    <a:pt x="823" y="296"/>
                  </a:lnTo>
                  <a:lnTo>
                    <a:pt x="1" y="8842"/>
                  </a:lnTo>
                  <a:lnTo>
                    <a:pt x="718" y="8842"/>
                  </a:lnTo>
                  <a:lnTo>
                    <a:pt x="992" y="169"/>
                  </a:lnTo>
                  <a:lnTo>
                    <a:pt x="8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8"/>
            <p:cNvSpPr/>
            <p:nvPr/>
          </p:nvSpPr>
          <p:spPr>
            <a:xfrm flipH="1">
              <a:off x="-2496657" y="3654474"/>
              <a:ext cx="38297" cy="232412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5" y="1"/>
                  </a:moveTo>
                  <a:lnTo>
                    <a:pt x="613" y="1013"/>
                  </a:lnTo>
                  <a:lnTo>
                    <a:pt x="275" y="591"/>
                  </a:lnTo>
                  <a:lnTo>
                    <a:pt x="1" y="8842"/>
                  </a:lnTo>
                  <a:lnTo>
                    <a:pt x="866" y="8842"/>
                  </a:lnTo>
                  <a:lnTo>
                    <a:pt x="1457" y="22"/>
                  </a:lnTo>
                  <a:lnTo>
                    <a:pt x="14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8"/>
            <p:cNvSpPr/>
            <p:nvPr/>
          </p:nvSpPr>
          <p:spPr>
            <a:xfrm flipH="1">
              <a:off x="-2465588" y="3658916"/>
              <a:ext cx="16113" cy="227970"/>
            </a:xfrm>
            <a:custGeom>
              <a:avLst/>
              <a:gdLst/>
              <a:ahLst/>
              <a:cxnLst/>
              <a:rect l="l" t="t" r="r" b="b"/>
              <a:pathLst>
                <a:path w="613" h="8673" extrusionOk="0">
                  <a:moveTo>
                    <a:pt x="275" y="0"/>
                  </a:moveTo>
                  <a:lnTo>
                    <a:pt x="1" y="8673"/>
                  </a:lnTo>
                  <a:lnTo>
                    <a:pt x="339" y="8673"/>
                  </a:lnTo>
                  <a:lnTo>
                    <a:pt x="613" y="42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8"/>
            <p:cNvSpPr/>
            <p:nvPr/>
          </p:nvSpPr>
          <p:spPr>
            <a:xfrm flipH="1">
              <a:off x="-2504989" y="3655026"/>
              <a:ext cx="23893" cy="231860"/>
            </a:xfrm>
            <a:custGeom>
              <a:avLst/>
              <a:gdLst/>
              <a:ahLst/>
              <a:cxnLst/>
              <a:rect l="l" t="t" r="r" b="b"/>
              <a:pathLst>
                <a:path w="909" h="8821" extrusionOk="0">
                  <a:moveTo>
                    <a:pt x="592" y="1"/>
                  </a:moveTo>
                  <a:lnTo>
                    <a:pt x="1" y="8821"/>
                  </a:lnTo>
                  <a:lnTo>
                    <a:pt x="338" y="8821"/>
                  </a:lnTo>
                  <a:lnTo>
                    <a:pt x="908" y="402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8"/>
            <p:cNvSpPr/>
            <p:nvPr/>
          </p:nvSpPr>
          <p:spPr>
            <a:xfrm flipH="1">
              <a:off x="-2543812" y="3654474"/>
              <a:ext cx="30543" cy="232412"/>
            </a:xfrm>
            <a:custGeom>
              <a:avLst/>
              <a:gdLst/>
              <a:ahLst/>
              <a:cxnLst/>
              <a:rect l="l" t="t" r="r" b="b"/>
              <a:pathLst>
                <a:path w="1162" h="8842" extrusionOk="0">
                  <a:moveTo>
                    <a:pt x="971" y="1"/>
                  </a:moveTo>
                  <a:lnTo>
                    <a:pt x="866" y="127"/>
                  </a:lnTo>
                  <a:lnTo>
                    <a:pt x="1" y="8842"/>
                  </a:lnTo>
                  <a:lnTo>
                    <a:pt x="338" y="8842"/>
                  </a:lnTo>
                  <a:lnTo>
                    <a:pt x="1140" y="486"/>
                  </a:lnTo>
                  <a:lnTo>
                    <a:pt x="1161" y="233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8"/>
            <p:cNvSpPr/>
            <p:nvPr/>
          </p:nvSpPr>
          <p:spPr>
            <a:xfrm flipH="1">
              <a:off x="-2428999" y="3735458"/>
              <a:ext cx="113183" cy="77120"/>
            </a:xfrm>
            <a:custGeom>
              <a:avLst/>
              <a:gdLst/>
              <a:ahLst/>
              <a:cxnLst/>
              <a:rect l="l" t="t" r="r" b="b"/>
              <a:pathLst>
                <a:path w="4306" h="2934" extrusionOk="0">
                  <a:moveTo>
                    <a:pt x="1921" y="0"/>
                  </a:moveTo>
                  <a:lnTo>
                    <a:pt x="1710" y="21"/>
                  </a:lnTo>
                  <a:lnTo>
                    <a:pt x="1520" y="64"/>
                  </a:lnTo>
                  <a:lnTo>
                    <a:pt x="1309" y="106"/>
                  </a:lnTo>
                  <a:lnTo>
                    <a:pt x="1119" y="169"/>
                  </a:lnTo>
                  <a:lnTo>
                    <a:pt x="950" y="253"/>
                  </a:lnTo>
                  <a:lnTo>
                    <a:pt x="781" y="338"/>
                  </a:lnTo>
                  <a:lnTo>
                    <a:pt x="634" y="422"/>
                  </a:lnTo>
                  <a:lnTo>
                    <a:pt x="486" y="528"/>
                  </a:lnTo>
                  <a:lnTo>
                    <a:pt x="359" y="633"/>
                  </a:lnTo>
                  <a:lnTo>
                    <a:pt x="254" y="760"/>
                  </a:lnTo>
                  <a:lnTo>
                    <a:pt x="170" y="886"/>
                  </a:lnTo>
                  <a:lnTo>
                    <a:pt x="106" y="1034"/>
                  </a:lnTo>
                  <a:lnTo>
                    <a:pt x="43" y="1161"/>
                  </a:lnTo>
                  <a:lnTo>
                    <a:pt x="1" y="1308"/>
                  </a:lnTo>
                  <a:lnTo>
                    <a:pt x="1" y="1456"/>
                  </a:lnTo>
                  <a:lnTo>
                    <a:pt x="1" y="1604"/>
                  </a:lnTo>
                  <a:lnTo>
                    <a:pt x="43" y="1752"/>
                  </a:lnTo>
                  <a:lnTo>
                    <a:pt x="106" y="1899"/>
                  </a:lnTo>
                  <a:lnTo>
                    <a:pt x="170" y="2026"/>
                  </a:lnTo>
                  <a:lnTo>
                    <a:pt x="254" y="2152"/>
                  </a:lnTo>
                  <a:lnTo>
                    <a:pt x="359" y="2279"/>
                  </a:lnTo>
                  <a:lnTo>
                    <a:pt x="486" y="2406"/>
                  </a:lnTo>
                  <a:lnTo>
                    <a:pt x="634" y="2490"/>
                  </a:lnTo>
                  <a:lnTo>
                    <a:pt x="781" y="2596"/>
                  </a:lnTo>
                  <a:lnTo>
                    <a:pt x="950" y="2680"/>
                  </a:lnTo>
                  <a:lnTo>
                    <a:pt x="1119" y="2743"/>
                  </a:lnTo>
                  <a:lnTo>
                    <a:pt x="1309" y="2807"/>
                  </a:lnTo>
                  <a:lnTo>
                    <a:pt x="1520" y="2870"/>
                  </a:lnTo>
                  <a:lnTo>
                    <a:pt x="1710" y="2891"/>
                  </a:lnTo>
                  <a:lnTo>
                    <a:pt x="1921" y="2912"/>
                  </a:lnTo>
                  <a:lnTo>
                    <a:pt x="2153" y="2933"/>
                  </a:lnTo>
                  <a:lnTo>
                    <a:pt x="2364" y="2912"/>
                  </a:lnTo>
                  <a:lnTo>
                    <a:pt x="2575" y="2891"/>
                  </a:lnTo>
                  <a:lnTo>
                    <a:pt x="2786" y="2870"/>
                  </a:lnTo>
                  <a:lnTo>
                    <a:pt x="2976" y="2807"/>
                  </a:lnTo>
                  <a:lnTo>
                    <a:pt x="3166" y="2743"/>
                  </a:lnTo>
                  <a:lnTo>
                    <a:pt x="3356" y="2680"/>
                  </a:lnTo>
                  <a:lnTo>
                    <a:pt x="3525" y="2596"/>
                  </a:lnTo>
                  <a:lnTo>
                    <a:pt x="3672" y="2490"/>
                  </a:lnTo>
                  <a:lnTo>
                    <a:pt x="3799" y="2406"/>
                  </a:lnTo>
                  <a:lnTo>
                    <a:pt x="3925" y="2279"/>
                  </a:lnTo>
                  <a:lnTo>
                    <a:pt x="4031" y="2152"/>
                  </a:lnTo>
                  <a:lnTo>
                    <a:pt x="4136" y="2026"/>
                  </a:lnTo>
                  <a:lnTo>
                    <a:pt x="4200" y="1899"/>
                  </a:lnTo>
                  <a:lnTo>
                    <a:pt x="4263" y="1752"/>
                  </a:lnTo>
                  <a:lnTo>
                    <a:pt x="4284" y="1604"/>
                  </a:lnTo>
                  <a:lnTo>
                    <a:pt x="4305" y="1456"/>
                  </a:lnTo>
                  <a:lnTo>
                    <a:pt x="4284" y="1308"/>
                  </a:lnTo>
                  <a:lnTo>
                    <a:pt x="4263" y="1161"/>
                  </a:lnTo>
                  <a:lnTo>
                    <a:pt x="4200" y="1034"/>
                  </a:lnTo>
                  <a:lnTo>
                    <a:pt x="4136" y="886"/>
                  </a:lnTo>
                  <a:lnTo>
                    <a:pt x="4031" y="760"/>
                  </a:lnTo>
                  <a:lnTo>
                    <a:pt x="3925" y="633"/>
                  </a:lnTo>
                  <a:lnTo>
                    <a:pt x="3799" y="528"/>
                  </a:lnTo>
                  <a:lnTo>
                    <a:pt x="3672" y="422"/>
                  </a:lnTo>
                  <a:lnTo>
                    <a:pt x="3525" y="338"/>
                  </a:lnTo>
                  <a:lnTo>
                    <a:pt x="3356" y="253"/>
                  </a:lnTo>
                  <a:lnTo>
                    <a:pt x="3166" y="169"/>
                  </a:lnTo>
                  <a:lnTo>
                    <a:pt x="2976" y="106"/>
                  </a:lnTo>
                  <a:lnTo>
                    <a:pt x="2786" y="64"/>
                  </a:lnTo>
                  <a:lnTo>
                    <a:pt x="2575" y="21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8"/>
            <p:cNvSpPr/>
            <p:nvPr/>
          </p:nvSpPr>
          <p:spPr>
            <a:xfrm flipH="1">
              <a:off x="-2410678" y="3749863"/>
              <a:ext cx="76542" cy="48286"/>
            </a:xfrm>
            <a:custGeom>
              <a:avLst/>
              <a:gdLst/>
              <a:ahLst/>
              <a:cxnLst/>
              <a:rect l="l" t="t" r="r" b="b"/>
              <a:pathLst>
                <a:path w="2912" h="1837" extrusionOk="0">
                  <a:moveTo>
                    <a:pt x="1456" y="1"/>
                  </a:moveTo>
                  <a:lnTo>
                    <a:pt x="1161" y="22"/>
                  </a:lnTo>
                  <a:lnTo>
                    <a:pt x="886" y="64"/>
                  </a:lnTo>
                  <a:lnTo>
                    <a:pt x="633" y="149"/>
                  </a:lnTo>
                  <a:lnTo>
                    <a:pt x="422" y="254"/>
                  </a:lnTo>
                  <a:lnTo>
                    <a:pt x="232" y="402"/>
                  </a:lnTo>
                  <a:lnTo>
                    <a:pt x="106" y="549"/>
                  </a:lnTo>
                  <a:lnTo>
                    <a:pt x="63" y="634"/>
                  </a:lnTo>
                  <a:lnTo>
                    <a:pt x="21" y="739"/>
                  </a:lnTo>
                  <a:lnTo>
                    <a:pt x="0" y="824"/>
                  </a:lnTo>
                  <a:lnTo>
                    <a:pt x="0" y="908"/>
                  </a:lnTo>
                  <a:lnTo>
                    <a:pt x="0" y="1014"/>
                  </a:lnTo>
                  <a:lnTo>
                    <a:pt x="21" y="1098"/>
                  </a:lnTo>
                  <a:lnTo>
                    <a:pt x="63" y="1182"/>
                  </a:lnTo>
                  <a:lnTo>
                    <a:pt x="106" y="1267"/>
                  </a:lnTo>
                  <a:lnTo>
                    <a:pt x="232" y="1436"/>
                  </a:lnTo>
                  <a:lnTo>
                    <a:pt x="422" y="1562"/>
                  </a:lnTo>
                  <a:lnTo>
                    <a:pt x="633" y="1689"/>
                  </a:lnTo>
                  <a:lnTo>
                    <a:pt x="886" y="1773"/>
                  </a:lnTo>
                  <a:lnTo>
                    <a:pt x="1161" y="1815"/>
                  </a:lnTo>
                  <a:lnTo>
                    <a:pt x="1456" y="1837"/>
                  </a:lnTo>
                  <a:lnTo>
                    <a:pt x="1751" y="1815"/>
                  </a:lnTo>
                  <a:lnTo>
                    <a:pt x="2026" y="1773"/>
                  </a:lnTo>
                  <a:lnTo>
                    <a:pt x="2258" y="1689"/>
                  </a:lnTo>
                  <a:lnTo>
                    <a:pt x="2490" y="1562"/>
                  </a:lnTo>
                  <a:lnTo>
                    <a:pt x="2659" y="1436"/>
                  </a:lnTo>
                  <a:lnTo>
                    <a:pt x="2806" y="1267"/>
                  </a:lnTo>
                  <a:lnTo>
                    <a:pt x="2849" y="1182"/>
                  </a:lnTo>
                  <a:lnTo>
                    <a:pt x="2891" y="1098"/>
                  </a:lnTo>
                  <a:lnTo>
                    <a:pt x="2912" y="1014"/>
                  </a:lnTo>
                  <a:lnTo>
                    <a:pt x="2912" y="908"/>
                  </a:lnTo>
                  <a:lnTo>
                    <a:pt x="2912" y="824"/>
                  </a:lnTo>
                  <a:lnTo>
                    <a:pt x="2891" y="739"/>
                  </a:lnTo>
                  <a:lnTo>
                    <a:pt x="2849" y="634"/>
                  </a:lnTo>
                  <a:lnTo>
                    <a:pt x="2806" y="549"/>
                  </a:lnTo>
                  <a:lnTo>
                    <a:pt x="2659" y="402"/>
                  </a:lnTo>
                  <a:lnTo>
                    <a:pt x="2490" y="254"/>
                  </a:lnTo>
                  <a:lnTo>
                    <a:pt x="2258" y="149"/>
                  </a:lnTo>
                  <a:lnTo>
                    <a:pt x="2026" y="64"/>
                  </a:lnTo>
                  <a:lnTo>
                    <a:pt x="1751" y="22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8"/>
            <p:cNvSpPr/>
            <p:nvPr/>
          </p:nvSpPr>
          <p:spPr>
            <a:xfrm flipH="1">
              <a:off x="-2587051" y="3802012"/>
              <a:ext cx="156974" cy="89868"/>
            </a:xfrm>
            <a:custGeom>
              <a:avLst/>
              <a:gdLst/>
              <a:ahLst/>
              <a:cxnLst/>
              <a:rect l="l" t="t" r="r" b="b"/>
              <a:pathLst>
                <a:path w="5972" h="3419" extrusionOk="0">
                  <a:moveTo>
                    <a:pt x="5655" y="0"/>
                  </a:moveTo>
                  <a:lnTo>
                    <a:pt x="5360" y="190"/>
                  </a:lnTo>
                  <a:lnTo>
                    <a:pt x="4664" y="633"/>
                  </a:lnTo>
                  <a:lnTo>
                    <a:pt x="3862" y="1098"/>
                  </a:lnTo>
                  <a:lnTo>
                    <a:pt x="3524" y="1287"/>
                  </a:lnTo>
                  <a:lnTo>
                    <a:pt x="3250" y="1393"/>
                  </a:lnTo>
                  <a:lnTo>
                    <a:pt x="296" y="2385"/>
                  </a:lnTo>
                  <a:lnTo>
                    <a:pt x="169" y="2448"/>
                  </a:lnTo>
                  <a:lnTo>
                    <a:pt x="85" y="2532"/>
                  </a:lnTo>
                  <a:lnTo>
                    <a:pt x="22" y="2659"/>
                  </a:lnTo>
                  <a:lnTo>
                    <a:pt x="0" y="2786"/>
                  </a:lnTo>
                  <a:lnTo>
                    <a:pt x="0" y="2870"/>
                  </a:lnTo>
                  <a:lnTo>
                    <a:pt x="43" y="2954"/>
                  </a:lnTo>
                  <a:lnTo>
                    <a:pt x="85" y="3039"/>
                  </a:lnTo>
                  <a:lnTo>
                    <a:pt x="127" y="3102"/>
                  </a:lnTo>
                  <a:lnTo>
                    <a:pt x="190" y="3144"/>
                  </a:lnTo>
                  <a:lnTo>
                    <a:pt x="275" y="3186"/>
                  </a:lnTo>
                  <a:lnTo>
                    <a:pt x="338" y="3208"/>
                  </a:lnTo>
                  <a:lnTo>
                    <a:pt x="444" y="3229"/>
                  </a:lnTo>
                  <a:lnTo>
                    <a:pt x="2026" y="3229"/>
                  </a:lnTo>
                  <a:lnTo>
                    <a:pt x="2406" y="3250"/>
                  </a:lnTo>
                  <a:lnTo>
                    <a:pt x="2828" y="3292"/>
                  </a:lnTo>
                  <a:lnTo>
                    <a:pt x="3313" y="3334"/>
                  </a:lnTo>
                  <a:lnTo>
                    <a:pt x="3841" y="3397"/>
                  </a:lnTo>
                  <a:lnTo>
                    <a:pt x="4389" y="3419"/>
                  </a:lnTo>
                  <a:lnTo>
                    <a:pt x="4917" y="3419"/>
                  </a:lnTo>
                  <a:lnTo>
                    <a:pt x="5191" y="3397"/>
                  </a:lnTo>
                  <a:lnTo>
                    <a:pt x="5466" y="3355"/>
                  </a:lnTo>
                  <a:lnTo>
                    <a:pt x="5719" y="3292"/>
                  </a:lnTo>
                  <a:lnTo>
                    <a:pt x="5972" y="3229"/>
                  </a:lnTo>
                  <a:lnTo>
                    <a:pt x="565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7" name="Google Shape;3217;p38"/>
            <p:cNvGrpSpPr/>
            <p:nvPr/>
          </p:nvGrpSpPr>
          <p:grpSpPr>
            <a:xfrm>
              <a:off x="-3178299" y="3105305"/>
              <a:ext cx="107060" cy="155490"/>
              <a:chOff x="-3801284" y="4"/>
              <a:chExt cx="71123" cy="103289"/>
            </a:xfrm>
          </p:grpSpPr>
          <p:sp>
            <p:nvSpPr>
              <p:cNvPr id="3218" name="Google Shape;3218;p38"/>
              <p:cNvSpPr/>
              <p:nvPr/>
            </p:nvSpPr>
            <p:spPr>
              <a:xfrm>
                <a:off x="-3787055" y="29065"/>
                <a:ext cx="9896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942" extrusionOk="0">
                    <a:moveTo>
                      <a:pt x="138" y="0"/>
                    </a:moveTo>
                    <a:lnTo>
                      <a:pt x="111" y="28"/>
                    </a:lnTo>
                    <a:lnTo>
                      <a:pt x="55" y="56"/>
                    </a:lnTo>
                    <a:lnTo>
                      <a:pt x="28" y="167"/>
                    </a:lnTo>
                    <a:lnTo>
                      <a:pt x="0" y="305"/>
                    </a:lnTo>
                    <a:lnTo>
                      <a:pt x="0" y="499"/>
                    </a:lnTo>
                    <a:lnTo>
                      <a:pt x="55" y="693"/>
                    </a:lnTo>
                    <a:lnTo>
                      <a:pt x="111" y="831"/>
                    </a:lnTo>
                    <a:lnTo>
                      <a:pt x="194" y="914"/>
                    </a:lnTo>
                    <a:lnTo>
                      <a:pt x="249" y="942"/>
                    </a:lnTo>
                    <a:lnTo>
                      <a:pt x="305" y="942"/>
                    </a:lnTo>
                    <a:lnTo>
                      <a:pt x="332" y="914"/>
                    </a:lnTo>
                    <a:lnTo>
                      <a:pt x="388" y="886"/>
                    </a:lnTo>
                    <a:lnTo>
                      <a:pt x="443" y="776"/>
                    </a:lnTo>
                    <a:lnTo>
                      <a:pt x="443" y="610"/>
                    </a:lnTo>
                    <a:lnTo>
                      <a:pt x="443" y="443"/>
                    </a:lnTo>
                    <a:lnTo>
                      <a:pt x="388" y="250"/>
                    </a:lnTo>
                    <a:lnTo>
                      <a:pt x="332" y="111"/>
                    </a:lnTo>
                    <a:lnTo>
                      <a:pt x="249" y="28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8"/>
              <p:cNvSpPr/>
              <p:nvPr/>
            </p:nvSpPr>
            <p:spPr>
              <a:xfrm>
                <a:off x="-3740682" y="24731"/>
                <a:ext cx="10521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942" extrusionOk="0">
                    <a:moveTo>
                      <a:pt x="111" y="1"/>
                    </a:moveTo>
                    <a:lnTo>
                      <a:pt x="83" y="56"/>
                    </a:lnTo>
                    <a:lnTo>
                      <a:pt x="28" y="167"/>
                    </a:lnTo>
                    <a:lnTo>
                      <a:pt x="0" y="305"/>
                    </a:lnTo>
                    <a:lnTo>
                      <a:pt x="28" y="499"/>
                    </a:lnTo>
                    <a:lnTo>
                      <a:pt x="56" y="693"/>
                    </a:lnTo>
                    <a:lnTo>
                      <a:pt x="139" y="831"/>
                    </a:lnTo>
                    <a:lnTo>
                      <a:pt x="222" y="914"/>
                    </a:lnTo>
                    <a:lnTo>
                      <a:pt x="277" y="942"/>
                    </a:lnTo>
                    <a:lnTo>
                      <a:pt x="305" y="942"/>
                    </a:lnTo>
                    <a:lnTo>
                      <a:pt x="360" y="914"/>
                    </a:lnTo>
                    <a:lnTo>
                      <a:pt x="388" y="887"/>
                    </a:lnTo>
                    <a:lnTo>
                      <a:pt x="443" y="776"/>
                    </a:lnTo>
                    <a:lnTo>
                      <a:pt x="471" y="610"/>
                    </a:lnTo>
                    <a:lnTo>
                      <a:pt x="471" y="444"/>
                    </a:lnTo>
                    <a:lnTo>
                      <a:pt x="416" y="250"/>
                    </a:lnTo>
                    <a:lnTo>
                      <a:pt x="333" y="111"/>
                    </a:lnTo>
                    <a:lnTo>
                      <a:pt x="249" y="28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8"/>
              <p:cNvSpPr/>
              <p:nvPr/>
            </p:nvSpPr>
            <p:spPr>
              <a:xfrm>
                <a:off x="-3773451" y="94603"/>
                <a:ext cx="40207" cy="8689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389" extrusionOk="0">
                    <a:moveTo>
                      <a:pt x="1689" y="1"/>
                    </a:moveTo>
                    <a:lnTo>
                      <a:pt x="1550" y="84"/>
                    </a:lnTo>
                    <a:lnTo>
                      <a:pt x="1412" y="139"/>
                    </a:lnTo>
                    <a:lnTo>
                      <a:pt x="1246" y="167"/>
                    </a:lnTo>
                    <a:lnTo>
                      <a:pt x="997" y="195"/>
                    </a:lnTo>
                    <a:lnTo>
                      <a:pt x="720" y="195"/>
                    </a:lnTo>
                    <a:lnTo>
                      <a:pt x="415" y="139"/>
                    </a:lnTo>
                    <a:lnTo>
                      <a:pt x="83" y="29"/>
                    </a:lnTo>
                    <a:lnTo>
                      <a:pt x="0" y="195"/>
                    </a:lnTo>
                    <a:lnTo>
                      <a:pt x="249" y="278"/>
                    </a:lnTo>
                    <a:lnTo>
                      <a:pt x="498" y="361"/>
                    </a:lnTo>
                    <a:lnTo>
                      <a:pt x="720" y="388"/>
                    </a:lnTo>
                    <a:lnTo>
                      <a:pt x="1107" y="388"/>
                    </a:lnTo>
                    <a:lnTo>
                      <a:pt x="1274" y="361"/>
                    </a:lnTo>
                    <a:lnTo>
                      <a:pt x="1550" y="278"/>
                    </a:lnTo>
                    <a:lnTo>
                      <a:pt x="1716" y="195"/>
                    </a:lnTo>
                    <a:lnTo>
                      <a:pt x="1800" y="167"/>
                    </a:lnTo>
                    <a:lnTo>
                      <a:pt x="1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8"/>
              <p:cNvSpPr/>
              <p:nvPr/>
            </p:nvSpPr>
            <p:spPr>
              <a:xfrm>
                <a:off x="-3756140" y="47605"/>
                <a:ext cx="22270" cy="36522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635" extrusionOk="0">
                    <a:moveTo>
                      <a:pt x="332" y="1"/>
                    </a:moveTo>
                    <a:lnTo>
                      <a:pt x="139" y="29"/>
                    </a:lnTo>
                    <a:lnTo>
                      <a:pt x="194" y="278"/>
                    </a:lnTo>
                    <a:lnTo>
                      <a:pt x="332" y="665"/>
                    </a:lnTo>
                    <a:lnTo>
                      <a:pt x="415" y="831"/>
                    </a:lnTo>
                    <a:lnTo>
                      <a:pt x="499" y="998"/>
                    </a:lnTo>
                    <a:lnTo>
                      <a:pt x="637" y="1136"/>
                    </a:lnTo>
                    <a:lnTo>
                      <a:pt x="692" y="1164"/>
                    </a:lnTo>
                    <a:lnTo>
                      <a:pt x="775" y="1191"/>
                    </a:lnTo>
                    <a:lnTo>
                      <a:pt x="803" y="1191"/>
                    </a:lnTo>
                    <a:lnTo>
                      <a:pt x="748" y="1247"/>
                    </a:lnTo>
                    <a:lnTo>
                      <a:pt x="692" y="1302"/>
                    </a:lnTo>
                    <a:lnTo>
                      <a:pt x="554" y="1385"/>
                    </a:lnTo>
                    <a:lnTo>
                      <a:pt x="388" y="1441"/>
                    </a:lnTo>
                    <a:lnTo>
                      <a:pt x="194" y="1468"/>
                    </a:lnTo>
                    <a:lnTo>
                      <a:pt x="28" y="1441"/>
                    </a:lnTo>
                    <a:lnTo>
                      <a:pt x="0" y="1634"/>
                    </a:lnTo>
                    <a:lnTo>
                      <a:pt x="415" y="1634"/>
                    </a:lnTo>
                    <a:lnTo>
                      <a:pt x="609" y="1551"/>
                    </a:lnTo>
                    <a:lnTo>
                      <a:pt x="803" y="1468"/>
                    </a:lnTo>
                    <a:lnTo>
                      <a:pt x="914" y="1357"/>
                    </a:lnTo>
                    <a:lnTo>
                      <a:pt x="969" y="1302"/>
                    </a:lnTo>
                    <a:lnTo>
                      <a:pt x="997" y="1219"/>
                    </a:lnTo>
                    <a:lnTo>
                      <a:pt x="997" y="1136"/>
                    </a:lnTo>
                    <a:lnTo>
                      <a:pt x="941" y="1053"/>
                    </a:lnTo>
                    <a:lnTo>
                      <a:pt x="886" y="1025"/>
                    </a:lnTo>
                    <a:lnTo>
                      <a:pt x="803" y="998"/>
                    </a:lnTo>
                    <a:lnTo>
                      <a:pt x="748" y="970"/>
                    </a:lnTo>
                    <a:lnTo>
                      <a:pt x="665" y="887"/>
                    </a:lnTo>
                    <a:lnTo>
                      <a:pt x="582" y="776"/>
                    </a:lnTo>
                    <a:lnTo>
                      <a:pt x="526" y="638"/>
                    </a:lnTo>
                    <a:lnTo>
                      <a:pt x="415" y="305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8"/>
              <p:cNvSpPr/>
              <p:nvPr/>
            </p:nvSpPr>
            <p:spPr>
              <a:xfrm>
                <a:off x="-3801284" y="4"/>
                <a:ext cx="24125" cy="13626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610" extrusionOk="0">
                    <a:moveTo>
                      <a:pt x="582" y="0"/>
                    </a:moveTo>
                    <a:lnTo>
                      <a:pt x="471" y="28"/>
                    </a:lnTo>
                    <a:lnTo>
                      <a:pt x="333" y="56"/>
                    </a:lnTo>
                    <a:lnTo>
                      <a:pt x="222" y="166"/>
                    </a:lnTo>
                    <a:lnTo>
                      <a:pt x="111" y="277"/>
                    </a:lnTo>
                    <a:lnTo>
                      <a:pt x="56" y="416"/>
                    </a:lnTo>
                    <a:lnTo>
                      <a:pt x="0" y="582"/>
                    </a:lnTo>
                    <a:lnTo>
                      <a:pt x="194" y="609"/>
                    </a:lnTo>
                    <a:lnTo>
                      <a:pt x="222" y="499"/>
                    </a:lnTo>
                    <a:lnTo>
                      <a:pt x="277" y="388"/>
                    </a:lnTo>
                    <a:lnTo>
                      <a:pt x="333" y="305"/>
                    </a:lnTo>
                    <a:lnTo>
                      <a:pt x="443" y="249"/>
                    </a:lnTo>
                    <a:lnTo>
                      <a:pt x="526" y="194"/>
                    </a:lnTo>
                    <a:lnTo>
                      <a:pt x="803" y="194"/>
                    </a:lnTo>
                    <a:lnTo>
                      <a:pt x="942" y="222"/>
                    </a:lnTo>
                    <a:lnTo>
                      <a:pt x="997" y="249"/>
                    </a:lnTo>
                    <a:lnTo>
                      <a:pt x="1080" y="56"/>
                    </a:lnTo>
                    <a:lnTo>
                      <a:pt x="997" y="28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23" name="Google Shape;3223;p38"/>
            <p:cNvSpPr/>
            <p:nvPr/>
          </p:nvSpPr>
          <p:spPr>
            <a:xfrm rot="1313075">
              <a:off x="-3103506" y="3097788"/>
              <a:ext cx="36313" cy="20512"/>
            </a:xfrm>
            <a:custGeom>
              <a:avLst/>
              <a:gdLst/>
              <a:ahLst/>
              <a:cxnLst/>
              <a:rect l="l" t="t" r="r" b="b"/>
              <a:pathLst>
                <a:path w="1080" h="610" extrusionOk="0">
                  <a:moveTo>
                    <a:pt x="582" y="0"/>
                  </a:moveTo>
                  <a:lnTo>
                    <a:pt x="471" y="28"/>
                  </a:lnTo>
                  <a:lnTo>
                    <a:pt x="333" y="56"/>
                  </a:lnTo>
                  <a:lnTo>
                    <a:pt x="222" y="166"/>
                  </a:lnTo>
                  <a:lnTo>
                    <a:pt x="111" y="277"/>
                  </a:lnTo>
                  <a:lnTo>
                    <a:pt x="56" y="416"/>
                  </a:lnTo>
                  <a:lnTo>
                    <a:pt x="0" y="582"/>
                  </a:lnTo>
                  <a:lnTo>
                    <a:pt x="194" y="609"/>
                  </a:lnTo>
                  <a:lnTo>
                    <a:pt x="222" y="499"/>
                  </a:lnTo>
                  <a:lnTo>
                    <a:pt x="277" y="388"/>
                  </a:lnTo>
                  <a:lnTo>
                    <a:pt x="333" y="305"/>
                  </a:lnTo>
                  <a:lnTo>
                    <a:pt x="443" y="249"/>
                  </a:lnTo>
                  <a:lnTo>
                    <a:pt x="526" y="194"/>
                  </a:lnTo>
                  <a:lnTo>
                    <a:pt x="803" y="194"/>
                  </a:lnTo>
                  <a:lnTo>
                    <a:pt x="942" y="222"/>
                  </a:lnTo>
                  <a:lnTo>
                    <a:pt x="997" y="249"/>
                  </a:lnTo>
                  <a:lnTo>
                    <a:pt x="1080" y="56"/>
                  </a:lnTo>
                  <a:lnTo>
                    <a:pt x="997" y="28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8"/>
            <p:cNvSpPr/>
            <p:nvPr/>
          </p:nvSpPr>
          <p:spPr>
            <a:xfrm>
              <a:off x="-3334250" y="3533350"/>
              <a:ext cx="16650" cy="216675"/>
            </a:xfrm>
            <a:custGeom>
              <a:avLst/>
              <a:gdLst/>
              <a:ahLst/>
              <a:cxnLst/>
              <a:rect l="l" t="t" r="r" b="b"/>
              <a:pathLst>
                <a:path w="666" h="8667" extrusionOk="0">
                  <a:moveTo>
                    <a:pt x="0" y="8667"/>
                  </a:moveTo>
                  <a:cubicBezTo>
                    <a:pt x="627" y="5838"/>
                    <a:pt x="308" y="2875"/>
                    <a:pt x="66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25" name="Google Shape;3225;p38"/>
            <p:cNvSpPr/>
            <p:nvPr/>
          </p:nvSpPr>
          <p:spPr>
            <a:xfrm>
              <a:off x="-3008025" y="3547625"/>
              <a:ext cx="66675" cy="195275"/>
            </a:xfrm>
            <a:custGeom>
              <a:avLst/>
              <a:gdLst/>
              <a:ahLst/>
              <a:cxnLst/>
              <a:rect l="l" t="t" r="r" b="b"/>
              <a:pathLst>
                <a:path w="2667" h="7811" extrusionOk="0">
                  <a:moveTo>
                    <a:pt x="2667" y="7811"/>
                  </a:moveTo>
                  <a:cubicBezTo>
                    <a:pt x="1998" y="5142"/>
                    <a:pt x="967" y="257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226" name="Google Shape;3226;p38"/>
          <p:cNvGrpSpPr/>
          <p:nvPr/>
        </p:nvGrpSpPr>
        <p:grpSpPr>
          <a:xfrm>
            <a:off x="898185" y="3768756"/>
            <a:ext cx="846535" cy="846535"/>
            <a:chOff x="908725" y="3268275"/>
            <a:chExt cx="846450" cy="846450"/>
          </a:xfrm>
        </p:grpSpPr>
        <p:sp>
          <p:nvSpPr>
            <p:cNvPr id="3227" name="Google Shape;3227;p38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8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9" name="Google Shape;3229;p38"/>
          <p:cNvGrpSpPr/>
          <p:nvPr/>
        </p:nvGrpSpPr>
        <p:grpSpPr>
          <a:xfrm>
            <a:off x="-1807378" y="153242"/>
            <a:ext cx="3210123" cy="4576196"/>
            <a:chOff x="-2102653" y="313217"/>
            <a:chExt cx="3210123" cy="4576196"/>
          </a:xfrm>
        </p:grpSpPr>
        <p:grpSp>
          <p:nvGrpSpPr>
            <p:cNvPr id="3230" name="Google Shape;3230;p38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3231" name="Google Shape;3231;p38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8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8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8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8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8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8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8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8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8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8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8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8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8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8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8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8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8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8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8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8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8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8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8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8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8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8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8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8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8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8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8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8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8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8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8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8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8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8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8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8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8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8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4" name="Google Shape;3274;p38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115;p32">
            <a:extLst>
              <a:ext uri="{FF2B5EF4-FFF2-40B4-BE49-F238E27FC236}">
                <a16:creationId xmlns:a16="http://schemas.microsoft.com/office/drawing/2014/main" id="{FA28A4EF-86CB-0127-193B-2F5CCCE4B17B}"/>
              </a:ext>
            </a:extLst>
          </p:cNvPr>
          <p:cNvSpPr txBox="1">
            <a:spLocks/>
          </p:cNvSpPr>
          <p:nvPr/>
        </p:nvSpPr>
        <p:spPr>
          <a:xfrm>
            <a:off x="5985711" y="1027557"/>
            <a:ext cx="518997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" sz="6000" dirty="0">
                <a:solidFill>
                  <a:srgbClr val="FFD135"/>
                </a:solidFill>
                <a:latin typeface="Barlow Black" panose="00000A00000000000000" pitchFamily="2" charset="0"/>
              </a:rPr>
              <a:t>2</a:t>
            </a:r>
          </a:p>
        </p:txBody>
      </p:sp>
      <p:sp>
        <p:nvSpPr>
          <p:cNvPr id="7" name="Google Shape;2677;p36">
            <a:extLst>
              <a:ext uri="{FF2B5EF4-FFF2-40B4-BE49-F238E27FC236}">
                <a16:creationId xmlns:a16="http://schemas.microsoft.com/office/drawing/2014/main" id="{05D4496F-CBBF-9FCF-B843-D6D32ED56D5B}"/>
              </a:ext>
            </a:extLst>
          </p:cNvPr>
          <p:cNvSpPr txBox="1">
            <a:spLocks/>
          </p:cNvSpPr>
          <p:nvPr/>
        </p:nvSpPr>
        <p:spPr>
          <a:xfrm>
            <a:off x="3512475" y="2171532"/>
            <a:ext cx="5465470" cy="69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Barlow Black"/>
              <a:buNone/>
              <a:defRPr sz="3200" b="0" i="0" u="none" strike="noStrike" cap="none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chemeClr val="lt1"/>
                </a:solidFill>
              </a:rPr>
              <a:t>A survey about films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36C3074E-9362-596A-8B01-2E0D56613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3. Listen to the conversation and fill in the blanks with the words you hear.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3E37F-372E-0635-DC43-FEB92D859098}"/>
              </a:ext>
            </a:extLst>
          </p:cNvPr>
          <p:cNvSpPr txBox="1"/>
          <p:nvPr/>
        </p:nvSpPr>
        <p:spPr>
          <a:xfrm>
            <a:off x="1310719" y="854488"/>
            <a:ext cx="7703999" cy="378565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What kind of films do you like (1) _____________?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 love (2)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What’s the name of your (3) _____________ comedy?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Who (4) _____________ in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very (5)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pic>
        <p:nvPicPr>
          <p:cNvPr id="5" name="058">
            <a:hlinkClick r:id="" action="ppaction://media"/>
            <a:extLst>
              <a:ext uri="{FF2B5EF4-FFF2-40B4-BE49-F238E27FC236}">
                <a16:creationId xmlns:a16="http://schemas.microsoft.com/office/drawing/2014/main" id="{99A932F8-3801-1166-57B3-22CDF146C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9130" y="-192273"/>
            <a:ext cx="586070" cy="586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FA601-54DD-9C0F-176A-9FA937873667}"/>
              </a:ext>
            </a:extLst>
          </p:cNvPr>
          <p:cNvSpPr txBox="1"/>
          <p:nvPr/>
        </p:nvSpPr>
        <p:spPr>
          <a:xfrm>
            <a:off x="6221791" y="1723067"/>
            <a:ext cx="1271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best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14DE2-B415-A3A5-02B1-C46FC4757ADD}"/>
              </a:ext>
            </a:extLst>
          </p:cNvPr>
          <p:cNvSpPr txBox="1"/>
          <p:nvPr/>
        </p:nvSpPr>
        <p:spPr>
          <a:xfrm>
            <a:off x="3137270" y="2041959"/>
            <a:ext cx="1563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comedies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589CE-F3AD-F290-C87C-7B545617D747}"/>
              </a:ext>
            </a:extLst>
          </p:cNvPr>
          <p:cNvSpPr txBox="1"/>
          <p:nvPr/>
        </p:nvSpPr>
        <p:spPr>
          <a:xfrm>
            <a:off x="5510591" y="2347204"/>
            <a:ext cx="1780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4"/>
                </a:solidFill>
                <a:latin typeface="Nunito" pitchFamily="2" charset="0"/>
              </a:rPr>
              <a:t>favourite</a:t>
            </a:r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D93B8-4A05-3A62-E490-001F9D970890}"/>
              </a:ext>
            </a:extLst>
          </p:cNvPr>
          <p:cNvSpPr txBox="1"/>
          <p:nvPr/>
        </p:nvSpPr>
        <p:spPr>
          <a:xfrm>
            <a:off x="3409305" y="2940939"/>
            <a:ext cx="1497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stars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F98DC-AE29-2D3B-4CD2-77CBB30B567F}"/>
              </a:ext>
            </a:extLst>
          </p:cNvPr>
          <p:cNvSpPr txBox="1"/>
          <p:nvPr/>
        </p:nvSpPr>
        <p:spPr>
          <a:xfrm>
            <a:off x="3620075" y="3871968"/>
            <a:ext cx="1542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funny</a:t>
            </a:r>
          </a:p>
        </p:txBody>
      </p:sp>
    </p:spTree>
    <p:extLst>
      <p:ext uri="{BB962C8B-B14F-4D97-AF65-F5344CB8AC3E}">
        <p14:creationId xmlns:p14="http://schemas.microsoft.com/office/powerpoint/2010/main" val="2992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532047"/>
              </p:ext>
            </p:extLst>
          </p:nvPr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2310754"/>
            <a:ext cx="42264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What’s the name of your favorite comedy?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996515" y="2864906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Dr Johnny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1490754"/>
            <a:ext cx="42264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 What kind of films do you like best?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2242048" y="2036439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comedies</a:t>
            </a:r>
            <a:endParaRPr lang="en-US" sz="1800" dirty="0">
              <a:solidFill>
                <a:srgbClr val="FFD135"/>
              </a:solidFill>
              <a:highlight>
                <a:srgbClr val="29294C"/>
              </a:highlight>
              <a:latin typeface="Nuni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2435135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</p:spTree>
    <p:extLst>
      <p:ext uri="{BB962C8B-B14F-4D97-AF65-F5344CB8AC3E}">
        <p14:creationId xmlns:p14="http://schemas.microsoft.com/office/powerpoint/2010/main" val="398421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3152823"/>
            <a:ext cx="2795613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Who stars in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640917" y="3406238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Bill Harris</a:t>
            </a:r>
            <a:endParaRPr lang="en-US" sz="1800" dirty="0">
              <a:solidFill>
                <a:srgbClr val="FFD135"/>
              </a:solidFill>
              <a:highlight>
                <a:srgbClr val="29294C"/>
              </a:highlight>
              <a:latin typeface="Nuni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3206183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Bill Harris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13C96-F47E-232B-9D44-980925DB4F8C}"/>
              </a:ext>
            </a:extLst>
          </p:cNvPr>
          <p:cNvSpPr txBox="1"/>
          <p:nvPr/>
        </p:nvSpPr>
        <p:spPr>
          <a:xfrm>
            <a:off x="7078131" y="2435134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</p:spTree>
    <p:extLst>
      <p:ext uri="{BB962C8B-B14F-4D97-AF65-F5344CB8AC3E}">
        <p14:creationId xmlns:p14="http://schemas.microsoft.com/office/powerpoint/2010/main" val="51204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29"/>
          <p:cNvGrpSpPr/>
          <p:nvPr/>
        </p:nvGrpSpPr>
        <p:grpSpPr>
          <a:xfrm>
            <a:off x="2778250" y="2418425"/>
            <a:ext cx="1723497" cy="1653590"/>
            <a:chOff x="-1997416" y="341975"/>
            <a:chExt cx="1723497" cy="1653590"/>
          </a:xfrm>
        </p:grpSpPr>
        <p:sp>
          <p:nvSpPr>
            <p:cNvPr id="1481" name="Google Shape;1481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29"/>
          <p:cNvGrpSpPr/>
          <p:nvPr/>
        </p:nvGrpSpPr>
        <p:grpSpPr>
          <a:xfrm>
            <a:off x="1746227" y="2418425"/>
            <a:ext cx="1723497" cy="1653590"/>
            <a:chOff x="-1997416" y="341975"/>
            <a:chExt cx="1723497" cy="1653590"/>
          </a:xfrm>
        </p:grpSpPr>
        <p:sp>
          <p:nvSpPr>
            <p:cNvPr id="1499" name="Google Shape;1499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29"/>
          <p:cNvGrpSpPr/>
          <p:nvPr/>
        </p:nvGrpSpPr>
        <p:grpSpPr>
          <a:xfrm>
            <a:off x="3120756" y="2256724"/>
            <a:ext cx="1010525" cy="1567116"/>
            <a:chOff x="-4000975" y="2234250"/>
            <a:chExt cx="1198725" cy="1858975"/>
          </a:xfrm>
        </p:grpSpPr>
        <p:sp>
          <p:nvSpPr>
            <p:cNvPr id="1517" name="Google Shape;1517;p29"/>
            <p:cNvSpPr/>
            <p:nvPr/>
          </p:nvSpPr>
          <p:spPr>
            <a:xfrm>
              <a:off x="-4000975" y="3081375"/>
              <a:ext cx="701125" cy="9725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493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C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-4000975" y="3081375"/>
              <a:ext cx="701125" cy="9725"/>
            </a:xfrm>
            <a:custGeom>
              <a:avLst/>
              <a:gdLst/>
              <a:ahLst/>
              <a:cxnLst/>
              <a:rect l="l" t="t" r="r" b="b"/>
              <a:pathLst>
                <a:path w="28045" h="389" fill="none" extrusionOk="0">
                  <a:moveTo>
                    <a:pt x="1" y="194"/>
                  </a:moveTo>
                  <a:lnTo>
                    <a:pt x="1" y="194"/>
                  </a:lnTo>
                  <a:lnTo>
                    <a:pt x="3489" y="111"/>
                  </a:lnTo>
                  <a:lnTo>
                    <a:pt x="7005" y="56"/>
                  </a:lnTo>
                  <a:lnTo>
                    <a:pt x="10493" y="1"/>
                  </a:lnTo>
                  <a:lnTo>
                    <a:pt x="14009" y="1"/>
                  </a:lnTo>
                  <a:lnTo>
                    <a:pt x="17524" y="1"/>
                  </a:lnTo>
                  <a:lnTo>
                    <a:pt x="21040" y="56"/>
                  </a:lnTo>
                  <a:lnTo>
                    <a:pt x="24528" y="111"/>
                  </a:lnTo>
                  <a:lnTo>
                    <a:pt x="28044" y="194"/>
                  </a:lnTo>
                  <a:lnTo>
                    <a:pt x="28044" y="194"/>
                  </a:lnTo>
                  <a:lnTo>
                    <a:pt x="24528" y="277"/>
                  </a:lnTo>
                  <a:lnTo>
                    <a:pt x="21040" y="333"/>
                  </a:lnTo>
                  <a:lnTo>
                    <a:pt x="17524" y="360"/>
                  </a:lnTo>
                  <a:lnTo>
                    <a:pt x="14009" y="388"/>
                  </a:lnTo>
                  <a:lnTo>
                    <a:pt x="10493" y="360"/>
                  </a:lnTo>
                  <a:lnTo>
                    <a:pt x="7005" y="333"/>
                  </a:lnTo>
                  <a:lnTo>
                    <a:pt x="3489" y="277"/>
                  </a:lnTo>
                  <a:lnTo>
                    <a:pt x="1" y="1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-3641775" y="3073075"/>
              <a:ext cx="839525" cy="1020150"/>
            </a:xfrm>
            <a:custGeom>
              <a:avLst/>
              <a:gdLst/>
              <a:ahLst/>
              <a:cxnLst/>
              <a:rect l="l" t="t" r="r" b="b"/>
              <a:pathLst>
                <a:path w="33581" h="40806" extrusionOk="0">
                  <a:moveTo>
                    <a:pt x="10520" y="0"/>
                  </a:moveTo>
                  <a:lnTo>
                    <a:pt x="0" y="2575"/>
                  </a:lnTo>
                  <a:lnTo>
                    <a:pt x="111" y="3212"/>
                  </a:lnTo>
                  <a:lnTo>
                    <a:pt x="222" y="3793"/>
                  </a:lnTo>
                  <a:lnTo>
                    <a:pt x="360" y="4374"/>
                  </a:lnTo>
                  <a:lnTo>
                    <a:pt x="499" y="4928"/>
                  </a:lnTo>
                  <a:lnTo>
                    <a:pt x="693" y="5482"/>
                  </a:lnTo>
                  <a:lnTo>
                    <a:pt x="886" y="6008"/>
                  </a:lnTo>
                  <a:lnTo>
                    <a:pt x="1108" y="6506"/>
                  </a:lnTo>
                  <a:lnTo>
                    <a:pt x="1329" y="7004"/>
                  </a:lnTo>
                  <a:lnTo>
                    <a:pt x="1578" y="7475"/>
                  </a:lnTo>
                  <a:lnTo>
                    <a:pt x="1855" y="7918"/>
                  </a:lnTo>
                  <a:lnTo>
                    <a:pt x="2132" y="8361"/>
                  </a:lnTo>
                  <a:lnTo>
                    <a:pt x="2437" y="8776"/>
                  </a:lnTo>
                  <a:lnTo>
                    <a:pt x="2741" y="9164"/>
                  </a:lnTo>
                  <a:lnTo>
                    <a:pt x="3073" y="9551"/>
                  </a:lnTo>
                  <a:lnTo>
                    <a:pt x="3406" y="9939"/>
                  </a:lnTo>
                  <a:lnTo>
                    <a:pt x="3738" y="10299"/>
                  </a:lnTo>
                  <a:lnTo>
                    <a:pt x="4098" y="10631"/>
                  </a:lnTo>
                  <a:lnTo>
                    <a:pt x="4457" y="10963"/>
                  </a:lnTo>
                  <a:lnTo>
                    <a:pt x="5233" y="11572"/>
                  </a:lnTo>
                  <a:lnTo>
                    <a:pt x="6008" y="12126"/>
                  </a:lnTo>
                  <a:lnTo>
                    <a:pt x="6838" y="12624"/>
                  </a:lnTo>
                  <a:lnTo>
                    <a:pt x="7669" y="13095"/>
                  </a:lnTo>
                  <a:lnTo>
                    <a:pt x="8527" y="13482"/>
                  </a:lnTo>
                  <a:lnTo>
                    <a:pt x="9385" y="13842"/>
                  </a:lnTo>
                  <a:lnTo>
                    <a:pt x="10243" y="14174"/>
                  </a:lnTo>
                  <a:lnTo>
                    <a:pt x="11102" y="14451"/>
                  </a:lnTo>
                  <a:lnTo>
                    <a:pt x="11932" y="14700"/>
                  </a:lnTo>
                  <a:lnTo>
                    <a:pt x="12763" y="14894"/>
                  </a:lnTo>
                  <a:lnTo>
                    <a:pt x="13565" y="15088"/>
                  </a:lnTo>
                  <a:lnTo>
                    <a:pt x="14341" y="15226"/>
                  </a:lnTo>
                  <a:lnTo>
                    <a:pt x="15060" y="15365"/>
                  </a:lnTo>
                  <a:lnTo>
                    <a:pt x="16417" y="15531"/>
                  </a:lnTo>
                  <a:lnTo>
                    <a:pt x="17524" y="15641"/>
                  </a:lnTo>
                  <a:lnTo>
                    <a:pt x="18410" y="15697"/>
                  </a:lnTo>
                  <a:lnTo>
                    <a:pt x="19157" y="15697"/>
                  </a:lnTo>
                  <a:lnTo>
                    <a:pt x="19185" y="16112"/>
                  </a:lnTo>
                  <a:lnTo>
                    <a:pt x="19296" y="16610"/>
                  </a:lnTo>
                  <a:lnTo>
                    <a:pt x="19434" y="17219"/>
                  </a:lnTo>
                  <a:lnTo>
                    <a:pt x="19600" y="17884"/>
                  </a:lnTo>
                  <a:lnTo>
                    <a:pt x="20043" y="19406"/>
                  </a:lnTo>
                  <a:lnTo>
                    <a:pt x="20597" y="21178"/>
                  </a:lnTo>
                  <a:lnTo>
                    <a:pt x="21261" y="23144"/>
                  </a:lnTo>
                  <a:lnTo>
                    <a:pt x="21981" y="25192"/>
                  </a:lnTo>
                  <a:lnTo>
                    <a:pt x="22729" y="27324"/>
                  </a:lnTo>
                  <a:lnTo>
                    <a:pt x="23531" y="29456"/>
                  </a:lnTo>
                  <a:lnTo>
                    <a:pt x="25054" y="33553"/>
                  </a:lnTo>
                  <a:lnTo>
                    <a:pt x="26383" y="37013"/>
                  </a:lnTo>
                  <a:lnTo>
                    <a:pt x="27684" y="40307"/>
                  </a:lnTo>
                  <a:lnTo>
                    <a:pt x="27905" y="40418"/>
                  </a:lnTo>
                  <a:lnTo>
                    <a:pt x="28155" y="40529"/>
                  </a:lnTo>
                  <a:lnTo>
                    <a:pt x="28404" y="40640"/>
                  </a:lnTo>
                  <a:lnTo>
                    <a:pt x="28653" y="40695"/>
                  </a:lnTo>
                  <a:lnTo>
                    <a:pt x="28902" y="40750"/>
                  </a:lnTo>
                  <a:lnTo>
                    <a:pt x="29151" y="40778"/>
                  </a:lnTo>
                  <a:lnTo>
                    <a:pt x="29650" y="40806"/>
                  </a:lnTo>
                  <a:lnTo>
                    <a:pt x="30148" y="40778"/>
                  </a:lnTo>
                  <a:lnTo>
                    <a:pt x="30646" y="40695"/>
                  </a:lnTo>
                  <a:lnTo>
                    <a:pt x="31117" y="40584"/>
                  </a:lnTo>
                  <a:lnTo>
                    <a:pt x="31560" y="40446"/>
                  </a:lnTo>
                  <a:lnTo>
                    <a:pt x="31975" y="40280"/>
                  </a:lnTo>
                  <a:lnTo>
                    <a:pt x="32363" y="40114"/>
                  </a:lnTo>
                  <a:lnTo>
                    <a:pt x="32999" y="39781"/>
                  </a:lnTo>
                  <a:lnTo>
                    <a:pt x="33442" y="39532"/>
                  </a:lnTo>
                  <a:lnTo>
                    <a:pt x="33581" y="39449"/>
                  </a:lnTo>
                  <a:lnTo>
                    <a:pt x="32667" y="35048"/>
                  </a:lnTo>
                  <a:lnTo>
                    <a:pt x="31670" y="30480"/>
                  </a:lnTo>
                  <a:lnTo>
                    <a:pt x="30508" y="25165"/>
                  </a:lnTo>
                  <a:lnTo>
                    <a:pt x="29871" y="22424"/>
                  </a:lnTo>
                  <a:lnTo>
                    <a:pt x="29234" y="19711"/>
                  </a:lnTo>
                  <a:lnTo>
                    <a:pt x="28625" y="17164"/>
                  </a:lnTo>
                  <a:lnTo>
                    <a:pt x="28016" y="14783"/>
                  </a:lnTo>
                  <a:lnTo>
                    <a:pt x="27435" y="12707"/>
                  </a:lnTo>
                  <a:lnTo>
                    <a:pt x="26909" y="10991"/>
                  </a:lnTo>
                  <a:lnTo>
                    <a:pt x="26687" y="10299"/>
                  </a:lnTo>
                  <a:lnTo>
                    <a:pt x="26466" y="9717"/>
                  </a:lnTo>
                  <a:lnTo>
                    <a:pt x="26244" y="9274"/>
                  </a:lnTo>
                  <a:lnTo>
                    <a:pt x="26078" y="8970"/>
                  </a:lnTo>
                  <a:lnTo>
                    <a:pt x="25885" y="8721"/>
                  </a:lnTo>
                  <a:lnTo>
                    <a:pt x="25608" y="8444"/>
                  </a:lnTo>
                  <a:lnTo>
                    <a:pt x="25276" y="8167"/>
                  </a:lnTo>
                  <a:lnTo>
                    <a:pt x="24888" y="7862"/>
                  </a:lnTo>
                  <a:lnTo>
                    <a:pt x="23974" y="7198"/>
                  </a:lnTo>
                  <a:lnTo>
                    <a:pt x="22895" y="6506"/>
                  </a:lnTo>
                  <a:lnTo>
                    <a:pt x="21677" y="5758"/>
                  </a:lnTo>
                  <a:lnTo>
                    <a:pt x="20348" y="5011"/>
                  </a:lnTo>
                  <a:lnTo>
                    <a:pt x="18991" y="4264"/>
                  </a:lnTo>
                  <a:lnTo>
                    <a:pt x="17607" y="3544"/>
                  </a:lnTo>
                  <a:lnTo>
                    <a:pt x="14977" y="2160"/>
                  </a:lnTo>
                  <a:lnTo>
                    <a:pt x="12707" y="1025"/>
                  </a:lnTo>
                  <a:lnTo>
                    <a:pt x="105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-3641775" y="3073075"/>
              <a:ext cx="839525" cy="1020150"/>
            </a:xfrm>
            <a:custGeom>
              <a:avLst/>
              <a:gdLst/>
              <a:ahLst/>
              <a:cxnLst/>
              <a:rect l="l" t="t" r="r" b="b"/>
              <a:pathLst>
                <a:path w="33581" h="40806" fill="none" extrusionOk="0">
                  <a:moveTo>
                    <a:pt x="10520" y="0"/>
                  </a:moveTo>
                  <a:lnTo>
                    <a:pt x="10520" y="0"/>
                  </a:lnTo>
                  <a:lnTo>
                    <a:pt x="12707" y="1025"/>
                  </a:lnTo>
                  <a:lnTo>
                    <a:pt x="14977" y="2160"/>
                  </a:lnTo>
                  <a:lnTo>
                    <a:pt x="17607" y="3544"/>
                  </a:lnTo>
                  <a:lnTo>
                    <a:pt x="18991" y="4264"/>
                  </a:lnTo>
                  <a:lnTo>
                    <a:pt x="20348" y="5011"/>
                  </a:lnTo>
                  <a:lnTo>
                    <a:pt x="21677" y="5758"/>
                  </a:lnTo>
                  <a:lnTo>
                    <a:pt x="22895" y="6506"/>
                  </a:lnTo>
                  <a:lnTo>
                    <a:pt x="23974" y="7198"/>
                  </a:lnTo>
                  <a:lnTo>
                    <a:pt x="24888" y="7862"/>
                  </a:lnTo>
                  <a:lnTo>
                    <a:pt x="25276" y="8167"/>
                  </a:lnTo>
                  <a:lnTo>
                    <a:pt x="25608" y="8444"/>
                  </a:lnTo>
                  <a:lnTo>
                    <a:pt x="25885" y="8721"/>
                  </a:lnTo>
                  <a:lnTo>
                    <a:pt x="26078" y="8970"/>
                  </a:lnTo>
                  <a:lnTo>
                    <a:pt x="26078" y="8970"/>
                  </a:lnTo>
                  <a:lnTo>
                    <a:pt x="26244" y="9274"/>
                  </a:lnTo>
                  <a:lnTo>
                    <a:pt x="26466" y="9717"/>
                  </a:lnTo>
                  <a:lnTo>
                    <a:pt x="26687" y="10299"/>
                  </a:lnTo>
                  <a:lnTo>
                    <a:pt x="26909" y="10991"/>
                  </a:lnTo>
                  <a:lnTo>
                    <a:pt x="27435" y="12707"/>
                  </a:lnTo>
                  <a:lnTo>
                    <a:pt x="28016" y="14783"/>
                  </a:lnTo>
                  <a:lnTo>
                    <a:pt x="28625" y="17164"/>
                  </a:lnTo>
                  <a:lnTo>
                    <a:pt x="29234" y="19711"/>
                  </a:lnTo>
                  <a:lnTo>
                    <a:pt x="29871" y="22424"/>
                  </a:lnTo>
                  <a:lnTo>
                    <a:pt x="30508" y="25165"/>
                  </a:lnTo>
                  <a:lnTo>
                    <a:pt x="31670" y="30480"/>
                  </a:lnTo>
                  <a:lnTo>
                    <a:pt x="32667" y="35048"/>
                  </a:lnTo>
                  <a:lnTo>
                    <a:pt x="33581" y="39449"/>
                  </a:lnTo>
                  <a:lnTo>
                    <a:pt x="33581" y="39449"/>
                  </a:lnTo>
                  <a:lnTo>
                    <a:pt x="33442" y="39532"/>
                  </a:lnTo>
                  <a:lnTo>
                    <a:pt x="32999" y="39781"/>
                  </a:lnTo>
                  <a:lnTo>
                    <a:pt x="32363" y="40114"/>
                  </a:lnTo>
                  <a:lnTo>
                    <a:pt x="31975" y="40280"/>
                  </a:lnTo>
                  <a:lnTo>
                    <a:pt x="31560" y="40446"/>
                  </a:lnTo>
                  <a:lnTo>
                    <a:pt x="31117" y="40584"/>
                  </a:lnTo>
                  <a:lnTo>
                    <a:pt x="30646" y="40695"/>
                  </a:lnTo>
                  <a:lnTo>
                    <a:pt x="30148" y="40778"/>
                  </a:lnTo>
                  <a:lnTo>
                    <a:pt x="29650" y="40806"/>
                  </a:lnTo>
                  <a:lnTo>
                    <a:pt x="29151" y="40778"/>
                  </a:lnTo>
                  <a:lnTo>
                    <a:pt x="28902" y="40750"/>
                  </a:lnTo>
                  <a:lnTo>
                    <a:pt x="28653" y="40695"/>
                  </a:lnTo>
                  <a:lnTo>
                    <a:pt x="28404" y="40640"/>
                  </a:lnTo>
                  <a:lnTo>
                    <a:pt x="28155" y="40529"/>
                  </a:lnTo>
                  <a:lnTo>
                    <a:pt x="27905" y="40418"/>
                  </a:lnTo>
                  <a:lnTo>
                    <a:pt x="27684" y="40307"/>
                  </a:lnTo>
                  <a:lnTo>
                    <a:pt x="27684" y="40307"/>
                  </a:lnTo>
                  <a:lnTo>
                    <a:pt x="26383" y="37013"/>
                  </a:lnTo>
                  <a:lnTo>
                    <a:pt x="25054" y="33553"/>
                  </a:lnTo>
                  <a:lnTo>
                    <a:pt x="23531" y="29456"/>
                  </a:lnTo>
                  <a:lnTo>
                    <a:pt x="22729" y="27324"/>
                  </a:lnTo>
                  <a:lnTo>
                    <a:pt x="21981" y="25192"/>
                  </a:lnTo>
                  <a:lnTo>
                    <a:pt x="21261" y="23144"/>
                  </a:lnTo>
                  <a:lnTo>
                    <a:pt x="20597" y="21178"/>
                  </a:lnTo>
                  <a:lnTo>
                    <a:pt x="20043" y="19406"/>
                  </a:lnTo>
                  <a:lnTo>
                    <a:pt x="19600" y="17884"/>
                  </a:lnTo>
                  <a:lnTo>
                    <a:pt x="19434" y="17219"/>
                  </a:lnTo>
                  <a:lnTo>
                    <a:pt x="19296" y="16610"/>
                  </a:lnTo>
                  <a:lnTo>
                    <a:pt x="19185" y="16112"/>
                  </a:lnTo>
                  <a:lnTo>
                    <a:pt x="19157" y="15697"/>
                  </a:lnTo>
                  <a:lnTo>
                    <a:pt x="19157" y="15697"/>
                  </a:lnTo>
                  <a:lnTo>
                    <a:pt x="18410" y="15697"/>
                  </a:lnTo>
                  <a:lnTo>
                    <a:pt x="17524" y="15641"/>
                  </a:lnTo>
                  <a:lnTo>
                    <a:pt x="16417" y="15531"/>
                  </a:lnTo>
                  <a:lnTo>
                    <a:pt x="15060" y="15365"/>
                  </a:lnTo>
                  <a:lnTo>
                    <a:pt x="14341" y="15226"/>
                  </a:lnTo>
                  <a:lnTo>
                    <a:pt x="13565" y="15088"/>
                  </a:lnTo>
                  <a:lnTo>
                    <a:pt x="12763" y="14894"/>
                  </a:lnTo>
                  <a:lnTo>
                    <a:pt x="11932" y="14700"/>
                  </a:lnTo>
                  <a:lnTo>
                    <a:pt x="11102" y="14451"/>
                  </a:lnTo>
                  <a:lnTo>
                    <a:pt x="10243" y="14174"/>
                  </a:lnTo>
                  <a:lnTo>
                    <a:pt x="9385" y="13842"/>
                  </a:lnTo>
                  <a:lnTo>
                    <a:pt x="8527" y="13482"/>
                  </a:lnTo>
                  <a:lnTo>
                    <a:pt x="7669" y="13095"/>
                  </a:lnTo>
                  <a:lnTo>
                    <a:pt x="6838" y="12624"/>
                  </a:lnTo>
                  <a:lnTo>
                    <a:pt x="6008" y="12126"/>
                  </a:lnTo>
                  <a:lnTo>
                    <a:pt x="5233" y="11572"/>
                  </a:lnTo>
                  <a:lnTo>
                    <a:pt x="4457" y="10963"/>
                  </a:lnTo>
                  <a:lnTo>
                    <a:pt x="4098" y="10631"/>
                  </a:lnTo>
                  <a:lnTo>
                    <a:pt x="3738" y="10299"/>
                  </a:lnTo>
                  <a:lnTo>
                    <a:pt x="3406" y="9939"/>
                  </a:lnTo>
                  <a:lnTo>
                    <a:pt x="3073" y="9551"/>
                  </a:lnTo>
                  <a:lnTo>
                    <a:pt x="2741" y="9164"/>
                  </a:lnTo>
                  <a:lnTo>
                    <a:pt x="2437" y="8776"/>
                  </a:lnTo>
                  <a:lnTo>
                    <a:pt x="2132" y="8361"/>
                  </a:lnTo>
                  <a:lnTo>
                    <a:pt x="1855" y="7918"/>
                  </a:lnTo>
                  <a:lnTo>
                    <a:pt x="1578" y="7475"/>
                  </a:lnTo>
                  <a:lnTo>
                    <a:pt x="1329" y="7004"/>
                  </a:lnTo>
                  <a:lnTo>
                    <a:pt x="1108" y="6506"/>
                  </a:lnTo>
                  <a:lnTo>
                    <a:pt x="886" y="6008"/>
                  </a:lnTo>
                  <a:lnTo>
                    <a:pt x="693" y="5482"/>
                  </a:lnTo>
                  <a:lnTo>
                    <a:pt x="499" y="4928"/>
                  </a:lnTo>
                  <a:lnTo>
                    <a:pt x="360" y="4374"/>
                  </a:lnTo>
                  <a:lnTo>
                    <a:pt x="222" y="3793"/>
                  </a:lnTo>
                  <a:lnTo>
                    <a:pt x="111" y="3212"/>
                  </a:lnTo>
                  <a:lnTo>
                    <a:pt x="0" y="2575"/>
                  </a:lnTo>
                  <a:lnTo>
                    <a:pt x="105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-3782275" y="3122200"/>
              <a:ext cx="708025" cy="964800"/>
            </a:xfrm>
            <a:custGeom>
              <a:avLst/>
              <a:gdLst/>
              <a:ahLst/>
              <a:cxnLst/>
              <a:rect l="l" t="t" r="r" b="b"/>
              <a:pathLst>
                <a:path w="28321" h="38592" extrusionOk="0">
                  <a:moveTo>
                    <a:pt x="693" y="1"/>
                  </a:moveTo>
                  <a:lnTo>
                    <a:pt x="554" y="527"/>
                  </a:lnTo>
                  <a:lnTo>
                    <a:pt x="444" y="1136"/>
                  </a:lnTo>
                  <a:lnTo>
                    <a:pt x="277" y="1911"/>
                  </a:lnTo>
                  <a:lnTo>
                    <a:pt x="167" y="2852"/>
                  </a:lnTo>
                  <a:lnTo>
                    <a:pt x="56" y="3904"/>
                  </a:lnTo>
                  <a:lnTo>
                    <a:pt x="1" y="5039"/>
                  </a:lnTo>
                  <a:lnTo>
                    <a:pt x="1" y="5621"/>
                  </a:lnTo>
                  <a:lnTo>
                    <a:pt x="1" y="6202"/>
                  </a:lnTo>
                  <a:lnTo>
                    <a:pt x="28" y="6811"/>
                  </a:lnTo>
                  <a:lnTo>
                    <a:pt x="84" y="7392"/>
                  </a:lnTo>
                  <a:lnTo>
                    <a:pt x="194" y="8001"/>
                  </a:lnTo>
                  <a:lnTo>
                    <a:pt x="305" y="8583"/>
                  </a:lnTo>
                  <a:lnTo>
                    <a:pt x="444" y="9164"/>
                  </a:lnTo>
                  <a:lnTo>
                    <a:pt x="637" y="9718"/>
                  </a:lnTo>
                  <a:lnTo>
                    <a:pt x="859" y="10244"/>
                  </a:lnTo>
                  <a:lnTo>
                    <a:pt x="1108" y="10742"/>
                  </a:lnTo>
                  <a:lnTo>
                    <a:pt x="1413" y="11213"/>
                  </a:lnTo>
                  <a:lnTo>
                    <a:pt x="1772" y="11656"/>
                  </a:lnTo>
                  <a:lnTo>
                    <a:pt x="2160" y="12071"/>
                  </a:lnTo>
                  <a:lnTo>
                    <a:pt x="2381" y="12265"/>
                  </a:lnTo>
                  <a:lnTo>
                    <a:pt x="2603" y="12431"/>
                  </a:lnTo>
                  <a:lnTo>
                    <a:pt x="2852" y="12597"/>
                  </a:lnTo>
                  <a:lnTo>
                    <a:pt x="3129" y="12735"/>
                  </a:lnTo>
                  <a:lnTo>
                    <a:pt x="3378" y="12874"/>
                  </a:lnTo>
                  <a:lnTo>
                    <a:pt x="3683" y="13012"/>
                  </a:lnTo>
                  <a:lnTo>
                    <a:pt x="3959" y="13123"/>
                  </a:lnTo>
                  <a:lnTo>
                    <a:pt x="4292" y="13234"/>
                  </a:lnTo>
                  <a:lnTo>
                    <a:pt x="4624" y="13289"/>
                  </a:lnTo>
                  <a:lnTo>
                    <a:pt x="4956" y="13372"/>
                  </a:lnTo>
                  <a:lnTo>
                    <a:pt x="7586" y="13787"/>
                  </a:lnTo>
                  <a:lnTo>
                    <a:pt x="9801" y="14092"/>
                  </a:lnTo>
                  <a:lnTo>
                    <a:pt x="11683" y="14313"/>
                  </a:lnTo>
                  <a:lnTo>
                    <a:pt x="13178" y="14479"/>
                  </a:lnTo>
                  <a:lnTo>
                    <a:pt x="14313" y="14562"/>
                  </a:lnTo>
                  <a:lnTo>
                    <a:pt x="15116" y="14618"/>
                  </a:lnTo>
                  <a:lnTo>
                    <a:pt x="15753" y="14645"/>
                  </a:lnTo>
                  <a:lnTo>
                    <a:pt x="18825" y="25304"/>
                  </a:lnTo>
                  <a:lnTo>
                    <a:pt x="21123" y="33332"/>
                  </a:lnTo>
                  <a:lnTo>
                    <a:pt x="22037" y="36515"/>
                  </a:lnTo>
                  <a:lnTo>
                    <a:pt x="22590" y="38509"/>
                  </a:lnTo>
                  <a:lnTo>
                    <a:pt x="23006" y="38564"/>
                  </a:lnTo>
                  <a:lnTo>
                    <a:pt x="23504" y="38592"/>
                  </a:lnTo>
                  <a:lnTo>
                    <a:pt x="24196" y="38564"/>
                  </a:lnTo>
                  <a:lnTo>
                    <a:pt x="25027" y="38509"/>
                  </a:lnTo>
                  <a:lnTo>
                    <a:pt x="25497" y="38453"/>
                  </a:lnTo>
                  <a:lnTo>
                    <a:pt x="25996" y="38398"/>
                  </a:lnTo>
                  <a:lnTo>
                    <a:pt x="26522" y="38287"/>
                  </a:lnTo>
                  <a:lnTo>
                    <a:pt x="27103" y="38176"/>
                  </a:lnTo>
                  <a:lnTo>
                    <a:pt x="27684" y="38010"/>
                  </a:lnTo>
                  <a:lnTo>
                    <a:pt x="28321" y="37844"/>
                  </a:lnTo>
                  <a:lnTo>
                    <a:pt x="27601" y="33609"/>
                  </a:lnTo>
                  <a:lnTo>
                    <a:pt x="26826" y="29262"/>
                  </a:lnTo>
                  <a:lnTo>
                    <a:pt x="25912" y="24196"/>
                  </a:lnTo>
                  <a:lnTo>
                    <a:pt x="25387" y="21594"/>
                  </a:lnTo>
                  <a:lnTo>
                    <a:pt x="24861" y="19047"/>
                  </a:lnTo>
                  <a:lnTo>
                    <a:pt x="24335" y="16639"/>
                  </a:lnTo>
                  <a:lnTo>
                    <a:pt x="23809" y="14424"/>
                  </a:lnTo>
                  <a:lnTo>
                    <a:pt x="23310" y="12486"/>
                  </a:lnTo>
                  <a:lnTo>
                    <a:pt x="23061" y="11656"/>
                  </a:lnTo>
                  <a:lnTo>
                    <a:pt x="22840" y="10908"/>
                  </a:lnTo>
                  <a:lnTo>
                    <a:pt x="22590" y="10271"/>
                  </a:lnTo>
                  <a:lnTo>
                    <a:pt x="22369" y="9773"/>
                  </a:lnTo>
                  <a:lnTo>
                    <a:pt x="22175" y="9386"/>
                  </a:lnTo>
                  <a:lnTo>
                    <a:pt x="22064" y="9247"/>
                  </a:lnTo>
                  <a:lnTo>
                    <a:pt x="21981" y="9136"/>
                  </a:lnTo>
                  <a:lnTo>
                    <a:pt x="21511" y="8721"/>
                  </a:lnTo>
                  <a:lnTo>
                    <a:pt x="20929" y="8251"/>
                  </a:lnTo>
                  <a:lnTo>
                    <a:pt x="20182" y="7697"/>
                  </a:lnTo>
                  <a:lnTo>
                    <a:pt x="19351" y="7088"/>
                  </a:lnTo>
                  <a:lnTo>
                    <a:pt x="17497" y="5787"/>
                  </a:lnTo>
                  <a:lnTo>
                    <a:pt x="15531" y="4486"/>
                  </a:lnTo>
                  <a:lnTo>
                    <a:pt x="13676" y="3240"/>
                  </a:lnTo>
                  <a:lnTo>
                    <a:pt x="12098" y="2216"/>
                  </a:lnTo>
                  <a:lnTo>
                    <a:pt x="10603" y="1247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-3782275" y="3122200"/>
              <a:ext cx="708025" cy="964800"/>
            </a:xfrm>
            <a:custGeom>
              <a:avLst/>
              <a:gdLst/>
              <a:ahLst/>
              <a:cxnLst/>
              <a:rect l="l" t="t" r="r" b="b"/>
              <a:pathLst>
                <a:path w="28321" h="38592" fill="none" extrusionOk="0">
                  <a:moveTo>
                    <a:pt x="693" y="1"/>
                  </a:moveTo>
                  <a:lnTo>
                    <a:pt x="693" y="1"/>
                  </a:lnTo>
                  <a:lnTo>
                    <a:pt x="554" y="527"/>
                  </a:lnTo>
                  <a:lnTo>
                    <a:pt x="444" y="1136"/>
                  </a:lnTo>
                  <a:lnTo>
                    <a:pt x="277" y="1911"/>
                  </a:lnTo>
                  <a:lnTo>
                    <a:pt x="167" y="2852"/>
                  </a:lnTo>
                  <a:lnTo>
                    <a:pt x="56" y="3904"/>
                  </a:lnTo>
                  <a:lnTo>
                    <a:pt x="1" y="5039"/>
                  </a:lnTo>
                  <a:lnTo>
                    <a:pt x="1" y="5621"/>
                  </a:lnTo>
                  <a:lnTo>
                    <a:pt x="1" y="6202"/>
                  </a:lnTo>
                  <a:lnTo>
                    <a:pt x="28" y="6811"/>
                  </a:lnTo>
                  <a:lnTo>
                    <a:pt x="84" y="7392"/>
                  </a:lnTo>
                  <a:lnTo>
                    <a:pt x="194" y="8001"/>
                  </a:lnTo>
                  <a:lnTo>
                    <a:pt x="305" y="8583"/>
                  </a:lnTo>
                  <a:lnTo>
                    <a:pt x="444" y="9164"/>
                  </a:lnTo>
                  <a:lnTo>
                    <a:pt x="637" y="9718"/>
                  </a:lnTo>
                  <a:lnTo>
                    <a:pt x="859" y="10244"/>
                  </a:lnTo>
                  <a:lnTo>
                    <a:pt x="1108" y="10742"/>
                  </a:lnTo>
                  <a:lnTo>
                    <a:pt x="1413" y="11213"/>
                  </a:lnTo>
                  <a:lnTo>
                    <a:pt x="1772" y="11656"/>
                  </a:lnTo>
                  <a:lnTo>
                    <a:pt x="2160" y="12071"/>
                  </a:lnTo>
                  <a:lnTo>
                    <a:pt x="2381" y="12265"/>
                  </a:lnTo>
                  <a:lnTo>
                    <a:pt x="2603" y="12431"/>
                  </a:lnTo>
                  <a:lnTo>
                    <a:pt x="2852" y="12597"/>
                  </a:lnTo>
                  <a:lnTo>
                    <a:pt x="3129" y="12735"/>
                  </a:lnTo>
                  <a:lnTo>
                    <a:pt x="3378" y="12874"/>
                  </a:lnTo>
                  <a:lnTo>
                    <a:pt x="3683" y="13012"/>
                  </a:lnTo>
                  <a:lnTo>
                    <a:pt x="3959" y="13123"/>
                  </a:lnTo>
                  <a:lnTo>
                    <a:pt x="4292" y="13234"/>
                  </a:lnTo>
                  <a:lnTo>
                    <a:pt x="4624" y="13289"/>
                  </a:lnTo>
                  <a:lnTo>
                    <a:pt x="4956" y="13372"/>
                  </a:lnTo>
                  <a:lnTo>
                    <a:pt x="4956" y="13372"/>
                  </a:lnTo>
                  <a:lnTo>
                    <a:pt x="7586" y="13787"/>
                  </a:lnTo>
                  <a:lnTo>
                    <a:pt x="9801" y="14092"/>
                  </a:lnTo>
                  <a:lnTo>
                    <a:pt x="11683" y="14313"/>
                  </a:lnTo>
                  <a:lnTo>
                    <a:pt x="13178" y="14479"/>
                  </a:lnTo>
                  <a:lnTo>
                    <a:pt x="14313" y="14562"/>
                  </a:lnTo>
                  <a:lnTo>
                    <a:pt x="15116" y="14618"/>
                  </a:lnTo>
                  <a:lnTo>
                    <a:pt x="15753" y="14645"/>
                  </a:lnTo>
                  <a:lnTo>
                    <a:pt x="15753" y="14645"/>
                  </a:lnTo>
                  <a:lnTo>
                    <a:pt x="18825" y="25304"/>
                  </a:lnTo>
                  <a:lnTo>
                    <a:pt x="21123" y="33332"/>
                  </a:lnTo>
                  <a:lnTo>
                    <a:pt x="22037" y="36515"/>
                  </a:lnTo>
                  <a:lnTo>
                    <a:pt x="22590" y="38509"/>
                  </a:lnTo>
                  <a:lnTo>
                    <a:pt x="22590" y="38509"/>
                  </a:lnTo>
                  <a:lnTo>
                    <a:pt x="23006" y="38564"/>
                  </a:lnTo>
                  <a:lnTo>
                    <a:pt x="23504" y="38592"/>
                  </a:lnTo>
                  <a:lnTo>
                    <a:pt x="24196" y="38564"/>
                  </a:lnTo>
                  <a:lnTo>
                    <a:pt x="25027" y="38509"/>
                  </a:lnTo>
                  <a:lnTo>
                    <a:pt x="25497" y="38453"/>
                  </a:lnTo>
                  <a:lnTo>
                    <a:pt x="25996" y="38398"/>
                  </a:lnTo>
                  <a:lnTo>
                    <a:pt x="26522" y="38287"/>
                  </a:lnTo>
                  <a:lnTo>
                    <a:pt x="27103" y="38176"/>
                  </a:lnTo>
                  <a:lnTo>
                    <a:pt x="27684" y="38010"/>
                  </a:lnTo>
                  <a:lnTo>
                    <a:pt x="28321" y="37844"/>
                  </a:lnTo>
                  <a:lnTo>
                    <a:pt x="28321" y="37844"/>
                  </a:lnTo>
                  <a:lnTo>
                    <a:pt x="27601" y="33609"/>
                  </a:lnTo>
                  <a:lnTo>
                    <a:pt x="26826" y="29262"/>
                  </a:lnTo>
                  <a:lnTo>
                    <a:pt x="25912" y="24196"/>
                  </a:lnTo>
                  <a:lnTo>
                    <a:pt x="25387" y="21594"/>
                  </a:lnTo>
                  <a:lnTo>
                    <a:pt x="24861" y="19047"/>
                  </a:lnTo>
                  <a:lnTo>
                    <a:pt x="24335" y="16639"/>
                  </a:lnTo>
                  <a:lnTo>
                    <a:pt x="23809" y="14424"/>
                  </a:lnTo>
                  <a:lnTo>
                    <a:pt x="23310" y="12486"/>
                  </a:lnTo>
                  <a:lnTo>
                    <a:pt x="23061" y="11656"/>
                  </a:lnTo>
                  <a:lnTo>
                    <a:pt x="22840" y="10908"/>
                  </a:lnTo>
                  <a:lnTo>
                    <a:pt x="22590" y="10271"/>
                  </a:lnTo>
                  <a:lnTo>
                    <a:pt x="22369" y="9773"/>
                  </a:lnTo>
                  <a:lnTo>
                    <a:pt x="22175" y="9386"/>
                  </a:lnTo>
                  <a:lnTo>
                    <a:pt x="22064" y="9247"/>
                  </a:lnTo>
                  <a:lnTo>
                    <a:pt x="21981" y="9136"/>
                  </a:lnTo>
                  <a:lnTo>
                    <a:pt x="21981" y="9136"/>
                  </a:lnTo>
                  <a:lnTo>
                    <a:pt x="21511" y="8721"/>
                  </a:lnTo>
                  <a:lnTo>
                    <a:pt x="20929" y="8251"/>
                  </a:lnTo>
                  <a:lnTo>
                    <a:pt x="20182" y="7697"/>
                  </a:lnTo>
                  <a:lnTo>
                    <a:pt x="19351" y="7088"/>
                  </a:lnTo>
                  <a:lnTo>
                    <a:pt x="17497" y="5787"/>
                  </a:lnTo>
                  <a:lnTo>
                    <a:pt x="15531" y="4486"/>
                  </a:lnTo>
                  <a:lnTo>
                    <a:pt x="13676" y="3240"/>
                  </a:lnTo>
                  <a:lnTo>
                    <a:pt x="12098" y="2216"/>
                  </a:lnTo>
                  <a:lnTo>
                    <a:pt x="10603" y="1247"/>
                  </a:lnTo>
                  <a:lnTo>
                    <a:pt x="6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-3432775" y="3220475"/>
              <a:ext cx="239500" cy="243650"/>
            </a:xfrm>
            <a:custGeom>
              <a:avLst/>
              <a:gdLst/>
              <a:ahLst/>
              <a:cxnLst/>
              <a:rect l="l" t="t" r="r" b="b"/>
              <a:pathLst>
                <a:path w="9580" h="9746" extrusionOk="0">
                  <a:moveTo>
                    <a:pt x="84" y="1"/>
                  </a:moveTo>
                  <a:lnTo>
                    <a:pt x="1" y="167"/>
                  </a:lnTo>
                  <a:lnTo>
                    <a:pt x="2326" y="1717"/>
                  </a:lnTo>
                  <a:lnTo>
                    <a:pt x="4624" y="3295"/>
                  </a:lnTo>
                  <a:lnTo>
                    <a:pt x="5676" y="4043"/>
                  </a:lnTo>
                  <a:lnTo>
                    <a:pt x="6617" y="4735"/>
                  </a:lnTo>
                  <a:lnTo>
                    <a:pt x="7365" y="5316"/>
                  </a:lnTo>
                  <a:lnTo>
                    <a:pt x="7946" y="5814"/>
                  </a:lnTo>
                  <a:lnTo>
                    <a:pt x="8084" y="5981"/>
                  </a:lnTo>
                  <a:lnTo>
                    <a:pt x="8251" y="6257"/>
                  </a:lnTo>
                  <a:lnTo>
                    <a:pt x="8417" y="6617"/>
                  </a:lnTo>
                  <a:lnTo>
                    <a:pt x="8583" y="7060"/>
                  </a:lnTo>
                  <a:lnTo>
                    <a:pt x="8777" y="7586"/>
                  </a:lnTo>
                  <a:lnTo>
                    <a:pt x="8970" y="8223"/>
                  </a:lnTo>
                  <a:lnTo>
                    <a:pt x="9413" y="9745"/>
                  </a:lnTo>
                  <a:lnTo>
                    <a:pt x="9579" y="9690"/>
                  </a:lnTo>
                  <a:lnTo>
                    <a:pt x="9136" y="8140"/>
                  </a:lnTo>
                  <a:lnTo>
                    <a:pt x="8943" y="7503"/>
                  </a:lnTo>
                  <a:lnTo>
                    <a:pt x="8749" y="6949"/>
                  </a:lnTo>
                  <a:lnTo>
                    <a:pt x="8555" y="6507"/>
                  </a:lnTo>
                  <a:lnTo>
                    <a:pt x="8389" y="6147"/>
                  </a:lnTo>
                  <a:lnTo>
                    <a:pt x="8223" y="5870"/>
                  </a:lnTo>
                  <a:lnTo>
                    <a:pt x="8057" y="5676"/>
                  </a:lnTo>
                  <a:lnTo>
                    <a:pt x="7503" y="5178"/>
                  </a:lnTo>
                  <a:lnTo>
                    <a:pt x="6728" y="4569"/>
                  </a:lnTo>
                  <a:lnTo>
                    <a:pt x="5814" y="3904"/>
                  </a:lnTo>
                  <a:lnTo>
                    <a:pt x="4735" y="3157"/>
                  </a:lnTo>
                  <a:lnTo>
                    <a:pt x="2437" y="1551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-3534500" y="2612825"/>
              <a:ext cx="181350" cy="247800"/>
            </a:xfrm>
            <a:custGeom>
              <a:avLst/>
              <a:gdLst/>
              <a:ahLst/>
              <a:cxnLst/>
              <a:rect l="l" t="t" r="r" b="b"/>
              <a:pathLst>
                <a:path w="7254" h="9912" extrusionOk="0">
                  <a:moveTo>
                    <a:pt x="83" y="1"/>
                  </a:moveTo>
                  <a:lnTo>
                    <a:pt x="0" y="28"/>
                  </a:lnTo>
                  <a:lnTo>
                    <a:pt x="2658" y="9911"/>
                  </a:lnTo>
                  <a:lnTo>
                    <a:pt x="7253" y="9053"/>
                  </a:lnTo>
                  <a:lnTo>
                    <a:pt x="6921" y="8223"/>
                  </a:lnTo>
                  <a:lnTo>
                    <a:pt x="6091" y="6257"/>
                  </a:lnTo>
                  <a:lnTo>
                    <a:pt x="5565" y="5067"/>
                  </a:lnTo>
                  <a:lnTo>
                    <a:pt x="4983" y="3904"/>
                  </a:lnTo>
                  <a:lnTo>
                    <a:pt x="4402" y="2797"/>
                  </a:lnTo>
                  <a:lnTo>
                    <a:pt x="4125" y="2299"/>
                  </a:lnTo>
                  <a:lnTo>
                    <a:pt x="3848" y="1856"/>
                  </a:lnTo>
                  <a:lnTo>
                    <a:pt x="3572" y="1496"/>
                  </a:lnTo>
                  <a:lnTo>
                    <a:pt x="3295" y="1163"/>
                  </a:lnTo>
                  <a:lnTo>
                    <a:pt x="2990" y="887"/>
                  </a:lnTo>
                  <a:lnTo>
                    <a:pt x="2658" y="665"/>
                  </a:lnTo>
                  <a:lnTo>
                    <a:pt x="2326" y="471"/>
                  </a:lnTo>
                  <a:lnTo>
                    <a:pt x="2021" y="333"/>
                  </a:lnTo>
                  <a:lnTo>
                    <a:pt x="1689" y="222"/>
                  </a:lnTo>
                  <a:lnTo>
                    <a:pt x="1385" y="139"/>
                  </a:lnTo>
                  <a:lnTo>
                    <a:pt x="1108" y="84"/>
                  </a:lnTo>
                  <a:lnTo>
                    <a:pt x="831" y="28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-3534500" y="2612825"/>
              <a:ext cx="181350" cy="247800"/>
            </a:xfrm>
            <a:custGeom>
              <a:avLst/>
              <a:gdLst/>
              <a:ahLst/>
              <a:cxnLst/>
              <a:rect l="l" t="t" r="r" b="b"/>
              <a:pathLst>
                <a:path w="7254" h="9912" fill="none" extrusionOk="0">
                  <a:moveTo>
                    <a:pt x="0" y="28"/>
                  </a:moveTo>
                  <a:lnTo>
                    <a:pt x="0" y="28"/>
                  </a:lnTo>
                  <a:lnTo>
                    <a:pt x="83" y="1"/>
                  </a:lnTo>
                  <a:lnTo>
                    <a:pt x="388" y="1"/>
                  </a:lnTo>
                  <a:lnTo>
                    <a:pt x="831" y="28"/>
                  </a:lnTo>
                  <a:lnTo>
                    <a:pt x="1108" y="84"/>
                  </a:lnTo>
                  <a:lnTo>
                    <a:pt x="1385" y="139"/>
                  </a:lnTo>
                  <a:lnTo>
                    <a:pt x="1689" y="222"/>
                  </a:lnTo>
                  <a:lnTo>
                    <a:pt x="2021" y="333"/>
                  </a:lnTo>
                  <a:lnTo>
                    <a:pt x="2326" y="471"/>
                  </a:lnTo>
                  <a:lnTo>
                    <a:pt x="2658" y="665"/>
                  </a:lnTo>
                  <a:lnTo>
                    <a:pt x="2990" y="887"/>
                  </a:lnTo>
                  <a:lnTo>
                    <a:pt x="3295" y="1163"/>
                  </a:lnTo>
                  <a:lnTo>
                    <a:pt x="3572" y="1496"/>
                  </a:lnTo>
                  <a:lnTo>
                    <a:pt x="3848" y="1856"/>
                  </a:lnTo>
                  <a:lnTo>
                    <a:pt x="3848" y="1856"/>
                  </a:lnTo>
                  <a:lnTo>
                    <a:pt x="4125" y="2299"/>
                  </a:lnTo>
                  <a:lnTo>
                    <a:pt x="4402" y="2797"/>
                  </a:lnTo>
                  <a:lnTo>
                    <a:pt x="4983" y="3904"/>
                  </a:lnTo>
                  <a:lnTo>
                    <a:pt x="5565" y="5067"/>
                  </a:lnTo>
                  <a:lnTo>
                    <a:pt x="6091" y="6257"/>
                  </a:lnTo>
                  <a:lnTo>
                    <a:pt x="6921" y="8223"/>
                  </a:lnTo>
                  <a:lnTo>
                    <a:pt x="7253" y="9053"/>
                  </a:lnTo>
                  <a:lnTo>
                    <a:pt x="2658" y="9911"/>
                  </a:lnTo>
                  <a:lnTo>
                    <a:pt x="0" y="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-3904775" y="2612825"/>
              <a:ext cx="526025" cy="546100"/>
            </a:xfrm>
            <a:custGeom>
              <a:avLst/>
              <a:gdLst/>
              <a:ahLst/>
              <a:cxnLst/>
              <a:rect l="l" t="t" r="r" b="b"/>
              <a:pathLst>
                <a:path w="21041" h="21844" extrusionOk="0">
                  <a:moveTo>
                    <a:pt x="15033" y="1"/>
                  </a:moveTo>
                  <a:lnTo>
                    <a:pt x="14811" y="28"/>
                  </a:lnTo>
                  <a:lnTo>
                    <a:pt x="13953" y="112"/>
                  </a:lnTo>
                  <a:lnTo>
                    <a:pt x="12514" y="250"/>
                  </a:lnTo>
                  <a:lnTo>
                    <a:pt x="8555" y="582"/>
                  </a:lnTo>
                  <a:lnTo>
                    <a:pt x="4513" y="887"/>
                  </a:lnTo>
                  <a:lnTo>
                    <a:pt x="2935" y="1053"/>
                  </a:lnTo>
                  <a:lnTo>
                    <a:pt x="2354" y="1136"/>
                  </a:lnTo>
                  <a:lnTo>
                    <a:pt x="1939" y="1191"/>
                  </a:lnTo>
                  <a:lnTo>
                    <a:pt x="1634" y="1274"/>
                  </a:lnTo>
                  <a:lnTo>
                    <a:pt x="1357" y="1385"/>
                  </a:lnTo>
                  <a:lnTo>
                    <a:pt x="1108" y="1523"/>
                  </a:lnTo>
                  <a:lnTo>
                    <a:pt x="914" y="1689"/>
                  </a:lnTo>
                  <a:lnTo>
                    <a:pt x="720" y="1856"/>
                  </a:lnTo>
                  <a:lnTo>
                    <a:pt x="582" y="2049"/>
                  </a:lnTo>
                  <a:lnTo>
                    <a:pt x="444" y="2243"/>
                  </a:lnTo>
                  <a:lnTo>
                    <a:pt x="333" y="2437"/>
                  </a:lnTo>
                  <a:lnTo>
                    <a:pt x="167" y="2825"/>
                  </a:lnTo>
                  <a:lnTo>
                    <a:pt x="56" y="3129"/>
                  </a:lnTo>
                  <a:lnTo>
                    <a:pt x="1" y="3434"/>
                  </a:lnTo>
                  <a:lnTo>
                    <a:pt x="111" y="4098"/>
                  </a:lnTo>
                  <a:lnTo>
                    <a:pt x="222" y="4762"/>
                  </a:lnTo>
                  <a:lnTo>
                    <a:pt x="527" y="6147"/>
                  </a:lnTo>
                  <a:lnTo>
                    <a:pt x="859" y="7558"/>
                  </a:lnTo>
                  <a:lnTo>
                    <a:pt x="1274" y="8970"/>
                  </a:lnTo>
                  <a:lnTo>
                    <a:pt x="1717" y="10410"/>
                  </a:lnTo>
                  <a:lnTo>
                    <a:pt x="2188" y="11822"/>
                  </a:lnTo>
                  <a:lnTo>
                    <a:pt x="2658" y="13178"/>
                  </a:lnTo>
                  <a:lnTo>
                    <a:pt x="3157" y="14479"/>
                  </a:lnTo>
                  <a:lnTo>
                    <a:pt x="4070" y="16832"/>
                  </a:lnTo>
                  <a:lnTo>
                    <a:pt x="4845" y="18687"/>
                  </a:lnTo>
                  <a:lnTo>
                    <a:pt x="5371" y="19933"/>
                  </a:lnTo>
                  <a:lnTo>
                    <a:pt x="5593" y="20376"/>
                  </a:lnTo>
                  <a:lnTo>
                    <a:pt x="5814" y="20459"/>
                  </a:lnTo>
                  <a:lnTo>
                    <a:pt x="6506" y="20708"/>
                  </a:lnTo>
                  <a:lnTo>
                    <a:pt x="7531" y="21013"/>
                  </a:lnTo>
                  <a:lnTo>
                    <a:pt x="8167" y="21179"/>
                  </a:lnTo>
                  <a:lnTo>
                    <a:pt x="8859" y="21345"/>
                  </a:lnTo>
                  <a:lnTo>
                    <a:pt x="9607" y="21511"/>
                  </a:lnTo>
                  <a:lnTo>
                    <a:pt x="10382" y="21649"/>
                  </a:lnTo>
                  <a:lnTo>
                    <a:pt x="11213" y="21760"/>
                  </a:lnTo>
                  <a:lnTo>
                    <a:pt x="12071" y="21815"/>
                  </a:lnTo>
                  <a:lnTo>
                    <a:pt x="12929" y="21843"/>
                  </a:lnTo>
                  <a:lnTo>
                    <a:pt x="13787" y="21843"/>
                  </a:lnTo>
                  <a:lnTo>
                    <a:pt x="14645" y="21760"/>
                  </a:lnTo>
                  <a:lnTo>
                    <a:pt x="15088" y="21705"/>
                  </a:lnTo>
                  <a:lnTo>
                    <a:pt x="15503" y="21622"/>
                  </a:lnTo>
                  <a:lnTo>
                    <a:pt x="16306" y="21428"/>
                  </a:lnTo>
                  <a:lnTo>
                    <a:pt x="17026" y="21206"/>
                  </a:lnTo>
                  <a:lnTo>
                    <a:pt x="17663" y="20985"/>
                  </a:lnTo>
                  <a:lnTo>
                    <a:pt x="18244" y="20736"/>
                  </a:lnTo>
                  <a:lnTo>
                    <a:pt x="18770" y="20459"/>
                  </a:lnTo>
                  <a:lnTo>
                    <a:pt x="19213" y="20182"/>
                  </a:lnTo>
                  <a:lnTo>
                    <a:pt x="19601" y="19933"/>
                  </a:lnTo>
                  <a:lnTo>
                    <a:pt x="19933" y="19656"/>
                  </a:lnTo>
                  <a:lnTo>
                    <a:pt x="20237" y="19407"/>
                  </a:lnTo>
                  <a:lnTo>
                    <a:pt x="20459" y="19185"/>
                  </a:lnTo>
                  <a:lnTo>
                    <a:pt x="20653" y="18964"/>
                  </a:lnTo>
                  <a:lnTo>
                    <a:pt x="20791" y="18770"/>
                  </a:lnTo>
                  <a:lnTo>
                    <a:pt x="20985" y="18493"/>
                  </a:lnTo>
                  <a:lnTo>
                    <a:pt x="21040" y="18410"/>
                  </a:lnTo>
                  <a:lnTo>
                    <a:pt x="20570" y="16971"/>
                  </a:lnTo>
                  <a:lnTo>
                    <a:pt x="20071" y="15393"/>
                  </a:lnTo>
                  <a:lnTo>
                    <a:pt x="19462" y="13510"/>
                  </a:lnTo>
                  <a:lnTo>
                    <a:pt x="18853" y="11434"/>
                  </a:lnTo>
                  <a:lnTo>
                    <a:pt x="18272" y="9358"/>
                  </a:lnTo>
                  <a:lnTo>
                    <a:pt x="18023" y="8361"/>
                  </a:lnTo>
                  <a:lnTo>
                    <a:pt x="17801" y="7420"/>
                  </a:lnTo>
                  <a:lnTo>
                    <a:pt x="17635" y="6562"/>
                  </a:lnTo>
                  <a:lnTo>
                    <a:pt x="17497" y="5814"/>
                  </a:lnTo>
                  <a:lnTo>
                    <a:pt x="17275" y="4458"/>
                  </a:lnTo>
                  <a:lnTo>
                    <a:pt x="17164" y="3849"/>
                  </a:lnTo>
                  <a:lnTo>
                    <a:pt x="17026" y="3295"/>
                  </a:lnTo>
                  <a:lnTo>
                    <a:pt x="16888" y="2769"/>
                  </a:lnTo>
                  <a:lnTo>
                    <a:pt x="16749" y="2271"/>
                  </a:lnTo>
                  <a:lnTo>
                    <a:pt x="16583" y="1828"/>
                  </a:lnTo>
                  <a:lnTo>
                    <a:pt x="16417" y="1413"/>
                  </a:lnTo>
                  <a:lnTo>
                    <a:pt x="16223" y="1080"/>
                  </a:lnTo>
                  <a:lnTo>
                    <a:pt x="16057" y="776"/>
                  </a:lnTo>
                  <a:lnTo>
                    <a:pt x="15863" y="499"/>
                  </a:lnTo>
                  <a:lnTo>
                    <a:pt x="15670" y="305"/>
                  </a:lnTo>
                  <a:lnTo>
                    <a:pt x="15448" y="139"/>
                  </a:lnTo>
                  <a:lnTo>
                    <a:pt x="15254" y="56"/>
                  </a:lnTo>
                  <a:lnTo>
                    <a:pt x="150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-3904775" y="2612825"/>
              <a:ext cx="526025" cy="546100"/>
            </a:xfrm>
            <a:custGeom>
              <a:avLst/>
              <a:gdLst/>
              <a:ahLst/>
              <a:cxnLst/>
              <a:rect l="l" t="t" r="r" b="b"/>
              <a:pathLst>
                <a:path w="21041" h="21844" fill="none" extrusionOk="0">
                  <a:moveTo>
                    <a:pt x="1" y="3434"/>
                  </a:moveTo>
                  <a:lnTo>
                    <a:pt x="1" y="3434"/>
                  </a:lnTo>
                  <a:lnTo>
                    <a:pt x="56" y="3129"/>
                  </a:lnTo>
                  <a:lnTo>
                    <a:pt x="167" y="2825"/>
                  </a:lnTo>
                  <a:lnTo>
                    <a:pt x="333" y="2437"/>
                  </a:lnTo>
                  <a:lnTo>
                    <a:pt x="444" y="2243"/>
                  </a:lnTo>
                  <a:lnTo>
                    <a:pt x="582" y="2049"/>
                  </a:lnTo>
                  <a:lnTo>
                    <a:pt x="720" y="1856"/>
                  </a:lnTo>
                  <a:lnTo>
                    <a:pt x="914" y="1689"/>
                  </a:lnTo>
                  <a:lnTo>
                    <a:pt x="1108" y="1523"/>
                  </a:lnTo>
                  <a:lnTo>
                    <a:pt x="1357" y="1385"/>
                  </a:lnTo>
                  <a:lnTo>
                    <a:pt x="1634" y="1274"/>
                  </a:lnTo>
                  <a:lnTo>
                    <a:pt x="1939" y="1191"/>
                  </a:lnTo>
                  <a:lnTo>
                    <a:pt x="1939" y="1191"/>
                  </a:lnTo>
                  <a:lnTo>
                    <a:pt x="2354" y="1136"/>
                  </a:lnTo>
                  <a:lnTo>
                    <a:pt x="2935" y="1053"/>
                  </a:lnTo>
                  <a:lnTo>
                    <a:pt x="4513" y="887"/>
                  </a:lnTo>
                  <a:lnTo>
                    <a:pt x="8555" y="582"/>
                  </a:lnTo>
                  <a:lnTo>
                    <a:pt x="12514" y="250"/>
                  </a:lnTo>
                  <a:lnTo>
                    <a:pt x="13953" y="112"/>
                  </a:lnTo>
                  <a:lnTo>
                    <a:pt x="14811" y="28"/>
                  </a:lnTo>
                  <a:lnTo>
                    <a:pt x="14811" y="28"/>
                  </a:lnTo>
                  <a:lnTo>
                    <a:pt x="15033" y="1"/>
                  </a:lnTo>
                  <a:lnTo>
                    <a:pt x="15254" y="56"/>
                  </a:lnTo>
                  <a:lnTo>
                    <a:pt x="15448" y="139"/>
                  </a:lnTo>
                  <a:lnTo>
                    <a:pt x="15670" y="305"/>
                  </a:lnTo>
                  <a:lnTo>
                    <a:pt x="15863" y="499"/>
                  </a:lnTo>
                  <a:lnTo>
                    <a:pt x="16057" y="776"/>
                  </a:lnTo>
                  <a:lnTo>
                    <a:pt x="16223" y="1080"/>
                  </a:lnTo>
                  <a:lnTo>
                    <a:pt x="16417" y="1413"/>
                  </a:lnTo>
                  <a:lnTo>
                    <a:pt x="16583" y="1828"/>
                  </a:lnTo>
                  <a:lnTo>
                    <a:pt x="16749" y="2271"/>
                  </a:lnTo>
                  <a:lnTo>
                    <a:pt x="16888" y="2769"/>
                  </a:lnTo>
                  <a:lnTo>
                    <a:pt x="17026" y="3295"/>
                  </a:lnTo>
                  <a:lnTo>
                    <a:pt x="17164" y="3849"/>
                  </a:lnTo>
                  <a:lnTo>
                    <a:pt x="17275" y="4458"/>
                  </a:lnTo>
                  <a:lnTo>
                    <a:pt x="17497" y="5814"/>
                  </a:lnTo>
                  <a:lnTo>
                    <a:pt x="17497" y="5814"/>
                  </a:lnTo>
                  <a:lnTo>
                    <a:pt x="17635" y="6562"/>
                  </a:lnTo>
                  <a:lnTo>
                    <a:pt x="17801" y="7420"/>
                  </a:lnTo>
                  <a:lnTo>
                    <a:pt x="18023" y="8361"/>
                  </a:lnTo>
                  <a:lnTo>
                    <a:pt x="18272" y="9358"/>
                  </a:lnTo>
                  <a:lnTo>
                    <a:pt x="18853" y="11434"/>
                  </a:lnTo>
                  <a:lnTo>
                    <a:pt x="19462" y="13510"/>
                  </a:lnTo>
                  <a:lnTo>
                    <a:pt x="20071" y="15393"/>
                  </a:lnTo>
                  <a:lnTo>
                    <a:pt x="20570" y="16971"/>
                  </a:lnTo>
                  <a:lnTo>
                    <a:pt x="21040" y="18410"/>
                  </a:lnTo>
                  <a:lnTo>
                    <a:pt x="21040" y="18410"/>
                  </a:lnTo>
                  <a:lnTo>
                    <a:pt x="20985" y="18493"/>
                  </a:lnTo>
                  <a:lnTo>
                    <a:pt x="20791" y="18770"/>
                  </a:lnTo>
                  <a:lnTo>
                    <a:pt x="20653" y="18964"/>
                  </a:lnTo>
                  <a:lnTo>
                    <a:pt x="20459" y="19185"/>
                  </a:lnTo>
                  <a:lnTo>
                    <a:pt x="20237" y="19407"/>
                  </a:lnTo>
                  <a:lnTo>
                    <a:pt x="19933" y="19656"/>
                  </a:lnTo>
                  <a:lnTo>
                    <a:pt x="19601" y="19933"/>
                  </a:lnTo>
                  <a:lnTo>
                    <a:pt x="19213" y="20182"/>
                  </a:lnTo>
                  <a:lnTo>
                    <a:pt x="18770" y="20459"/>
                  </a:lnTo>
                  <a:lnTo>
                    <a:pt x="18244" y="20736"/>
                  </a:lnTo>
                  <a:lnTo>
                    <a:pt x="17663" y="20985"/>
                  </a:lnTo>
                  <a:lnTo>
                    <a:pt x="17026" y="21206"/>
                  </a:lnTo>
                  <a:lnTo>
                    <a:pt x="16306" y="21428"/>
                  </a:lnTo>
                  <a:lnTo>
                    <a:pt x="15503" y="21622"/>
                  </a:lnTo>
                  <a:lnTo>
                    <a:pt x="15503" y="21622"/>
                  </a:lnTo>
                  <a:lnTo>
                    <a:pt x="15088" y="21705"/>
                  </a:lnTo>
                  <a:lnTo>
                    <a:pt x="14645" y="21760"/>
                  </a:lnTo>
                  <a:lnTo>
                    <a:pt x="13787" y="21843"/>
                  </a:lnTo>
                  <a:lnTo>
                    <a:pt x="12929" y="21843"/>
                  </a:lnTo>
                  <a:lnTo>
                    <a:pt x="12071" y="21815"/>
                  </a:lnTo>
                  <a:lnTo>
                    <a:pt x="11213" y="21760"/>
                  </a:lnTo>
                  <a:lnTo>
                    <a:pt x="10382" y="21649"/>
                  </a:lnTo>
                  <a:lnTo>
                    <a:pt x="9607" y="21511"/>
                  </a:lnTo>
                  <a:lnTo>
                    <a:pt x="8859" y="21345"/>
                  </a:lnTo>
                  <a:lnTo>
                    <a:pt x="8167" y="21179"/>
                  </a:lnTo>
                  <a:lnTo>
                    <a:pt x="7531" y="21013"/>
                  </a:lnTo>
                  <a:lnTo>
                    <a:pt x="6506" y="20708"/>
                  </a:lnTo>
                  <a:lnTo>
                    <a:pt x="5814" y="20459"/>
                  </a:lnTo>
                  <a:lnTo>
                    <a:pt x="5593" y="20376"/>
                  </a:lnTo>
                  <a:lnTo>
                    <a:pt x="5593" y="20376"/>
                  </a:lnTo>
                  <a:lnTo>
                    <a:pt x="5371" y="19933"/>
                  </a:lnTo>
                  <a:lnTo>
                    <a:pt x="4845" y="18687"/>
                  </a:lnTo>
                  <a:lnTo>
                    <a:pt x="4070" y="16832"/>
                  </a:lnTo>
                  <a:lnTo>
                    <a:pt x="3157" y="14479"/>
                  </a:lnTo>
                  <a:lnTo>
                    <a:pt x="2658" y="13178"/>
                  </a:lnTo>
                  <a:lnTo>
                    <a:pt x="2188" y="11822"/>
                  </a:lnTo>
                  <a:lnTo>
                    <a:pt x="1717" y="10410"/>
                  </a:lnTo>
                  <a:lnTo>
                    <a:pt x="1274" y="8970"/>
                  </a:lnTo>
                  <a:lnTo>
                    <a:pt x="859" y="7558"/>
                  </a:lnTo>
                  <a:lnTo>
                    <a:pt x="527" y="6147"/>
                  </a:lnTo>
                  <a:lnTo>
                    <a:pt x="222" y="4762"/>
                  </a:lnTo>
                  <a:lnTo>
                    <a:pt x="111" y="4098"/>
                  </a:lnTo>
                  <a:lnTo>
                    <a:pt x="1" y="34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-3486750" y="2675125"/>
              <a:ext cx="110075" cy="398650"/>
            </a:xfrm>
            <a:custGeom>
              <a:avLst/>
              <a:gdLst/>
              <a:ahLst/>
              <a:cxnLst/>
              <a:rect l="l" t="t" r="r" b="b"/>
              <a:pathLst>
                <a:path w="4403" h="15946" extrusionOk="0">
                  <a:moveTo>
                    <a:pt x="194" y="0"/>
                  </a:moveTo>
                  <a:lnTo>
                    <a:pt x="1" y="56"/>
                  </a:lnTo>
                  <a:lnTo>
                    <a:pt x="194" y="748"/>
                  </a:lnTo>
                  <a:lnTo>
                    <a:pt x="388" y="1523"/>
                  </a:lnTo>
                  <a:lnTo>
                    <a:pt x="527" y="2381"/>
                  </a:lnTo>
                  <a:lnTo>
                    <a:pt x="693" y="3322"/>
                  </a:lnTo>
                  <a:lnTo>
                    <a:pt x="803" y="4070"/>
                  </a:lnTo>
                  <a:lnTo>
                    <a:pt x="997" y="4928"/>
                  </a:lnTo>
                  <a:lnTo>
                    <a:pt x="1219" y="5842"/>
                  </a:lnTo>
                  <a:lnTo>
                    <a:pt x="1468" y="6838"/>
                  </a:lnTo>
                  <a:lnTo>
                    <a:pt x="2021" y="8914"/>
                  </a:lnTo>
                  <a:lnTo>
                    <a:pt x="2630" y="10991"/>
                  </a:lnTo>
                  <a:lnTo>
                    <a:pt x="3240" y="12873"/>
                  </a:lnTo>
                  <a:lnTo>
                    <a:pt x="3738" y="14451"/>
                  </a:lnTo>
                  <a:lnTo>
                    <a:pt x="4236" y="15946"/>
                  </a:lnTo>
                  <a:lnTo>
                    <a:pt x="4402" y="15891"/>
                  </a:lnTo>
                  <a:lnTo>
                    <a:pt x="3904" y="14396"/>
                  </a:lnTo>
                  <a:lnTo>
                    <a:pt x="3406" y="12818"/>
                  </a:lnTo>
                  <a:lnTo>
                    <a:pt x="2824" y="10935"/>
                  </a:lnTo>
                  <a:lnTo>
                    <a:pt x="2215" y="8887"/>
                  </a:lnTo>
                  <a:lnTo>
                    <a:pt x="1634" y="6810"/>
                  </a:lnTo>
                  <a:lnTo>
                    <a:pt x="1385" y="5814"/>
                  </a:lnTo>
                  <a:lnTo>
                    <a:pt x="1163" y="4900"/>
                  </a:lnTo>
                  <a:lnTo>
                    <a:pt x="997" y="4042"/>
                  </a:lnTo>
                  <a:lnTo>
                    <a:pt x="886" y="3295"/>
                  </a:lnTo>
                  <a:lnTo>
                    <a:pt x="720" y="2353"/>
                  </a:lnTo>
                  <a:lnTo>
                    <a:pt x="554" y="1495"/>
                  </a:lnTo>
                  <a:lnTo>
                    <a:pt x="388" y="69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-3486750" y="2675125"/>
              <a:ext cx="110075" cy="398650"/>
            </a:xfrm>
            <a:custGeom>
              <a:avLst/>
              <a:gdLst/>
              <a:ahLst/>
              <a:cxnLst/>
              <a:rect l="l" t="t" r="r" b="b"/>
              <a:pathLst>
                <a:path w="4403" h="15946" fill="none" extrusionOk="0">
                  <a:moveTo>
                    <a:pt x="4236" y="15946"/>
                  </a:moveTo>
                  <a:lnTo>
                    <a:pt x="4236" y="15946"/>
                  </a:lnTo>
                  <a:lnTo>
                    <a:pt x="3738" y="14451"/>
                  </a:lnTo>
                  <a:lnTo>
                    <a:pt x="3240" y="12873"/>
                  </a:lnTo>
                  <a:lnTo>
                    <a:pt x="2630" y="10991"/>
                  </a:lnTo>
                  <a:lnTo>
                    <a:pt x="2021" y="8914"/>
                  </a:lnTo>
                  <a:lnTo>
                    <a:pt x="1468" y="6838"/>
                  </a:lnTo>
                  <a:lnTo>
                    <a:pt x="1219" y="5842"/>
                  </a:lnTo>
                  <a:lnTo>
                    <a:pt x="997" y="4928"/>
                  </a:lnTo>
                  <a:lnTo>
                    <a:pt x="803" y="4070"/>
                  </a:lnTo>
                  <a:lnTo>
                    <a:pt x="693" y="3322"/>
                  </a:lnTo>
                  <a:lnTo>
                    <a:pt x="693" y="3322"/>
                  </a:lnTo>
                  <a:lnTo>
                    <a:pt x="527" y="2381"/>
                  </a:lnTo>
                  <a:lnTo>
                    <a:pt x="388" y="1523"/>
                  </a:lnTo>
                  <a:lnTo>
                    <a:pt x="194" y="748"/>
                  </a:lnTo>
                  <a:lnTo>
                    <a:pt x="1" y="56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388" y="692"/>
                  </a:lnTo>
                  <a:lnTo>
                    <a:pt x="554" y="1495"/>
                  </a:lnTo>
                  <a:lnTo>
                    <a:pt x="720" y="2353"/>
                  </a:lnTo>
                  <a:lnTo>
                    <a:pt x="886" y="3295"/>
                  </a:lnTo>
                  <a:lnTo>
                    <a:pt x="886" y="3295"/>
                  </a:lnTo>
                  <a:lnTo>
                    <a:pt x="997" y="4042"/>
                  </a:lnTo>
                  <a:lnTo>
                    <a:pt x="1163" y="4900"/>
                  </a:lnTo>
                  <a:lnTo>
                    <a:pt x="1385" y="5814"/>
                  </a:lnTo>
                  <a:lnTo>
                    <a:pt x="1634" y="6810"/>
                  </a:lnTo>
                  <a:lnTo>
                    <a:pt x="2215" y="8887"/>
                  </a:lnTo>
                  <a:lnTo>
                    <a:pt x="2824" y="10935"/>
                  </a:lnTo>
                  <a:lnTo>
                    <a:pt x="3406" y="12818"/>
                  </a:lnTo>
                  <a:lnTo>
                    <a:pt x="3904" y="14396"/>
                  </a:lnTo>
                  <a:lnTo>
                    <a:pt x="4402" y="15891"/>
                  </a:lnTo>
                  <a:lnTo>
                    <a:pt x="4236" y="1594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-3996825" y="2647425"/>
              <a:ext cx="165450" cy="547475"/>
            </a:xfrm>
            <a:custGeom>
              <a:avLst/>
              <a:gdLst/>
              <a:ahLst/>
              <a:cxnLst/>
              <a:rect l="l" t="t" r="r" b="b"/>
              <a:pathLst>
                <a:path w="6618" h="21899" extrusionOk="0">
                  <a:moveTo>
                    <a:pt x="4901" y="1"/>
                  </a:moveTo>
                  <a:lnTo>
                    <a:pt x="4735" y="29"/>
                  </a:lnTo>
                  <a:lnTo>
                    <a:pt x="4541" y="56"/>
                  </a:lnTo>
                  <a:lnTo>
                    <a:pt x="4292" y="139"/>
                  </a:lnTo>
                  <a:lnTo>
                    <a:pt x="4015" y="278"/>
                  </a:lnTo>
                  <a:lnTo>
                    <a:pt x="3710" y="472"/>
                  </a:lnTo>
                  <a:lnTo>
                    <a:pt x="3406" y="721"/>
                  </a:lnTo>
                  <a:lnTo>
                    <a:pt x="3101" y="1053"/>
                  </a:lnTo>
                  <a:lnTo>
                    <a:pt x="2797" y="1468"/>
                  </a:lnTo>
                  <a:lnTo>
                    <a:pt x="2658" y="1717"/>
                  </a:lnTo>
                  <a:lnTo>
                    <a:pt x="2520" y="1994"/>
                  </a:lnTo>
                  <a:lnTo>
                    <a:pt x="2382" y="2299"/>
                  </a:lnTo>
                  <a:lnTo>
                    <a:pt x="2243" y="2631"/>
                  </a:lnTo>
                  <a:lnTo>
                    <a:pt x="2105" y="2991"/>
                  </a:lnTo>
                  <a:lnTo>
                    <a:pt x="1994" y="3378"/>
                  </a:lnTo>
                  <a:lnTo>
                    <a:pt x="1883" y="3821"/>
                  </a:lnTo>
                  <a:lnTo>
                    <a:pt x="1800" y="4264"/>
                  </a:lnTo>
                  <a:lnTo>
                    <a:pt x="1717" y="4763"/>
                  </a:lnTo>
                  <a:lnTo>
                    <a:pt x="1662" y="5316"/>
                  </a:lnTo>
                  <a:lnTo>
                    <a:pt x="1606" y="5870"/>
                  </a:lnTo>
                  <a:lnTo>
                    <a:pt x="1551" y="6479"/>
                  </a:lnTo>
                  <a:lnTo>
                    <a:pt x="1468" y="7780"/>
                  </a:lnTo>
                  <a:lnTo>
                    <a:pt x="1330" y="9081"/>
                  </a:lnTo>
                  <a:lnTo>
                    <a:pt x="1136" y="10410"/>
                  </a:lnTo>
                  <a:lnTo>
                    <a:pt x="942" y="11711"/>
                  </a:lnTo>
                  <a:lnTo>
                    <a:pt x="527" y="14286"/>
                  </a:lnTo>
                  <a:lnTo>
                    <a:pt x="333" y="15504"/>
                  </a:lnTo>
                  <a:lnTo>
                    <a:pt x="167" y="16639"/>
                  </a:lnTo>
                  <a:lnTo>
                    <a:pt x="56" y="17718"/>
                  </a:lnTo>
                  <a:lnTo>
                    <a:pt x="1" y="18715"/>
                  </a:lnTo>
                  <a:lnTo>
                    <a:pt x="1" y="19186"/>
                  </a:lnTo>
                  <a:lnTo>
                    <a:pt x="1" y="19601"/>
                  </a:lnTo>
                  <a:lnTo>
                    <a:pt x="28" y="19988"/>
                  </a:lnTo>
                  <a:lnTo>
                    <a:pt x="111" y="20376"/>
                  </a:lnTo>
                  <a:lnTo>
                    <a:pt x="167" y="20681"/>
                  </a:lnTo>
                  <a:lnTo>
                    <a:pt x="278" y="20985"/>
                  </a:lnTo>
                  <a:lnTo>
                    <a:pt x="416" y="21234"/>
                  </a:lnTo>
                  <a:lnTo>
                    <a:pt x="582" y="21456"/>
                  </a:lnTo>
                  <a:lnTo>
                    <a:pt x="776" y="21649"/>
                  </a:lnTo>
                  <a:lnTo>
                    <a:pt x="997" y="21788"/>
                  </a:lnTo>
                  <a:lnTo>
                    <a:pt x="1247" y="21871"/>
                  </a:lnTo>
                  <a:lnTo>
                    <a:pt x="1551" y="21899"/>
                  </a:lnTo>
                  <a:lnTo>
                    <a:pt x="1856" y="21899"/>
                  </a:lnTo>
                  <a:lnTo>
                    <a:pt x="2160" y="21816"/>
                  </a:lnTo>
                  <a:lnTo>
                    <a:pt x="2465" y="21677"/>
                  </a:lnTo>
                  <a:lnTo>
                    <a:pt x="2741" y="21483"/>
                  </a:lnTo>
                  <a:lnTo>
                    <a:pt x="3018" y="21234"/>
                  </a:lnTo>
                  <a:lnTo>
                    <a:pt x="3267" y="20930"/>
                  </a:lnTo>
                  <a:lnTo>
                    <a:pt x="3517" y="20597"/>
                  </a:lnTo>
                  <a:lnTo>
                    <a:pt x="3766" y="20210"/>
                  </a:lnTo>
                  <a:lnTo>
                    <a:pt x="4015" y="19767"/>
                  </a:lnTo>
                  <a:lnTo>
                    <a:pt x="4236" y="19296"/>
                  </a:lnTo>
                  <a:lnTo>
                    <a:pt x="4458" y="18798"/>
                  </a:lnTo>
                  <a:lnTo>
                    <a:pt x="4652" y="18300"/>
                  </a:lnTo>
                  <a:lnTo>
                    <a:pt x="4873" y="17746"/>
                  </a:lnTo>
                  <a:lnTo>
                    <a:pt x="5039" y="17165"/>
                  </a:lnTo>
                  <a:lnTo>
                    <a:pt x="5399" y="15974"/>
                  </a:lnTo>
                  <a:lnTo>
                    <a:pt x="5704" y="14756"/>
                  </a:lnTo>
                  <a:lnTo>
                    <a:pt x="5953" y="13511"/>
                  </a:lnTo>
                  <a:lnTo>
                    <a:pt x="6174" y="12265"/>
                  </a:lnTo>
                  <a:lnTo>
                    <a:pt x="6368" y="11102"/>
                  </a:lnTo>
                  <a:lnTo>
                    <a:pt x="6506" y="9967"/>
                  </a:lnTo>
                  <a:lnTo>
                    <a:pt x="6589" y="8970"/>
                  </a:lnTo>
                  <a:lnTo>
                    <a:pt x="6617" y="8085"/>
                  </a:lnTo>
                  <a:lnTo>
                    <a:pt x="6617" y="7365"/>
                  </a:lnTo>
                  <a:lnTo>
                    <a:pt x="6589" y="6700"/>
                  </a:lnTo>
                  <a:lnTo>
                    <a:pt x="6534" y="6064"/>
                  </a:lnTo>
                  <a:lnTo>
                    <a:pt x="6423" y="5399"/>
                  </a:lnTo>
                  <a:lnTo>
                    <a:pt x="6313" y="4763"/>
                  </a:lnTo>
                  <a:lnTo>
                    <a:pt x="6063" y="3544"/>
                  </a:lnTo>
                  <a:lnTo>
                    <a:pt x="5787" y="2409"/>
                  </a:lnTo>
                  <a:lnTo>
                    <a:pt x="5510" y="1441"/>
                  </a:lnTo>
                  <a:lnTo>
                    <a:pt x="5261" y="665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-3996825" y="2647425"/>
              <a:ext cx="165450" cy="547475"/>
            </a:xfrm>
            <a:custGeom>
              <a:avLst/>
              <a:gdLst/>
              <a:ahLst/>
              <a:cxnLst/>
              <a:rect l="l" t="t" r="r" b="b"/>
              <a:pathLst>
                <a:path w="6618" h="21899" fill="none" extrusionOk="0">
                  <a:moveTo>
                    <a:pt x="5039" y="1"/>
                  </a:moveTo>
                  <a:lnTo>
                    <a:pt x="5039" y="1"/>
                  </a:lnTo>
                  <a:lnTo>
                    <a:pt x="4901" y="1"/>
                  </a:lnTo>
                  <a:lnTo>
                    <a:pt x="4735" y="29"/>
                  </a:lnTo>
                  <a:lnTo>
                    <a:pt x="4541" y="56"/>
                  </a:lnTo>
                  <a:lnTo>
                    <a:pt x="4292" y="139"/>
                  </a:lnTo>
                  <a:lnTo>
                    <a:pt x="4015" y="278"/>
                  </a:lnTo>
                  <a:lnTo>
                    <a:pt x="3710" y="472"/>
                  </a:lnTo>
                  <a:lnTo>
                    <a:pt x="3406" y="721"/>
                  </a:lnTo>
                  <a:lnTo>
                    <a:pt x="3101" y="1053"/>
                  </a:lnTo>
                  <a:lnTo>
                    <a:pt x="2797" y="1468"/>
                  </a:lnTo>
                  <a:lnTo>
                    <a:pt x="2658" y="1717"/>
                  </a:lnTo>
                  <a:lnTo>
                    <a:pt x="2520" y="1994"/>
                  </a:lnTo>
                  <a:lnTo>
                    <a:pt x="2382" y="2299"/>
                  </a:lnTo>
                  <a:lnTo>
                    <a:pt x="2243" y="2631"/>
                  </a:lnTo>
                  <a:lnTo>
                    <a:pt x="2105" y="2991"/>
                  </a:lnTo>
                  <a:lnTo>
                    <a:pt x="1994" y="3378"/>
                  </a:lnTo>
                  <a:lnTo>
                    <a:pt x="1883" y="3821"/>
                  </a:lnTo>
                  <a:lnTo>
                    <a:pt x="1800" y="4264"/>
                  </a:lnTo>
                  <a:lnTo>
                    <a:pt x="1717" y="4763"/>
                  </a:lnTo>
                  <a:lnTo>
                    <a:pt x="1662" y="5316"/>
                  </a:lnTo>
                  <a:lnTo>
                    <a:pt x="1606" y="5870"/>
                  </a:lnTo>
                  <a:lnTo>
                    <a:pt x="1551" y="6479"/>
                  </a:lnTo>
                  <a:lnTo>
                    <a:pt x="1551" y="6479"/>
                  </a:lnTo>
                  <a:lnTo>
                    <a:pt x="1468" y="7780"/>
                  </a:lnTo>
                  <a:lnTo>
                    <a:pt x="1330" y="9081"/>
                  </a:lnTo>
                  <a:lnTo>
                    <a:pt x="1136" y="10410"/>
                  </a:lnTo>
                  <a:lnTo>
                    <a:pt x="942" y="11711"/>
                  </a:lnTo>
                  <a:lnTo>
                    <a:pt x="527" y="14286"/>
                  </a:lnTo>
                  <a:lnTo>
                    <a:pt x="333" y="15504"/>
                  </a:lnTo>
                  <a:lnTo>
                    <a:pt x="167" y="16639"/>
                  </a:lnTo>
                  <a:lnTo>
                    <a:pt x="56" y="17718"/>
                  </a:lnTo>
                  <a:lnTo>
                    <a:pt x="1" y="18715"/>
                  </a:lnTo>
                  <a:lnTo>
                    <a:pt x="1" y="19186"/>
                  </a:lnTo>
                  <a:lnTo>
                    <a:pt x="1" y="19601"/>
                  </a:lnTo>
                  <a:lnTo>
                    <a:pt x="28" y="19988"/>
                  </a:lnTo>
                  <a:lnTo>
                    <a:pt x="111" y="20376"/>
                  </a:lnTo>
                  <a:lnTo>
                    <a:pt x="167" y="20681"/>
                  </a:lnTo>
                  <a:lnTo>
                    <a:pt x="278" y="20985"/>
                  </a:lnTo>
                  <a:lnTo>
                    <a:pt x="416" y="21234"/>
                  </a:lnTo>
                  <a:lnTo>
                    <a:pt x="582" y="21456"/>
                  </a:lnTo>
                  <a:lnTo>
                    <a:pt x="776" y="21649"/>
                  </a:lnTo>
                  <a:lnTo>
                    <a:pt x="997" y="21788"/>
                  </a:lnTo>
                  <a:lnTo>
                    <a:pt x="1247" y="21871"/>
                  </a:lnTo>
                  <a:lnTo>
                    <a:pt x="1551" y="21899"/>
                  </a:lnTo>
                  <a:lnTo>
                    <a:pt x="1551" y="21899"/>
                  </a:lnTo>
                  <a:lnTo>
                    <a:pt x="1717" y="21899"/>
                  </a:lnTo>
                  <a:lnTo>
                    <a:pt x="1856" y="21899"/>
                  </a:lnTo>
                  <a:lnTo>
                    <a:pt x="2160" y="21816"/>
                  </a:lnTo>
                  <a:lnTo>
                    <a:pt x="2465" y="21677"/>
                  </a:lnTo>
                  <a:lnTo>
                    <a:pt x="2741" y="21483"/>
                  </a:lnTo>
                  <a:lnTo>
                    <a:pt x="3018" y="21234"/>
                  </a:lnTo>
                  <a:lnTo>
                    <a:pt x="3267" y="20930"/>
                  </a:lnTo>
                  <a:lnTo>
                    <a:pt x="3517" y="20597"/>
                  </a:lnTo>
                  <a:lnTo>
                    <a:pt x="3766" y="20210"/>
                  </a:lnTo>
                  <a:lnTo>
                    <a:pt x="4015" y="19767"/>
                  </a:lnTo>
                  <a:lnTo>
                    <a:pt x="4236" y="19296"/>
                  </a:lnTo>
                  <a:lnTo>
                    <a:pt x="4458" y="18798"/>
                  </a:lnTo>
                  <a:lnTo>
                    <a:pt x="4652" y="18300"/>
                  </a:lnTo>
                  <a:lnTo>
                    <a:pt x="4873" y="17746"/>
                  </a:lnTo>
                  <a:lnTo>
                    <a:pt x="5039" y="17165"/>
                  </a:lnTo>
                  <a:lnTo>
                    <a:pt x="5399" y="15974"/>
                  </a:lnTo>
                  <a:lnTo>
                    <a:pt x="5704" y="14756"/>
                  </a:lnTo>
                  <a:lnTo>
                    <a:pt x="5953" y="13511"/>
                  </a:lnTo>
                  <a:lnTo>
                    <a:pt x="6174" y="12265"/>
                  </a:lnTo>
                  <a:lnTo>
                    <a:pt x="6368" y="11102"/>
                  </a:lnTo>
                  <a:lnTo>
                    <a:pt x="6506" y="9967"/>
                  </a:lnTo>
                  <a:lnTo>
                    <a:pt x="6589" y="8970"/>
                  </a:lnTo>
                  <a:lnTo>
                    <a:pt x="6617" y="8085"/>
                  </a:lnTo>
                  <a:lnTo>
                    <a:pt x="6617" y="7365"/>
                  </a:lnTo>
                  <a:lnTo>
                    <a:pt x="6617" y="7365"/>
                  </a:lnTo>
                  <a:lnTo>
                    <a:pt x="6589" y="6700"/>
                  </a:lnTo>
                  <a:lnTo>
                    <a:pt x="6534" y="6064"/>
                  </a:lnTo>
                  <a:lnTo>
                    <a:pt x="6423" y="5399"/>
                  </a:lnTo>
                  <a:lnTo>
                    <a:pt x="6313" y="4763"/>
                  </a:lnTo>
                  <a:lnTo>
                    <a:pt x="6063" y="3544"/>
                  </a:lnTo>
                  <a:lnTo>
                    <a:pt x="5787" y="2409"/>
                  </a:lnTo>
                  <a:lnTo>
                    <a:pt x="5510" y="1441"/>
                  </a:lnTo>
                  <a:lnTo>
                    <a:pt x="5261" y="665"/>
                  </a:lnTo>
                  <a:lnTo>
                    <a:pt x="50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-3847325" y="2736725"/>
              <a:ext cx="18700" cy="201425"/>
            </a:xfrm>
            <a:custGeom>
              <a:avLst/>
              <a:gdLst/>
              <a:ahLst/>
              <a:cxnLst/>
              <a:rect l="l" t="t" r="r" b="b"/>
              <a:pathLst>
                <a:path w="748" h="8057" extrusionOk="0">
                  <a:moveTo>
                    <a:pt x="194" y="0"/>
                  </a:moveTo>
                  <a:lnTo>
                    <a:pt x="0" y="28"/>
                  </a:lnTo>
                  <a:lnTo>
                    <a:pt x="222" y="1052"/>
                  </a:lnTo>
                  <a:lnTo>
                    <a:pt x="388" y="2021"/>
                  </a:lnTo>
                  <a:lnTo>
                    <a:pt x="499" y="2935"/>
                  </a:lnTo>
                  <a:lnTo>
                    <a:pt x="554" y="3793"/>
                  </a:lnTo>
                  <a:lnTo>
                    <a:pt x="554" y="4623"/>
                  </a:lnTo>
                  <a:lnTo>
                    <a:pt x="499" y="5648"/>
                  </a:lnTo>
                  <a:lnTo>
                    <a:pt x="388" y="6783"/>
                  </a:lnTo>
                  <a:lnTo>
                    <a:pt x="222" y="8028"/>
                  </a:lnTo>
                  <a:lnTo>
                    <a:pt x="388" y="8056"/>
                  </a:lnTo>
                  <a:lnTo>
                    <a:pt x="554" y="6810"/>
                  </a:lnTo>
                  <a:lnTo>
                    <a:pt x="692" y="5648"/>
                  </a:lnTo>
                  <a:lnTo>
                    <a:pt x="748" y="4623"/>
                  </a:lnTo>
                  <a:lnTo>
                    <a:pt x="748" y="3765"/>
                  </a:lnTo>
                  <a:lnTo>
                    <a:pt x="692" y="2907"/>
                  </a:lnTo>
                  <a:lnTo>
                    <a:pt x="582" y="1993"/>
                  </a:lnTo>
                  <a:lnTo>
                    <a:pt x="416" y="102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-3378775" y="2867525"/>
              <a:ext cx="159200" cy="166825"/>
            </a:xfrm>
            <a:custGeom>
              <a:avLst/>
              <a:gdLst/>
              <a:ahLst/>
              <a:cxnLst/>
              <a:rect l="l" t="t" r="r" b="b"/>
              <a:pathLst>
                <a:path w="6368" h="6673" extrusionOk="0">
                  <a:moveTo>
                    <a:pt x="2630" y="0"/>
                  </a:moveTo>
                  <a:lnTo>
                    <a:pt x="0" y="4983"/>
                  </a:lnTo>
                  <a:lnTo>
                    <a:pt x="222" y="5122"/>
                  </a:lnTo>
                  <a:lnTo>
                    <a:pt x="803" y="5454"/>
                  </a:lnTo>
                  <a:lnTo>
                    <a:pt x="1661" y="5869"/>
                  </a:lnTo>
                  <a:lnTo>
                    <a:pt x="2132" y="6063"/>
                  </a:lnTo>
                  <a:lnTo>
                    <a:pt x="2658" y="6257"/>
                  </a:lnTo>
                  <a:lnTo>
                    <a:pt x="3184" y="6451"/>
                  </a:lnTo>
                  <a:lnTo>
                    <a:pt x="3737" y="6589"/>
                  </a:lnTo>
                  <a:lnTo>
                    <a:pt x="4236" y="6672"/>
                  </a:lnTo>
                  <a:lnTo>
                    <a:pt x="4983" y="6672"/>
                  </a:lnTo>
                  <a:lnTo>
                    <a:pt x="5205" y="6617"/>
                  </a:lnTo>
                  <a:lnTo>
                    <a:pt x="5398" y="6561"/>
                  </a:lnTo>
                  <a:lnTo>
                    <a:pt x="5592" y="6478"/>
                  </a:lnTo>
                  <a:lnTo>
                    <a:pt x="5758" y="6368"/>
                  </a:lnTo>
                  <a:lnTo>
                    <a:pt x="5924" y="6229"/>
                  </a:lnTo>
                  <a:lnTo>
                    <a:pt x="6063" y="6091"/>
                  </a:lnTo>
                  <a:lnTo>
                    <a:pt x="6201" y="5897"/>
                  </a:lnTo>
                  <a:lnTo>
                    <a:pt x="6284" y="5675"/>
                  </a:lnTo>
                  <a:lnTo>
                    <a:pt x="6340" y="5454"/>
                  </a:lnTo>
                  <a:lnTo>
                    <a:pt x="6367" y="5232"/>
                  </a:lnTo>
                  <a:lnTo>
                    <a:pt x="6367" y="5011"/>
                  </a:lnTo>
                  <a:lnTo>
                    <a:pt x="6340" y="4762"/>
                  </a:lnTo>
                  <a:lnTo>
                    <a:pt x="6284" y="4513"/>
                  </a:lnTo>
                  <a:lnTo>
                    <a:pt x="6229" y="4291"/>
                  </a:lnTo>
                  <a:lnTo>
                    <a:pt x="6118" y="4042"/>
                  </a:lnTo>
                  <a:lnTo>
                    <a:pt x="5869" y="3544"/>
                  </a:lnTo>
                  <a:lnTo>
                    <a:pt x="5565" y="3045"/>
                  </a:lnTo>
                  <a:lnTo>
                    <a:pt x="5232" y="2575"/>
                  </a:lnTo>
                  <a:lnTo>
                    <a:pt x="4845" y="2104"/>
                  </a:lnTo>
                  <a:lnTo>
                    <a:pt x="4457" y="1689"/>
                  </a:lnTo>
                  <a:lnTo>
                    <a:pt x="4070" y="1274"/>
                  </a:lnTo>
                  <a:lnTo>
                    <a:pt x="3350" y="609"/>
                  </a:lnTo>
                  <a:lnTo>
                    <a:pt x="2824" y="166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-3628625" y="2808000"/>
              <a:ext cx="310075" cy="294850"/>
            </a:xfrm>
            <a:custGeom>
              <a:avLst/>
              <a:gdLst/>
              <a:ahLst/>
              <a:cxnLst/>
              <a:rect l="l" t="t" r="r" b="b"/>
              <a:pathLst>
                <a:path w="12403" h="11794" extrusionOk="0">
                  <a:moveTo>
                    <a:pt x="0" y="1"/>
                  </a:moveTo>
                  <a:lnTo>
                    <a:pt x="1551" y="10410"/>
                  </a:lnTo>
                  <a:lnTo>
                    <a:pt x="1606" y="10686"/>
                  </a:lnTo>
                  <a:lnTo>
                    <a:pt x="1717" y="10963"/>
                  </a:lnTo>
                  <a:lnTo>
                    <a:pt x="1883" y="11185"/>
                  </a:lnTo>
                  <a:lnTo>
                    <a:pt x="2077" y="11406"/>
                  </a:lnTo>
                  <a:lnTo>
                    <a:pt x="2298" y="11545"/>
                  </a:lnTo>
                  <a:lnTo>
                    <a:pt x="2547" y="11683"/>
                  </a:lnTo>
                  <a:lnTo>
                    <a:pt x="2824" y="11766"/>
                  </a:lnTo>
                  <a:lnTo>
                    <a:pt x="3129" y="11794"/>
                  </a:lnTo>
                  <a:lnTo>
                    <a:pt x="9441" y="11794"/>
                  </a:lnTo>
                  <a:lnTo>
                    <a:pt x="9717" y="11766"/>
                  </a:lnTo>
                  <a:lnTo>
                    <a:pt x="9994" y="11683"/>
                  </a:lnTo>
                  <a:lnTo>
                    <a:pt x="10271" y="11545"/>
                  </a:lnTo>
                  <a:lnTo>
                    <a:pt x="10492" y="11378"/>
                  </a:lnTo>
                  <a:lnTo>
                    <a:pt x="10686" y="11185"/>
                  </a:lnTo>
                  <a:lnTo>
                    <a:pt x="10852" y="10936"/>
                  </a:lnTo>
                  <a:lnTo>
                    <a:pt x="10963" y="10686"/>
                  </a:lnTo>
                  <a:lnTo>
                    <a:pt x="11018" y="10382"/>
                  </a:lnTo>
                  <a:lnTo>
                    <a:pt x="124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-3628625" y="2808000"/>
              <a:ext cx="310075" cy="294850"/>
            </a:xfrm>
            <a:custGeom>
              <a:avLst/>
              <a:gdLst/>
              <a:ahLst/>
              <a:cxnLst/>
              <a:rect l="l" t="t" r="r" b="b"/>
              <a:pathLst>
                <a:path w="12403" h="11794" fill="none" extrusionOk="0">
                  <a:moveTo>
                    <a:pt x="0" y="1"/>
                  </a:moveTo>
                  <a:lnTo>
                    <a:pt x="1551" y="10410"/>
                  </a:lnTo>
                  <a:lnTo>
                    <a:pt x="1551" y="10410"/>
                  </a:lnTo>
                  <a:lnTo>
                    <a:pt x="1606" y="10686"/>
                  </a:lnTo>
                  <a:lnTo>
                    <a:pt x="1717" y="10963"/>
                  </a:lnTo>
                  <a:lnTo>
                    <a:pt x="1883" y="11185"/>
                  </a:lnTo>
                  <a:lnTo>
                    <a:pt x="2077" y="11406"/>
                  </a:lnTo>
                  <a:lnTo>
                    <a:pt x="2298" y="11545"/>
                  </a:lnTo>
                  <a:lnTo>
                    <a:pt x="2547" y="11683"/>
                  </a:lnTo>
                  <a:lnTo>
                    <a:pt x="2824" y="11766"/>
                  </a:lnTo>
                  <a:lnTo>
                    <a:pt x="3129" y="11794"/>
                  </a:lnTo>
                  <a:lnTo>
                    <a:pt x="9441" y="11794"/>
                  </a:lnTo>
                  <a:lnTo>
                    <a:pt x="9441" y="11794"/>
                  </a:lnTo>
                  <a:lnTo>
                    <a:pt x="9717" y="11766"/>
                  </a:lnTo>
                  <a:lnTo>
                    <a:pt x="9994" y="11683"/>
                  </a:lnTo>
                  <a:lnTo>
                    <a:pt x="10271" y="11545"/>
                  </a:lnTo>
                  <a:lnTo>
                    <a:pt x="10492" y="11378"/>
                  </a:lnTo>
                  <a:lnTo>
                    <a:pt x="10686" y="11185"/>
                  </a:lnTo>
                  <a:lnTo>
                    <a:pt x="10852" y="10936"/>
                  </a:lnTo>
                  <a:lnTo>
                    <a:pt x="10963" y="10686"/>
                  </a:lnTo>
                  <a:lnTo>
                    <a:pt x="11018" y="10382"/>
                  </a:lnTo>
                  <a:lnTo>
                    <a:pt x="1240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-3628625" y="2777550"/>
              <a:ext cx="310075" cy="61625"/>
            </a:xfrm>
            <a:custGeom>
              <a:avLst/>
              <a:gdLst/>
              <a:ahLst/>
              <a:cxnLst/>
              <a:rect l="l" t="t" r="r" b="b"/>
              <a:pathLst>
                <a:path w="12403" h="2465" extrusionOk="0">
                  <a:moveTo>
                    <a:pt x="6202" y="0"/>
                  </a:moveTo>
                  <a:lnTo>
                    <a:pt x="4956" y="28"/>
                  </a:lnTo>
                  <a:lnTo>
                    <a:pt x="3793" y="84"/>
                  </a:lnTo>
                  <a:lnTo>
                    <a:pt x="2741" y="194"/>
                  </a:lnTo>
                  <a:lnTo>
                    <a:pt x="1828" y="360"/>
                  </a:lnTo>
                  <a:lnTo>
                    <a:pt x="1412" y="443"/>
                  </a:lnTo>
                  <a:lnTo>
                    <a:pt x="1052" y="526"/>
                  </a:lnTo>
                  <a:lnTo>
                    <a:pt x="748" y="637"/>
                  </a:lnTo>
                  <a:lnTo>
                    <a:pt x="471" y="748"/>
                  </a:lnTo>
                  <a:lnTo>
                    <a:pt x="277" y="859"/>
                  </a:lnTo>
                  <a:lnTo>
                    <a:pt x="111" y="969"/>
                  </a:lnTo>
                  <a:lnTo>
                    <a:pt x="28" y="1108"/>
                  </a:lnTo>
                  <a:lnTo>
                    <a:pt x="0" y="1219"/>
                  </a:lnTo>
                  <a:lnTo>
                    <a:pt x="28" y="1357"/>
                  </a:lnTo>
                  <a:lnTo>
                    <a:pt x="111" y="1468"/>
                  </a:lnTo>
                  <a:lnTo>
                    <a:pt x="277" y="1578"/>
                  </a:lnTo>
                  <a:lnTo>
                    <a:pt x="471" y="1689"/>
                  </a:lnTo>
                  <a:lnTo>
                    <a:pt x="748" y="1800"/>
                  </a:lnTo>
                  <a:lnTo>
                    <a:pt x="1052" y="1911"/>
                  </a:lnTo>
                  <a:lnTo>
                    <a:pt x="1412" y="1994"/>
                  </a:lnTo>
                  <a:lnTo>
                    <a:pt x="1828" y="2104"/>
                  </a:lnTo>
                  <a:lnTo>
                    <a:pt x="2741" y="2243"/>
                  </a:lnTo>
                  <a:lnTo>
                    <a:pt x="3793" y="2354"/>
                  </a:lnTo>
                  <a:lnTo>
                    <a:pt x="4956" y="2437"/>
                  </a:lnTo>
                  <a:lnTo>
                    <a:pt x="6202" y="2464"/>
                  </a:lnTo>
                  <a:lnTo>
                    <a:pt x="7447" y="2437"/>
                  </a:lnTo>
                  <a:lnTo>
                    <a:pt x="8610" y="2354"/>
                  </a:lnTo>
                  <a:lnTo>
                    <a:pt x="9662" y="2243"/>
                  </a:lnTo>
                  <a:lnTo>
                    <a:pt x="10603" y="2104"/>
                  </a:lnTo>
                  <a:lnTo>
                    <a:pt x="10991" y="1994"/>
                  </a:lnTo>
                  <a:lnTo>
                    <a:pt x="11351" y="1911"/>
                  </a:lnTo>
                  <a:lnTo>
                    <a:pt x="11655" y="1800"/>
                  </a:lnTo>
                  <a:lnTo>
                    <a:pt x="11932" y="1689"/>
                  </a:lnTo>
                  <a:lnTo>
                    <a:pt x="12126" y="1578"/>
                  </a:lnTo>
                  <a:lnTo>
                    <a:pt x="12292" y="1468"/>
                  </a:lnTo>
                  <a:lnTo>
                    <a:pt x="12375" y="1357"/>
                  </a:lnTo>
                  <a:lnTo>
                    <a:pt x="12403" y="1219"/>
                  </a:lnTo>
                  <a:lnTo>
                    <a:pt x="12375" y="1108"/>
                  </a:lnTo>
                  <a:lnTo>
                    <a:pt x="12292" y="969"/>
                  </a:lnTo>
                  <a:lnTo>
                    <a:pt x="12126" y="859"/>
                  </a:lnTo>
                  <a:lnTo>
                    <a:pt x="11932" y="748"/>
                  </a:lnTo>
                  <a:lnTo>
                    <a:pt x="11655" y="637"/>
                  </a:lnTo>
                  <a:lnTo>
                    <a:pt x="11351" y="526"/>
                  </a:lnTo>
                  <a:lnTo>
                    <a:pt x="10991" y="443"/>
                  </a:lnTo>
                  <a:lnTo>
                    <a:pt x="10603" y="360"/>
                  </a:lnTo>
                  <a:lnTo>
                    <a:pt x="9662" y="194"/>
                  </a:lnTo>
                  <a:lnTo>
                    <a:pt x="8610" y="84"/>
                  </a:lnTo>
                  <a:lnTo>
                    <a:pt x="7447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-3628625" y="2777550"/>
              <a:ext cx="310075" cy="61625"/>
            </a:xfrm>
            <a:custGeom>
              <a:avLst/>
              <a:gdLst/>
              <a:ahLst/>
              <a:cxnLst/>
              <a:rect l="l" t="t" r="r" b="b"/>
              <a:pathLst>
                <a:path w="12403" h="2465" fill="none" extrusionOk="0">
                  <a:moveTo>
                    <a:pt x="12403" y="1219"/>
                  </a:moveTo>
                  <a:lnTo>
                    <a:pt x="12403" y="1219"/>
                  </a:lnTo>
                  <a:lnTo>
                    <a:pt x="12375" y="1357"/>
                  </a:lnTo>
                  <a:lnTo>
                    <a:pt x="12292" y="1468"/>
                  </a:lnTo>
                  <a:lnTo>
                    <a:pt x="12126" y="1578"/>
                  </a:lnTo>
                  <a:lnTo>
                    <a:pt x="11932" y="1689"/>
                  </a:lnTo>
                  <a:lnTo>
                    <a:pt x="11655" y="1800"/>
                  </a:lnTo>
                  <a:lnTo>
                    <a:pt x="11351" y="1911"/>
                  </a:lnTo>
                  <a:lnTo>
                    <a:pt x="10991" y="1994"/>
                  </a:lnTo>
                  <a:lnTo>
                    <a:pt x="10603" y="2104"/>
                  </a:lnTo>
                  <a:lnTo>
                    <a:pt x="9662" y="2243"/>
                  </a:lnTo>
                  <a:lnTo>
                    <a:pt x="8610" y="2354"/>
                  </a:lnTo>
                  <a:lnTo>
                    <a:pt x="7447" y="2437"/>
                  </a:lnTo>
                  <a:lnTo>
                    <a:pt x="6202" y="2464"/>
                  </a:lnTo>
                  <a:lnTo>
                    <a:pt x="6202" y="2464"/>
                  </a:lnTo>
                  <a:lnTo>
                    <a:pt x="4956" y="2437"/>
                  </a:lnTo>
                  <a:lnTo>
                    <a:pt x="3793" y="2354"/>
                  </a:lnTo>
                  <a:lnTo>
                    <a:pt x="2741" y="2243"/>
                  </a:lnTo>
                  <a:lnTo>
                    <a:pt x="1828" y="2104"/>
                  </a:lnTo>
                  <a:lnTo>
                    <a:pt x="1412" y="1994"/>
                  </a:lnTo>
                  <a:lnTo>
                    <a:pt x="1052" y="1911"/>
                  </a:lnTo>
                  <a:lnTo>
                    <a:pt x="748" y="1800"/>
                  </a:lnTo>
                  <a:lnTo>
                    <a:pt x="471" y="1689"/>
                  </a:lnTo>
                  <a:lnTo>
                    <a:pt x="277" y="1578"/>
                  </a:lnTo>
                  <a:lnTo>
                    <a:pt x="111" y="1468"/>
                  </a:lnTo>
                  <a:lnTo>
                    <a:pt x="28" y="1357"/>
                  </a:lnTo>
                  <a:lnTo>
                    <a:pt x="0" y="1219"/>
                  </a:lnTo>
                  <a:lnTo>
                    <a:pt x="0" y="1219"/>
                  </a:lnTo>
                  <a:lnTo>
                    <a:pt x="28" y="1108"/>
                  </a:lnTo>
                  <a:lnTo>
                    <a:pt x="111" y="969"/>
                  </a:lnTo>
                  <a:lnTo>
                    <a:pt x="277" y="859"/>
                  </a:lnTo>
                  <a:lnTo>
                    <a:pt x="471" y="748"/>
                  </a:lnTo>
                  <a:lnTo>
                    <a:pt x="748" y="637"/>
                  </a:lnTo>
                  <a:lnTo>
                    <a:pt x="1052" y="526"/>
                  </a:lnTo>
                  <a:lnTo>
                    <a:pt x="1412" y="443"/>
                  </a:lnTo>
                  <a:lnTo>
                    <a:pt x="1828" y="360"/>
                  </a:lnTo>
                  <a:lnTo>
                    <a:pt x="2741" y="194"/>
                  </a:lnTo>
                  <a:lnTo>
                    <a:pt x="3793" y="84"/>
                  </a:lnTo>
                  <a:lnTo>
                    <a:pt x="4956" y="28"/>
                  </a:lnTo>
                  <a:lnTo>
                    <a:pt x="6202" y="0"/>
                  </a:lnTo>
                  <a:lnTo>
                    <a:pt x="6202" y="0"/>
                  </a:lnTo>
                  <a:lnTo>
                    <a:pt x="7447" y="28"/>
                  </a:lnTo>
                  <a:lnTo>
                    <a:pt x="8610" y="84"/>
                  </a:lnTo>
                  <a:lnTo>
                    <a:pt x="9662" y="194"/>
                  </a:lnTo>
                  <a:lnTo>
                    <a:pt x="10603" y="360"/>
                  </a:lnTo>
                  <a:lnTo>
                    <a:pt x="10991" y="443"/>
                  </a:lnTo>
                  <a:lnTo>
                    <a:pt x="11351" y="526"/>
                  </a:lnTo>
                  <a:lnTo>
                    <a:pt x="11655" y="637"/>
                  </a:lnTo>
                  <a:lnTo>
                    <a:pt x="11932" y="748"/>
                  </a:lnTo>
                  <a:lnTo>
                    <a:pt x="12126" y="859"/>
                  </a:lnTo>
                  <a:lnTo>
                    <a:pt x="12292" y="969"/>
                  </a:lnTo>
                  <a:lnTo>
                    <a:pt x="12375" y="1108"/>
                  </a:lnTo>
                  <a:lnTo>
                    <a:pt x="12403" y="1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-3443850" y="2778250"/>
              <a:ext cx="125300" cy="60225"/>
            </a:xfrm>
            <a:custGeom>
              <a:avLst/>
              <a:gdLst/>
              <a:ahLst/>
              <a:cxnLst/>
              <a:rect l="l" t="t" r="r" b="b"/>
              <a:pathLst>
                <a:path w="5012" h="2409" extrusionOk="0">
                  <a:moveTo>
                    <a:pt x="1" y="0"/>
                  </a:moveTo>
                  <a:lnTo>
                    <a:pt x="1" y="2409"/>
                  </a:lnTo>
                  <a:lnTo>
                    <a:pt x="1025" y="2353"/>
                  </a:lnTo>
                  <a:lnTo>
                    <a:pt x="1994" y="2243"/>
                  </a:lnTo>
                  <a:lnTo>
                    <a:pt x="2852" y="2132"/>
                  </a:lnTo>
                  <a:lnTo>
                    <a:pt x="3572" y="1993"/>
                  </a:lnTo>
                  <a:lnTo>
                    <a:pt x="4181" y="1800"/>
                  </a:lnTo>
                  <a:lnTo>
                    <a:pt x="4430" y="1717"/>
                  </a:lnTo>
                  <a:lnTo>
                    <a:pt x="4652" y="1633"/>
                  </a:lnTo>
                  <a:lnTo>
                    <a:pt x="4790" y="1523"/>
                  </a:lnTo>
                  <a:lnTo>
                    <a:pt x="4929" y="1412"/>
                  </a:lnTo>
                  <a:lnTo>
                    <a:pt x="4984" y="1301"/>
                  </a:lnTo>
                  <a:lnTo>
                    <a:pt x="5012" y="1191"/>
                  </a:lnTo>
                  <a:lnTo>
                    <a:pt x="4984" y="1080"/>
                  </a:lnTo>
                  <a:lnTo>
                    <a:pt x="4929" y="969"/>
                  </a:lnTo>
                  <a:lnTo>
                    <a:pt x="4790" y="858"/>
                  </a:lnTo>
                  <a:lnTo>
                    <a:pt x="4652" y="775"/>
                  </a:lnTo>
                  <a:lnTo>
                    <a:pt x="4430" y="665"/>
                  </a:lnTo>
                  <a:lnTo>
                    <a:pt x="4181" y="581"/>
                  </a:lnTo>
                  <a:lnTo>
                    <a:pt x="3572" y="415"/>
                  </a:lnTo>
                  <a:lnTo>
                    <a:pt x="2852" y="249"/>
                  </a:lnTo>
                  <a:lnTo>
                    <a:pt x="1994" y="139"/>
                  </a:lnTo>
                  <a:lnTo>
                    <a:pt x="1025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-3443850" y="2778250"/>
              <a:ext cx="125300" cy="60225"/>
            </a:xfrm>
            <a:custGeom>
              <a:avLst/>
              <a:gdLst/>
              <a:ahLst/>
              <a:cxnLst/>
              <a:rect l="l" t="t" r="r" b="b"/>
              <a:pathLst>
                <a:path w="5012" h="2409" fill="none" extrusionOk="0">
                  <a:moveTo>
                    <a:pt x="1" y="0"/>
                  </a:moveTo>
                  <a:lnTo>
                    <a:pt x="1" y="2409"/>
                  </a:lnTo>
                  <a:lnTo>
                    <a:pt x="1" y="2409"/>
                  </a:lnTo>
                  <a:lnTo>
                    <a:pt x="1025" y="2353"/>
                  </a:lnTo>
                  <a:lnTo>
                    <a:pt x="1994" y="2243"/>
                  </a:lnTo>
                  <a:lnTo>
                    <a:pt x="2852" y="2132"/>
                  </a:lnTo>
                  <a:lnTo>
                    <a:pt x="3572" y="1993"/>
                  </a:lnTo>
                  <a:lnTo>
                    <a:pt x="4181" y="1800"/>
                  </a:lnTo>
                  <a:lnTo>
                    <a:pt x="4430" y="1717"/>
                  </a:lnTo>
                  <a:lnTo>
                    <a:pt x="4652" y="1633"/>
                  </a:lnTo>
                  <a:lnTo>
                    <a:pt x="4790" y="1523"/>
                  </a:lnTo>
                  <a:lnTo>
                    <a:pt x="4929" y="1412"/>
                  </a:lnTo>
                  <a:lnTo>
                    <a:pt x="4984" y="1301"/>
                  </a:lnTo>
                  <a:lnTo>
                    <a:pt x="5012" y="1191"/>
                  </a:lnTo>
                  <a:lnTo>
                    <a:pt x="5012" y="1191"/>
                  </a:lnTo>
                  <a:lnTo>
                    <a:pt x="4984" y="1080"/>
                  </a:lnTo>
                  <a:lnTo>
                    <a:pt x="4929" y="969"/>
                  </a:lnTo>
                  <a:lnTo>
                    <a:pt x="4790" y="858"/>
                  </a:lnTo>
                  <a:lnTo>
                    <a:pt x="4652" y="775"/>
                  </a:lnTo>
                  <a:lnTo>
                    <a:pt x="4430" y="665"/>
                  </a:lnTo>
                  <a:lnTo>
                    <a:pt x="4181" y="581"/>
                  </a:lnTo>
                  <a:lnTo>
                    <a:pt x="3572" y="415"/>
                  </a:lnTo>
                  <a:lnTo>
                    <a:pt x="2852" y="249"/>
                  </a:lnTo>
                  <a:lnTo>
                    <a:pt x="1994" y="139"/>
                  </a:lnTo>
                  <a:lnTo>
                    <a:pt x="1025" y="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-3753200" y="2496550"/>
              <a:ext cx="124600" cy="184125"/>
            </a:xfrm>
            <a:custGeom>
              <a:avLst/>
              <a:gdLst/>
              <a:ahLst/>
              <a:cxnLst/>
              <a:rect l="l" t="t" r="r" b="b"/>
              <a:pathLst>
                <a:path w="4984" h="7365" extrusionOk="0">
                  <a:moveTo>
                    <a:pt x="0" y="1"/>
                  </a:moveTo>
                  <a:lnTo>
                    <a:pt x="0" y="5704"/>
                  </a:lnTo>
                  <a:lnTo>
                    <a:pt x="139" y="5925"/>
                  </a:lnTo>
                  <a:lnTo>
                    <a:pt x="333" y="6202"/>
                  </a:lnTo>
                  <a:lnTo>
                    <a:pt x="609" y="6479"/>
                  </a:lnTo>
                  <a:lnTo>
                    <a:pt x="776" y="6617"/>
                  </a:lnTo>
                  <a:lnTo>
                    <a:pt x="969" y="6783"/>
                  </a:lnTo>
                  <a:lnTo>
                    <a:pt x="1191" y="6922"/>
                  </a:lnTo>
                  <a:lnTo>
                    <a:pt x="1440" y="7060"/>
                  </a:lnTo>
                  <a:lnTo>
                    <a:pt x="1717" y="7171"/>
                  </a:lnTo>
                  <a:lnTo>
                    <a:pt x="2049" y="7254"/>
                  </a:lnTo>
                  <a:lnTo>
                    <a:pt x="2381" y="7337"/>
                  </a:lnTo>
                  <a:lnTo>
                    <a:pt x="2741" y="7365"/>
                  </a:lnTo>
                  <a:lnTo>
                    <a:pt x="3129" y="7365"/>
                  </a:lnTo>
                  <a:lnTo>
                    <a:pt x="3433" y="7337"/>
                  </a:lnTo>
                  <a:lnTo>
                    <a:pt x="3710" y="7254"/>
                  </a:lnTo>
                  <a:lnTo>
                    <a:pt x="3959" y="7171"/>
                  </a:lnTo>
                  <a:lnTo>
                    <a:pt x="4181" y="7033"/>
                  </a:lnTo>
                  <a:lnTo>
                    <a:pt x="4374" y="6894"/>
                  </a:lnTo>
                  <a:lnTo>
                    <a:pt x="4513" y="6756"/>
                  </a:lnTo>
                  <a:lnTo>
                    <a:pt x="4651" y="6590"/>
                  </a:lnTo>
                  <a:lnTo>
                    <a:pt x="4734" y="6424"/>
                  </a:lnTo>
                  <a:lnTo>
                    <a:pt x="4817" y="6257"/>
                  </a:lnTo>
                  <a:lnTo>
                    <a:pt x="4928" y="5981"/>
                  </a:lnTo>
                  <a:lnTo>
                    <a:pt x="4956" y="5787"/>
                  </a:lnTo>
                  <a:lnTo>
                    <a:pt x="4983" y="5704"/>
                  </a:lnTo>
                  <a:lnTo>
                    <a:pt x="4817" y="18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-3753200" y="2496550"/>
              <a:ext cx="124600" cy="184125"/>
            </a:xfrm>
            <a:custGeom>
              <a:avLst/>
              <a:gdLst/>
              <a:ahLst/>
              <a:cxnLst/>
              <a:rect l="l" t="t" r="r" b="b"/>
              <a:pathLst>
                <a:path w="4984" h="7365" fill="none" extrusionOk="0">
                  <a:moveTo>
                    <a:pt x="0" y="1"/>
                  </a:moveTo>
                  <a:lnTo>
                    <a:pt x="0" y="5704"/>
                  </a:lnTo>
                  <a:lnTo>
                    <a:pt x="0" y="5704"/>
                  </a:lnTo>
                  <a:lnTo>
                    <a:pt x="139" y="5925"/>
                  </a:lnTo>
                  <a:lnTo>
                    <a:pt x="333" y="6202"/>
                  </a:lnTo>
                  <a:lnTo>
                    <a:pt x="609" y="6479"/>
                  </a:lnTo>
                  <a:lnTo>
                    <a:pt x="776" y="6617"/>
                  </a:lnTo>
                  <a:lnTo>
                    <a:pt x="969" y="6783"/>
                  </a:lnTo>
                  <a:lnTo>
                    <a:pt x="1191" y="6922"/>
                  </a:lnTo>
                  <a:lnTo>
                    <a:pt x="1440" y="7060"/>
                  </a:lnTo>
                  <a:lnTo>
                    <a:pt x="1717" y="7171"/>
                  </a:lnTo>
                  <a:lnTo>
                    <a:pt x="2049" y="7254"/>
                  </a:lnTo>
                  <a:lnTo>
                    <a:pt x="2381" y="7337"/>
                  </a:lnTo>
                  <a:lnTo>
                    <a:pt x="2741" y="7365"/>
                  </a:lnTo>
                  <a:lnTo>
                    <a:pt x="2741" y="7365"/>
                  </a:lnTo>
                  <a:lnTo>
                    <a:pt x="3129" y="7365"/>
                  </a:lnTo>
                  <a:lnTo>
                    <a:pt x="3433" y="7337"/>
                  </a:lnTo>
                  <a:lnTo>
                    <a:pt x="3710" y="7254"/>
                  </a:lnTo>
                  <a:lnTo>
                    <a:pt x="3959" y="7171"/>
                  </a:lnTo>
                  <a:lnTo>
                    <a:pt x="4181" y="7033"/>
                  </a:lnTo>
                  <a:lnTo>
                    <a:pt x="4374" y="6894"/>
                  </a:lnTo>
                  <a:lnTo>
                    <a:pt x="4513" y="6756"/>
                  </a:lnTo>
                  <a:lnTo>
                    <a:pt x="4651" y="6590"/>
                  </a:lnTo>
                  <a:lnTo>
                    <a:pt x="4734" y="6424"/>
                  </a:lnTo>
                  <a:lnTo>
                    <a:pt x="4817" y="6257"/>
                  </a:lnTo>
                  <a:lnTo>
                    <a:pt x="4928" y="5981"/>
                  </a:lnTo>
                  <a:lnTo>
                    <a:pt x="4956" y="5787"/>
                  </a:lnTo>
                  <a:lnTo>
                    <a:pt x="4983" y="5704"/>
                  </a:lnTo>
                  <a:lnTo>
                    <a:pt x="4817" y="185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-3764975" y="2308325"/>
              <a:ext cx="188275" cy="272700"/>
            </a:xfrm>
            <a:custGeom>
              <a:avLst/>
              <a:gdLst/>
              <a:ahLst/>
              <a:cxnLst/>
              <a:rect l="l" t="t" r="r" b="b"/>
              <a:pathLst>
                <a:path w="7531" h="10908" extrusionOk="0">
                  <a:moveTo>
                    <a:pt x="3406" y="0"/>
                  </a:moveTo>
                  <a:lnTo>
                    <a:pt x="3018" y="28"/>
                  </a:lnTo>
                  <a:lnTo>
                    <a:pt x="2631" y="83"/>
                  </a:lnTo>
                  <a:lnTo>
                    <a:pt x="2298" y="166"/>
                  </a:lnTo>
                  <a:lnTo>
                    <a:pt x="1717" y="305"/>
                  </a:lnTo>
                  <a:lnTo>
                    <a:pt x="1330" y="443"/>
                  </a:lnTo>
                  <a:lnTo>
                    <a:pt x="1191" y="498"/>
                  </a:lnTo>
                  <a:lnTo>
                    <a:pt x="1108" y="554"/>
                  </a:lnTo>
                  <a:lnTo>
                    <a:pt x="914" y="664"/>
                  </a:lnTo>
                  <a:lnTo>
                    <a:pt x="804" y="803"/>
                  </a:lnTo>
                  <a:lnTo>
                    <a:pt x="665" y="969"/>
                  </a:lnTo>
                  <a:lnTo>
                    <a:pt x="527" y="1163"/>
                  </a:lnTo>
                  <a:lnTo>
                    <a:pt x="388" y="1440"/>
                  </a:lnTo>
                  <a:lnTo>
                    <a:pt x="278" y="1772"/>
                  </a:lnTo>
                  <a:lnTo>
                    <a:pt x="167" y="2187"/>
                  </a:lnTo>
                  <a:lnTo>
                    <a:pt x="56" y="2658"/>
                  </a:lnTo>
                  <a:lnTo>
                    <a:pt x="1" y="3211"/>
                  </a:lnTo>
                  <a:lnTo>
                    <a:pt x="1" y="3848"/>
                  </a:lnTo>
                  <a:lnTo>
                    <a:pt x="1" y="4596"/>
                  </a:lnTo>
                  <a:lnTo>
                    <a:pt x="84" y="5426"/>
                  </a:lnTo>
                  <a:lnTo>
                    <a:pt x="195" y="6367"/>
                  </a:lnTo>
                  <a:lnTo>
                    <a:pt x="278" y="6838"/>
                  </a:lnTo>
                  <a:lnTo>
                    <a:pt x="388" y="7281"/>
                  </a:lnTo>
                  <a:lnTo>
                    <a:pt x="527" y="7696"/>
                  </a:lnTo>
                  <a:lnTo>
                    <a:pt x="665" y="8084"/>
                  </a:lnTo>
                  <a:lnTo>
                    <a:pt x="859" y="8444"/>
                  </a:lnTo>
                  <a:lnTo>
                    <a:pt x="1025" y="8748"/>
                  </a:lnTo>
                  <a:lnTo>
                    <a:pt x="1247" y="9053"/>
                  </a:lnTo>
                  <a:lnTo>
                    <a:pt x="1440" y="9302"/>
                  </a:lnTo>
                  <a:lnTo>
                    <a:pt x="1689" y="9551"/>
                  </a:lnTo>
                  <a:lnTo>
                    <a:pt x="1911" y="9772"/>
                  </a:lnTo>
                  <a:lnTo>
                    <a:pt x="2160" y="9966"/>
                  </a:lnTo>
                  <a:lnTo>
                    <a:pt x="2409" y="10132"/>
                  </a:lnTo>
                  <a:lnTo>
                    <a:pt x="2658" y="10271"/>
                  </a:lnTo>
                  <a:lnTo>
                    <a:pt x="2935" y="10409"/>
                  </a:lnTo>
                  <a:lnTo>
                    <a:pt x="3434" y="10603"/>
                  </a:lnTo>
                  <a:lnTo>
                    <a:pt x="3960" y="10741"/>
                  </a:lnTo>
                  <a:lnTo>
                    <a:pt x="4430" y="10852"/>
                  </a:lnTo>
                  <a:lnTo>
                    <a:pt x="4901" y="10907"/>
                  </a:lnTo>
                  <a:lnTo>
                    <a:pt x="5870" y="10907"/>
                  </a:lnTo>
                  <a:lnTo>
                    <a:pt x="6091" y="10880"/>
                  </a:lnTo>
                  <a:lnTo>
                    <a:pt x="6534" y="10409"/>
                  </a:lnTo>
                  <a:lnTo>
                    <a:pt x="6866" y="9994"/>
                  </a:lnTo>
                  <a:lnTo>
                    <a:pt x="7115" y="9606"/>
                  </a:lnTo>
                  <a:lnTo>
                    <a:pt x="7309" y="9246"/>
                  </a:lnTo>
                  <a:lnTo>
                    <a:pt x="7420" y="8914"/>
                  </a:lnTo>
                  <a:lnTo>
                    <a:pt x="7503" y="8582"/>
                  </a:lnTo>
                  <a:lnTo>
                    <a:pt x="7531" y="8250"/>
                  </a:lnTo>
                  <a:lnTo>
                    <a:pt x="7531" y="7945"/>
                  </a:lnTo>
                  <a:lnTo>
                    <a:pt x="7503" y="7613"/>
                  </a:lnTo>
                  <a:lnTo>
                    <a:pt x="7448" y="7308"/>
                  </a:lnTo>
                  <a:lnTo>
                    <a:pt x="7365" y="6616"/>
                  </a:lnTo>
                  <a:lnTo>
                    <a:pt x="7337" y="6229"/>
                  </a:lnTo>
                  <a:lnTo>
                    <a:pt x="7309" y="5814"/>
                  </a:lnTo>
                  <a:lnTo>
                    <a:pt x="7337" y="5343"/>
                  </a:lnTo>
                  <a:lnTo>
                    <a:pt x="7392" y="4872"/>
                  </a:lnTo>
                  <a:lnTo>
                    <a:pt x="7475" y="4374"/>
                  </a:lnTo>
                  <a:lnTo>
                    <a:pt x="7475" y="3903"/>
                  </a:lnTo>
                  <a:lnTo>
                    <a:pt x="7448" y="3488"/>
                  </a:lnTo>
                  <a:lnTo>
                    <a:pt x="7392" y="3101"/>
                  </a:lnTo>
                  <a:lnTo>
                    <a:pt x="7309" y="2768"/>
                  </a:lnTo>
                  <a:lnTo>
                    <a:pt x="7198" y="2436"/>
                  </a:lnTo>
                  <a:lnTo>
                    <a:pt x="7060" y="2159"/>
                  </a:lnTo>
                  <a:lnTo>
                    <a:pt x="6922" y="1938"/>
                  </a:lnTo>
                  <a:lnTo>
                    <a:pt x="6783" y="1716"/>
                  </a:lnTo>
                  <a:lnTo>
                    <a:pt x="6645" y="1523"/>
                  </a:lnTo>
                  <a:lnTo>
                    <a:pt x="6368" y="1273"/>
                  </a:lnTo>
                  <a:lnTo>
                    <a:pt x="6174" y="1107"/>
                  </a:lnTo>
                  <a:lnTo>
                    <a:pt x="6091" y="1052"/>
                  </a:lnTo>
                  <a:lnTo>
                    <a:pt x="5925" y="886"/>
                  </a:lnTo>
                  <a:lnTo>
                    <a:pt x="5759" y="720"/>
                  </a:lnTo>
                  <a:lnTo>
                    <a:pt x="5593" y="581"/>
                  </a:lnTo>
                  <a:lnTo>
                    <a:pt x="5399" y="471"/>
                  </a:lnTo>
                  <a:lnTo>
                    <a:pt x="5011" y="277"/>
                  </a:lnTo>
                  <a:lnTo>
                    <a:pt x="4624" y="138"/>
                  </a:lnTo>
                  <a:lnTo>
                    <a:pt x="4209" y="55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-3764975" y="2308325"/>
              <a:ext cx="188275" cy="272700"/>
            </a:xfrm>
            <a:custGeom>
              <a:avLst/>
              <a:gdLst/>
              <a:ahLst/>
              <a:cxnLst/>
              <a:rect l="l" t="t" r="r" b="b"/>
              <a:pathLst>
                <a:path w="7531" h="10908" fill="none" extrusionOk="0">
                  <a:moveTo>
                    <a:pt x="6091" y="1052"/>
                  </a:moveTo>
                  <a:lnTo>
                    <a:pt x="6091" y="1052"/>
                  </a:lnTo>
                  <a:lnTo>
                    <a:pt x="6174" y="1107"/>
                  </a:lnTo>
                  <a:lnTo>
                    <a:pt x="6368" y="1273"/>
                  </a:lnTo>
                  <a:lnTo>
                    <a:pt x="6645" y="1523"/>
                  </a:lnTo>
                  <a:lnTo>
                    <a:pt x="6783" y="1716"/>
                  </a:lnTo>
                  <a:lnTo>
                    <a:pt x="6922" y="1938"/>
                  </a:lnTo>
                  <a:lnTo>
                    <a:pt x="7060" y="2159"/>
                  </a:lnTo>
                  <a:lnTo>
                    <a:pt x="7198" y="2436"/>
                  </a:lnTo>
                  <a:lnTo>
                    <a:pt x="7309" y="2768"/>
                  </a:lnTo>
                  <a:lnTo>
                    <a:pt x="7392" y="3101"/>
                  </a:lnTo>
                  <a:lnTo>
                    <a:pt x="7448" y="3488"/>
                  </a:lnTo>
                  <a:lnTo>
                    <a:pt x="7475" y="3903"/>
                  </a:lnTo>
                  <a:lnTo>
                    <a:pt x="7475" y="4374"/>
                  </a:lnTo>
                  <a:lnTo>
                    <a:pt x="7392" y="4872"/>
                  </a:lnTo>
                  <a:lnTo>
                    <a:pt x="7392" y="4872"/>
                  </a:lnTo>
                  <a:lnTo>
                    <a:pt x="7337" y="5343"/>
                  </a:lnTo>
                  <a:lnTo>
                    <a:pt x="7309" y="5814"/>
                  </a:lnTo>
                  <a:lnTo>
                    <a:pt x="7337" y="6229"/>
                  </a:lnTo>
                  <a:lnTo>
                    <a:pt x="7365" y="6616"/>
                  </a:lnTo>
                  <a:lnTo>
                    <a:pt x="7448" y="7308"/>
                  </a:lnTo>
                  <a:lnTo>
                    <a:pt x="7503" y="7613"/>
                  </a:lnTo>
                  <a:lnTo>
                    <a:pt x="7531" y="7945"/>
                  </a:lnTo>
                  <a:lnTo>
                    <a:pt x="7531" y="8250"/>
                  </a:lnTo>
                  <a:lnTo>
                    <a:pt x="7503" y="8582"/>
                  </a:lnTo>
                  <a:lnTo>
                    <a:pt x="7420" y="8914"/>
                  </a:lnTo>
                  <a:lnTo>
                    <a:pt x="7309" y="9246"/>
                  </a:lnTo>
                  <a:lnTo>
                    <a:pt x="7115" y="9606"/>
                  </a:lnTo>
                  <a:lnTo>
                    <a:pt x="6866" y="9994"/>
                  </a:lnTo>
                  <a:lnTo>
                    <a:pt x="6534" y="10409"/>
                  </a:lnTo>
                  <a:lnTo>
                    <a:pt x="6091" y="10880"/>
                  </a:lnTo>
                  <a:lnTo>
                    <a:pt x="6091" y="10880"/>
                  </a:lnTo>
                  <a:lnTo>
                    <a:pt x="5870" y="10907"/>
                  </a:lnTo>
                  <a:lnTo>
                    <a:pt x="5621" y="10907"/>
                  </a:lnTo>
                  <a:lnTo>
                    <a:pt x="5288" y="10907"/>
                  </a:lnTo>
                  <a:lnTo>
                    <a:pt x="4901" y="10907"/>
                  </a:lnTo>
                  <a:lnTo>
                    <a:pt x="4430" y="10852"/>
                  </a:lnTo>
                  <a:lnTo>
                    <a:pt x="3960" y="10741"/>
                  </a:lnTo>
                  <a:lnTo>
                    <a:pt x="3434" y="10603"/>
                  </a:lnTo>
                  <a:lnTo>
                    <a:pt x="2935" y="10409"/>
                  </a:lnTo>
                  <a:lnTo>
                    <a:pt x="2658" y="10271"/>
                  </a:lnTo>
                  <a:lnTo>
                    <a:pt x="2409" y="10132"/>
                  </a:lnTo>
                  <a:lnTo>
                    <a:pt x="2160" y="9966"/>
                  </a:lnTo>
                  <a:lnTo>
                    <a:pt x="1911" y="9772"/>
                  </a:lnTo>
                  <a:lnTo>
                    <a:pt x="1689" y="9551"/>
                  </a:lnTo>
                  <a:lnTo>
                    <a:pt x="1440" y="9302"/>
                  </a:lnTo>
                  <a:lnTo>
                    <a:pt x="1247" y="9053"/>
                  </a:lnTo>
                  <a:lnTo>
                    <a:pt x="1025" y="8748"/>
                  </a:lnTo>
                  <a:lnTo>
                    <a:pt x="859" y="8444"/>
                  </a:lnTo>
                  <a:lnTo>
                    <a:pt x="665" y="8084"/>
                  </a:lnTo>
                  <a:lnTo>
                    <a:pt x="527" y="7696"/>
                  </a:lnTo>
                  <a:lnTo>
                    <a:pt x="388" y="7281"/>
                  </a:lnTo>
                  <a:lnTo>
                    <a:pt x="278" y="6838"/>
                  </a:lnTo>
                  <a:lnTo>
                    <a:pt x="195" y="6367"/>
                  </a:lnTo>
                  <a:lnTo>
                    <a:pt x="195" y="6367"/>
                  </a:lnTo>
                  <a:lnTo>
                    <a:pt x="84" y="5426"/>
                  </a:lnTo>
                  <a:lnTo>
                    <a:pt x="1" y="4596"/>
                  </a:lnTo>
                  <a:lnTo>
                    <a:pt x="1" y="3848"/>
                  </a:lnTo>
                  <a:lnTo>
                    <a:pt x="1" y="3211"/>
                  </a:lnTo>
                  <a:lnTo>
                    <a:pt x="56" y="2658"/>
                  </a:lnTo>
                  <a:lnTo>
                    <a:pt x="167" y="2187"/>
                  </a:lnTo>
                  <a:lnTo>
                    <a:pt x="278" y="1772"/>
                  </a:lnTo>
                  <a:lnTo>
                    <a:pt x="388" y="1440"/>
                  </a:lnTo>
                  <a:lnTo>
                    <a:pt x="527" y="1163"/>
                  </a:lnTo>
                  <a:lnTo>
                    <a:pt x="665" y="969"/>
                  </a:lnTo>
                  <a:lnTo>
                    <a:pt x="804" y="803"/>
                  </a:lnTo>
                  <a:lnTo>
                    <a:pt x="914" y="664"/>
                  </a:lnTo>
                  <a:lnTo>
                    <a:pt x="1108" y="554"/>
                  </a:lnTo>
                  <a:lnTo>
                    <a:pt x="1191" y="498"/>
                  </a:lnTo>
                  <a:lnTo>
                    <a:pt x="1191" y="498"/>
                  </a:lnTo>
                  <a:lnTo>
                    <a:pt x="1330" y="443"/>
                  </a:lnTo>
                  <a:lnTo>
                    <a:pt x="1717" y="305"/>
                  </a:lnTo>
                  <a:lnTo>
                    <a:pt x="2298" y="166"/>
                  </a:lnTo>
                  <a:lnTo>
                    <a:pt x="2631" y="83"/>
                  </a:lnTo>
                  <a:lnTo>
                    <a:pt x="3018" y="28"/>
                  </a:lnTo>
                  <a:lnTo>
                    <a:pt x="3406" y="0"/>
                  </a:lnTo>
                  <a:lnTo>
                    <a:pt x="3793" y="0"/>
                  </a:lnTo>
                  <a:lnTo>
                    <a:pt x="4209" y="55"/>
                  </a:lnTo>
                  <a:lnTo>
                    <a:pt x="4624" y="138"/>
                  </a:lnTo>
                  <a:lnTo>
                    <a:pt x="5011" y="277"/>
                  </a:lnTo>
                  <a:lnTo>
                    <a:pt x="5399" y="471"/>
                  </a:lnTo>
                  <a:lnTo>
                    <a:pt x="5593" y="581"/>
                  </a:lnTo>
                  <a:lnTo>
                    <a:pt x="5759" y="720"/>
                  </a:lnTo>
                  <a:lnTo>
                    <a:pt x="5925" y="886"/>
                  </a:lnTo>
                  <a:lnTo>
                    <a:pt x="6091" y="10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-3825875" y="2234250"/>
              <a:ext cx="291400" cy="242275"/>
            </a:xfrm>
            <a:custGeom>
              <a:avLst/>
              <a:gdLst/>
              <a:ahLst/>
              <a:cxnLst/>
              <a:rect l="l" t="t" r="r" b="b"/>
              <a:pathLst>
                <a:path w="11656" h="9691" extrusionOk="0">
                  <a:moveTo>
                    <a:pt x="9358" y="1"/>
                  </a:moveTo>
                  <a:lnTo>
                    <a:pt x="8998" y="29"/>
                  </a:lnTo>
                  <a:lnTo>
                    <a:pt x="8638" y="112"/>
                  </a:lnTo>
                  <a:lnTo>
                    <a:pt x="8333" y="250"/>
                  </a:lnTo>
                  <a:lnTo>
                    <a:pt x="8195" y="333"/>
                  </a:lnTo>
                  <a:lnTo>
                    <a:pt x="8084" y="444"/>
                  </a:lnTo>
                  <a:lnTo>
                    <a:pt x="7973" y="555"/>
                  </a:lnTo>
                  <a:lnTo>
                    <a:pt x="7890" y="665"/>
                  </a:lnTo>
                  <a:lnTo>
                    <a:pt x="7807" y="776"/>
                  </a:lnTo>
                  <a:lnTo>
                    <a:pt x="7752" y="859"/>
                  </a:lnTo>
                  <a:lnTo>
                    <a:pt x="7558" y="998"/>
                  </a:lnTo>
                  <a:lnTo>
                    <a:pt x="7337" y="1081"/>
                  </a:lnTo>
                  <a:lnTo>
                    <a:pt x="7060" y="1136"/>
                  </a:lnTo>
                  <a:lnTo>
                    <a:pt x="6783" y="1164"/>
                  </a:lnTo>
                  <a:lnTo>
                    <a:pt x="5814" y="1164"/>
                  </a:lnTo>
                  <a:lnTo>
                    <a:pt x="5288" y="1136"/>
                  </a:lnTo>
                  <a:lnTo>
                    <a:pt x="4762" y="1164"/>
                  </a:lnTo>
                  <a:lnTo>
                    <a:pt x="4264" y="1191"/>
                  </a:lnTo>
                  <a:lnTo>
                    <a:pt x="4015" y="1247"/>
                  </a:lnTo>
                  <a:lnTo>
                    <a:pt x="3766" y="1302"/>
                  </a:lnTo>
                  <a:lnTo>
                    <a:pt x="3516" y="1413"/>
                  </a:lnTo>
                  <a:lnTo>
                    <a:pt x="3295" y="1496"/>
                  </a:lnTo>
                  <a:lnTo>
                    <a:pt x="3101" y="1634"/>
                  </a:lnTo>
                  <a:lnTo>
                    <a:pt x="2907" y="1800"/>
                  </a:lnTo>
                  <a:lnTo>
                    <a:pt x="2714" y="1994"/>
                  </a:lnTo>
                  <a:lnTo>
                    <a:pt x="2547" y="2243"/>
                  </a:lnTo>
                  <a:lnTo>
                    <a:pt x="2409" y="2492"/>
                  </a:lnTo>
                  <a:lnTo>
                    <a:pt x="2271" y="2797"/>
                  </a:lnTo>
                  <a:lnTo>
                    <a:pt x="2077" y="2991"/>
                  </a:lnTo>
                  <a:lnTo>
                    <a:pt x="1579" y="3517"/>
                  </a:lnTo>
                  <a:lnTo>
                    <a:pt x="1274" y="3904"/>
                  </a:lnTo>
                  <a:lnTo>
                    <a:pt x="970" y="4320"/>
                  </a:lnTo>
                  <a:lnTo>
                    <a:pt x="665" y="4790"/>
                  </a:lnTo>
                  <a:lnTo>
                    <a:pt x="416" y="5316"/>
                  </a:lnTo>
                  <a:lnTo>
                    <a:pt x="277" y="5593"/>
                  </a:lnTo>
                  <a:lnTo>
                    <a:pt x="194" y="5870"/>
                  </a:lnTo>
                  <a:lnTo>
                    <a:pt x="111" y="6147"/>
                  </a:lnTo>
                  <a:lnTo>
                    <a:pt x="56" y="6423"/>
                  </a:lnTo>
                  <a:lnTo>
                    <a:pt x="1" y="6700"/>
                  </a:lnTo>
                  <a:lnTo>
                    <a:pt x="1" y="6977"/>
                  </a:lnTo>
                  <a:lnTo>
                    <a:pt x="28" y="7282"/>
                  </a:lnTo>
                  <a:lnTo>
                    <a:pt x="84" y="7559"/>
                  </a:lnTo>
                  <a:lnTo>
                    <a:pt x="167" y="7835"/>
                  </a:lnTo>
                  <a:lnTo>
                    <a:pt x="277" y="8140"/>
                  </a:lnTo>
                  <a:lnTo>
                    <a:pt x="444" y="8417"/>
                  </a:lnTo>
                  <a:lnTo>
                    <a:pt x="637" y="8666"/>
                  </a:lnTo>
                  <a:lnTo>
                    <a:pt x="886" y="8943"/>
                  </a:lnTo>
                  <a:lnTo>
                    <a:pt x="1191" y="9192"/>
                  </a:lnTo>
                  <a:lnTo>
                    <a:pt x="1523" y="9441"/>
                  </a:lnTo>
                  <a:lnTo>
                    <a:pt x="1938" y="9690"/>
                  </a:lnTo>
                  <a:lnTo>
                    <a:pt x="2492" y="9690"/>
                  </a:lnTo>
                  <a:lnTo>
                    <a:pt x="2797" y="9607"/>
                  </a:lnTo>
                  <a:lnTo>
                    <a:pt x="2963" y="9552"/>
                  </a:lnTo>
                  <a:lnTo>
                    <a:pt x="3101" y="9469"/>
                  </a:lnTo>
                  <a:lnTo>
                    <a:pt x="3240" y="9386"/>
                  </a:lnTo>
                  <a:lnTo>
                    <a:pt x="3350" y="9247"/>
                  </a:lnTo>
                  <a:lnTo>
                    <a:pt x="3433" y="9109"/>
                  </a:lnTo>
                  <a:lnTo>
                    <a:pt x="3489" y="8915"/>
                  </a:lnTo>
                  <a:lnTo>
                    <a:pt x="3516" y="8694"/>
                  </a:lnTo>
                  <a:lnTo>
                    <a:pt x="3516" y="8417"/>
                  </a:lnTo>
                  <a:lnTo>
                    <a:pt x="3489" y="8168"/>
                  </a:lnTo>
                  <a:lnTo>
                    <a:pt x="3489" y="7946"/>
                  </a:lnTo>
                  <a:lnTo>
                    <a:pt x="3544" y="7780"/>
                  </a:lnTo>
                  <a:lnTo>
                    <a:pt x="3572" y="7642"/>
                  </a:lnTo>
                  <a:lnTo>
                    <a:pt x="3655" y="7503"/>
                  </a:lnTo>
                  <a:lnTo>
                    <a:pt x="3738" y="7392"/>
                  </a:lnTo>
                  <a:lnTo>
                    <a:pt x="3904" y="7143"/>
                  </a:lnTo>
                  <a:lnTo>
                    <a:pt x="3987" y="7005"/>
                  </a:lnTo>
                  <a:lnTo>
                    <a:pt x="4070" y="6811"/>
                  </a:lnTo>
                  <a:lnTo>
                    <a:pt x="4125" y="6590"/>
                  </a:lnTo>
                  <a:lnTo>
                    <a:pt x="4181" y="6340"/>
                  </a:lnTo>
                  <a:lnTo>
                    <a:pt x="4208" y="6008"/>
                  </a:lnTo>
                  <a:lnTo>
                    <a:pt x="4236" y="5621"/>
                  </a:lnTo>
                  <a:lnTo>
                    <a:pt x="4208" y="5122"/>
                  </a:lnTo>
                  <a:lnTo>
                    <a:pt x="4153" y="4569"/>
                  </a:lnTo>
                  <a:lnTo>
                    <a:pt x="4375" y="4652"/>
                  </a:lnTo>
                  <a:lnTo>
                    <a:pt x="5011" y="4818"/>
                  </a:lnTo>
                  <a:lnTo>
                    <a:pt x="5454" y="4929"/>
                  </a:lnTo>
                  <a:lnTo>
                    <a:pt x="5953" y="5012"/>
                  </a:lnTo>
                  <a:lnTo>
                    <a:pt x="6506" y="5095"/>
                  </a:lnTo>
                  <a:lnTo>
                    <a:pt x="7088" y="5150"/>
                  </a:lnTo>
                  <a:lnTo>
                    <a:pt x="7669" y="5150"/>
                  </a:lnTo>
                  <a:lnTo>
                    <a:pt x="8278" y="5122"/>
                  </a:lnTo>
                  <a:lnTo>
                    <a:pt x="8583" y="5067"/>
                  </a:lnTo>
                  <a:lnTo>
                    <a:pt x="8859" y="5012"/>
                  </a:lnTo>
                  <a:lnTo>
                    <a:pt x="9164" y="4956"/>
                  </a:lnTo>
                  <a:lnTo>
                    <a:pt x="9441" y="4846"/>
                  </a:lnTo>
                  <a:lnTo>
                    <a:pt x="9718" y="4735"/>
                  </a:lnTo>
                  <a:lnTo>
                    <a:pt x="9994" y="4596"/>
                  </a:lnTo>
                  <a:lnTo>
                    <a:pt x="10244" y="4458"/>
                  </a:lnTo>
                  <a:lnTo>
                    <a:pt x="10465" y="4264"/>
                  </a:lnTo>
                  <a:lnTo>
                    <a:pt x="10686" y="4070"/>
                  </a:lnTo>
                  <a:lnTo>
                    <a:pt x="10908" y="3821"/>
                  </a:lnTo>
                  <a:lnTo>
                    <a:pt x="11102" y="3572"/>
                  </a:lnTo>
                  <a:lnTo>
                    <a:pt x="11268" y="3268"/>
                  </a:lnTo>
                  <a:lnTo>
                    <a:pt x="11406" y="2963"/>
                  </a:lnTo>
                  <a:lnTo>
                    <a:pt x="11517" y="2686"/>
                  </a:lnTo>
                  <a:lnTo>
                    <a:pt x="11572" y="2409"/>
                  </a:lnTo>
                  <a:lnTo>
                    <a:pt x="11628" y="2160"/>
                  </a:lnTo>
                  <a:lnTo>
                    <a:pt x="11655" y="1911"/>
                  </a:lnTo>
                  <a:lnTo>
                    <a:pt x="11628" y="1690"/>
                  </a:lnTo>
                  <a:lnTo>
                    <a:pt x="11600" y="1496"/>
                  </a:lnTo>
                  <a:lnTo>
                    <a:pt x="11545" y="1302"/>
                  </a:lnTo>
                  <a:lnTo>
                    <a:pt x="11462" y="1108"/>
                  </a:lnTo>
                  <a:lnTo>
                    <a:pt x="11379" y="942"/>
                  </a:lnTo>
                  <a:lnTo>
                    <a:pt x="11268" y="776"/>
                  </a:lnTo>
                  <a:lnTo>
                    <a:pt x="11129" y="638"/>
                  </a:lnTo>
                  <a:lnTo>
                    <a:pt x="10991" y="527"/>
                  </a:lnTo>
                  <a:lnTo>
                    <a:pt x="10825" y="416"/>
                  </a:lnTo>
                  <a:lnTo>
                    <a:pt x="10493" y="222"/>
                  </a:lnTo>
                  <a:lnTo>
                    <a:pt x="10133" y="112"/>
                  </a:lnTo>
                  <a:lnTo>
                    <a:pt x="9745" y="29"/>
                  </a:lnTo>
                  <a:lnTo>
                    <a:pt x="93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-3825875" y="2234250"/>
              <a:ext cx="291400" cy="242275"/>
            </a:xfrm>
            <a:custGeom>
              <a:avLst/>
              <a:gdLst/>
              <a:ahLst/>
              <a:cxnLst/>
              <a:rect l="l" t="t" r="r" b="b"/>
              <a:pathLst>
                <a:path w="11656" h="9691" fill="none" extrusionOk="0">
                  <a:moveTo>
                    <a:pt x="4153" y="4569"/>
                  </a:moveTo>
                  <a:lnTo>
                    <a:pt x="4153" y="4569"/>
                  </a:lnTo>
                  <a:lnTo>
                    <a:pt x="4375" y="4652"/>
                  </a:lnTo>
                  <a:lnTo>
                    <a:pt x="5011" y="4818"/>
                  </a:lnTo>
                  <a:lnTo>
                    <a:pt x="5454" y="4929"/>
                  </a:lnTo>
                  <a:lnTo>
                    <a:pt x="5953" y="5012"/>
                  </a:lnTo>
                  <a:lnTo>
                    <a:pt x="6506" y="5095"/>
                  </a:lnTo>
                  <a:lnTo>
                    <a:pt x="7088" y="5150"/>
                  </a:lnTo>
                  <a:lnTo>
                    <a:pt x="7669" y="5150"/>
                  </a:lnTo>
                  <a:lnTo>
                    <a:pt x="8278" y="5122"/>
                  </a:lnTo>
                  <a:lnTo>
                    <a:pt x="8583" y="5067"/>
                  </a:lnTo>
                  <a:lnTo>
                    <a:pt x="8859" y="5012"/>
                  </a:lnTo>
                  <a:lnTo>
                    <a:pt x="9164" y="4956"/>
                  </a:lnTo>
                  <a:lnTo>
                    <a:pt x="9441" y="4846"/>
                  </a:lnTo>
                  <a:lnTo>
                    <a:pt x="9718" y="4735"/>
                  </a:lnTo>
                  <a:lnTo>
                    <a:pt x="9994" y="4596"/>
                  </a:lnTo>
                  <a:lnTo>
                    <a:pt x="10244" y="4458"/>
                  </a:lnTo>
                  <a:lnTo>
                    <a:pt x="10465" y="4264"/>
                  </a:lnTo>
                  <a:lnTo>
                    <a:pt x="10686" y="4070"/>
                  </a:lnTo>
                  <a:lnTo>
                    <a:pt x="10908" y="3821"/>
                  </a:lnTo>
                  <a:lnTo>
                    <a:pt x="11102" y="3572"/>
                  </a:lnTo>
                  <a:lnTo>
                    <a:pt x="11268" y="3268"/>
                  </a:lnTo>
                  <a:lnTo>
                    <a:pt x="11268" y="3268"/>
                  </a:lnTo>
                  <a:lnTo>
                    <a:pt x="11406" y="2963"/>
                  </a:lnTo>
                  <a:lnTo>
                    <a:pt x="11517" y="2686"/>
                  </a:lnTo>
                  <a:lnTo>
                    <a:pt x="11572" y="2409"/>
                  </a:lnTo>
                  <a:lnTo>
                    <a:pt x="11628" y="2160"/>
                  </a:lnTo>
                  <a:lnTo>
                    <a:pt x="11655" y="1911"/>
                  </a:lnTo>
                  <a:lnTo>
                    <a:pt x="11628" y="1690"/>
                  </a:lnTo>
                  <a:lnTo>
                    <a:pt x="11600" y="1496"/>
                  </a:lnTo>
                  <a:lnTo>
                    <a:pt x="11545" y="1302"/>
                  </a:lnTo>
                  <a:lnTo>
                    <a:pt x="11462" y="1108"/>
                  </a:lnTo>
                  <a:lnTo>
                    <a:pt x="11379" y="942"/>
                  </a:lnTo>
                  <a:lnTo>
                    <a:pt x="11268" y="776"/>
                  </a:lnTo>
                  <a:lnTo>
                    <a:pt x="11129" y="638"/>
                  </a:lnTo>
                  <a:lnTo>
                    <a:pt x="10991" y="527"/>
                  </a:lnTo>
                  <a:lnTo>
                    <a:pt x="10825" y="416"/>
                  </a:lnTo>
                  <a:lnTo>
                    <a:pt x="10493" y="222"/>
                  </a:lnTo>
                  <a:lnTo>
                    <a:pt x="10133" y="112"/>
                  </a:lnTo>
                  <a:lnTo>
                    <a:pt x="9745" y="29"/>
                  </a:lnTo>
                  <a:lnTo>
                    <a:pt x="9358" y="1"/>
                  </a:lnTo>
                  <a:lnTo>
                    <a:pt x="8998" y="29"/>
                  </a:lnTo>
                  <a:lnTo>
                    <a:pt x="8638" y="112"/>
                  </a:lnTo>
                  <a:lnTo>
                    <a:pt x="8333" y="250"/>
                  </a:lnTo>
                  <a:lnTo>
                    <a:pt x="8195" y="333"/>
                  </a:lnTo>
                  <a:lnTo>
                    <a:pt x="8084" y="444"/>
                  </a:lnTo>
                  <a:lnTo>
                    <a:pt x="7973" y="555"/>
                  </a:lnTo>
                  <a:lnTo>
                    <a:pt x="7890" y="665"/>
                  </a:lnTo>
                  <a:lnTo>
                    <a:pt x="7890" y="665"/>
                  </a:lnTo>
                  <a:lnTo>
                    <a:pt x="7807" y="776"/>
                  </a:lnTo>
                  <a:lnTo>
                    <a:pt x="7752" y="859"/>
                  </a:lnTo>
                  <a:lnTo>
                    <a:pt x="7558" y="998"/>
                  </a:lnTo>
                  <a:lnTo>
                    <a:pt x="7337" y="1081"/>
                  </a:lnTo>
                  <a:lnTo>
                    <a:pt x="7060" y="1136"/>
                  </a:lnTo>
                  <a:lnTo>
                    <a:pt x="6783" y="1164"/>
                  </a:lnTo>
                  <a:lnTo>
                    <a:pt x="6479" y="1164"/>
                  </a:lnTo>
                  <a:lnTo>
                    <a:pt x="5814" y="1164"/>
                  </a:lnTo>
                  <a:lnTo>
                    <a:pt x="5814" y="1164"/>
                  </a:lnTo>
                  <a:lnTo>
                    <a:pt x="5288" y="1136"/>
                  </a:lnTo>
                  <a:lnTo>
                    <a:pt x="4762" y="1164"/>
                  </a:lnTo>
                  <a:lnTo>
                    <a:pt x="4264" y="1191"/>
                  </a:lnTo>
                  <a:lnTo>
                    <a:pt x="4015" y="1247"/>
                  </a:lnTo>
                  <a:lnTo>
                    <a:pt x="3766" y="1302"/>
                  </a:lnTo>
                  <a:lnTo>
                    <a:pt x="3516" y="1413"/>
                  </a:lnTo>
                  <a:lnTo>
                    <a:pt x="3295" y="1496"/>
                  </a:lnTo>
                  <a:lnTo>
                    <a:pt x="3101" y="1634"/>
                  </a:lnTo>
                  <a:lnTo>
                    <a:pt x="2907" y="1800"/>
                  </a:lnTo>
                  <a:lnTo>
                    <a:pt x="2714" y="1994"/>
                  </a:lnTo>
                  <a:lnTo>
                    <a:pt x="2547" y="2243"/>
                  </a:lnTo>
                  <a:lnTo>
                    <a:pt x="2409" y="2492"/>
                  </a:lnTo>
                  <a:lnTo>
                    <a:pt x="2271" y="2797"/>
                  </a:lnTo>
                  <a:lnTo>
                    <a:pt x="2271" y="2797"/>
                  </a:lnTo>
                  <a:lnTo>
                    <a:pt x="2077" y="2991"/>
                  </a:lnTo>
                  <a:lnTo>
                    <a:pt x="1579" y="3517"/>
                  </a:lnTo>
                  <a:lnTo>
                    <a:pt x="1274" y="3904"/>
                  </a:lnTo>
                  <a:lnTo>
                    <a:pt x="970" y="4320"/>
                  </a:lnTo>
                  <a:lnTo>
                    <a:pt x="665" y="4790"/>
                  </a:lnTo>
                  <a:lnTo>
                    <a:pt x="416" y="5316"/>
                  </a:lnTo>
                  <a:lnTo>
                    <a:pt x="277" y="5593"/>
                  </a:lnTo>
                  <a:lnTo>
                    <a:pt x="194" y="5870"/>
                  </a:lnTo>
                  <a:lnTo>
                    <a:pt x="111" y="6147"/>
                  </a:lnTo>
                  <a:lnTo>
                    <a:pt x="56" y="6423"/>
                  </a:lnTo>
                  <a:lnTo>
                    <a:pt x="1" y="6700"/>
                  </a:lnTo>
                  <a:lnTo>
                    <a:pt x="1" y="6977"/>
                  </a:lnTo>
                  <a:lnTo>
                    <a:pt x="28" y="7282"/>
                  </a:lnTo>
                  <a:lnTo>
                    <a:pt x="84" y="7559"/>
                  </a:lnTo>
                  <a:lnTo>
                    <a:pt x="167" y="7835"/>
                  </a:lnTo>
                  <a:lnTo>
                    <a:pt x="277" y="8140"/>
                  </a:lnTo>
                  <a:lnTo>
                    <a:pt x="444" y="8417"/>
                  </a:lnTo>
                  <a:lnTo>
                    <a:pt x="637" y="8666"/>
                  </a:lnTo>
                  <a:lnTo>
                    <a:pt x="886" y="8943"/>
                  </a:lnTo>
                  <a:lnTo>
                    <a:pt x="1191" y="9192"/>
                  </a:lnTo>
                  <a:lnTo>
                    <a:pt x="1523" y="9441"/>
                  </a:lnTo>
                  <a:lnTo>
                    <a:pt x="1938" y="9690"/>
                  </a:lnTo>
                  <a:lnTo>
                    <a:pt x="1938" y="9690"/>
                  </a:lnTo>
                  <a:lnTo>
                    <a:pt x="2215" y="9690"/>
                  </a:lnTo>
                  <a:lnTo>
                    <a:pt x="2492" y="9690"/>
                  </a:lnTo>
                  <a:lnTo>
                    <a:pt x="2797" y="9607"/>
                  </a:lnTo>
                  <a:lnTo>
                    <a:pt x="2963" y="9552"/>
                  </a:lnTo>
                  <a:lnTo>
                    <a:pt x="3101" y="9469"/>
                  </a:lnTo>
                  <a:lnTo>
                    <a:pt x="3240" y="9386"/>
                  </a:lnTo>
                  <a:lnTo>
                    <a:pt x="3350" y="9247"/>
                  </a:lnTo>
                  <a:lnTo>
                    <a:pt x="3433" y="9109"/>
                  </a:lnTo>
                  <a:lnTo>
                    <a:pt x="3489" y="8915"/>
                  </a:lnTo>
                  <a:lnTo>
                    <a:pt x="3516" y="8694"/>
                  </a:lnTo>
                  <a:lnTo>
                    <a:pt x="3516" y="8417"/>
                  </a:lnTo>
                  <a:lnTo>
                    <a:pt x="3516" y="8417"/>
                  </a:lnTo>
                  <a:lnTo>
                    <a:pt x="3489" y="8168"/>
                  </a:lnTo>
                  <a:lnTo>
                    <a:pt x="3489" y="7946"/>
                  </a:lnTo>
                  <a:lnTo>
                    <a:pt x="3544" y="7780"/>
                  </a:lnTo>
                  <a:lnTo>
                    <a:pt x="3572" y="7642"/>
                  </a:lnTo>
                  <a:lnTo>
                    <a:pt x="3655" y="7503"/>
                  </a:lnTo>
                  <a:lnTo>
                    <a:pt x="3738" y="7392"/>
                  </a:lnTo>
                  <a:lnTo>
                    <a:pt x="3904" y="7143"/>
                  </a:lnTo>
                  <a:lnTo>
                    <a:pt x="3987" y="7005"/>
                  </a:lnTo>
                  <a:lnTo>
                    <a:pt x="4070" y="6811"/>
                  </a:lnTo>
                  <a:lnTo>
                    <a:pt x="4125" y="6590"/>
                  </a:lnTo>
                  <a:lnTo>
                    <a:pt x="4181" y="6340"/>
                  </a:lnTo>
                  <a:lnTo>
                    <a:pt x="4208" y="6008"/>
                  </a:lnTo>
                  <a:lnTo>
                    <a:pt x="4236" y="5621"/>
                  </a:lnTo>
                  <a:lnTo>
                    <a:pt x="4208" y="5122"/>
                  </a:lnTo>
                  <a:lnTo>
                    <a:pt x="4153" y="45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-3805800" y="2419750"/>
              <a:ext cx="56075" cy="86525"/>
            </a:xfrm>
            <a:custGeom>
              <a:avLst/>
              <a:gdLst/>
              <a:ahLst/>
              <a:cxnLst/>
              <a:rect l="l" t="t" r="r" b="b"/>
              <a:pathLst>
                <a:path w="2243" h="3461" extrusionOk="0">
                  <a:moveTo>
                    <a:pt x="748" y="0"/>
                  </a:moveTo>
                  <a:lnTo>
                    <a:pt x="582" y="55"/>
                  </a:lnTo>
                  <a:lnTo>
                    <a:pt x="388" y="166"/>
                  </a:lnTo>
                  <a:lnTo>
                    <a:pt x="250" y="305"/>
                  </a:lnTo>
                  <a:lnTo>
                    <a:pt x="139" y="471"/>
                  </a:lnTo>
                  <a:lnTo>
                    <a:pt x="56" y="692"/>
                  </a:lnTo>
                  <a:lnTo>
                    <a:pt x="0" y="914"/>
                  </a:lnTo>
                  <a:lnTo>
                    <a:pt x="0" y="1163"/>
                  </a:lnTo>
                  <a:lnTo>
                    <a:pt x="28" y="1412"/>
                  </a:lnTo>
                  <a:lnTo>
                    <a:pt x="111" y="1689"/>
                  </a:lnTo>
                  <a:lnTo>
                    <a:pt x="222" y="1938"/>
                  </a:lnTo>
                  <a:lnTo>
                    <a:pt x="360" y="2215"/>
                  </a:lnTo>
                  <a:lnTo>
                    <a:pt x="554" y="2464"/>
                  </a:lnTo>
                  <a:lnTo>
                    <a:pt x="803" y="2713"/>
                  </a:lnTo>
                  <a:lnTo>
                    <a:pt x="1108" y="2935"/>
                  </a:lnTo>
                  <a:lnTo>
                    <a:pt x="1440" y="3156"/>
                  </a:lnTo>
                  <a:lnTo>
                    <a:pt x="1800" y="3322"/>
                  </a:lnTo>
                  <a:lnTo>
                    <a:pt x="2243" y="3461"/>
                  </a:lnTo>
                  <a:lnTo>
                    <a:pt x="2049" y="1412"/>
                  </a:lnTo>
                  <a:lnTo>
                    <a:pt x="1966" y="1163"/>
                  </a:lnTo>
                  <a:lnTo>
                    <a:pt x="1855" y="886"/>
                  </a:lnTo>
                  <a:lnTo>
                    <a:pt x="1689" y="581"/>
                  </a:lnTo>
                  <a:lnTo>
                    <a:pt x="1606" y="443"/>
                  </a:lnTo>
                  <a:lnTo>
                    <a:pt x="1495" y="305"/>
                  </a:lnTo>
                  <a:lnTo>
                    <a:pt x="1385" y="194"/>
                  </a:lnTo>
                  <a:lnTo>
                    <a:pt x="1246" y="83"/>
                  </a:lnTo>
                  <a:lnTo>
                    <a:pt x="1080" y="28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-3805800" y="2419750"/>
              <a:ext cx="56075" cy="86525"/>
            </a:xfrm>
            <a:custGeom>
              <a:avLst/>
              <a:gdLst/>
              <a:ahLst/>
              <a:cxnLst/>
              <a:rect l="l" t="t" r="r" b="b"/>
              <a:pathLst>
                <a:path w="2243" h="3461" fill="none" extrusionOk="0">
                  <a:moveTo>
                    <a:pt x="2049" y="1412"/>
                  </a:moveTo>
                  <a:lnTo>
                    <a:pt x="2049" y="1412"/>
                  </a:lnTo>
                  <a:lnTo>
                    <a:pt x="1966" y="1163"/>
                  </a:lnTo>
                  <a:lnTo>
                    <a:pt x="1855" y="886"/>
                  </a:lnTo>
                  <a:lnTo>
                    <a:pt x="1689" y="581"/>
                  </a:lnTo>
                  <a:lnTo>
                    <a:pt x="1606" y="443"/>
                  </a:lnTo>
                  <a:lnTo>
                    <a:pt x="1495" y="305"/>
                  </a:lnTo>
                  <a:lnTo>
                    <a:pt x="1385" y="194"/>
                  </a:lnTo>
                  <a:lnTo>
                    <a:pt x="1246" y="83"/>
                  </a:lnTo>
                  <a:lnTo>
                    <a:pt x="1080" y="28"/>
                  </a:lnTo>
                  <a:lnTo>
                    <a:pt x="942" y="0"/>
                  </a:lnTo>
                  <a:lnTo>
                    <a:pt x="748" y="0"/>
                  </a:lnTo>
                  <a:lnTo>
                    <a:pt x="582" y="55"/>
                  </a:lnTo>
                  <a:lnTo>
                    <a:pt x="582" y="55"/>
                  </a:lnTo>
                  <a:lnTo>
                    <a:pt x="388" y="166"/>
                  </a:lnTo>
                  <a:lnTo>
                    <a:pt x="250" y="305"/>
                  </a:lnTo>
                  <a:lnTo>
                    <a:pt x="139" y="471"/>
                  </a:lnTo>
                  <a:lnTo>
                    <a:pt x="56" y="692"/>
                  </a:lnTo>
                  <a:lnTo>
                    <a:pt x="0" y="914"/>
                  </a:lnTo>
                  <a:lnTo>
                    <a:pt x="0" y="1163"/>
                  </a:lnTo>
                  <a:lnTo>
                    <a:pt x="28" y="1412"/>
                  </a:lnTo>
                  <a:lnTo>
                    <a:pt x="111" y="1689"/>
                  </a:lnTo>
                  <a:lnTo>
                    <a:pt x="222" y="1938"/>
                  </a:lnTo>
                  <a:lnTo>
                    <a:pt x="360" y="2215"/>
                  </a:lnTo>
                  <a:lnTo>
                    <a:pt x="554" y="2464"/>
                  </a:lnTo>
                  <a:lnTo>
                    <a:pt x="803" y="2713"/>
                  </a:lnTo>
                  <a:lnTo>
                    <a:pt x="1108" y="2935"/>
                  </a:lnTo>
                  <a:lnTo>
                    <a:pt x="1440" y="3156"/>
                  </a:lnTo>
                  <a:lnTo>
                    <a:pt x="1800" y="3322"/>
                  </a:lnTo>
                  <a:lnTo>
                    <a:pt x="2243" y="3461"/>
                  </a:lnTo>
                  <a:lnTo>
                    <a:pt x="2049" y="14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-3661150" y="2483400"/>
              <a:ext cx="57475" cy="39475"/>
            </a:xfrm>
            <a:custGeom>
              <a:avLst/>
              <a:gdLst/>
              <a:ahLst/>
              <a:cxnLst/>
              <a:rect l="l" t="t" r="r" b="b"/>
              <a:pathLst>
                <a:path w="2299" h="1579" extrusionOk="0">
                  <a:moveTo>
                    <a:pt x="0" y="1"/>
                  </a:moveTo>
                  <a:lnTo>
                    <a:pt x="0" y="222"/>
                  </a:lnTo>
                  <a:lnTo>
                    <a:pt x="56" y="499"/>
                  </a:lnTo>
                  <a:lnTo>
                    <a:pt x="139" y="776"/>
                  </a:lnTo>
                  <a:lnTo>
                    <a:pt x="222" y="915"/>
                  </a:lnTo>
                  <a:lnTo>
                    <a:pt x="305" y="1053"/>
                  </a:lnTo>
                  <a:lnTo>
                    <a:pt x="416" y="1191"/>
                  </a:lnTo>
                  <a:lnTo>
                    <a:pt x="554" y="1330"/>
                  </a:lnTo>
                  <a:lnTo>
                    <a:pt x="692" y="1413"/>
                  </a:lnTo>
                  <a:lnTo>
                    <a:pt x="886" y="1496"/>
                  </a:lnTo>
                  <a:lnTo>
                    <a:pt x="1080" y="1551"/>
                  </a:lnTo>
                  <a:lnTo>
                    <a:pt x="1329" y="1579"/>
                  </a:lnTo>
                  <a:lnTo>
                    <a:pt x="1551" y="1551"/>
                  </a:lnTo>
                  <a:lnTo>
                    <a:pt x="1717" y="1496"/>
                  </a:lnTo>
                  <a:lnTo>
                    <a:pt x="1883" y="1441"/>
                  </a:lnTo>
                  <a:lnTo>
                    <a:pt x="1994" y="1330"/>
                  </a:lnTo>
                  <a:lnTo>
                    <a:pt x="2104" y="1219"/>
                  </a:lnTo>
                  <a:lnTo>
                    <a:pt x="2187" y="1108"/>
                  </a:lnTo>
                  <a:lnTo>
                    <a:pt x="2243" y="970"/>
                  </a:lnTo>
                  <a:lnTo>
                    <a:pt x="2270" y="831"/>
                  </a:lnTo>
                  <a:lnTo>
                    <a:pt x="2298" y="582"/>
                  </a:lnTo>
                  <a:lnTo>
                    <a:pt x="2270" y="333"/>
                  </a:lnTo>
                  <a:lnTo>
                    <a:pt x="2243" y="112"/>
                  </a:lnTo>
                  <a:lnTo>
                    <a:pt x="2021" y="167"/>
                  </a:lnTo>
                  <a:lnTo>
                    <a:pt x="1800" y="195"/>
                  </a:lnTo>
                  <a:lnTo>
                    <a:pt x="1495" y="222"/>
                  </a:lnTo>
                  <a:lnTo>
                    <a:pt x="1135" y="222"/>
                  </a:lnTo>
                  <a:lnTo>
                    <a:pt x="748" y="195"/>
                  </a:lnTo>
                  <a:lnTo>
                    <a:pt x="360" y="112"/>
                  </a:lnTo>
                  <a:lnTo>
                    <a:pt x="194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-3661150" y="2483400"/>
              <a:ext cx="57475" cy="39475"/>
            </a:xfrm>
            <a:custGeom>
              <a:avLst/>
              <a:gdLst/>
              <a:ahLst/>
              <a:cxnLst/>
              <a:rect l="l" t="t" r="r" b="b"/>
              <a:pathLst>
                <a:path w="2299" h="1579" fill="none" extrusionOk="0">
                  <a:moveTo>
                    <a:pt x="2243" y="112"/>
                  </a:moveTo>
                  <a:lnTo>
                    <a:pt x="2243" y="112"/>
                  </a:lnTo>
                  <a:lnTo>
                    <a:pt x="2021" y="167"/>
                  </a:lnTo>
                  <a:lnTo>
                    <a:pt x="1800" y="195"/>
                  </a:lnTo>
                  <a:lnTo>
                    <a:pt x="1495" y="222"/>
                  </a:lnTo>
                  <a:lnTo>
                    <a:pt x="1135" y="222"/>
                  </a:lnTo>
                  <a:lnTo>
                    <a:pt x="748" y="195"/>
                  </a:lnTo>
                  <a:lnTo>
                    <a:pt x="360" y="112"/>
                  </a:lnTo>
                  <a:lnTo>
                    <a:pt x="194" y="5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22"/>
                  </a:lnTo>
                  <a:lnTo>
                    <a:pt x="56" y="499"/>
                  </a:lnTo>
                  <a:lnTo>
                    <a:pt x="139" y="776"/>
                  </a:lnTo>
                  <a:lnTo>
                    <a:pt x="222" y="915"/>
                  </a:lnTo>
                  <a:lnTo>
                    <a:pt x="305" y="1053"/>
                  </a:lnTo>
                  <a:lnTo>
                    <a:pt x="416" y="1191"/>
                  </a:lnTo>
                  <a:lnTo>
                    <a:pt x="554" y="1330"/>
                  </a:lnTo>
                  <a:lnTo>
                    <a:pt x="692" y="1413"/>
                  </a:lnTo>
                  <a:lnTo>
                    <a:pt x="886" y="1496"/>
                  </a:lnTo>
                  <a:lnTo>
                    <a:pt x="1080" y="1551"/>
                  </a:lnTo>
                  <a:lnTo>
                    <a:pt x="1329" y="1579"/>
                  </a:lnTo>
                  <a:lnTo>
                    <a:pt x="1329" y="1579"/>
                  </a:lnTo>
                  <a:lnTo>
                    <a:pt x="1551" y="1551"/>
                  </a:lnTo>
                  <a:lnTo>
                    <a:pt x="1717" y="1496"/>
                  </a:lnTo>
                  <a:lnTo>
                    <a:pt x="1883" y="1441"/>
                  </a:lnTo>
                  <a:lnTo>
                    <a:pt x="1994" y="1330"/>
                  </a:lnTo>
                  <a:lnTo>
                    <a:pt x="2104" y="1219"/>
                  </a:lnTo>
                  <a:lnTo>
                    <a:pt x="2187" y="1108"/>
                  </a:lnTo>
                  <a:lnTo>
                    <a:pt x="2243" y="970"/>
                  </a:lnTo>
                  <a:lnTo>
                    <a:pt x="2270" y="831"/>
                  </a:lnTo>
                  <a:lnTo>
                    <a:pt x="2298" y="582"/>
                  </a:lnTo>
                  <a:lnTo>
                    <a:pt x="2270" y="333"/>
                  </a:lnTo>
                  <a:lnTo>
                    <a:pt x="2243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-3674300" y="2406600"/>
              <a:ext cx="13175" cy="23550"/>
            </a:xfrm>
            <a:custGeom>
              <a:avLst/>
              <a:gdLst/>
              <a:ahLst/>
              <a:cxnLst/>
              <a:rect l="l" t="t" r="r" b="b"/>
              <a:pathLst>
                <a:path w="527" h="942" extrusionOk="0">
                  <a:moveTo>
                    <a:pt x="249" y="0"/>
                  </a:moveTo>
                  <a:lnTo>
                    <a:pt x="194" y="28"/>
                  </a:lnTo>
                  <a:lnTo>
                    <a:pt x="166" y="55"/>
                  </a:lnTo>
                  <a:lnTo>
                    <a:pt x="83" y="139"/>
                  </a:lnTo>
                  <a:lnTo>
                    <a:pt x="28" y="277"/>
                  </a:lnTo>
                  <a:lnTo>
                    <a:pt x="0" y="471"/>
                  </a:lnTo>
                  <a:lnTo>
                    <a:pt x="28" y="637"/>
                  </a:lnTo>
                  <a:lnTo>
                    <a:pt x="83" y="803"/>
                  </a:lnTo>
                  <a:lnTo>
                    <a:pt x="166" y="886"/>
                  </a:lnTo>
                  <a:lnTo>
                    <a:pt x="194" y="914"/>
                  </a:lnTo>
                  <a:lnTo>
                    <a:pt x="249" y="941"/>
                  </a:lnTo>
                  <a:lnTo>
                    <a:pt x="305" y="914"/>
                  </a:lnTo>
                  <a:lnTo>
                    <a:pt x="360" y="886"/>
                  </a:lnTo>
                  <a:lnTo>
                    <a:pt x="443" y="803"/>
                  </a:lnTo>
                  <a:lnTo>
                    <a:pt x="499" y="637"/>
                  </a:lnTo>
                  <a:lnTo>
                    <a:pt x="526" y="471"/>
                  </a:lnTo>
                  <a:lnTo>
                    <a:pt x="499" y="277"/>
                  </a:lnTo>
                  <a:lnTo>
                    <a:pt x="443" y="139"/>
                  </a:lnTo>
                  <a:lnTo>
                    <a:pt x="360" y="55"/>
                  </a:lnTo>
                  <a:lnTo>
                    <a:pt x="305" y="2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-3615475" y="2406600"/>
              <a:ext cx="13175" cy="23550"/>
            </a:xfrm>
            <a:custGeom>
              <a:avLst/>
              <a:gdLst/>
              <a:ahLst/>
              <a:cxnLst/>
              <a:rect l="l" t="t" r="r" b="b"/>
              <a:pathLst>
                <a:path w="527" h="942" extrusionOk="0">
                  <a:moveTo>
                    <a:pt x="277" y="0"/>
                  </a:moveTo>
                  <a:lnTo>
                    <a:pt x="222" y="28"/>
                  </a:lnTo>
                  <a:lnTo>
                    <a:pt x="167" y="55"/>
                  </a:lnTo>
                  <a:lnTo>
                    <a:pt x="83" y="139"/>
                  </a:lnTo>
                  <a:lnTo>
                    <a:pt x="28" y="277"/>
                  </a:lnTo>
                  <a:lnTo>
                    <a:pt x="0" y="471"/>
                  </a:lnTo>
                  <a:lnTo>
                    <a:pt x="28" y="637"/>
                  </a:lnTo>
                  <a:lnTo>
                    <a:pt x="83" y="803"/>
                  </a:lnTo>
                  <a:lnTo>
                    <a:pt x="167" y="886"/>
                  </a:lnTo>
                  <a:lnTo>
                    <a:pt x="222" y="914"/>
                  </a:lnTo>
                  <a:lnTo>
                    <a:pt x="277" y="941"/>
                  </a:lnTo>
                  <a:lnTo>
                    <a:pt x="333" y="914"/>
                  </a:lnTo>
                  <a:lnTo>
                    <a:pt x="360" y="886"/>
                  </a:lnTo>
                  <a:lnTo>
                    <a:pt x="443" y="803"/>
                  </a:lnTo>
                  <a:lnTo>
                    <a:pt x="526" y="637"/>
                  </a:lnTo>
                  <a:lnTo>
                    <a:pt x="526" y="471"/>
                  </a:lnTo>
                  <a:lnTo>
                    <a:pt x="526" y="277"/>
                  </a:lnTo>
                  <a:lnTo>
                    <a:pt x="443" y="139"/>
                  </a:lnTo>
                  <a:lnTo>
                    <a:pt x="360" y="55"/>
                  </a:lnTo>
                  <a:lnTo>
                    <a:pt x="333" y="28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-3624475" y="2428725"/>
              <a:ext cx="26325" cy="44325"/>
            </a:xfrm>
            <a:custGeom>
              <a:avLst/>
              <a:gdLst/>
              <a:ahLst/>
              <a:cxnLst/>
              <a:rect l="l" t="t" r="r" b="b"/>
              <a:pathLst>
                <a:path w="1053" h="1773" extrusionOk="0">
                  <a:moveTo>
                    <a:pt x="56" y="1"/>
                  </a:moveTo>
                  <a:lnTo>
                    <a:pt x="1" y="139"/>
                  </a:lnTo>
                  <a:lnTo>
                    <a:pt x="1" y="278"/>
                  </a:lnTo>
                  <a:lnTo>
                    <a:pt x="56" y="444"/>
                  </a:lnTo>
                  <a:lnTo>
                    <a:pt x="167" y="610"/>
                  </a:lnTo>
                  <a:lnTo>
                    <a:pt x="333" y="776"/>
                  </a:lnTo>
                  <a:lnTo>
                    <a:pt x="554" y="887"/>
                  </a:lnTo>
                  <a:lnTo>
                    <a:pt x="831" y="998"/>
                  </a:lnTo>
                  <a:lnTo>
                    <a:pt x="859" y="1136"/>
                  </a:lnTo>
                  <a:lnTo>
                    <a:pt x="859" y="1247"/>
                  </a:lnTo>
                  <a:lnTo>
                    <a:pt x="803" y="1330"/>
                  </a:lnTo>
                  <a:lnTo>
                    <a:pt x="748" y="1413"/>
                  </a:lnTo>
                  <a:lnTo>
                    <a:pt x="637" y="1496"/>
                  </a:lnTo>
                  <a:lnTo>
                    <a:pt x="499" y="1551"/>
                  </a:lnTo>
                  <a:lnTo>
                    <a:pt x="333" y="1579"/>
                  </a:lnTo>
                  <a:lnTo>
                    <a:pt x="360" y="1773"/>
                  </a:lnTo>
                  <a:lnTo>
                    <a:pt x="582" y="1717"/>
                  </a:lnTo>
                  <a:lnTo>
                    <a:pt x="748" y="1634"/>
                  </a:lnTo>
                  <a:lnTo>
                    <a:pt x="886" y="1551"/>
                  </a:lnTo>
                  <a:lnTo>
                    <a:pt x="969" y="1413"/>
                  </a:lnTo>
                  <a:lnTo>
                    <a:pt x="1025" y="1330"/>
                  </a:lnTo>
                  <a:lnTo>
                    <a:pt x="1052" y="1247"/>
                  </a:lnTo>
                  <a:lnTo>
                    <a:pt x="1052" y="1053"/>
                  </a:lnTo>
                  <a:lnTo>
                    <a:pt x="1025" y="942"/>
                  </a:lnTo>
                  <a:lnTo>
                    <a:pt x="997" y="887"/>
                  </a:lnTo>
                  <a:lnTo>
                    <a:pt x="969" y="831"/>
                  </a:lnTo>
                  <a:lnTo>
                    <a:pt x="942" y="831"/>
                  </a:lnTo>
                  <a:lnTo>
                    <a:pt x="665" y="748"/>
                  </a:lnTo>
                  <a:lnTo>
                    <a:pt x="471" y="638"/>
                  </a:lnTo>
                  <a:lnTo>
                    <a:pt x="333" y="527"/>
                  </a:lnTo>
                  <a:lnTo>
                    <a:pt x="222" y="389"/>
                  </a:lnTo>
                  <a:lnTo>
                    <a:pt x="194" y="278"/>
                  </a:lnTo>
                  <a:lnTo>
                    <a:pt x="194" y="167"/>
                  </a:lnTo>
                  <a:lnTo>
                    <a:pt x="222" y="8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-3686775" y="2379600"/>
              <a:ext cx="29800" cy="10400"/>
            </a:xfrm>
            <a:custGeom>
              <a:avLst/>
              <a:gdLst/>
              <a:ahLst/>
              <a:cxnLst/>
              <a:rect l="l" t="t" r="r" b="b"/>
              <a:pathLst>
                <a:path w="1192" h="416" extrusionOk="0">
                  <a:moveTo>
                    <a:pt x="416" y="0"/>
                  </a:moveTo>
                  <a:lnTo>
                    <a:pt x="306" y="28"/>
                  </a:lnTo>
                  <a:lnTo>
                    <a:pt x="195" y="84"/>
                  </a:lnTo>
                  <a:lnTo>
                    <a:pt x="84" y="167"/>
                  </a:lnTo>
                  <a:lnTo>
                    <a:pt x="1" y="277"/>
                  </a:lnTo>
                  <a:lnTo>
                    <a:pt x="167" y="388"/>
                  </a:lnTo>
                  <a:lnTo>
                    <a:pt x="222" y="305"/>
                  </a:lnTo>
                  <a:lnTo>
                    <a:pt x="306" y="250"/>
                  </a:lnTo>
                  <a:lnTo>
                    <a:pt x="361" y="222"/>
                  </a:lnTo>
                  <a:lnTo>
                    <a:pt x="444" y="194"/>
                  </a:lnTo>
                  <a:lnTo>
                    <a:pt x="665" y="194"/>
                  </a:lnTo>
                  <a:lnTo>
                    <a:pt x="887" y="277"/>
                  </a:lnTo>
                  <a:lnTo>
                    <a:pt x="1025" y="360"/>
                  </a:lnTo>
                  <a:lnTo>
                    <a:pt x="1081" y="416"/>
                  </a:lnTo>
                  <a:lnTo>
                    <a:pt x="1191" y="250"/>
                  </a:lnTo>
                  <a:lnTo>
                    <a:pt x="1136" y="194"/>
                  </a:lnTo>
                  <a:lnTo>
                    <a:pt x="942" y="111"/>
                  </a:lnTo>
                  <a:lnTo>
                    <a:pt x="832" y="56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-3624475" y="2377525"/>
              <a:ext cx="29775" cy="11800"/>
            </a:xfrm>
            <a:custGeom>
              <a:avLst/>
              <a:gdLst/>
              <a:ahLst/>
              <a:cxnLst/>
              <a:rect l="l" t="t" r="r" b="b"/>
              <a:pathLst>
                <a:path w="1191" h="472" extrusionOk="0">
                  <a:moveTo>
                    <a:pt x="637" y="0"/>
                  </a:moveTo>
                  <a:lnTo>
                    <a:pt x="471" y="28"/>
                  </a:lnTo>
                  <a:lnTo>
                    <a:pt x="360" y="56"/>
                  </a:lnTo>
                  <a:lnTo>
                    <a:pt x="277" y="111"/>
                  </a:lnTo>
                  <a:lnTo>
                    <a:pt x="139" y="222"/>
                  </a:lnTo>
                  <a:lnTo>
                    <a:pt x="56" y="333"/>
                  </a:lnTo>
                  <a:lnTo>
                    <a:pt x="1" y="360"/>
                  </a:lnTo>
                  <a:lnTo>
                    <a:pt x="194" y="471"/>
                  </a:lnTo>
                  <a:lnTo>
                    <a:pt x="277" y="360"/>
                  </a:lnTo>
                  <a:lnTo>
                    <a:pt x="360" y="277"/>
                  </a:lnTo>
                  <a:lnTo>
                    <a:pt x="499" y="222"/>
                  </a:lnTo>
                  <a:lnTo>
                    <a:pt x="637" y="194"/>
                  </a:lnTo>
                  <a:lnTo>
                    <a:pt x="776" y="222"/>
                  </a:lnTo>
                  <a:lnTo>
                    <a:pt x="914" y="277"/>
                  </a:lnTo>
                  <a:lnTo>
                    <a:pt x="1080" y="360"/>
                  </a:lnTo>
                  <a:lnTo>
                    <a:pt x="1191" y="222"/>
                  </a:lnTo>
                  <a:lnTo>
                    <a:pt x="997" y="111"/>
                  </a:lnTo>
                  <a:lnTo>
                    <a:pt x="803" y="2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-3385000" y="2860600"/>
              <a:ext cx="87225" cy="100375"/>
            </a:xfrm>
            <a:custGeom>
              <a:avLst/>
              <a:gdLst/>
              <a:ahLst/>
              <a:cxnLst/>
              <a:rect l="l" t="t" r="r" b="b"/>
              <a:pathLst>
                <a:path w="3489" h="4015" extrusionOk="0">
                  <a:moveTo>
                    <a:pt x="2381" y="0"/>
                  </a:moveTo>
                  <a:lnTo>
                    <a:pt x="2049" y="56"/>
                  </a:lnTo>
                  <a:lnTo>
                    <a:pt x="1716" y="139"/>
                  </a:lnTo>
                  <a:lnTo>
                    <a:pt x="1329" y="277"/>
                  </a:lnTo>
                  <a:lnTo>
                    <a:pt x="1107" y="360"/>
                  </a:lnTo>
                  <a:lnTo>
                    <a:pt x="914" y="499"/>
                  </a:lnTo>
                  <a:lnTo>
                    <a:pt x="720" y="637"/>
                  </a:lnTo>
                  <a:lnTo>
                    <a:pt x="526" y="803"/>
                  </a:lnTo>
                  <a:lnTo>
                    <a:pt x="360" y="997"/>
                  </a:lnTo>
                  <a:lnTo>
                    <a:pt x="222" y="1219"/>
                  </a:lnTo>
                  <a:lnTo>
                    <a:pt x="111" y="1468"/>
                  </a:lnTo>
                  <a:lnTo>
                    <a:pt x="28" y="1745"/>
                  </a:lnTo>
                  <a:lnTo>
                    <a:pt x="0" y="2049"/>
                  </a:lnTo>
                  <a:lnTo>
                    <a:pt x="0" y="2326"/>
                  </a:lnTo>
                  <a:lnTo>
                    <a:pt x="55" y="2575"/>
                  </a:lnTo>
                  <a:lnTo>
                    <a:pt x="138" y="2824"/>
                  </a:lnTo>
                  <a:lnTo>
                    <a:pt x="249" y="3018"/>
                  </a:lnTo>
                  <a:lnTo>
                    <a:pt x="388" y="3239"/>
                  </a:lnTo>
                  <a:lnTo>
                    <a:pt x="554" y="3406"/>
                  </a:lnTo>
                  <a:lnTo>
                    <a:pt x="720" y="3572"/>
                  </a:lnTo>
                  <a:lnTo>
                    <a:pt x="914" y="3682"/>
                  </a:lnTo>
                  <a:lnTo>
                    <a:pt x="1107" y="3793"/>
                  </a:lnTo>
                  <a:lnTo>
                    <a:pt x="1329" y="3904"/>
                  </a:lnTo>
                  <a:lnTo>
                    <a:pt x="1550" y="3959"/>
                  </a:lnTo>
                  <a:lnTo>
                    <a:pt x="1772" y="3987"/>
                  </a:lnTo>
                  <a:lnTo>
                    <a:pt x="1993" y="4015"/>
                  </a:lnTo>
                  <a:lnTo>
                    <a:pt x="2187" y="4015"/>
                  </a:lnTo>
                  <a:lnTo>
                    <a:pt x="2381" y="3959"/>
                  </a:lnTo>
                  <a:lnTo>
                    <a:pt x="2575" y="3876"/>
                  </a:lnTo>
                  <a:lnTo>
                    <a:pt x="2741" y="3738"/>
                  </a:lnTo>
                  <a:lnTo>
                    <a:pt x="2907" y="3572"/>
                  </a:lnTo>
                  <a:lnTo>
                    <a:pt x="3073" y="3322"/>
                  </a:lnTo>
                  <a:lnTo>
                    <a:pt x="3211" y="3073"/>
                  </a:lnTo>
                  <a:lnTo>
                    <a:pt x="3322" y="2769"/>
                  </a:lnTo>
                  <a:lnTo>
                    <a:pt x="3405" y="2437"/>
                  </a:lnTo>
                  <a:lnTo>
                    <a:pt x="3460" y="2132"/>
                  </a:lnTo>
                  <a:lnTo>
                    <a:pt x="3488" y="1800"/>
                  </a:lnTo>
                  <a:lnTo>
                    <a:pt x="3488" y="1468"/>
                  </a:lnTo>
                  <a:lnTo>
                    <a:pt x="3433" y="1136"/>
                  </a:lnTo>
                  <a:lnTo>
                    <a:pt x="3322" y="859"/>
                  </a:lnTo>
                  <a:lnTo>
                    <a:pt x="3184" y="582"/>
                  </a:lnTo>
                  <a:lnTo>
                    <a:pt x="3073" y="443"/>
                  </a:lnTo>
                  <a:lnTo>
                    <a:pt x="2962" y="333"/>
                  </a:lnTo>
                  <a:lnTo>
                    <a:pt x="2851" y="250"/>
                  </a:lnTo>
                  <a:lnTo>
                    <a:pt x="2713" y="167"/>
                  </a:lnTo>
                  <a:lnTo>
                    <a:pt x="2547" y="84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-3670150" y="3009400"/>
              <a:ext cx="150200" cy="74075"/>
            </a:xfrm>
            <a:custGeom>
              <a:avLst/>
              <a:gdLst/>
              <a:ahLst/>
              <a:cxnLst/>
              <a:rect l="l" t="t" r="r" b="b"/>
              <a:pathLst>
                <a:path w="6008" h="2963" extrusionOk="0">
                  <a:moveTo>
                    <a:pt x="2077" y="0"/>
                  </a:moveTo>
                  <a:lnTo>
                    <a:pt x="1800" y="56"/>
                  </a:lnTo>
                  <a:lnTo>
                    <a:pt x="1578" y="111"/>
                  </a:lnTo>
                  <a:lnTo>
                    <a:pt x="1385" y="194"/>
                  </a:lnTo>
                  <a:lnTo>
                    <a:pt x="914" y="388"/>
                  </a:lnTo>
                  <a:lnTo>
                    <a:pt x="582" y="499"/>
                  </a:lnTo>
                  <a:lnTo>
                    <a:pt x="388" y="554"/>
                  </a:lnTo>
                  <a:lnTo>
                    <a:pt x="305" y="554"/>
                  </a:lnTo>
                  <a:lnTo>
                    <a:pt x="167" y="886"/>
                  </a:lnTo>
                  <a:lnTo>
                    <a:pt x="83" y="1246"/>
                  </a:lnTo>
                  <a:lnTo>
                    <a:pt x="28" y="1440"/>
                  </a:lnTo>
                  <a:lnTo>
                    <a:pt x="0" y="1661"/>
                  </a:lnTo>
                  <a:lnTo>
                    <a:pt x="0" y="1883"/>
                  </a:lnTo>
                  <a:lnTo>
                    <a:pt x="28" y="2077"/>
                  </a:lnTo>
                  <a:lnTo>
                    <a:pt x="83" y="2298"/>
                  </a:lnTo>
                  <a:lnTo>
                    <a:pt x="167" y="2464"/>
                  </a:lnTo>
                  <a:lnTo>
                    <a:pt x="277" y="2630"/>
                  </a:lnTo>
                  <a:lnTo>
                    <a:pt x="471" y="2769"/>
                  </a:lnTo>
                  <a:lnTo>
                    <a:pt x="692" y="2880"/>
                  </a:lnTo>
                  <a:lnTo>
                    <a:pt x="969" y="2935"/>
                  </a:lnTo>
                  <a:lnTo>
                    <a:pt x="1302" y="2963"/>
                  </a:lnTo>
                  <a:lnTo>
                    <a:pt x="1634" y="2935"/>
                  </a:lnTo>
                  <a:lnTo>
                    <a:pt x="1966" y="2880"/>
                  </a:lnTo>
                  <a:lnTo>
                    <a:pt x="2270" y="2796"/>
                  </a:lnTo>
                  <a:lnTo>
                    <a:pt x="2603" y="2686"/>
                  </a:lnTo>
                  <a:lnTo>
                    <a:pt x="2907" y="2547"/>
                  </a:lnTo>
                  <a:lnTo>
                    <a:pt x="3489" y="2243"/>
                  </a:lnTo>
                  <a:lnTo>
                    <a:pt x="3959" y="1966"/>
                  </a:lnTo>
                  <a:lnTo>
                    <a:pt x="4402" y="1744"/>
                  </a:lnTo>
                  <a:lnTo>
                    <a:pt x="4624" y="1661"/>
                  </a:lnTo>
                  <a:lnTo>
                    <a:pt x="4817" y="1578"/>
                  </a:lnTo>
                  <a:lnTo>
                    <a:pt x="4983" y="1551"/>
                  </a:lnTo>
                  <a:lnTo>
                    <a:pt x="5122" y="1523"/>
                  </a:lnTo>
                  <a:lnTo>
                    <a:pt x="5426" y="1523"/>
                  </a:lnTo>
                  <a:lnTo>
                    <a:pt x="5648" y="1468"/>
                  </a:lnTo>
                  <a:lnTo>
                    <a:pt x="5842" y="1357"/>
                  </a:lnTo>
                  <a:lnTo>
                    <a:pt x="5952" y="1219"/>
                  </a:lnTo>
                  <a:lnTo>
                    <a:pt x="6008" y="1052"/>
                  </a:lnTo>
                  <a:lnTo>
                    <a:pt x="6008" y="969"/>
                  </a:lnTo>
                  <a:lnTo>
                    <a:pt x="6008" y="886"/>
                  </a:lnTo>
                  <a:lnTo>
                    <a:pt x="5980" y="803"/>
                  </a:lnTo>
                  <a:lnTo>
                    <a:pt x="5925" y="720"/>
                  </a:lnTo>
                  <a:lnTo>
                    <a:pt x="5842" y="637"/>
                  </a:lnTo>
                  <a:lnTo>
                    <a:pt x="5759" y="554"/>
                  </a:lnTo>
                  <a:lnTo>
                    <a:pt x="5648" y="499"/>
                  </a:lnTo>
                  <a:lnTo>
                    <a:pt x="5454" y="416"/>
                  </a:lnTo>
                  <a:lnTo>
                    <a:pt x="4983" y="277"/>
                  </a:lnTo>
                  <a:lnTo>
                    <a:pt x="4402" y="139"/>
                  </a:lnTo>
                  <a:lnTo>
                    <a:pt x="3738" y="56"/>
                  </a:lnTo>
                  <a:lnTo>
                    <a:pt x="3046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9"/>
            <p:cNvSpPr/>
            <p:nvPr/>
          </p:nvSpPr>
          <p:spPr>
            <a:xfrm>
              <a:off x="-3670150" y="3009400"/>
              <a:ext cx="150200" cy="74075"/>
            </a:xfrm>
            <a:custGeom>
              <a:avLst/>
              <a:gdLst/>
              <a:ahLst/>
              <a:cxnLst/>
              <a:rect l="l" t="t" r="r" b="b"/>
              <a:pathLst>
                <a:path w="6008" h="2963" fill="none" extrusionOk="0">
                  <a:moveTo>
                    <a:pt x="305" y="554"/>
                  </a:moveTo>
                  <a:lnTo>
                    <a:pt x="305" y="554"/>
                  </a:lnTo>
                  <a:lnTo>
                    <a:pt x="388" y="554"/>
                  </a:lnTo>
                  <a:lnTo>
                    <a:pt x="582" y="499"/>
                  </a:lnTo>
                  <a:lnTo>
                    <a:pt x="914" y="388"/>
                  </a:lnTo>
                  <a:lnTo>
                    <a:pt x="1385" y="194"/>
                  </a:lnTo>
                  <a:lnTo>
                    <a:pt x="1385" y="194"/>
                  </a:lnTo>
                  <a:lnTo>
                    <a:pt x="1578" y="111"/>
                  </a:lnTo>
                  <a:lnTo>
                    <a:pt x="1800" y="56"/>
                  </a:lnTo>
                  <a:lnTo>
                    <a:pt x="2077" y="0"/>
                  </a:lnTo>
                  <a:lnTo>
                    <a:pt x="2381" y="0"/>
                  </a:lnTo>
                  <a:lnTo>
                    <a:pt x="3046" y="0"/>
                  </a:lnTo>
                  <a:lnTo>
                    <a:pt x="3738" y="56"/>
                  </a:lnTo>
                  <a:lnTo>
                    <a:pt x="4402" y="139"/>
                  </a:lnTo>
                  <a:lnTo>
                    <a:pt x="4983" y="277"/>
                  </a:lnTo>
                  <a:lnTo>
                    <a:pt x="5454" y="416"/>
                  </a:lnTo>
                  <a:lnTo>
                    <a:pt x="5648" y="499"/>
                  </a:lnTo>
                  <a:lnTo>
                    <a:pt x="5759" y="554"/>
                  </a:lnTo>
                  <a:lnTo>
                    <a:pt x="5759" y="554"/>
                  </a:lnTo>
                  <a:lnTo>
                    <a:pt x="5842" y="637"/>
                  </a:lnTo>
                  <a:lnTo>
                    <a:pt x="5925" y="720"/>
                  </a:lnTo>
                  <a:lnTo>
                    <a:pt x="5980" y="803"/>
                  </a:lnTo>
                  <a:lnTo>
                    <a:pt x="6008" y="886"/>
                  </a:lnTo>
                  <a:lnTo>
                    <a:pt x="6008" y="969"/>
                  </a:lnTo>
                  <a:lnTo>
                    <a:pt x="6008" y="1052"/>
                  </a:lnTo>
                  <a:lnTo>
                    <a:pt x="5952" y="1219"/>
                  </a:lnTo>
                  <a:lnTo>
                    <a:pt x="5842" y="1357"/>
                  </a:lnTo>
                  <a:lnTo>
                    <a:pt x="5648" y="1468"/>
                  </a:lnTo>
                  <a:lnTo>
                    <a:pt x="5426" y="1523"/>
                  </a:lnTo>
                  <a:lnTo>
                    <a:pt x="5122" y="1523"/>
                  </a:lnTo>
                  <a:lnTo>
                    <a:pt x="5122" y="1523"/>
                  </a:lnTo>
                  <a:lnTo>
                    <a:pt x="4983" y="1551"/>
                  </a:lnTo>
                  <a:lnTo>
                    <a:pt x="4817" y="1578"/>
                  </a:lnTo>
                  <a:lnTo>
                    <a:pt x="4624" y="1661"/>
                  </a:lnTo>
                  <a:lnTo>
                    <a:pt x="4402" y="1744"/>
                  </a:lnTo>
                  <a:lnTo>
                    <a:pt x="3959" y="1966"/>
                  </a:lnTo>
                  <a:lnTo>
                    <a:pt x="3489" y="2243"/>
                  </a:lnTo>
                  <a:lnTo>
                    <a:pt x="3489" y="2243"/>
                  </a:lnTo>
                  <a:lnTo>
                    <a:pt x="2907" y="2547"/>
                  </a:lnTo>
                  <a:lnTo>
                    <a:pt x="2603" y="2686"/>
                  </a:lnTo>
                  <a:lnTo>
                    <a:pt x="2270" y="2796"/>
                  </a:lnTo>
                  <a:lnTo>
                    <a:pt x="1966" y="2880"/>
                  </a:lnTo>
                  <a:lnTo>
                    <a:pt x="1634" y="2935"/>
                  </a:lnTo>
                  <a:lnTo>
                    <a:pt x="1302" y="2963"/>
                  </a:lnTo>
                  <a:lnTo>
                    <a:pt x="969" y="2935"/>
                  </a:lnTo>
                  <a:lnTo>
                    <a:pt x="969" y="2935"/>
                  </a:lnTo>
                  <a:lnTo>
                    <a:pt x="692" y="2880"/>
                  </a:lnTo>
                  <a:lnTo>
                    <a:pt x="471" y="2769"/>
                  </a:lnTo>
                  <a:lnTo>
                    <a:pt x="277" y="2630"/>
                  </a:lnTo>
                  <a:lnTo>
                    <a:pt x="167" y="2464"/>
                  </a:lnTo>
                  <a:lnTo>
                    <a:pt x="83" y="2298"/>
                  </a:lnTo>
                  <a:lnTo>
                    <a:pt x="28" y="2077"/>
                  </a:lnTo>
                  <a:lnTo>
                    <a:pt x="0" y="1883"/>
                  </a:lnTo>
                  <a:lnTo>
                    <a:pt x="0" y="1661"/>
                  </a:lnTo>
                  <a:lnTo>
                    <a:pt x="28" y="1440"/>
                  </a:lnTo>
                  <a:lnTo>
                    <a:pt x="83" y="1246"/>
                  </a:lnTo>
                  <a:lnTo>
                    <a:pt x="167" y="886"/>
                  </a:lnTo>
                  <a:lnTo>
                    <a:pt x="305" y="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9"/>
            <p:cNvSpPr/>
            <p:nvPr/>
          </p:nvSpPr>
          <p:spPr>
            <a:xfrm>
              <a:off x="-3982975" y="3018400"/>
              <a:ext cx="347450" cy="178575"/>
            </a:xfrm>
            <a:custGeom>
              <a:avLst/>
              <a:gdLst/>
              <a:ahLst/>
              <a:cxnLst/>
              <a:rect l="l" t="t" r="r" b="b"/>
              <a:pathLst>
                <a:path w="13898" h="7143" extrusionOk="0">
                  <a:moveTo>
                    <a:pt x="12873" y="0"/>
                  </a:moveTo>
                  <a:lnTo>
                    <a:pt x="12181" y="111"/>
                  </a:lnTo>
                  <a:lnTo>
                    <a:pt x="11406" y="222"/>
                  </a:lnTo>
                  <a:lnTo>
                    <a:pt x="9662" y="416"/>
                  </a:lnTo>
                  <a:lnTo>
                    <a:pt x="7752" y="582"/>
                  </a:lnTo>
                  <a:lnTo>
                    <a:pt x="6783" y="692"/>
                  </a:lnTo>
                  <a:lnTo>
                    <a:pt x="5814" y="803"/>
                  </a:lnTo>
                  <a:lnTo>
                    <a:pt x="4845" y="969"/>
                  </a:lnTo>
                  <a:lnTo>
                    <a:pt x="3959" y="1135"/>
                  </a:lnTo>
                  <a:lnTo>
                    <a:pt x="3129" y="1357"/>
                  </a:lnTo>
                  <a:lnTo>
                    <a:pt x="2713" y="1468"/>
                  </a:lnTo>
                  <a:lnTo>
                    <a:pt x="2354" y="1606"/>
                  </a:lnTo>
                  <a:lnTo>
                    <a:pt x="1994" y="1744"/>
                  </a:lnTo>
                  <a:lnTo>
                    <a:pt x="1689" y="1883"/>
                  </a:lnTo>
                  <a:lnTo>
                    <a:pt x="1385" y="2077"/>
                  </a:lnTo>
                  <a:lnTo>
                    <a:pt x="1135" y="2243"/>
                  </a:lnTo>
                  <a:lnTo>
                    <a:pt x="886" y="2464"/>
                  </a:lnTo>
                  <a:lnTo>
                    <a:pt x="693" y="2658"/>
                  </a:lnTo>
                  <a:lnTo>
                    <a:pt x="526" y="2907"/>
                  </a:lnTo>
                  <a:lnTo>
                    <a:pt x="388" y="3156"/>
                  </a:lnTo>
                  <a:lnTo>
                    <a:pt x="222" y="3655"/>
                  </a:lnTo>
                  <a:lnTo>
                    <a:pt x="111" y="4097"/>
                  </a:lnTo>
                  <a:lnTo>
                    <a:pt x="28" y="4540"/>
                  </a:lnTo>
                  <a:lnTo>
                    <a:pt x="0" y="4928"/>
                  </a:lnTo>
                  <a:lnTo>
                    <a:pt x="28" y="5288"/>
                  </a:lnTo>
                  <a:lnTo>
                    <a:pt x="83" y="5592"/>
                  </a:lnTo>
                  <a:lnTo>
                    <a:pt x="167" y="5897"/>
                  </a:lnTo>
                  <a:lnTo>
                    <a:pt x="277" y="6146"/>
                  </a:lnTo>
                  <a:lnTo>
                    <a:pt x="388" y="6368"/>
                  </a:lnTo>
                  <a:lnTo>
                    <a:pt x="499" y="6561"/>
                  </a:lnTo>
                  <a:lnTo>
                    <a:pt x="748" y="6838"/>
                  </a:lnTo>
                  <a:lnTo>
                    <a:pt x="914" y="7004"/>
                  </a:lnTo>
                  <a:lnTo>
                    <a:pt x="997" y="7060"/>
                  </a:lnTo>
                  <a:lnTo>
                    <a:pt x="1495" y="7115"/>
                  </a:lnTo>
                  <a:lnTo>
                    <a:pt x="1966" y="7143"/>
                  </a:lnTo>
                  <a:lnTo>
                    <a:pt x="2492" y="7143"/>
                  </a:lnTo>
                  <a:lnTo>
                    <a:pt x="2990" y="7115"/>
                  </a:lnTo>
                  <a:lnTo>
                    <a:pt x="3516" y="7060"/>
                  </a:lnTo>
                  <a:lnTo>
                    <a:pt x="4042" y="7004"/>
                  </a:lnTo>
                  <a:lnTo>
                    <a:pt x="4596" y="6894"/>
                  </a:lnTo>
                  <a:lnTo>
                    <a:pt x="5122" y="6810"/>
                  </a:lnTo>
                  <a:lnTo>
                    <a:pt x="6174" y="6534"/>
                  </a:lnTo>
                  <a:lnTo>
                    <a:pt x="7226" y="6257"/>
                  </a:lnTo>
                  <a:lnTo>
                    <a:pt x="8250" y="5897"/>
                  </a:lnTo>
                  <a:lnTo>
                    <a:pt x="9219" y="5565"/>
                  </a:lnTo>
                  <a:lnTo>
                    <a:pt x="10133" y="5177"/>
                  </a:lnTo>
                  <a:lnTo>
                    <a:pt x="10991" y="4817"/>
                  </a:lnTo>
                  <a:lnTo>
                    <a:pt x="12375" y="4181"/>
                  </a:lnTo>
                  <a:lnTo>
                    <a:pt x="13316" y="3710"/>
                  </a:lnTo>
                  <a:lnTo>
                    <a:pt x="13648" y="3544"/>
                  </a:lnTo>
                  <a:lnTo>
                    <a:pt x="13787" y="3073"/>
                  </a:lnTo>
                  <a:lnTo>
                    <a:pt x="13870" y="2630"/>
                  </a:lnTo>
                  <a:lnTo>
                    <a:pt x="13898" y="2243"/>
                  </a:lnTo>
                  <a:lnTo>
                    <a:pt x="13870" y="1883"/>
                  </a:lnTo>
                  <a:lnTo>
                    <a:pt x="13842" y="1551"/>
                  </a:lnTo>
                  <a:lnTo>
                    <a:pt x="13759" y="1274"/>
                  </a:lnTo>
                  <a:lnTo>
                    <a:pt x="13676" y="1025"/>
                  </a:lnTo>
                  <a:lnTo>
                    <a:pt x="13565" y="775"/>
                  </a:lnTo>
                  <a:lnTo>
                    <a:pt x="13455" y="582"/>
                  </a:lnTo>
                  <a:lnTo>
                    <a:pt x="13344" y="416"/>
                  </a:lnTo>
                  <a:lnTo>
                    <a:pt x="13095" y="166"/>
                  </a:lnTo>
                  <a:lnTo>
                    <a:pt x="12929" y="28"/>
                  </a:lnTo>
                  <a:lnTo>
                    <a:pt x="12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-3982975" y="3018400"/>
              <a:ext cx="347450" cy="178575"/>
            </a:xfrm>
            <a:custGeom>
              <a:avLst/>
              <a:gdLst/>
              <a:ahLst/>
              <a:cxnLst/>
              <a:rect l="l" t="t" r="r" b="b"/>
              <a:pathLst>
                <a:path w="13898" h="7143" fill="none" extrusionOk="0">
                  <a:moveTo>
                    <a:pt x="997" y="7060"/>
                  </a:moveTo>
                  <a:lnTo>
                    <a:pt x="997" y="7060"/>
                  </a:lnTo>
                  <a:lnTo>
                    <a:pt x="914" y="7004"/>
                  </a:lnTo>
                  <a:lnTo>
                    <a:pt x="748" y="6838"/>
                  </a:lnTo>
                  <a:lnTo>
                    <a:pt x="499" y="6561"/>
                  </a:lnTo>
                  <a:lnTo>
                    <a:pt x="388" y="6368"/>
                  </a:lnTo>
                  <a:lnTo>
                    <a:pt x="277" y="6146"/>
                  </a:lnTo>
                  <a:lnTo>
                    <a:pt x="167" y="5897"/>
                  </a:lnTo>
                  <a:lnTo>
                    <a:pt x="83" y="5592"/>
                  </a:lnTo>
                  <a:lnTo>
                    <a:pt x="28" y="5288"/>
                  </a:lnTo>
                  <a:lnTo>
                    <a:pt x="0" y="4928"/>
                  </a:lnTo>
                  <a:lnTo>
                    <a:pt x="28" y="4540"/>
                  </a:lnTo>
                  <a:lnTo>
                    <a:pt x="111" y="4097"/>
                  </a:lnTo>
                  <a:lnTo>
                    <a:pt x="222" y="3655"/>
                  </a:lnTo>
                  <a:lnTo>
                    <a:pt x="388" y="3156"/>
                  </a:lnTo>
                  <a:lnTo>
                    <a:pt x="388" y="3156"/>
                  </a:lnTo>
                  <a:lnTo>
                    <a:pt x="526" y="2907"/>
                  </a:lnTo>
                  <a:lnTo>
                    <a:pt x="693" y="2658"/>
                  </a:lnTo>
                  <a:lnTo>
                    <a:pt x="886" y="2464"/>
                  </a:lnTo>
                  <a:lnTo>
                    <a:pt x="1135" y="2243"/>
                  </a:lnTo>
                  <a:lnTo>
                    <a:pt x="1385" y="2077"/>
                  </a:lnTo>
                  <a:lnTo>
                    <a:pt x="1689" y="1883"/>
                  </a:lnTo>
                  <a:lnTo>
                    <a:pt x="1994" y="1744"/>
                  </a:lnTo>
                  <a:lnTo>
                    <a:pt x="2354" y="1606"/>
                  </a:lnTo>
                  <a:lnTo>
                    <a:pt x="2713" y="1468"/>
                  </a:lnTo>
                  <a:lnTo>
                    <a:pt x="3129" y="1357"/>
                  </a:lnTo>
                  <a:lnTo>
                    <a:pt x="3959" y="1135"/>
                  </a:lnTo>
                  <a:lnTo>
                    <a:pt x="4845" y="969"/>
                  </a:lnTo>
                  <a:lnTo>
                    <a:pt x="5814" y="803"/>
                  </a:lnTo>
                  <a:lnTo>
                    <a:pt x="6783" y="692"/>
                  </a:lnTo>
                  <a:lnTo>
                    <a:pt x="7752" y="582"/>
                  </a:lnTo>
                  <a:lnTo>
                    <a:pt x="9662" y="416"/>
                  </a:lnTo>
                  <a:lnTo>
                    <a:pt x="11406" y="222"/>
                  </a:lnTo>
                  <a:lnTo>
                    <a:pt x="12181" y="111"/>
                  </a:lnTo>
                  <a:lnTo>
                    <a:pt x="12873" y="0"/>
                  </a:lnTo>
                  <a:lnTo>
                    <a:pt x="12873" y="0"/>
                  </a:lnTo>
                  <a:lnTo>
                    <a:pt x="12929" y="28"/>
                  </a:lnTo>
                  <a:lnTo>
                    <a:pt x="13095" y="166"/>
                  </a:lnTo>
                  <a:lnTo>
                    <a:pt x="13344" y="416"/>
                  </a:lnTo>
                  <a:lnTo>
                    <a:pt x="13455" y="582"/>
                  </a:lnTo>
                  <a:lnTo>
                    <a:pt x="13565" y="775"/>
                  </a:lnTo>
                  <a:lnTo>
                    <a:pt x="13676" y="1025"/>
                  </a:lnTo>
                  <a:lnTo>
                    <a:pt x="13759" y="1274"/>
                  </a:lnTo>
                  <a:lnTo>
                    <a:pt x="13842" y="1551"/>
                  </a:lnTo>
                  <a:lnTo>
                    <a:pt x="13870" y="1883"/>
                  </a:lnTo>
                  <a:lnTo>
                    <a:pt x="13898" y="2243"/>
                  </a:lnTo>
                  <a:lnTo>
                    <a:pt x="13870" y="2630"/>
                  </a:lnTo>
                  <a:lnTo>
                    <a:pt x="13787" y="3073"/>
                  </a:lnTo>
                  <a:lnTo>
                    <a:pt x="13648" y="3544"/>
                  </a:lnTo>
                  <a:lnTo>
                    <a:pt x="13648" y="3544"/>
                  </a:lnTo>
                  <a:lnTo>
                    <a:pt x="13316" y="3710"/>
                  </a:lnTo>
                  <a:lnTo>
                    <a:pt x="12375" y="4181"/>
                  </a:lnTo>
                  <a:lnTo>
                    <a:pt x="10991" y="4817"/>
                  </a:lnTo>
                  <a:lnTo>
                    <a:pt x="10133" y="5177"/>
                  </a:lnTo>
                  <a:lnTo>
                    <a:pt x="9219" y="5565"/>
                  </a:lnTo>
                  <a:lnTo>
                    <a:pt x="8250" y="5897"/>
                  </a:lnTo>
                  <a:lnTo>
                    <a:pt x="7226" y="6257"/>
                  </a:lnTo>
                  <a:lnTo>
                    <a:pt x="6174" y="6534"/>
                  </a:lnTo>
                  <a:lnTo>
                    <a:pt x="5122" y="6810"/>
                  </a:lnTo>
                  <a:lnTo>
                    <a:pt x="4596" y="6894"/>
                  </a:lnTo>
                  <a:lnTo>
                    <a:pt x="4042" y="7004"/>
                  </a:lnTo>
                  <a:lnTo>
                    <a:pt x="3516" y="7060"/>
                  </a:lnTo>
                  <a:lnTo>
                    <a:pt x="2990" y="7115"/>
                  </a:lnTo>
                  <a:lnTo>
                    <a:pt x="2492" y="7143"/>
                  </a:lnTo>
                  <a:lnTo>
                    <a:pt x="1966" y="7143"/>
                  </a:lnTo>
                  <a:lnTo>
                    <a:pt x="1495" y="7115"/>
                  </a:lnTo>
                  <a:lnTo>
                    <a:pt x="997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9"/>
            <p:cNvSpPr/>
            <p:nvPr/>
          </p:nvSpPr>
          <p:spPr>
            <a:xfrm>
              <a:off x="-3975375" y="3015625"/>
              <a:ext cx="341925" cy="112150"/>
            </a:xfrm>
            <a:custGeom>
              <a:avLst/>
              <a:gdLst/>
              <a:ahLst/>
              <a:cxnLst/>
              <a:rect l="l" t="t" r="r" b="b"/>
              <a:pathLst>
                <a:path w="13677" h="4486" extrusionOk="0">
                  <a:moveTo>
                    <a:pt x="12542" y="1"/>
                  </a:moveTo>
                  <a:lnTo>
                    <a:pt x="11766" y="167"/>
                  </a:lnTo>
                  <a:lnTo>
                    <a:pt x="10853" y="277"/>
                  </a:lnTo>
                  <a:lnTo>
                    <a:pt x="8804" y="471"/>
                  </a:lnTo>
                  <a:lnTo>
                    <a:pt x="7392" y="610"/>
                  </a:lnTo>
                  <a:lnTo>
                    <a:pt x="5981" y="776"/>
                  </a:lnTo>
                  <a:lnTo>
                    <a:pt x="4596" y="970"/>
                  </a:lnTo>
                  <a:lnTo>
                    <a:pt x="3932" y="1080"/>
                  </a:lnTo>
                  <a:lnTo>
                    <a:pt x="3323" y="1219"/>
                  </a:lnTo>
                  <a:lnTo>
                    <a:pt x="2714" y="1385"/>
                  </a:lnTo>
                  <a:lnTo>
                    <a:pt x="2160" y="1551"/>
                  </a:lnTo>
                  <a:lnTo>
                    <a:pt x="1662" y="1772"/>
                  </a:lnTo>
                  <a:lnTo>
                    <a:pt x="1219" y="1994"/>
                  </a:lnTo>
                  <a:lnTo>
                    <a:pt x="804" y="2243"/>
                  </a:lnTo>
                  <a:lnTo>
                    <a:pt x="638" y="2381"/>
                  </a:lnTo>
                  <a:lnTo>
                    <a:pt x="472" y="2547"/>
                  </a:lnTo>
                  <a:lnTo>
                    <a:pt x="333" y="2686"/>
                  </a:lnTo>
                  <a:lnTo>
                    <a:pt x="195" y="2852"/>
                  </a:lnTo>
                  <a:lnTo>
                    <a:pt x="84" y="3046"/>
                  </a:lnTo>
                  <a:lnTo>
                    <a:pt x="1" y="3212"/>
                  </a:lnTo>
                  <a:lnTo>
                    <a:pt x="195" y="3295"/>
                  </a:lnTo>
                  <a:lnTo>
                    <a:pt x="278" y="3129"/>
                  </a:lnTo>
                  <a:lnTo>
                    <a:pt x="361" y="2963"/>
                  </a:lnTo>
                  <a:lnTo>
                    <a:pt x="499" y="2797"/>
                  </a:lnTo>
                  <a:lnTo>
                    <a:pt x="638" y="2658"/>
                  </a:lnTo>
                  <a:lnTo>
                    <a:pt x="804" y="2492"/>
                  </a:lnTo>
                  <a:lnTo>
                    <a:pt x="970" y="2381"/>
                  </a:lnTo>
                  <a:lnTo>
                    <a:pt x="1385" y="2132"/>
                  </a:lnTo>
                  <a:lnTo>
                    <a:pt x="1828" y="1911"/>
                  </a:lnTo>
                  <a:lnTo>
                    <a:pt x="2326" y="1717"/>
                  </a:lnTo>
                  <a:lnTo>
                    <a:pt x="2880" y="1523"/>
                  </a:lnTo>
                  <a:lnTo>
                    <a:pt x="3489" y="1385"/>
                  </a:lnTo>
                  <a:lnTo>
                    <a:pt x="4098" y="1246"/>
                  </a:lnTo>
                  <a:lnTo>
                    <a:pt x="4763" y="1136"/>
                  </a:lnTo>
                  <a:lnTo>
                    <a:pt x="6119" y="942"/>
                  </a:lnTo>
                  <a:lnTo>
                    <a:pt x="7476" y="803"/>
                  </a:lnTo>
                  <a:lnTo>
                    <a:pt x="8832" y="665"/>
                  </a:lnTo>
                  <a:lnTo>
                    <a:pt x="10853" y="471"/>
                  </a:lnTo>
                  <a:lnTo>
                    <a:pt x="11766" y="333"/>
                  </a:lnTo>
                  <a:lnTo>
                    <a:pt x="12542" y="194"/>
                  </a:lnTo>
                  <a:lnTo>
                    <a:pt x="12680" y="305"/>
                  </a:lnTo>
                  <a:lnTo>
                    <a:pt x="12846" y="471"/>
                  </a:lnTo>
                  <a:lnTo>
                    <a:pt x="13068" y="720"/>
                  </a:lnTo>
                  <a:lnTo>
                    <a:pt x="13151" y="886"/>
                  </a:lnTo>
                  <a:lnTo>
                    <a:pt x="13261" y="1080"/>
                  </a:lnTo>
                  <a:lnTo>
                    <a:pt x="13344" y="1302"/>
                  </a:lnTo>
                  <a:lnTo>
                    <a:pt x="13427" y="1523"/>
                  </a:lnTo>
                  <a:lnTo>
                    <a:pt x="13455" y="1800"/>
                  </a:lnTo>
                  <a:lnTo>
                    <a:pt x="13483" y="2105"/>
                  </a:lnTo>
                  <a:lnTo>
                    <a:pt x="13483" y="2437"/>
                  </a:lnTo>
                  <a:lnTo>
                    <a:pt x="13455" y="2769"/>
                  </a:lnTo>
                  <a:lnTo>
                    <a:pt x="13372" y="3156"/>
                  </a:lnTo>
                  <a:lnTo>
                    <a:pt x="13261" y="3572"/>
                  </a:lnTo>
                  <a:lnTo>
                    <a:pt x="12791" y="3821"/>
                  </a:lnTo>
                  <a:lnTo>
                    <a:pt x="11794" y="4319"/>
                  </a:lnTo>
                  <a:lnTo>
                    <a:pt x="11877" y="4485"/>
                  </a:lnTo>
                  <a:lnTo>
                    <a:pt x="12985" y="3932"/>
                  </a:lnTo>
                  <a:lnTo>
                    <a:pt x="13400" y="3738"/>
                  </a:lnTo>
                  <a:lnTo>
                    <a:pt x="13427" y="3710"/>
                  </a:lnTo>
                  <a:lnTo>
                    <a:pt x="13427" y="3682"/>
                  </a:lnTo>
                  <a:lnTo>
                    <a:pt x="13566" y="3184"/>
                  </a:lnTo>
                  <a:lnTo>
                    <a:pt x="13649" y="2741"/>
                  </a:lnTo>
                  <a:lnTo>
                    <a:pt x="13677" y="2354"/>
                  </a:lnTo>
                  <a:lnTo>
                    <a:pt x="13677" y="1994"/>
                  </a:lnTo>
                  <a:lnTo>
                    <a:pt x="13621" y="1662"/>
                  </a:lnTo>
                  <a:lnTo>
                    <a:pt x="13566" y="1357"/>
                  </a:lnTo>
                  <a:lnTo>
                    <a:pt x="13455" y="1080"/>
                  </a:lnTo>
                  <a:lnTo>
                    <a:pt x="13344" y="859"/>
                  </a:lnTo>
                  <a:lnTo>
                    <a:pt x="13234" y="665"/>
                  </a:lnTo>
                  <a:lnTo>
                    <a:pt x="13095" y="471"/>
                  </a:lnTo>
                  <a:lnTo>
                    <a:pt x="12874" y="222"/>
                  </a:lnTo>
                  <a:lnTo>
                    <a:pt x="12680" y="84"/>
                  </a:lnTo>
                  <a:lnTo>
                    <a:pt x="12625" y="28"/>
                  </a:lnTo>
                  <a:lnTo>
                    <a:pt x="12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9"/>
            <p:cNvSpPr/>
            <p:nvPr/>
          </p:nvSpPr>
          <p:spPr>
            <a:xfrm>
              <a:off x="-3368400" y="2875125"/>
              <a:ext cx="38775" cy="4875"/>
            </a:xfrm>
            <a:custGeom>
              <a:avLst/>
              <a:gdLst/>
              <a:ahLst/>
              <a:cxnLst/>
              <a:rect l="l" t="t" r="r" b="b"/>
              <a:pathLst>
                <a:path w="1551" h="195" extrusionOk="0">
                  <a:moveTo>
                    <a:pt x="0" y="1"/>
                  </a:moveTo>
                  <a:lnTo>
                    <a:pt x="0" y="195"/>
                  </a:lnTo>
                  <a:lnTo>
                    <a:pt x="1551" y="195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9"/>
            <p:cNvSpPr/>
            <p:nvPr/>
          </p:nvSpPr>
          <p:spPr>
            <a:xfrm>
              <a:off x="-3385000" y="2893125"/>
              <a:ext cx="56075" cy="7650"/>
            </a:xfrm>
            <a:custGeom>
              <a:avLst/>
              <a:gdLst/>
              <a:ahLst/>
              <a:cxnLst/>
              <a:rect l="l" t="t" r="r" b="b"/>
              <a:pathLst>
                <a:path w="2243" h="306" extrusionOk="0">
                  <a:moveTo>
                    <a:pt x="0" y="1"/>
                  </a:moveTo>
                  <a:lnTo>
                    <a:pt x="0" y="194"/>
                  </a:lnTo>
                  <a:lnTo>
                    <a:pt x="2215" y="305"/>
                  </a:lnTo>
                  <a:lnTo>
                    <a:pt x="2242" y="1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9"/>
            <p:cNvSpPr/>
            <p:nvPr/>
          </p:nvSpPr>
          <p:spPr>
            <a:xfrm>
              <a:off x="-3385700" y="2918725"/>
              <a:ext cx="51925" cy="13175"/>
            </a:xfrm>
            <a:custGeom>
              <a:avLst/>
              <a:gdLst/>
              <a:ahLst/>
              <a:cxnLst/>
              <a:rect l="l" t="t" r="r" b="b"/>
              <a:pathLst>
                <a:path w="2077" h="527" extrusionOk="0">
                  <a:moveTo>
                    <a:pt x="28" y="1"/>
                  </a:moveTo>
                  <a:lnTo>
                    <a:pt x="0" y="195"/>
                  </a:lnTo>
                  <a:lnTo>
                    <a:pt x="2049" y="527"/>
                  </a:lnTo>
                  <a:lnTo>
                    <a:pt x="2077" y="33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29"/>
          <p:cNvGrpSpPr/>
          <p:nvPr/>
        </p:nvGrpSpPr>
        <p:grpSpPr>
          <a:xfrm>
            <a:off x="645772" y="2418425"/>
            <a:ext cx="1723497" cy="1653590"/>
            <a:chOff x="-1997416" y="341975"/>
            <a:chExt cx="1723497" cy="1653590"/>
          </a:xfrm>
        </p:grpSpPr>
        <p:sp>
          <p:nvSpPr>
            <p:cNvPr id="1565" name="Google Shape;1565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29"/>
          <p:cNvSpPr/>
          <p:nvPr/>
        </p:nvSpPr>
        <p:spPr>
          <a:xfrm>
            <a:off x="4778475" y="4522000"/>
            <a:ext cx="7770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9"/>
          <p:cNvSpPr/>
          <p:nvPr/>
        </p:nvSpPr>
        <p:spPr>
          <a:xfrm>
            <a:off x="1680988" y="4470212"/>
            <a:ext cx="6756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9"/>
          <p:cNvSpPr/>
          <p:nvPr/>
        </p:nvSpPr>
        <p:spPr>
          <a:xfrm>
            <a:off x="667675" y="4422693"/>
            <a:ext cx="50721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9"/>
          <p:cNvSpPr txBox="1">
            <a:spLocks noGrp="1"/>
          </p:cNvSpPr>
          <p:nvPr>
            <p:ph type="ctrTitle"/>
          </p:nvPr>
        </p:nvSpPr>
        <p:spPr>
          <a:xfrm>
            <a:off x="3272150" y="774050"/>
            <a:ext cx="51630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dirty="0"/>
              <a:t>UNIT 8: FILMS</a:t>
            </a:r>
            <a:endParaRPr sz="6000" dirty="0"/>
          </a:p>
        </p:txBody>
      </p:sp>
      <p:sp>
        <p:nvSpPr>
          <p:cNvPr id="1586" name="Google Shape;1586;p29"/>
          <p:cNvSpPr txBox="1">
            <a:spLocks noGrp="1"/>
          </p:cNvSpPr>
          <p:nvPr>
            <p:ph type="subTitle" idx="1"/>
          </p:nvPr>
        </p:nvSpPr>
        <p:spPr>
          <a:xfrm>
            <a:off x="4415782" y="2035255"/>
            <a:ext cx="401936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/>
              <a:t>Lesson 4: Communication</a:t>
            </a:r>
            <a:endParaRPr sz="2400" b="1" dirty="0"/>
          </a:p>
        </p:txBody>
      </p:sp>
      <p:grpSp>
        <p:nvGrpSpPr>
          <p:cNvPr id="1587" name="Google Shape;1587;p29"/>
          <p:cNvGrpSpPr/>
          <p:nvPr/>
        </p:nvGrpSpPr>
        <p:grpSpPr>
          <a:xfrm>
            <a:off x="5846724" y="3879790"/>
            <a:ext cx="2898232" cy="921254"/>
            <a:chOff x="2810332" y="3973435"/>
            <a:chExt cx="2516700" cy="799977"/>
          </a:xfrm>
        </p:grpSpPr>
        <p:grpSp>
          <p:nvGrpSpPr>
            <p:cNvPr id="1588" name="Google Shape;1588;p29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1589" name="Google Shape;1589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5" name="Google Shape;1595;p29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1596" name="Google Shape;1596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9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29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1603" name="Google Shape;1603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8" name="Google Shape;1608;p29"/>
          <p:cNvGrpSpPr/>
          <p:nvPr/>
        </p:nvGrpSpPr>
        <p:grpSpPr>
          <a:xfrm>
            <a:off x="-2102653" y="313217"/>
            <a:ext cx="3210123" cy="4576196"/>
            <a:chOff x="-2102653" y="313217"/>
            <a:chExt cx="3210123" cy="4576196"/>
          </a:xfrm>
        </p:grpSpPr>
        <p:grpSp>
          <p:nvGrpSpPr>
            <p:cNvPr id="1609" name="Google Shape;1609;p29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1610" name="Google Shape;1610;p29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9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9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9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9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9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9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9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9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9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9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9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9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9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9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9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9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9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9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9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9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9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9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9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9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9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9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9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9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9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9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9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9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9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9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9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9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9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9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9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9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9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9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3" name="Google Shape;1653;p29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29"/>
          <p:cNvGrpSpPr/>
          <p:nvPr/>
        </p:nvGrpSpPr>
        <p:grpSpPr>
          <a:xfrm>
            <a:off x="3872476" y="2800475"/>
            <a:ext cx="1580908" cy="1653590"/>
            <a:chOff x="-2229841" y="47750"/>
            <a:chExt cx="1580908" cy="1653590"/>
          </a:xfrm>
        </p:grpSpPr>
        <p:sp>
          <p:nvSpPr>
            <p:cNvPr id="1655" name="Google Shape;1655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29"/>
          <p:cNvGrpSpPr/>
          <p:nvPr/>
        </p:nvGrpSpPr>
        <p:grpSpPr>
          <a:xfrm>
            <a:off x="4288909" y="2740952"/>
            <a:ext cx="1220847" cy="1820257"/>
            <a:chOff x="5417363" y="-92550"/>
            <a:chExt cx="1305300" cy="1946175"/>
          </a:xfrm>
        </p:grpSpPr>
        <p:sp>
          <p:nvSpPr>
            <p:cNvPr id="1671" name="Google Shape;1671;p29"/>
            <p:cNvSpPr/>
            <p:nvPr/>
          </p:nvSpPr>
          <p:spPr>
            <a:xfrm>
              <a:off x="6492188" y="1692350"/>
              <a:ext cx="230475" cy="141900"/>
            </a:xfrm>
            <a:custGeom>
              <a:avLst/>
              <a:gdLst/>
              <a:ahLst/>
              <a:cxnLst/>
              <a:rect l="l" t="t" r="r" b="b"/>
              <a:pathLst>
                <a:path w="9219" h="5676" extrusionOk="0">
                  <a:moveTo>
                    <a:pt x="305" y="0"/>
                  </a:moveTo>
                  <a:lnTo>
                    <a:pt x="222" y="665"/>
                  </a:lnTo>
                  <a:lnTo>
                    <a:pt x="111" y="1329"/>
                  </a:lnTo>
                  <a:lnTo>
                    <a:pt x="55" y="2160"/>
                  </a:lnTo>
                  <a:lnTo>
                    <a:pt x="0" y="3018"/>
                  </a:lnTo>
                  <a:lnTo>
                    <a:pt x="0" y="3848"/>
                  </a:lnTo>
                  <a:lnTo>
                    <a:pt x="0" y="4236"/>
                  </a:lnTo>
                  <a:lnTo>
                    <a:pt x="55" y="4568"/>
                  </a:lnTo>
                  <a:lnTo>
                    <a:pt x="138" y="4873"/>
                  </a:lnTo>
                  <a:lnTo>
                    <a:pt x="222" y="5094"/>
                  </a:lnTo>
                  <a:lnTo>
                    <a:pt x="305" y="5205"/>
                  </a:lnTo>
                  <a:lnTo>
                    <a:pt x="415" y="5288"/>
                  </a:lnTo>
                  <a:lnTo>
                    <a:pt x="581" y="5343"/>
                  </a:lnTo>
                  <a:lnTo>
                    <a:pt x="775" y="5426"/>
                  </a:lnTo>
                  <a:lnTo>
                    <a:pt x="1274" y="5537"/>
                  </a:lnTo>
                  <a:lnTo>
                    <a:pt x="1883" y="5620"/>
                  </a:lnTo>
                  <a:lnTo>
                    <a:pt x="2575" y="5648"/>
                  </a:lnTo>
                  <a:lnTo>
                    <a:pt x="3322" y="5675"/>
                  </a:lnTo>
                  <a:lnTo>
                    <a:pt x="4955" y="5675"/>
                  </a:lnTo>
                  <a:lnTo>
                    <a:pt x="5758" y="5620"/>
                  </a:lnTo>
                  <a:lnTo>
                    <a:pt x="6533" y="5565"/>
                  </a:lnTo>
                  <a:lnTo>
                    <a:pt x="7253" y="5509"/>
                  </a:lnTo>
                  <a:lnTo>
                    <a:pt x="7890" y="5426"/>
                  </a:lnTo>
                  <a:lnTo>
                    <a:pt x="8444" y="5343"/>
                  </a:lnTo>
                  <a:lnTo>
                    <a:pt x="8859" y="5260"/>
                  </a:lnTo>
                  <a:lnTo>
                    <a:pt x="9136" y="5177"/>
                  </a:lnTo>
                  <a:lnTo>
                    <a:pt x="9191" y="5122"/>
                  </a:lnTo>
                  <a:lnTo>
                    <a:pt x="9219" y="5094"/>
                  </a:lnTo>
                  <a:lnTo>
                    <a:pt x="9191" y="4983"/>
                  </a:lnTo>
                  <a:lnTo>
                    <a:pt x="9080" y="4845"/>
                  </a:lnTo>
                  <a:lnTo>
                    <a:pt x="8748" y="4540"/>
                  </a:lnTo>
                  <a:lnTo>
                    <a:pt x="8222" y="4097"/>
                  </a:lnTo>
                  <a:lnTo>
                    <a:pt x="7613" y="3571"/>
                  </a:lnTo>
                  <a:lnTo>
                    <a:pt x="7281" y="3267"/>
                  </a:lnTo>
                  <a:lnTo>
                    <a:pt x="6921" y="2935"/>
                  </a:lnTo>
                  <a:lnTo>
                    <a:pt x="6589" y="2575"/>
                  </a:lnTo>
                  <a:lnTo>
                    <a:pt x="6257" y="2187"/>
                  </a:lnTo>
                  <a:lnTo>
                    <a:pt x="5952" y="1800"/>
                  </a:lnTo>
                  <a:lnTo>
                    <a:pt x="5675" y="1357"/>
                  </a:lnTo>
                  <a:lnTo>
                    <a:pt x="5426" y="886"/>
                  </a:lnTo>
                  <a:lnTo>
                    <a:pt x="5205" y="41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6492188" y="1794775"/>
              <a:ext cx="230475" cy="39475"/>
            </a:xfrm>
            <a:custGeom>
              <a:avLst/>
              <a:gdLst/>
              <a:ahLst/>
              <a:cxnLst/>
              <a:rect l="l" t="t" r="r" b="b"/>
              <a:pathLst>
                <a:path w="9219" h="1579" extrusionOk="0">
                  <a:moveTo>
                    <a:pt x="0" y="0"/>
                  </a:moveTo>
                  <a:lnTo>
                    <a:pt x="28" y="305"/>
                  </a:lnTo>
                  <a:lnTo>
                    <a:pt x="83" y="582"/>
                  </a:lnTo>
                  <a:lnTo>
                    <a:pt x="138" y="803"/>
                  </a:lnTo>
                  <a:lnTo>
                    <a:pt x="222" y="997"/>
                  </a:lnTo>
                  <a:lnTo>
                    <a:pt x="305" y="1108"/>
                  </a:lnTo>
                  <a:lnTo>
                    <a:pt x="415" y="1191"/>
                  </a:lnTo>
                  <a:lnTo>
                    <a:pt x="581" y="1246"/>
                  </a:lnTo>
                  <a:lnTo>
                    <a:pt x="775" y="1329"/>
                  </a:lnTo>
                  <a:lnTo>
                    <a:pt x="1274" y="1440"/>
                  </a:lnTo>
                  <a:lnTo>
                    <a:pt x="1883" y="1523"/>
                  </a:lnTo>
                  <a:lnTo>
                    <a:pt x="2575" y="1551"/>
                  </a:lnTo>
                  <a:lnTo>
                    <a:pt x="3322" y="1578"/>
                  </a:lnTo>
                  <a:lnTo>
                    <a:pt x="4955" y="1578"/>
                  </a:lnTo>
                  <a:lnTo>
                    <a:pt x="5758" y="1523"/>
                  </a:lnTo>
                  <a:lnTo>
                    <a:pt x="6533" y="1468"/>
                  </a:lnTo>
                  <a:lnTo>
                    <a:pt x="7253" y="1412"/>
                  </a:lnTo>
                  <a:lnTo>
                    <a:pt x="7890" y="1329"/>
                  </a:lnTo>
                  <a:lnTo>
                    <a:pt x="8444" y="1246"/>
                  </a:lnTo>
                  <a:lnTo>
                    <a:pt x="8859" y="1163"/>
                  </a:lnTo>
                  <a:lnTo>
                    <a:pt x="9136" y="1080"/>
                  </a:lnTo>
                  <a:lnTo>
                    <a:pt x="9191" y="1025"/>
                  </a:lnTo>
                  <a:lnTo>
                    <a:pt x="9219" y="997"/>
                  </a:lnTo>
                  <a:lnTo>
                    <a:pt x="9191" y="886"/>
                  </a:lnTo>
                  <a:lnTo>
                    <a:pt x="9108" y="776"/>
                  </a:lnTo>
                  <a:lnTo>
                    <a:pt x="8803" y="499"/>
                  </a:lnTo>
                  <a:lnTo>
                    <a:pt x="8194" y="554"/>
                  </a:lnTo>
                  <a:lnTo>
                    <a:pt x="7558" y="582"/>
                  </a:lnTo>
                  <a:lnTo>
                    <a:pt x="6312" y="610"/>
                  </a:lnTo>
                  <a:lnTo>
                    <a:pt x="5066" y="582"/>
                  </a:lnTo>
                  <a:lnTo>
                    <a:pt x="3848" y="499"/>
                  </a:lnTo>
                  <a:lnTo>
                    <a:pt x="2713" y="388"/>
                  </a:lnTo>
                  <a:lnTo>
                    <a:pt x="1661" y="250"/>
                  </a:lnTo>
                  <a:lnTo>
                    <a:pt x="748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6614688" y="1761550"/>
              <a:ext cx="107975" cy="72700"/>
            </a:xfrm>
            <a:custGeom>
              <a:avLst/>
              <a:gdLst/>
              <a:ahLst/>
              <a:cxnLst/>
              <a:rect l="l" t="t" r="r" b="b"/>
              <a:pathLst>
                <a:path w="4319" h="2908" extrusionOk="0">
                  <a:moveTo>
                    <a:pt x="1855" y="1"/>
                  </a:moveTo>
                  <a:lnTo>
                    <a:pt x="1578" y="222"/>
                  </a:lnTo>
                  <a:lnTo>
                    <a:pt x="1274" y="499"/>
                  </a:lnTo>
                  <a:lnTo>
                    <a:pt x="997" y="803"/>
                  </a:lnTo>
                  <a:lnTo>
                    <a:pt x="720" y="1163"/>
                  </a:lnTo>
                  <a:lnTo>
                    <a:pt x="471" y="1523"/>
                  </a:lnTo>
                  <a:lnTo>
                    <a:pt x="277" y="1939"/>
                  </a:lnTo>
                  <a:lnTo>
                    <a:pt x="111" y="2409"/>
                  </a:lnTo>
                  <a:lnTo>
                    <a:pt x="55" y="2658"/>
                  </a:lnTo>
                  <a:lnTo>
                    <a:pt x="0" y="2907"/>
                  </a:lnTo>
                  <a:lnTo>
                    <a:pt x="0" y="2907"/>
                  </a:lnTo>
                  <a:lnTo>
                    <a:pt x="831" y="2852"/>
                  </a:lnTo>
                  <a:lnTo>
                    <a:pt x="1606" y="2797"/>
                  </a:lnTo>
                  <a:lnTo>
                    <a:pt x="2325" y="2741"/>
                  </a:lnTo>
                  <a:lnTo>
                    <a:pt x="2990" y="2658"/>
                  </a:lnTo>
                  <a:lnTo>
                    <a:pt x="3544" y="2575"/>
                  </a:lnTo>
                  <a:lnTo>
                    <a:pt x="3959" y="2492"/>
                  </a:lnTo>
                  <a:lnTo>
                    <a:pt x="4236" y="2409"/>
                  </a:lnTo>
                  <a:lnTo>
                    <a:pt x="4291" y="2354"/>
                  </a:lnTo>
                  <a:lnTo>
                    <a:pt x="4319" y="2326"/>
                  </a:lnTo>
                  <a:lnTo>
                    <a:pt x="4319" y="2243"/>
                  </a:lnTo>
                  <a:lnTo>
                    <a:pt x="4263" y="2188"/>
                  </a:lnTo>
                  <a:lnTo>
                    <a:pt x="4097" y="1994"/>
                  </a:lnTo>
                  <a:lnTo>
                    <a:pt x="3848" y="1772"/>
                  </a:lnTo>
                  <a:lnTo>
                    <a:pt x="3544" y="1496"/>
                  </a:lnTo>
                  <a:lnTo>
                    <a:pt x="2741" y="831"/>
                  </a:lnTo>
                  <a:lnTo>
                    <a:pt x="2298" y="444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5675513" y="743500"/>
              <a:ext cx="950250" cy="981400"/>
            </a:xfrm>
            <a:custGeom>
              <a:avLst/>
              <a:gdLst/>
              <a:ahLst/>
              <a:cxnLst/>
              <a:rect l="l" t="t" r="r" b="b"/>
              <a:pathLst>
                <a:path w="38010" h="39256" extrusionOk="0">
                  <a:moveTo>
                    <a:pt x="11018" y="0"/>
                  </a:moveTo>
                  <a:lnTo>
                    <a:pt x="0" y="4513"/>
                  </a:lnTo>
                  <a:lnTo>
                    <a:pt x="28" y="5149"/>
                  </a:lnTo>
                  <a:lnTo>
                    <a:pt x="56" y="5758"/>
                  </a:lnTo>
                  <a:lnTo>
                    <a:pt x="111" y="6340"/>
                  </a:lnTo>
                  <a:lnTo>
                    <a:pt x="222" y="6921"/>
                  </a:lnTo>
                  <a:lnTo>
                    <a:pt x="333" y="7447"/>
                  </a:lnTo>
                  <a:lnTo>
                    <a:pt x="499" y="7973"/>
                  </a:lnTo>
                  <a:lnTo>
                    <a:pt x="665" y="8499"/>
                  </a:lnTo>
                  <a:lnTo>
                    <a:pt x="859" y="8970"/>
                  </a:lnTo>
                  <a:lnTo>
                    <a:pt x="1080" y="9440"/>
                  </a:lnTo>
                  <a:lnTo>
                    <a:pt x="1329" y="9856"/>
                  </a:lnTo>
                  <a:lnTo>
                    <a:pt x="1606" y="10299"/>
                  </a:lnTo>
                  <a:lnTo>
                    <a:pt x="1883" y="10686"/>
                  </a:lnTo>
                  <a:lnTo>
                    <a:pt x="2187" y="11074"/>
                  </a:lnTo>
                  <a:lnTo>
                    <a:pt x="2520" y="11434"/>
                  </a:lnTo>
                  <a:lnTo>
                    <a:pt x="2852" y="11793"/>
                  </a:lnTo>
                  <a:lnTo>
                    <a:pt x="3212" y="12126"/>
                  </a:lnTo>
                  <a:lnTo>
                    <a:pt x="3572" y="12430"/>
                  </a:lnTo>
                  <a:lnTo>
                    <a:pt x="3959" y="12707"/>
                  </a:lnTo>
                  <a:lnTo>
                    <a:pt x="4374" y="13011"/>
                  </a:lnTo>
                  <a:lnTo>
                    <a:pt x="4790" y="13261"/>
                  </a:lnTo>
                  <a:lnTo>
                    <a:pt x="5205" y="13510"/>
                  </a:lnTo>
                  <a:lnTo>
                    <a:pt x="5648" y="13731"/>
                  </a:lnTo>
                  <a:lnTo>
                    <a:pt x="6091" y="13953"/>
                  </a:lnTo>
                  <a:lnTo>
                    <a:pt x="6561" y="14174"/>
                  </a:lnTo>
                  <a:lnTo>
                    <a:pt x="7475" y="14534"/>
                  </a:lnTo>
                  <a:lnTo>
                    <a:pt x="8444" y="14839"/>
                  </a:lnTo>
                  <a:lnTo>
                    <a:pt x="9413" y="15115"/>
                  </a:lnTo>
                  <a:lnTo>
                    <a:pt x="10382" y="15337"/>
                  </a:lnTo>
                  <a:lnTo>
                    <a:pt x="11378" y="15531"/>
                  </a:lnTo>
                  <a:lnTo>
                    <a:pt x="12347" y="15669"/>
                  </a:lnTo>
                  <a:lnTo>
                    <a:pt x="13316" y="15808"/>
                  </a:lnTo>
                  <a:lnTo>
                    <a:pt x="14230" y="15891"/>
                  </a:lnTo>
                  <a:lnTo>
                    <a:pt x="15143" y="15946"/>
                  </a:lnTo>
                  <a:lnTo>
                    <a:pt x="16002" y="15974"/>
                  </a:lnTo>
                  <a:lnTo>
                    <a:pt x="16832" y="16001"/>
                  </a:lnTo>
                  <a:lnTo>
                    <a:pt x="17607" y="15974"/>
                  </a:lnTo>
                  <a:lnTo>
                    <a:pt x="18936" y="15946"/>
                  </a:lnTo>
                  <a:lnTo>
                    <a:pt x="19960" y="15891"/>
                  </a:lnTo>
                  <a:lnTo>
                    <a:pt x="20874" y="15808"/>
                  </a:lnTo>
                  <a:lnTo>
                    <a:pt x="21095" y="16389"/>
                  </a:lnTo>
                  <a:lnTo>
                    <a:pt x="21372" y="17053"/>
                  </a:lnTo>
                  <a:lnTo>
                    <a:pt x="22037" y="18493"/>
                  </a:lnTo>
                  <a:lnTo>
                    <a:pt x="22812" y="20126"/>
                  </a:lnTo>
                  <a:lnTo>
                    <a:pt x="23698" y="21870"/>
                  </a:lnTo>
                  <a:lnTo>
                    <a:pt x="24667" y="23697"/>
                  </a:lnTo>
                  <a:lnTo>
                    <a:pt x="25663" y="25607"/>
                  </a:lnTo>
                  <a:lnTo>
                    <a:pt x="27739" y="29372"/>
                  </a:lnTo>
                  <a:lnTo>
                    <a:pt x="29705" y="32861"/>
                  </a:lnTo>
                  <a:lnTo>
                    <a:pt x="31366" y="35767"/>
                  </a:lnTo>
                  <a:lnTo>
                    <a:pt x="32944" y="38480"/>
                  </a:lnTo>
                  <a:lnTo>
                    <a:pt x="33138" y="38619"/>
                  </a:lnTo>
                  <a:lnTo>
                    <a:pt x="33331" y="38757"/>
                  </a:lnTo>
                  <a:lnTo>
                    <a:pt x="33525" y="38896"/>
                  </a:lnTo>
                  <a:lnTo>
                    <a:pt x="33719" y="38979"/>
                  </a:lnTo>
                  <a:lnTo>
                    <a:pt x="34162" y="39145"/>
                  </a:lnTo>
                  <a:lnTo>
                    <a:pt x="34577" y="39228"/>
                  </a:lnTo>
                  <a:lnTo>
                    <a:pt x="34992" y="39255"/>
                  </a:lnTo>
                  <a:lnTo>
                    <a:pt x="35435" y="39255"/>
                  </a:lnTo>
                  <a:lnTo>
                    <a:pt x="35823" y="39228"/>
                  </a:lnTo>
                  <a:lnTo>
                    <a:pt x="36238" y="39145"/>
                  </a:lnTo>
                  <a:lnTo>
                    <a:pt x="36598" y="39062"/>
                  </a:lnTo>
                  <a:lnTo>
                    <a:pt x="36930" y="38951"/>
                  </a:lnTo>
                  <a:lnTo>
                    <a:pt x="37512" y="38729"/>
                  </a:lnTo>
                  <a:lnTo>
                    <a:pt x="37872" y="38536"/>
                  </a:lnTo>
                  <a:lnTo>
                    <a:pt x="38010" y="38480"/>
                  </a:lnTo>
                  <a:lnTo>
                    <a:pt x="36681" y="34522"/>
                  </a:lnTo>
                  <a:lnTo>
                    <a:pt x="33636" y="25663"/>
                  </a:lnTo>
                  <a:lnTo>
                    <a:pt x="31920" y="20791"/>
                  </a:lnTo>
                  <a:lnTo>
                    <a:pt x="30314" y="16306"/>
                  </a:lnTo>
                  <a:lnTo>
                    <a:pt x="29622" y="14396"/>
                  </a:lnTo>
                  <a:lnTo>
                    <a:pt x="29041" y="12790"/>
                  </a:lnTo>
                  <a:lnTo>
                    <a:pt x="28542" y="11600"/>
                  </a:lnTo>
                  <a:lnTo>
                    <a:pt x="28210" y="10825"/>
                  </a:lnTo>
                  <a:lnTo>
                    <a:pt x="28044" y="10548"/>
                  </a:lnTo>
                  <a:lnTo>
                    <a:pt x="27767" y="10243"/>
                  </a:lnTo>
                  <a:lnTo>
                    <a:pt x="27463" y="9939"/>
                  </a:lnTo>
                  <a:lnTo>
                    <a:pt x="27075" y="9579"/>
                  </a:lnTo>
                  <a:lnTo>
                    <a:pt x="26604" y="9219"/>
                  </a:lnTo>
                  <a:lnTo>
                    <a:pt x="26106" y="8804"/>
                  </a:lnTo>
                  <a:lnTo>
                    <a:pt x="24916" y="7973"/>
                  </a:lnTo>
                  <a:lnTo>
                    <a:pt x="23587" y="7115"/>
                  </a:lnTo>
                  <a:lnTo>
                    <a:pt x="22147" y="6201"/>
                  </a:lnTo>
                  <a:lnTo>
                    <a:pt x="20625" y="5288"/>
                  </a:lnTo>
                  <a:lnTo>
                    <a:pt x="19074" y="4402"/>
                  </a:lnTo>
                  <a:lnTo>
                    <a:pt x="17552" y="3516"/>
                  </a:lnTo>
                  <a:lnTo>
                    <a:pt x="16085" y="2713"/>
                  </a:lnTo>
                  <a:lnTo>
                    <a:pt x="13510" y="1329"/>
                  </a:lnTo>
                  <a:lnTo>
                    <a:pt x="11711" y="360"/>
                  </a:lnTo>
                  <a:lnTo>
                    <a:pt x="110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6081763" y="1711725"/>
              <a:ext cx="231175" cy="141900"/>
            </a:xfrm>
            <a:custGeom>
              <a:avLst/>
              <a:gdLst/>
              <a:ahLst/>
              <a:cxnLst/>
              <a:rect l="l" t="t" r="r" b="b"/>
              <a:pathLst>
                <a:path w="9247" h="5676" extrusionOk="0">
                  <a:moveTo>
                    <a:pt x="333" y="0"/>
                  </a:moveTo>
                  <a:lnTo>
                    <a:pt x="222" y="637"/>
                  </a:lnTo>
                  <a:lnTo>
                    <a:pt x="139" y="1329"/>
                  </a:lnTo>
                  <a:lnTo>
                    <a:pt x="56" y="2132"/>
                  </a:lnTo>
                  <a:lnTo>
                    <a:pt x="28" y="3018"/>
                  </a:lnTo>
                  <a:lnTo>
                    <a:pt x="1" y="3848"/>
                  </a:lnTo>
                  <a:lnTo>
                    <a:pt x="28" y="4236"/>
                  </a:lnTo>
                  <a:lnTo>
                    <a:pt x="84" y="4568"/>
                  </a:lnTo>
                  <a:lnTo>
                    <a:pt x="139" y="4845"/>
                  </a:lnTo>
                  <a:lnTo>
                    <a:pt x="250" y="5094"/>
                  </a:lnTo>
                  <a:lnTo>
                    <a:pt x="333" y="5177"/>
                  </a:lnTo>
                  <a:lnTo>
                    <a:pt x="444" y="5260"/>
                  </a:lnTo>
                  <a:lnTo>
                    <a:pt x="610" y="5343"/>
                  </a:lnTo>
                  <a:lnTo>
                    <a:pt x="804" y="5399"/>
                  </a:lnTo>
                  <a:lnTo>
                    <a:pt x="1302" y="5509"/>
                  </a:lnTo>
                  <a:lnTo>
                    <a:pt x="1911" y="5593"/>
                  </a:lnTo>
                  <a:lnTo>
                    <a:pt x="2603" y="5648"/>
                  </a:lnTo>
                  <a:lnTo>
                    <a:pt x="3350" y="5676"/>
                  </a:lnTo>
                  <a:lnTo>
                    <a:pt x="4153" y="5676"/>
                  </a:lnTo>
                  <a:lnTo>
                    <a:pt x="4956" y="5648"/>
                  </a:lnTo>
                  <a:lnTo>
                    <a:pt x="5787" y="5620"/>
                  </a:lnTo>
                  <a:lnTo>
                    <a:pt x="6562" y="5565"/>
                  </a:lnTo>
                  <a:lnTo>
                    <a:pt x="7281" y="5509"/>
                  </a:lnTo>
                  <a:lnTo>
                    <a:pt x="7918" y="5426"/>
                  </a:lnTo>
                  <a:lnTo>
                    <a:pt x="8472" y="5343"/>
                  </a:lnTo>
                  <a:lnTo>
                    <a:pt x="8887" y="5260"/>
                  </a:lnTo>
                  <a:lnTo>
                    <a:pt x="9164" y="5150"/>
                  </a:lnTo>
                  <a:lnTo>
                    <a:pt x="9219" y="5122"/>
                  </a:lnTo>
                  <a:lnTo>
                    <a:pt x="9247" y="5067"/>
                  </a:lnTo>
                  <a:lnTo>
                    <a:pt x="9219" y="4983"/>
                  </a:lnTo>
                  <a:lnTo>
                    <a:pt x="9109" y="4845"/>
                  </a:lnTo>
                  <a:lnTo>
                    <a:pt x="8749" y="4513"/>
                  </a:lnTo>
                  <a:lnTo>
                    <a:pt x="8250" y="4098"/>
                  </a:lnTo>
                  <a:lnTo>
                    <a:pt x="7614" y="3544"/>
                  </a:lnTo>
                  <a:lnTo>
                    <a:pt x="7281" y="3239"/>
                  </a:lnTo>
                  <a:lnTo>
                    <a:pt x="6949" y="2935"/>
                  </a:lnTo>
                  <a:lnTo>
                    <a:pt x="6617" y="2575"/>
                  </a:lnTo>
                  <a:lnTo>
                    <a:pt x="6285" y="2187"/>
                  </a:lnTo>
                  <a:lnTo>
                    <a:pt x="5980" y="1772"/>
                  </a:lnTo>
                  <a:lnTo>
                    <a:pt x="5704" y="1357"/>
                  </a:lnTo>
                  <a:lnTo>
                    <a:pt x="5427" y="886"/>
                  </a:lnTo>
                  <a:lnTo>
                    <a:pt x="5205" y="388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6082463" y="1813450"/>
              <a:ext cx="230475" cy="40175"/>
            </a:xfrm>
            <a:custGeom>
              <a:avLst/>
              <a:gdLst/>
              <a:ahLst/>
              <a:cxnLst/>
              <a:rect l="l" t="t" r="r" b="b"/>
              <a:pathLst>
                <a:path w="9219" h="1607" extrusionOk="0">
                  <a:moveTo>
                    <a:pt x="0" y="1"/>
                  </a:moveTo>
                  <a:lnTo>
                    <a:pt x="28" y="305"/>
                  </a:lnTo>
                  <a:lnTo>
                    <a:pt x="83" y="582"/>
                  </a:lnTo>
                  <a:lnTo>
                    <a:pt x="139" y="831"/>
                  </a:lnTo>
                  <a:lnTo>
                    <a:pt x="222" y="1025"/>
                  </a:lnTo>
                  <a:lnTo>
                    <a:pt x="305" y="1108"/>
                  </a:lnTo>
                  <a:lnTo>
                    <a:pt x="416" y="1191"/>
                  </a:lnTo>
                  <a:lnTo>
                    <a:pt x="582" y="1274"/>
                  </a:lnTo>
                  <a:lnTo>
                    <a:pt x="776" y="1330"/>
                  </a:lnTo>
                  <a:lnTo>
                    <a:pt x="1274" y="1440"/>
                  </a:lnTo>
                  <a:lnTo>
                    <a:pt x="1883" y="1524"/>
                  </a:lnTo>
                  <a:lnTo>
                    <a:pt x="2575" y="1579"/>
                  </a:lnTo>
                  <a:lnTo>
                    <a:pt x="3322" y="1607"/>
                  </a:lnTo>
                  <a:lnTo>
                    <a:pt x="4125" y="1607"/>
                  </a:lnTo>
                  <a:lnTo>
                    <a:pt x="4928" y="1579"/>
                  </a:lnTo>
                  <a:lnTo>
                    <a:pt x="5759" y="1551"/>
                  </a:lnTo>
                  <a:lnTo>
                    <a:pt x="6534" y="1496"/>
                  </a:lnTo>
                  <a:lnTo>
                    <a:pt x="7253" y="1440"/>
                  </a:lnTo>
                  <a:lnTo>
                    <a:pt x="7890" y="1357"/>
                  </a:lnTo>
                  <a:lnTo>
                    <a:pt x="8444" y="1274"/>
                  </a:lnTo>
                  <a:lnTo>
                    <a:pt x="8859" y="1191"/>
                  </a:lnTo>
                  <a:lnTo>
                    <a:pt x="9136" y="1081"/>
                  </a:lnTo>
                  <a:lnTo>
                    <a:pt x="9191" y="1053"/>
                  </a:lnTo>
                  <a:lnTo>
                    <a:pt x="9219" y="998"/>
                  </a:lnTo>
                  <a:lnTo>
                    <a:pt x="9191" y="914"/>
                  </a:lnTo>
                  <a:lnTo>
                    <a:pt x="9108" y="804"/>
                  </a:lnTo>
                  <a:lnTo>
                    <a:pt x="8804" y="499"/>
                  </a:lnTo>
                  <a:lnTo>
                    <a:pt x="8195" y="555"/>
                  </a:lnTo>
                  <a:lnTo>
                    <a:pt x="7558" y="610"/>
                  </a:lnTo>
                  <a:lnTo>
                    <a:pt x="6312" y="610"/>
                  </a:lnTo>
                  <a:lnTo>
                    <a:pt x="5066" y="582"/>
                  </a:lnTo>
                  <a:lnTo>
                    <a:pt x="3848" y="499"/>
                  </a:lnTo>
                  <a:lnTo>
                    <a:pt x="2713" y="388"/>
                  </a:lnTo>
                  <a:lnTo>
                    <a:pt x="1661" y="278"/>
                  </a:lnTo>
                  <a:lnTo>
                    <a:pt x="748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6204963" y="1780250"/>
              <a:ext cx="107975" cy="72675"/>
            </a:xfrm>
            <a:custGeom>
              <a:avLst/>
              <a:gdLst/>
              <a:ahLst/>
              <a:cxnLst/>
              <a:rect l="l" t="t" r="r" b="b"/>
              <a:pathLst>
                <a:path w="4319" h="2907" extrusionOk="0">
                  <a:moveTo>
                    <a:pt x="1855" y="0"/>
                  </a:moveTo>
                  <a:lnTo>
                    <a:pt x="1578" y="249"/>
                  </a:lnTo>
                  <a:lnTo>
                    <a:pt x="1274" y="526"/>
                  </a:lnTo>
                  <a:lnTo>
                    <a:pt x="997" y="831"/>
                  </a:lnTo>
                  <a:lnTo>
                    <a:pt x="720" y="1163"/>
                  </a:lnTo>
                  <a:lnTo>
                    <a:pt x="471" y="1550"/>
                  </a:lnTo>
                  <a:lnTo>
                    <a:pt x="277" y="1966"/>
                  </a:lnTo>
                  <a:lnTo>
                    <a:pt x="111" y="2409"/>
                  </a:lnTo>
                  <a:lnTo>
                    <a:pt x="56" y="2658"/>
                  </a:lnTo>
                  <a:lnTo>
                    <a:pt x="0" y="2907"/>
                  </a:lnTo>
                  <a:lnTo>
                    <a:pt x="831" y="2879"/>
                  </a:lnTo>
                  <a:lnTo>
                    <a:pt x="1606" y="2824"/>
                  </a:lnTo>
                  <a:lnTo>
                    <a:pt x="2326" y="2768"/>
                  </a:lnTo>
                  <a:lnTo>
                    <a:pt x="2990" y="2685"/>
                  </a:lnTo>
                  <a:lnTo>
                    <a:pt x="3544" y="2602"/>
                  </a:lnTo>
                  <a:lnTo>
                    <a:pt x="3959" y="2519"/>
                  </a:lnTo>
                  <a:lnTo>
                    <a:pt x="4236" y="2409"/>
                  </a:lnTo>
                  <a:lnTo>
                    <a:pt x="4291" y="2381"/>
                  </a:lnTo>
                  <a:lnTo>
                    <a:pt x="4319" y="2326"/>
                  </a:lnTo>
                  <a:lnTo>
                    <a:pt x="4291" y="2270"/>
                  </a:lnTo>
                  <a:lnTo>
                    <a:pt x="4264" y="2187"/>
                  </a:lnTo>
                  <a:lnTo>
                    <a:pt x="4098" y="2021"/>
                  </a:lnTo>
                  <a:lnTo>
                    <a:pt x="3848" y="1800"/>
                  </a:lnTo>
                  <a:lnTo>
                    <a:pt x="3516" y="1523"/>
                  </a:lnTo>
                  <a:lnTo>
                    <a:pt x="2741" y="858"/>
                  </a:lnTo>
                  <a:lnTo>
                    <a:pt x="2298" y="443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5553013" y="743500"/>
              <a:ext cx="717025" cy="997325"/>
            </a:xfrm>
            <a:custGeom>
              <a:avLst/>
              <a:gdLst/>
              <a:ahLst/>
              <a:cxnLst/>
              <a:rect l="l" t="t" r="r" b="b"/>
              <a:pathLst>
                <a:path w="28681" h="39893" extrusionOk="0">
                  <a:moveTo>
                    <a:pt x="11157" y="0"/>
                  </a:moveTo>
                  <a:lnTo>
                    <a:pt x="139" y="4513"/>
                  </a:lnTo>
                  <a:lnTo>
                    <a:pt x="56" y="5011"/>
                  </a:lnTo>
                  <a:lnTo>
                    <a:pt x="28" y="5509"/>
                  </a:lnTo>
                  <a:lnTo>
                    <a:pt x="0" y="5980"/>
                  </a:lnTo>
                  <a:lnTo>
                    <a:pt x="28" y="6451"/>
                  </a:lnTo>
                  <a:lnTo>
                    <a:pt x="56" y="6893"/>
                  </a:lnTo>
                  <a:lnTo>
                    <a:pt x="139" y="7309"/>
                  </a:lnTo>
                  <a:lnTo>
                    <a:pt x="250" y="7724"/>
                  </a:lnTo>
                  <a:lnTo>
                    <a:pt x="360" y="8139"/>
                  </a:lnTo>
                  <a:lnTo>
                    <a:pt x="526" y="8527"/>
                  </a:lnTo>
                  <a:lnTo>
                    <a:pt x="693" y="8914"/>
                  </a:lnTo>
                  <a:lnTo>
                    <a:pt x="886" y="9274"/>
                  </a:lnTo>
                  <a:lnTo>
                    <a:pt x="1108" y="9606"/>
                  </a:lnTo>
                  <a:lnTo>
                    <a:pt x="1357" y="9966"/>
                  </a:lnTo>
                  <a:lnTo>
                    <a:pt x="1634" y="10271"/>
                  </a:lnTo>
                  <a:lnTo>
                    <a:pt x="1911" y="10603"/>
                  </a:lnTo>
                  <a:lnTo>
                    <a:pt x="2215" y="10908"/>
                  </a:lnTo>
                  <a:lnTo>
                    <a:pt x="2520" y="11184"/>
                  </a:lnTo>
                  <a:lnTo>
                    <a:pt x="2852" y="11461"/>
                  </a:lnTo>
                  <a:lnTo>
                    <a:pt x="3212" y="11738"/>
                  </a:lnTo>
                  <a:lnTo>
                    <a:pt x="3572" y="11987"/>
                  </a:lnTo>
                  <a:lnTo>
                    <a:pt x="4347" y="12458"/>
                  </a:lnTo>
                  <a:lnTo>
                    <a:pt x="5150" y="12901"/>
                  </a:lnTo>
                  <a:lnTo>
                    <a:pt x="6008" y="13288"/>
                  </a:lnTo>
                  <a:lnTo>
                    <a:pt x="6866" y="13648"/>
                  </a:lnTo>
                  <a:lnTo>
                    <a:pt x="7780" y="13980"/>
                  </a:lnTo>
                  <a:lnTo>
                    <a:pt x="8693" y="14257"/>
                  </a:lnTo>
                  <a:lnTo>
                    <a:pt x="9607" y="14534"/>
                  </a:lnTo>
                  <a:lnTo>
                    <a:pt x="10520" y="14756"/>
                  </a:lnTo>
                  <a:lnTo>
                    <a:pt x="11434" y="14949"/>
                  </a:lnTo>
                  <a:lnTo>
                    <a:pt x="12320" y="15115"/>
                  </a:lnTo>
                  <a:lnTo>
                    <a:pt x="13178" y="15254"/>
                  </a:lnTo>
                  <a:lnTo>
                    <a:pt x="14008" y="15392"/>
                  </a:lnTo>
                  <a:lnTo>
                    <a:pt x="15531" y="15586"/>
                  </a:lnTo>
                  <a:lnTo>
                    <a:pt x="16832" y="15697"/>
                  </a:lnTo>
                  <a:lnTo>
                    <a:pt x="17856" y="15780"/>
                  </a:lnTo>
                  <a:lnTo>
                    <a:pt x="18715" y="15808"/>
                  </a:lnTo>
                  <a:lnTo>
                    <a:pt x="19074" y="18742"/>
                  </a:lnTo>
                  <a:lnTo>
                    <a:pt x="19490" y="22285"/>
                  </a:lnTo>
                  <a:lnTo>
                    <a:pt x="20265" y="29981"/>
                  </a:lnTo>
                  <a:lnTo>
                    <a:pt x="20902" y="36404"/>
                  </a:lnTo>
                  <a:lnTo>
                    <a:pt x="21151" y="39089"/>
                  </a:lnTo>
                  <a:lnTo>
                    <a:pt x="21344" y="39255"/>
                  </a:lnTo>
                  <a:lnTo>
                    <a:pt x="21538" y="39394"/>
                  </a:lnTo>
                  <a:lnTo>
                    <a:pt x="21732" y="39505"/>
                  </a:lnTo>
                  <a:lnTo>
                    <a:pt x="21954" y="39615"/>
                  </a:lnTo>
                  <a:lnTo>
                    <a:pt x="22369" y="39754"/>
                  </a:lnTo>
                  <a:lnTo>
                    <a:pt x="22784" y="39837"/>
                  </a:lnTo>
                  <a:lnTo>
                    <a:pt x="23227" y="39892"/>
                  </a:lnTo>
                  <a:lnTo>
                    <a:pt x="23642" y="39864"/>
                  </a:lnTo>
                  <a:lnTo>
                    <a:pt x="24057" y="39837"/>
                  </a:lnTo>
                  <a:lnTo>
                    <a:pt x="24445" y="39754"/>
                  </a:lnTo>
                  <a:lnTo>
                    <a:pt x="24805" y="39671"/>
                  </a:lnTo>
                  <a:lnTo>
                    <a:pt x="25137" y="39560"/>
                  </a:lnTo>
                  <a:lnTo>
                    <a:pt x="25718" y="39338"/>
                  </a:lnTo>
                  <a:lnTo>
                    <a:pt x="26078" y="39172"/>
                  </a:lnTo>
                  <a:lnTo>
                    <a:pt x="26217" y="39089"/>
                  </a:lnTo>
                  <a:lnTo>
                    <a:pt x="26743" y="35048"/>
                  </a:lnTo>
                  <a:lnTo>
                    <a:pt x="27269" y="30867"/>
                  </a:lnTo>
                  <a:lnTo>
                    <a:pt x="27546" y="28487"/>
                  </a:lnTo>
                  <a:lnTo>
                    <a:pt x="27822" y="25995"/>
                  </a:lnTo>
                  <a:lnTo>
                    <a:pt x="28072" y="23448"/>
                  </a:lnTo>
                  <a:lnTo>
                    <a:pt x="28293" y="20984"/>
                  </a:lnTo>
                  <a:lnTo>
                    <a:pt x="28459" y="18604"/>
                  </a:lnTo>
                  <a:lnTo>
                    <a:pt x="28598" y="16389"/>
                  </a:lnTo>
                  <a:lnTo>
                    <a:pt x="28653" y="14451"/>
                  </a:lnTo>
                  <a:lnTo>
                    <a:pt x="28681" y="13593"/>
                  </a:lnTo>
                  <a:lnTo>
                    <a:pt x="28653" y="12818"/>
                  </a:lnTo>
                  <a:lnTo>
                    <a:pt x="28598" y="12153"/>
                  </a:lnTo>
                  <a:lnTo>
                    <a:pt x="28542" y="11600"/>
                  </a:lnTo>
                  <a:lnTo>
                    <a:pt x="28459" y="11157"/>
                  </a:lnTo>
                  <a:lnTo>
                    <a:pt x="28404" y="10963"/>
                  </a:lnTo>
                  <a:lnTo>
                    <a:pt x="28348" y="10825"/>
                  </a:lnTo>
                  <a:lnTo>
                    <a:pt x="28155" y="10548"/>
                  </a:lnTo>
                  <a:lnTo>
                    <a:pt x="27905" y="10243"/>
                  </a:lnTo>
                  <a:lnTo>
                    <a:pt x="27601" y="9939"/>
                  </a:lnTo>
                  <a:lnTo>
                    <a:pt x="27186" y="9579"/>
                  </a:lnTo>
                  <a:lnTo>
                    <a:pt x="26743" y="9219"/>
                  </a:lnTo>
                  <a:lnTo>
                    <a:pt x="26244" y="8804"/>
                  </a:lnTo>
                  <a:lnTo>
                    <a:pt x="25054" y="7973"/>
                  </a:lnTo>
                  <a:lnTo>
                    <a:pt x="23725" y="7115"/>
                  </a:lnTo>
                  <a:lnTo>
                    <a:pt x="22286" y="6201"/>
                  </a:lnTo>
                  <a:lnTo>
                    <a:pt x="20763" y="5288"/>
                  </a:lnTo>
                  <a:lnTo>
                    <a:pt x="19213" y="4402"/>
                  </a:lnTo>
                  <a:lnTo>
                    <a:pt x="17690" y="3516"/>
                  </a:lnTo>
                  <a:lnTo>
                    <a:pt x="16223" y="2713"/>
                  </a:lnTo>
                  <a:lnTo>
                    <a:pt x="13648" y="1329"/>
                  </a:lnTo>
                  <a:lnTo>
                    <a:pt x="11849" y="360"/>
                  </a:lnTo>
                  <a:lnTo>
                    <a:pt x="111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5778638" y="283250"/>
              <a:ext cx="323925" cy="455425"/>
            </a:xfrm>
            <a:custGeom>
              <a:avLst/>
              <a:gdLst/>
              <a:ahLst/>
              <a:cxnLst/>
              <a:rect l="l" t="t" r="r" b="b"/>
              <a:pathLst>
                <a:path w="12957" h="18217" extrusionOk="0">
                  <a:moveTo>
                    <a:pt x="443" y="1"/>
                  </a:moveTo>
                  <a:lnTo>
                    <a:pt x="111" y="28"/>
                  </a:lnTo>
                  <a:lnTo>
                    <a:pt x="0" y="56"/>
                  </a:lnTo>
                  <a:lnTo>
                    <a:pt x="1052" y="6672"/>
                  </a:lnTo>
                  <a:lnTo>
                    <a:pt x="1274" y="7115"/>
                  </a:lnTo>
                  <a:lnTo>
                    <a:pt x="1910" y="8278"/>
                  </a:lnTo>
                  <a:lnTo>
                    <a:pt x="2852" y="9939"/>
                  </a:lnTo>
                  <a:lnTo>
                    <a:pt x="3433" y="10880"/>
                  </a:lnTo>
                  <a:lnTo>
                    <a:pt x="4014" y="11877"/>
                  </a:lnTo>
                  <a:lnTo>
                    <a:pt x="4651" y="12874"/>
                  </a:lnTo>
                  <a:lnTo>
                    <a:pt x="5316" y="13870"/>
                  </a:lnTo>
                  <a:lnTo>
                    <a:pt x="5980" y="14811"/>
                  </a:lnTo>
                  <a:lnTo>
                    <a:pt x="6644" y="15670"/>
                  </a:lnTo>
                  <a:lnTo>
                    <a:pt x="7281" y="16445"/>
                  </a:lnTo>
                  <a:lnTo>
                    <a:pt x="7586" y="16777"/>
                  </a:lnTo>
                  <a:lnTo>
                    <a:pt x="7890" y="17081"/>
                  </a:lnTo>
                  <a:lnTo>
                    <a:pt x="8195" y="17331"/>
                  </a:lnTo>
                  <a:lnTo>
                    <a:pt x="8471" y="17552"/>
                  </a:lnTo>
                  <a:lnTo>
                    <a:pt x="8748" y="17718"/>
                  </a:lnTo>
                  <a:lnTo>
                    <a:pt x="8997" y="17829"/>
                  </a:lnTo>
                  <a:lnTo>
                    <a:pt x="9496" y="17995"/>
                  </a:lnTo>
                  <a:lnTo>
                    <a:pt x="9994" y="18133"/>
                  </a:lnTo>
                  <a:lnTo>
                    <a:pt x="10465" y="18189"/>
                  </a:lnTo>
                  <a:lnTo>
                    <a:pt x="10908" y="18216"/>
                  </a:lnTo>
                  <a:lnTo>
                    <a:pt x="11323" y="18216"/>
                  </a:lnTo>
                  <a:lnTo>
                    <a:pt x="11738" y="18161"/>
                  </a:lnTo>
                  <a:lnTo>
                    <a:pt x="12070" y="18078"/>
                  </a:lnTo>
                  <a:lnTo>
                    <a:pt x="12375" y="17940"/>
                  </a:lnTo>
                  <a:lnTo>
                    <a:pt x="12624" y="17774"/>
                  </a:lnTo>
                  <a:lnTo>
                    <a:pt x="12707" y="17663"/>
                  </a:lnTo>
                  <a:lnTo>
                    <a:pt x="12790" y="17580"/>
                  </a:lnTo>
                  <a:lnTo>
                    <a:pt x="12873" y="17469"/>
                  </a:lnTo>
                  <a:lnTo>
                    <a:pt x="12901" y="17331"/>
                  </a:lnTo>
                  <a:lnTo>
                    <a:pt x="12929" y="17220"/>
                  </a:lnTo>
                  <a:lnTo>
                    <a:pt x="12956" y="17081"/>
                  </a:lnTo>
                  <a:lnTo>
                    <a:pt x="12929" y="16943"/>
                  </a:lnTo>
                  <a:lnTo>
                    <a:pt x="12901" y="16777"/>
                  </a:lnTo>
                  <a:lnTo>
                    <a:pt x="12845" y="16611"/>
                  </a:lnTo>
                  <a:lnTo>
                    <a:pt x="12762" y="16445"/>
                  </a:lnTo>
                  <a:lnTo>
                    <a:pt x="12679" y="16279"/>
                  </a:lnTo>
                  <a:lnTo>
                    <a:pt x="12541" y="16113"/>
                  </a:lnTo>
                  <a:lnTo>
                    <a:pt x="12209" y="15725"/>
                  </a:lnTo>
                  <a:lnTo>
                    <a:pt x="11793" y="15254"/>
                  </a:lnTo>
                  <a:lnTo>
                    <a:pt x="11295" y="14645"/>
                  </a:lnTo>
                  <a:lnTo>
                    <a:pt x="10742" y="13898"/>
                  </a:lnTo>
                  <a:lnTo>
                    <a:pt x="10160" y="13040"/>
                  </a:lnTo>
                  <a:lnTo>
                    <a:pt x="9523" y="12071"/>
                  </a:lnTo>
                  <a:lnTo>
                    <a:pt x="8887" y="11046"/>
                  </a:lnTo>
                  <a:lnTo>
                    <a:pt x="7558" y="8887"/>
                  </a:lnTo>
                  <a:lnTo>
                    <a:pt x="6284" y="6700"/>
                  </a:lnTo>
                  <a:lnTo>
                    <a:pt x="5149" y="4707"/>
                  </a:lnTo>
                  <a:lnTo>
                    <a:pt x="4264" y="3018"/>
                  </a:lnTo>
                  <a:lnTo>
                    <a:pt x="3931" y="2326"/>
                  </a:lnTo>
                  <a:lnTo>
                    <a:pt x="3682" y="1828"/>
                  </a:lnTo>
                  <a:lnTo>
                    <a:pt x="3488" y="1413"/>
                  </a:lnTo>
                  <a:lnTo>
                    <a:pt x="3239" y="1053"/>
                  </a:lnTo>
                  <a:lnTo>
                    <a:pt x="2990" y="776"/>
                  </a:lnTo>
                  <a:lnTo>
                    <a:pt x="2686" y="554"/>
                  </a:lnTo>
                  <a:lnTo>
                    <a:pt x="2409" y="361"/>
                  </a:lnTo>
                  <a:lnTo>
                    <a:pt x="2077" y="222"/>
                  </a:lnTo>
                  <a:lnTo>
                    <a:pt x="1772" y="111"/>
                  </a:lnTo>
                  <a:lnTo>
                    <a:pt x="1468" y="56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9"/>
            <p:cNvSpPr/>
            <p:nvPr/>
          </p:nvSpPr>
          <p:spPr>
            <a:xfrm>
              <a:off x="5778638" y="283250"/>
              <a:ext cx="323925" cy="455425"/>
            </a:xfrm>
            <a:custGeom>
              <a:avLst/>
              <a:gdLst/>
              <a:ahLst/>
              <a:cxnLst/>
              <a:rect l="l" t="t" r="r" b="b"/>
              <a:pathLst>
                <a:path w="12957" h="1821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11" y="28"/>
                  </a:lnTo>
                  <a:lnTo>
                    <a:pt x="443" y="1"/>
                  </a:lnTo>
                  <a:lnTo>
                    <a:pt x="914" y="1"/>
                  </a:lnTo>
                  <a:lnTo>
                    <a:pt x="1191" y="1"/>
                  </a:lnTo>
                  <a:lnTo>
                    <a:pt x="1468" y="56"/>
                  </a:lnTo>
                  <a:lnTo>
                    <a:pt x="1772" y="111"/>
                  </a:lnTo>
                  <a:lnTo>
                    <a:pt x="2077" y="222"/>
                  </a:lnTo>
                  <a:lnTo>
                    <a:pt x="2409" y="361"/>
                  </a:lnTo>
                  <a:lnTo>
                    <a:pt x="2686" y="554"/>
                  </a:lnTo>
                  <a:lnTo>
                    <a:pt x="2990" y="776"/>
                  </a:lnTo>
                  <a:lnTo>
                    <a:pt x="3239" y="1053"/>
                  </a:lnTo>
                  <a:lnTo>
                    <a:pt x="3488" y="1413"/>
                  </a:lnTo>
                  <a:lnTo>
                    <a:pt x="3682" y="1828"/>
                  </a:lnTo>
                  <a:lnTo>
                    <a:pt x="3682" y="1828"/>
                  </a:lnTo>
                  <a:lnTo>
                    <a:pt x="3931" y="2326"/>
                  </a:lnTo>
                  <a:lnTo>
                    <a:pt x="4264" y="3018"/>
                  </a:lnTo>
                  <a:lnTo>
                    <a:pt x="5149" y="4707"/>
                  </a:lnTo>
                  <a:lnTo>
                    <a:pt x="6284" y="6700"/>
                  </a:lnTo>
                  <a:lnTo>
                    <a:pt x="7558" y="8887"/>
                  </a:lnTo>
                  <a:lnTo>
                    <a:pt x="8887" y="11046"/>
                  </a:lnTo>
                  <a:lnTo>
                    <a:pt x="9523" y="12071"/>
                  </a:lnTo>
                  <a:lnTo>
                    <a:pt x="10160" y="13040"/>
                  </a:lnTo>
                  <a:lnTo>
                    <a:pt x="10742" y="13898"/>
                  </a:lnTo>
                  <a:lnTo>
                    <a:pt x="11295" y="14645"/>
                  </a:lnTo>
                  <a:lnTo>
                    <a:pt x="11793" y="15254"/>
                  </a:lnTo>
                  <a:lnTo>
                    <a:pt x="12209" y="15725"/>
                  </a:lnTo>
                  <a:lnTo>
                    <a:pt x="12209" y="15725"/>
                  </a:lnTo>
                  <a:lnTo>
                    <a:pt x="12541" y="16113"/>
                  </a:lnTo>
                  <a:lnTo>
                    <a:pt x="12679" y="16279"/>
                  </a:lnTo>
                  <a:lnTo>
                    <a:pt x="12762" y="16445"/>
                  </a:lnTo>
                  <a:lnTo>
                    <a:pt x="12845" y="16611"/>
                  </a:lnTo>
                  <a:lnTo>
                    <a:pt x="12901" y="16777"/>
                  </a:lnTo>
                  <a:lnTo>
                    <a:pt x="12929" y="16943"/>
                  </a:lnTo>
                  <a:lnTo>
                    <a:pt x="12956" y="17081"/>
                  </a:lnTo>
                  <a:lnTo>
                    <a:pt x="12929" y="17220"/>
                  </a:lnTo>
                  <a:lnTo>
                    <a:pt x="12901" y="17331"/>
                  </a:lnTo>
                  <a:lnTo>
                    <a:pt x="12873" y="17469"/>
                  </a:lnTo>
                  <a:lnTo>
                    <a:pt x="12790" y="17580"/>
                  </a:lnTo>
                  <a:lnTo>
                    <a:pt x="12707" y="17663"/>
                  </a:lnTo>
                  <a:lnTo>
                    <a:pt x="12624" y="17774"/>
                  </a:lnTo>
                  <a:lnTo>
                    <a:pt x="12375" y="17940"/>
                  </a:lnTo>
                  <a:lnTo>
                    <a:pt x="12070" y="18078"/>
                  </a:lnTo>
                  <a:lnTo>
                    <a:pt x="11738" y="18161"/>
                  </a:lnTo>
                  <a:lnTo>
                    <a:pt x="11323" y="18216"/>
                  </a:lnTo>
                  <a:lnTo>
                    <a:pt x="10908" y="18216"/>
                  </a:lnTo>
                  <a:lnTo>
                    <a:pt x="10465" y="18189"/>
                  </a:lnTo>
                  <a:lnTo>
                    <a:pt x="9994" y="18133"/>
                  </a:lnTo>
                  <a:lnTo>
                    <a:pt x="9496" y="17995"/>
                  </a:lnTo>
                  <a:lnTo>
                    <a:pt x="8997" y="17829"/>
                  </a:lnTo>
                  <a:lnTo>
                    <a:pt x="8997" y="17829"/>
                  </a:lnTo>
                  <a:lnTo>
                    <a:pt x="8748" y="17718"/>
                  </a:lnTo>
                  <a:lnTo>
                    <a:pt x="8471" y="17552"/>
                  </a:lnTo>
                  <a:lnTo>
                    <a:pt x="8195" y="17331"/>
                  </a:lnTo>
                  <a:lnTo>
                    <a:pt x="7890" y="17081"/>
                  </a:lnTo>
                  <a:lnTo>
                    <a:pt x="7586" y="16777"/>
                  </a:lnTo>
                  <a:lnTo>
                    <a:pt x="7281" y="16445"/>
                  </a:lnTo>
                  <a:lnTo>
                    <a:pt x="6644" y="15670"/>
                  </a:lnTo>
                  <a:lnTo>
                    <a:pt x="5980" y="14811"/>
                  </a:lnTo>
                  <a:lnTo>
                    <a:pt x="5316" y="13870"/>
                  </a:lnTo>
                  <a:lnTo>
                    <a:pt x="4651" y="12874"/>
                  </a:lnTo>
                  <a:lnTo>
                    <a:pt x="4014" y="11877"/>
                  </a:lnTo>
                  <a:lnTo>
                    <a:pt x="3433" y="10880"/>
                  </a:lnTo>
                  <a:lnTo>
                    <a:pt x="2852" y="9939"/>
                  </a:lnTo>
                  <a:lnTo>
                    <a:pt x="1910" y="8278"/>
                  </a:lnTo>
                  <a:lnTo>
                    <a:pt x="1274" y="7115"/>
                  </a:lnTo>
                  <a:lnTo>
                    <a:pt x="1052" y="6672"/>
                  </a:lnTo>
                  <a:lnTo>
                    <a:pt x="0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5465113" y="283950"/>
              <a:ext cx="485875" cy="573075"/>
            </a:xfrm>
            <a:custGeom>
              <a:avLst/>
              <a:gdLst/>
              <a:ahLst/>
              <a:cxnLst/>
              <a:rect l="l" t="t" r="r" b="b"/>
              <a:pathLst>
                <a:path w="19435" h="22923" extrusionOk="0">
                  <a:moveTo>
                    <a:pt x="12707" y="0"/>
                  </a:moveTo>
                  <a:lnTo>
                    <a:pt x="12541" y="28"/>
                  </a:lnTo>
                  <a:lnTo>
                    <a:pt x="10244" y="526"/>
                  </a:lnTo>
                  <a:lnTo>
                    <a:pt x="6700" y="1246"/>
                  </a:lnTo>
                  <a:lnTo>
                    <a:pt x="4901" y="1661"/>
                  </a:lnTo>
                  <a:lnTo>
                    <a:pt x="3267" y="2049"/>
                  </a:lnTo>
                  <a:lnTo>
                    <a:pt x="2575" y="2243"/>
                  </a:lnTo>
                  <a:lnTo>
                    <a:pt x="1994" y="2437"/>
                  </a:lnTo>
                  <a:lnTo>
                    <a:pt x="1551" y="2603"/>
                  </a:lnTo>
                  <a:lnTo>
                    <a:pt x="1246" y="2769"/>
                  </a:lnTo>
                  <a:lnTo>
                    <a:pt x="1025" y="2935"/>
                  </a:lnTo>
                  <a:lnTo>
                    <a:pt x="859" y="3129"/>
                  </a:lnTo>
                  <a:lnTo>
                    <a:pt x="693" y="3322"/>
                  </a:lnTo>
                  <a:lnTo>
                    <a:pt x="554" y="3572"/>
                  </a:lnTo>
                  <a:lnTo>
                    <a:pt x="444" y="3793"/>
                  </a:lnTo>
                  <a:lnTo>
                    <a:pt x="333" y="4042"/>
                  </a:lnTo>
                  <a:lnTo>
                    <a:pt x="194" y="4513"/>
                  </a:lnTo>
                  <a:lnTo>
                    <a:pt x="84" y="4956"/>
                  </a:lnTo>
                  <a:lnTo>
                    <a:pt x="28" y="5316"/>
                  </a:lnTo>
                  <a:lnTo>
                    <a:pt x="1" y="5648"/>
                  </a:lnTo>
                  <a:lnTo>
                    <a:pt x="914" y="8748"/>
                  </a:lnTo>
                  <a:lnTo>
                    <a:pt x="1745" y="11766"/>
                  </a:lnTo>
                  <a:lnTo>
                    <a:pt x="2492" y="14562"/>
                  </a:lnTo>
                  <a:lnTo>
                    <a:pt x="3101" y="17081"/>
                  </a:lnTo>
                  <a:lnTo>
                    <a:pt x="3599" y="19213"/>
                  </a:lnTo>
                  <a:lnTo>
                    <a:pt x="3987" y="20846"/>
                  </a:lnTo>
                  <a:lnTo>
                    <a:pt x="4292" y="22258"/>
                  </a:lnTo>
                  <a:lnTo>
                    <a:pt x="4430" y="22313"/>
                  </a:lnTo>
                  <a:lnTo>
                    <a:pt x="4845" y="22424"/>
                  </a:lnTo>
                  <a:lnTo>
                    <a:pt x="5565" y="22562"/>
                  </a:lnTo>
                  <a:lnTo>
                    <a:pt x="6534" y="22729"/>
                  </a:lnTo>
                  <a:lnTo>
                    <a:pt x="7115" y="22784"/>
                  </a:lnTo>
                  <a:lnTo>
                    <a:pt x="7752" y="22839"/>
                  </a:lnTo>
                  <a:lnTo>
                    <a:pt x="8472" y="22895"/>
                  </a:lnTo>
                  <a:lnTo>
                    <a:pt x="9275" y="22922"/>
                  </a:lnTo>
                  <a:lnTo>
                    <a:pt x="10133" y="22922"/>
                  </a:lnTo>
                  <a:lnTo>
                    <a:pt x="11046" y="22895"/>
                  </a:lnTo>
                  <a:lnTo>
                    <a:pt x="12043" y="22839"/>
                  </a:lnTo>
                  <a:lnTo>
                    <a:pt x="13095" y="22729"/>
                  </a:lnTo>
                  <a:lnTo>
                    <a:pt x="13621" y="22673"/>
                  </a:lnTo>
                  <a:lnTo>
                    <a:pt x="14119" y="22590"/>
                  </a:lnTo>
                  <a:lnTo>
                    <a:pt x="14590" y="22479"/>
                  </a:lnTo>
                  <a:lnTo>
                    <a:pt x="15033" y="22369"/>
                  </a:lnTo>
                  <a:lnTo>
                    <a:pt x="15448" y="22258"/>
                  </a:lnTo>
                  <a:lnTo>
                    <a:pt x="15836" y="22120"/>
                  </a:lnTo>
                  <a:lnTo>
                    <a:pt x="16196" y="21953"/>
                  </a:lnTo>
                  <a:lnTo>
                    <a:pt x="16528" y="21815"/>
                  </a:lnTo>
                  <a:lnTo>
                    <a:pt x="16860" y="21649"/>
                  </a:lnTo>
                  <a:lnTo>
                    <a:pt x="17137" y="21455"/>
                  </a:lnTo>
                  <a:lnTo>
                    <a:pt x="17663" y="21095"/>
                  </a:lnTo>
                  <a:lnTo>
                    <a:pt x="18078" y="20708"/>
                  </a:lnTo>
                  <a:lnTo>
                    <a:pt x="18438" y="20348"/>
                  </a:lnTo>
                  <a:lnTo>
                    <a:pt x="18742" y="19960"/>
                  </a:lnTo>
                  <a:lnTo>
                    <a:pt x="18964" y="19600"/>
                  </a:lnTo>
                  <a:lnTo>
                    <a:pt x="19130" y="19268"/>
                  </a:lnTo>
                  <a:lnTo>
                    <a:pt x="19268" y="18991"/>
                  </a:lnTo>
                  <a:lnTo>
                    <a:pt x="19351" y="18742"/>
                  </a:lnTo>
                  <a:lnTo>
                    <a:pt x="19407" y="18548"/>
                  </a:lnTo>
                  <a:lnTo>
                    <a:pt x="19434" y="18382"/>
                  </a:lnTo>
                  <a:lnTo>
                    <a:pt x="18881" y="16777"/>
                  </a:lnTo>
                  <a:lnTo>
                    <a:pt x="17607" y="12984"/>
                  </a:lnTo>
                  <a:lnTo>
                    <a:pt x="16888" y="10825"/>
                  </a:lnTo>
                  <a:lnTo>
                    <a:pt x="16223" y="8721"/>
                  </a:lnTo>
                  <a:lnTo>
                    <a:pt x="15697" y="6949"/>
                  </a:lnTo>
                  <a:lnTo>
                    <a:pt x="15503" y="6229"/>
                  </a:lnTo>
                  <a:lnTo>
                    <a:pt x="15365" y="5648"/>
                  </a:lnTo>
                  <a:lnTo>
                    <a:pt x="15171" y="4651"/>
                  </a:lnTo>
                  <a:lnTo>
                    <a:pt x="14950" y="3599"/>
                  </a:lnTo>
                  <a:lnTo>
                    <a:pt x="14673" y="2630"/>
                  </a:lnTo>
                  <a:lnTo>
                    <a:pt x="14534" y="2160"/>
                  </a:lnTo>
                  <a:lnTo>
                    <a:pt x="14396" y="1717"/>
                  </a:lnTo>
                  <a:lnTo>
                    <a:pt x="14230" y="1302"/>
                  </a:lnTo>
                  <a:lnTo>
                    <a:pt x="14036" y="942"/>
                  </a:lnTo>
                  <a:lnTo>
                    <a:pt x="13842" y="637"/>
                  </a:lnTo>
                  <a:lnTo>
                    <a:pt x="13621" y="388"/>
                  </a:lnTo>
                  <a:lnTo>
                    <a:pt x="13399" y="167"/>
                  </a:lnTo>
                  <a:lnTo>
                    <a:pt x="13261" y="111"/>
                  </a:lnTo>
                  <a:lnTo>
                    <a:pt x="13123" y="56"/>
                  </a:lnTo>
                  <a:lnTo>
                    <a:pt x="12984" y="28"/>
                  </a:lnTo>
                  <a:lnTo>
                    <a:pt x="12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5465113" y="283950"/>
              <a:ext cx="485875" cy="573075"/>
            </a:xfrm>
            <a:custGeom>
              <a:avLst/>
              <a:gdLst/>
              <a:ahLst/>
              <a:cxnLst/>
              <a:rect l="l" t="t" r="r" b="b"/>
              <a:pathLst>
                <a:path w="19435" h="22923" fill="none" extrusionOk="0">
                  <a:moveTo>
                    <a:pt x="1" y="5648"/>
                  </a:moveTo>
                  <a:lnTo>
                    <a:pt x="1" y="5648"/>
                  </a:lnTo>
                  <a:lnTo>
                    <a:pt x="28" y="5316"/>
                  </a:lnTo>
                  <a:lnTo>
                    <a:pt x="84" y="4956"/>
                  </a:lnTo>
                  <a:lnTo>
                    <a:pt x="194" y="4513"/>
                  </a:lnTo>
                  <a:lnTo>
                    <a:pt x="333" y="4042"/>
                  </a:lnTo>
                  <a:lnTo>
                    <a:pt x="444" y="3793"/>
                  </a:lnTo>
                  <a:lnTo>
                    <a:pt x="554" y="3572"/>
                  </a:lnTo>
                  <a:lnTo>
                    <a:pt x="693" y="3322"/>
                  </a:lnTo>
                  <a:lnTo>
                    <a:pt x="859" y="3129"/>
                  </a:lnTo>
                  <a:lnTo>
                    <a:pt x="1025" y="2935"/>
                  </a:lnTo>
                  <a:lnTo>
                    <a:pt x="1246" y="2769"/>
                  </a:lnTo>
                  <a:lnTo>
                    <a:pt x="1246" y="2769"/>
                  </a:lnTo>
                  <a:lnTo>
                    <a:pt x="1551" y="2603"/>
                  </a:lnTo>
                  <a:lnTo>
                    <a:pt x="1994" y="2437"/>
                  </a:lnTo>
                  <a:lnTo>
                    <a:pt x="2575" y="2243"/>
                  </a:lnTo>
                  <a:lnTo>
                    <a:pt x="3267" y="2049"/>
                  </a:lnTo>
                  <a:lnTo>
                    <a:pt x="4901" y="1661"/>
                  </a:lnTo>
                  <a:lnTo>
                    <a:pt x="6700" y="1246"/>
                  </a:lnTo>
                  <a:lnTo>
                    <a:pt x="10244" y="526"/>
                  </a:lnTo>
                  <a:lnTo>
                    <a:pt x="12541" y="28"/>
                  </a:lnTo>
                  <a:lnTo>
                    <a:pt x="12541" y="28"/>
                  </a:lnTo>
                  <a:lnTo>
                    <a:pt x="12707" y="0"/>
                  </a:lnTo>
                  <a:lnTo>
                    <a:pt x="12846" y="0"/>
                  </a:lnTo>
                  <a:lnTo>
                    <a:pt x="12984" y="28"/>
                  </a:lnTo>
                  <a:lnTo>
                    <a:pt x="13123" y="56"/>
                  </a:lnTo>
                  <a:lnTo>
                    <a:pt x="13261" y="111"/>
                  </a:lnTo>
                  <a:lnTo>
                    <a:pt x="13399" y="167"/>
                  </a:lnTo>
                  <a:lnTo>
                    <a:pt x="13621" y="388"/>
                  </a:lnTo>
                  <a:lnTo>
                    <a:pt x="13842" y="637"/>
                  </a:lnTo>
                  <a:lnTo>
                    <a:pt x="14036" y="942"/>
                  </a:lnTo>
                  <a:lnTo>
                    <a:pt x="14230" y="1302"/>
                  </a:lnTo>
                  <a:lnTo>
                    <a:pt x="14396" y="1717"/>
                  </a:lnTo>
                  <a:lnTo>
                    <a:pt x="14534" y="2160"/>
                  </a:lnTo>
                  <a:lnTo>
                    <a:pt x="14673" y="2630"/>
                  </a:lnTo>
                  <a:lnTo>
                    <a:pt x="14950" y="3599"/>
                  </a:lnTo>
                  <a:lnTo>
                    <a:pt x="15171" y="4651"/>
                  </a:lnTo>
                  <a:lnTo>
                    <a:pt x="15365" y="5648"/>
                  </a:lnTo>
                  <a:lnTo>
                    <a:pt x="15365" y="5648"/>
                  </a:lnTo>
                  <a:lnTo>
                    <a:pt x="15503" y="6229"/>
                  </a:lnTo>
                  <a:lnTo>
                    <a:pt x="15697" y="6949"/>
                  </a:lnTo>
                  <a:lnTo>
                    <a:pt x="16223" y="8721"/>
                  </a:lnTo>
                  <a:lnTo>
                    <a:pt x="16888" y="10825"/>
                  </a:lnTo>
                  <a:lnTo>
                    <a:pt x="17607" y="12984"/>
                  </a:lnTo>
                  <a:lnTo>
                    <a:pt x="18881" y="16777"/>
                  </a:lnTo>
                  <a:lnTo>
                    <a:pt x="19434" y="18382"/>
                  </a:lnTo>
                  <a:lnTo>
                    <a:pt x="19434" y="18382"/>
                  </a:lnTo>
                  <a:lnTo>
                    <a:pt x="19407" y="18548"/>
                  </a:lnTo>
                  <a:lnTo>
                    <a:pt x="19351" y="18742"/>
                  </a:lnTo>
                  <a:lnTo>
                    <a:pt x="19268" y="18991"/>
                  </a:lnTo>
                  <a:lnTo>
                    <a:pt x="19130" y="19268"/>
                  </a:lnTo>
                  <a:lnTo>
                    <a:pt x="18964" y="19600"/>
                  </a:lnTo>
                  <a:lnTo>
                    <a:pt x="18742" y="19960"/>
                  </a:lnTo>
                  <a:lnTo>
                    <a:pt x="18438" y="20348"/>
                  </a:lnTo>
                  <a:lnTo>
                    <a:pt x="18078" y="20708"/>
                  </a:lnTo>
                  <a:lnTo>
                    <a:pt x="17663" y="21095"/>
                  </a:lnTo>
                  <a:lnTo>
                    <a:pt x="17137" y="21455"/>
                  </a:lnTo>
                  <a:lnTo>
                    <a:pt x="16860" y="21649"/>
                  </a:lnTo>
                  <a:lnTo>
                    <a:pt x="16528" y="21815"/>
                  </a:lnTo>
                  <a:lnTo>
                    <a:pt x="16196" y="21953"/>
                  </a:lnTo>
                  <a:lnTo>
                    <a:pt x="15836" y="22120"/>
                  </a:lnTo>
                  <a:lnTo>
                    <a:pt x="15448" y="22258"/>
                  </a:lnTo>
                  <a:lnTo>
                    <a:pt x="15033" y="22369"/>
                  </a:lnTo>
                  <a:lnTo>
                    <a:pt x="14590" y="22479"/>
                  </a:lnTo>
                  <a:lnTo>
                    <a:pt x="14119" y="22590"/>
                  </a:lnTo>
                  <a:lnTo>
                    <a:pt x="13621" y="22673"/>
                  </a:lnTo>
                  <a:lnTo>
                    <a:pt x="13095" y="22729"/>
                  </a:lnTo>
                  <a:lnTo>
                    <a:pt x="13095" y="22729"/>
                  </a:lnTo>
                  <a:lnTo>
                    <a:pt x="12043" y="22839"/>
                  </a:lnTo>
                  <a:lnTo>
                    <a:pt x="11046" y="22895"/>
                  </a:lnTo>
                  <a:lnTo>
                    <a:pt x="10133" y="22922"/>
                  </a:lnTo>
                  <a:lnTo>
                    <a:pt x="9275" y="22922"/>
                  </a:lnTo>
                  <a:lnTo>
                    <a:pt x="8472" y="22895"/>
                  </a:lnTo>
                  <a:lnTo>
                    <a:pt x="7752" y="22839"/>
                  </a:lnTo>
                  <a:lnTo>
                    <a:pt x="7115" y="22784"/>
                  </a:lnTo>
                  <a:lnTo>
                    <a:pt x="6534" y="22729"/>
                  </a:lnTo>
                  <a:lnTo>
                    <a:pt x="5565" y="22562"/>
                  </a:lnTo>
                  <a:lnTo>
                    <a:pt x="4845" y="22424"/>
                  </a:lnTo>
                  <a:lnTo>
                    <a:pt x="4430" y="22313"/>
                  </a:lnTo>
                  <a:lnTo>
                    <a:pt x="4292" y="22258"/>
                  </a:lnTo>
                  <a:lnTo>
                    <a:pt x="4292" y="22258"/>
                  </a:lnTo>
                  <a:lnTo>
                    <a:pt x="3987" y="20846"/>
                  </a:lnTo>
                  <a:lnTo>
                    <a:pt x="3599" y="19213"/>
                  </a:lnTo>
                  <a:lnTo>
                    <a:pt x="3101" y="17081"/>
                  </a:lnTo>
                  <a:lnTo>
                    <a:pt x="2492" y="14562"/>
                  </a:lnTo>
                  <a:lnTo>
                    <a:pt x="1745" y="11766"/>
                  </a:lnTo>
                  <a:lnTo>
                    <a:pt x="914" y="8748"/>
                  </a:lnTo>
                  <a:lnTo>
                    <a:pt x="1" y="56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5847138" y="424450"/>
              <a:ext cx="105925" cy="320450"/>
            </a:xfrm>
            <a:custGeom>
              <a:avLst/>
              <a:gdLst/>
              <a:ahLst/>
              <a:cxnLst/>
              <a:rect l="l" t="t" r="r" b="b"/>
              <a:pathLst>
                <a:path w="4237" h="12818" extrusionOk="0">
                  <a:moveTo>
                    <a:pt x="167" y="0"/>
                  </a:moveTo>
                  <a:lnTo>
                    <a:pt x="1" y="56"/>
                  </a:lnTo>
                  <a:lnTo>
                    <a:pt x="139" y="609"/>
                  </a:lnTo>
                  <a:lnTo>
                    <a:pt x="333" y="1329"/>
                  </a:lnTo>
                  <a:lnTo>
                    <a:pt x="859" y="3101"/>
                  </a:lnTo>
                  <a:lnTo>
                    <a:pt x="1496" y="5177"/>
                  </a:lnTo>
                  <a:lnTo>
                    <a:pt x="2216" y="7364"/>
                  </a:lnTo>
                  <a:lnTo>
                    <a:pt x="3489" y="11129"/>
                  </a:lnTo>
                  <a:lnTo>
                    <a:pt x="4070" y="12818"/>
                  </a:lnTo>
                  <a:lnTo>
                    <a:pt x="4237" y="12735"/>
                  </a:lnTo>
                  <a:lnTo>
                    <a:pt x="3683" y="11074"/>
                  </a:lnTo>
                  <a:lnTo>
                    <a:pt x="2409" y="7309"/>
                  </a:lnTo>
                  <a:lnTo>
                    <a:pt x="1690" y="5149"/>
                  </a:lnTo>
                  <a:lnTo>
                    <a:pt x="1025" y="3073"/>
                  </a:lnTo>
                  <a:lnTo>
                    <a:pt x="499" y="1274"/>
                  </a:lnTo>
                  <a:lnTo>
                    <a:pt x="305" y="582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5417363" y="352475"/>
              <a:ext cx="137750" cy="583450"/>
            </a:xfrm>
            <a:custGeom>
              <a:avLst/>
              <a:gdLst/>
              <a:ahLst/>
              <a:cxnLst/>
              <a:rect l="l" t="t" r="r" b="b"/>
              <a:pathLst>
                <a:path w="5510" h="23338" extrusionOk="0">
                  <a:moveTo>
                    <a:pt x="3156" y="0"/>
                  </a:moveTo>
                  <a:lnTo>
                    <a:pt x="3018" y="28"/>
                  </a:lnTo>
                  <a:lnTo>
                    <a:pt x="2880" y="83"/>
                  </a:lnTo>
                  <a:lnTo>
                    <a:pt x="2686" y="166"/>
                  </a:lnTo>
                  <a:lnTo>
                    <a:pt x="2437" y="277"/>
                  </a:lnTo>
                  <a:lnTo>
                    <a:pt x="2187" y="415"/>
                  </a:lnTo>
                  <a:lnTo>
                    <a:pt x="1911" y="637"/>
                  </a:lnTo>
                  <a:lnTo>
                    <a:pt x="1634" y="886"/>
                  </a:lnTo>
                  <a:lnTo>
                    <a:pt x="1357" y="1218"/>
                  </a:lnTo>
                  <a:lnTo>
                    <a:pt x="1080" y="1633"/>
                  </a:lnTo>
                  <a:lnTo>
                    <a:pt x="831" y="2104"/>
                  </a:lnTo>
                  <a:lnTo>
                    <a:pt x="609" y="2685"/>
                  </a:lnTo>
                  <a:lnTo>
                    <a:pt x="499" y="2990"/>
                  </a:lnTo>
                  <a:lnTo>
                    <a:pt x="416" y="3350"/>
                  </a:lnTo>
                  <a:lnTo>
                    <a:pt x="333" y="3710"/>
                  </a:lnTo>
                  <a:lnTo>
                    <a:pt x="277" y="4125"/>
                  </a:lnTo>
                  <a:lnTo>
                    <a:pt x="222" y="4540"/>
                  </a:lnTo>
                  <a:lnTo>
                    <a:pt x="167" y="4983"/>
                  </a:lnTo>
                  <a:lnTo>
                    <a:pt x="139" y="5481"/>
                  </a:lnTo>
                  <a:lnTo>
                    <a:pt x="139" y="5980"/>
                  </a:lnTo>
                  <a:lnTo>
                    <a:pt x="111" y="8333"/>
                  </a:lnTo>
                  <a:lnTo>
                    <a:pt x="56" y="11046"/>
                  </a:lnTo>
                  <a:lnTo>
                    <a:pt x="0" y="13925"/>
                  </a:lnTo>
                  <a:lnTo>
                    <a:pt x="0" y="15337"/>
                  </a:lnTo>
                  <a:lnTo>
                    <a:pt x="0" y="16749"/>
                  </a:lnTo>
                  <a:lnTo>
                    <a:pt x="56" y="18050"/>
                  </a:lnTo>
                  <a:lnTo>
                    <a:pt x="139" y="19295"/>
                  </a:lnTo>
                  <a:lnTo>
                    <a:pt x="250" y="20403"/>
                  </a:lnTo>
                  <a:lnTo>
                    <a:pt x="333" y="20929"/>
                  </a:lnTo>
                  <a:lnTo>
                    <a:pt x="416" y="21399"/>
                  </a:lnTo>
                  <a:lnTo>
                    <a:pt x="499" y="21815"/>
                  </a:lnTo>
                  <a:lnTo>
                    <a:pt x="637" y="22202"/>
                  </a:lnTo>
                  <a:lnTo>
                    <a:pt x="748" y="22534"/>
                  </a:lnTo>
                  <a:lnTo>
                    <a:pt x="886" y="22811"/>
                  </a:lnTo>
                  <a:lnTo>
                    <a:pt x="1052" y="23033"/>
                  </a:lnTo>
                  <a:lnTo>
                    <a:pt x="1246" y="23199"/>
                  </a:lnTo>
                  <a:lnTo>
                    <a:pt x="1440" y="23310"/>
                  </a:lnTo>
                  <a:lnTo>
                    <a:pt x="1523" y="23337"/>
                  </a:lnTo>
                  <a:lnTo>
                    <a:pt x="1855" y="23337"/>
                  </a:lnTo>
                  <a:lnTo>
                    <a:pt x="2077" y="23310"/>
                  </a:lnTo>
                  <a:lnTo>
                    <a:pt x="2298" y="23254"/>
                  </a:lnTo>
                  <a:lnTo>
                    <a:pt x="2492" y="23199"/>
                  </a:lnTo>
                  <a:lnTo>
                    <a:pt x="2713" y="23116"/>
                  </a:lnTo>
                  <a:lnTo>
                    <a:pt x="2907" y="23005"/>
                  </a:lnTo>
                  <a:lnTo>
                    <a:pt x="3101" y="22867"/>
                  </a:lnTo>
                  <a:lnTo>
                    <a:pt x="3295" y="22701"/>
                  </a:lnTo>
                  <a:lnTo>
                    <a:pt x="3489" y="22534"/>
                  </a:lnTo>
                  <a:lnTo>
                    <a:pt x="3655" y="22313"/>
                  </a:lnTo>
                  <a:lnTo>
                    <a:pt x="3821" y="22092"/>
                  </a:lnTo>
                  <a:lnTo>
                    <a:pt x="3987" y="21842"/>
                  </a:lnTo>
                  <a:lnTo>
                    <a:pt x="4153" y="21566"/>
                  </a:lnTo>
                  <a:lnTo>
                    <a:pt x="4291" y="21261"/>
                  </a:lnTo>
                  <a:lnTo>
                    <a:pt x="4430" y="20929"/>
                  </a:lnTo>
                  <a:lnTo>
                    <a:pt x="4568" y="20569"/>
                  </a:lnTo>
                  <a:lnTo>
                    <a:pt x="4817" y="19794"/>
                  </a:lnTo>
                  <a:lnTo>
                    <a:pt x="5039" y="18880"/>
                  </a:lnTo>
                  <a:lnTo>
                    <a:pt x="5205" y="17884"/>
                  </a:lnTo>
                  <a:lnTo>
                    <a:pt x="5343" y="16749"/>
                  </a:lnTo>
                  <a:lnTo>
                    <a:pt x="5454" y="15503"/>
                  </a:lnTo>
                  <a:lnTo>
                    <a:pt x="5509" y="14119"/>
                  </a:lnTo>
                  <a:lnTo>
                    <a:pt x="5509" y="12624"/>
                  </a:lnTo>
                  <a:lnTo>
                    <a:pt x="5454" y="10990"/>
                  </a:lnTo>
                  <a:lnTo>
                    <a:pt x="5371" y="9385"/>
                  </a:lnTo>
                  <a:lnTo>
                    <a:pt x="5260" y="7945"/>
                  </a:lnTo>
                  <a:lnTo>
                    <a:pt x="5094" y="6644"/>
                  </a:lnTo>
                  <a:lnTo>
                    <a:pt x="4928" y="5481"/>
                  </a:lnTo>
                  <a:lnTo>
                    <a:pt x="4762" y="4457"/>
                  </a:lnTo>
                  <a:lnTo>
                    <a:pt x="4568" y="3544"/>
                  </a:lnTo>
                  <a:lnTo>
                    <a:pt x="4374" y="2796"/>
                  </a:lnTo>
                  <a:lnTo>
                    <a:pt x="4153" y="2132"/>
                  </a:lnTo>
                  <a:lnTo>
                    <a:pt x="3959" y="1578"/>
                  </a:lnTo>
                  <a:lnTo>
                    <a:pt x="3765" y="1107"/>
                  </a:lnTo>
                  <a:lnTo>
                    <a:pt x="3599" y="748"/>
                  </a:lnTo>
                  <a:lnTo>
                    <a:pt x="3461" y="471"/>
                  </a:lnTo>
                  <a:lnTo>
                    <a:pt x="3239" y="111"/>
                  </a:lnTo>
                  <a:lnTo>
                    <a:pt x="3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5458188" y="443825"/>
              <a:ext cx="99000" cy="494175"/>
            </a:xfrm>
            <a:custGeom>
              <a:avLst/>
              <a:gdLst/>
              <a:ahLst/>
              <a:cxnLst/>
              <a:rect l="l" t="t" r="r" b="b"/>
              <a:pathLst>
                <a:path w="3960" h="19767" extrusionOk="0">
                  <a:moveTo>
                    <a:pt x="3046" y="0"/>
                  </a:moveTo>
                  <a:lnTo>
                    <a:pt x="2852" y="28"/>
                  </a:lnTo>
                  <a:lnTo>
                    <a:pt x="3018" y="803"/>
                  </a:lnTo>
                  <a:lnTo>
                    <a:pt x="3184" y="1606"/>
                  </a:lnTo>
                  <a:lnTo>
                    <a:pt x="3295" y="2464"/>
                  </a:lnTo>
                  <a:lnTo>
                    <a:pt x="3434" y="3350"/>
                  </a:lnTo>
                  <a:lnTo>
                    <a:pt x="3517" y="4291"/>
                  </a:lnTo>
                  <a:lnTo>
                    <a:pt x="3600" y="5260"/>
                  </a:lnTo>
                  <a:lnTo>
                    <a:pt x="3683" y="6284"/>
                  </a:lnTo>
                  <a:lnTo>
                    <a:pt x="3738" y="7364"/>
                  </a:lnTo>
                  <a:lnTo>
                    <a:pt x="3766" y="8721"/>
                  </a:lnTo>
                  <a:lnTo>
                    <a:pt x="3766" y="9966"/>
                  </a:lnTo>
                  <a:lnTo>
                    <a:pt x="3766" y="11101"/>
                  </a:lnTo>
                  <a:lnTo>
                    <a:pt x="3710" y="12153"/>
                  </a:lnTo>
                  <a:lnTo>
                    <a:pt x="3627" y="13122"/>
                  </a:lnTo>
                  <a:lnTo>
                    <a:pt x="3517" y="14008"/>
                  </a:lnTo>
                  <a:lnTo>
                    <a:pt x="3406" y="14811"/>
                  </a:lnTo>
                  <a:lnTo>
                    <a:pt x="3240" y="15503"/>
                  </a:lnTo>
                  <a:lnTo>
                    <a:pt x="3101" y="16140"/>
                  </a:lnTo>
                  <a:lnTo>
                    <a:pt x="2908" y="16721"/>
                  </a:lnTo>
                  <a:lnTo>
                    <a:pt x="2741" y="17219"/>
                  </a:lnTo>
                  <a:lnTo>
                    <a:pt x="2548" y="17662"/>
                  </a:lnTo>
                  <a:lnTo>
                    <a:pt x="2326" y="18022"/>
                  </a:lnTo>
                  <a:lnTo>
                    <a:pt x="2132" y="18354"/>
                  </a:lnTo>
                  <a:lnTo>
                    <a:pt x="1939" y="18631"/>
                  </a:lnTo>
                  <a:lnTo>
                    <a:pt x="1717" y="18853"/>
                  </a:lnTo>
                  <a:lnTo>
                    <a:pt x="1523" y="19047"/>
                  </a:lnTo>
                  <a:lnTo>
                    <a:pt x="1330" y="19185"/>
                  </a:lnTo>
                  <a:lnTo>
                    <a:pt x="1136" y="19323"/>
                  </a:lnTo>
                  <a:lnTo>
                    <a:pt x="914" y="19406"/>
                  </a:lnTo>
                  <a:lnTo>
                    <a:pt x="721" y="19489"/>
                  </a:lnTo>
                  <a:lnTo>
                    <a:pt x="471" y="19545"/>
                  </a:lnTo>
                  <a:lnTo>
                    <a:pt x="250" y="19573"/>
                  </a:lnTo>
                  <a:lnTo>
                    <a:pt x="1" y="19600"/>
                  </a:lnTo>
                  <a:lnTo>
                    <a:pt x="1" y="19766"/>
                  </a:lnTo>
                  <a:lnTo>
                    <a:pt x="333" y="19766"/>
                  </a:lnTo>
                  <a:lnTo>
                    <a:pt x="554" y="19739"/>
                  </a:lnTo>
                  <a:lnTo>
                    <a:pt x="804" y="19656"/>
                  </a:lnTo>
                  <a:lnTo>
                    <a:pt x="1025" y="19573"/>
                  </a:lnTo>
                  <a:lnTo>
                    <a:pt x="1247" y="19462"/>
                  </a:lnTo>
                  <a:lnTo>
                    <a:pt x="1468" y="19323"/>
                  </a:lnTo>
                  <a:lnTo>
                    <a:pt x="1662" y="19185"/>
                  </a:lnTo>
                  <a:lnTo>
                    <a:pt x="1856" y="18991"/>
                  </a:lnTo>
                  <a:lnTo>
                    <a:pt x="2160" y="18659"/>
                  </a:lnTo>
                  <a:lnTo>
                    <a:pt x="2409" y="18271"/>
                  </a:lnTo>
                  <a:lnTo>
                    <a:pt x="2658" y="17828"/>
                  </a:lnTo>
                  <a:lnTo>
                    <a:pt x="2880" y="17330"/>
                  </a:lnTo>
                  <a:lnTo>
                    <a:pt x="3101" y="16776"/>
                  </a:lnTo>
                  <a:lnTo>
                    <a:pt x="3267" y="16167"/>
                  </a:lnTo>
                  <a:lnTo>
                    <a:pt x="3434" y="15531"/>
                  </a:lnTo>
                  <a:lnTo>
                    <a:pt x="3572" y="14811"/>
                  </a:lnTo>
                  <a:lnTo>
                    <a:pt x="3710" y="14064"/>
                  </a:lnTo>
                  <a:lnTo>
                    <a:pt x="3793" y="13233"/>
                  </a:lnTo>
                  <a:lnTo>
                    <a:pt x="3876" y="12375"/>
                  </a:lnTo>
                  <a:lnTo>
                    <a:pt x="3932" y="11461"/>
                  </a:lnTo>
                  <a:lnTo>
                    <a:pt x="3960" y="10520"/>
                  </a:lnTo>
                  <a:lnTo>
                    <a:pt x="3960" y="9496"/>
                  </a:lnTo>
                  <a:lnTo>
                    <a:pt x="3960" y="8444"/>
                  </a:lnTo>
                  <a:lnTo>
                    <a:pt x="3932" y="7336"/>
                  </a:lnTo>
                  <a:lnTo>
                    <a:pt x="3876" y="6284"/>
                  </a:lnTo>
                  <a:lnTo>
                    <a:pt x="3793" y="5260"/>
                  </a:lnTo>
                  <a:lnTo>
                    <a:pt x="3710" y="4264"/>
                  </a:lnTo>
                  <a:lnTo>
                    <a:pt x="3600" y="3322"/>
                  </a:lnTo>
                  <a:lnTo>
                    <a:pt x="3489" y="2409"/>
                  </a:lnTo>
                  <a:lnTo>
                    <a:pt x="3350" y="1578"/>
                  </a:lnTo>
                  <a:lnTo>
                    <a:pt x="3212" y="748"/>
                  </a:lnTo>
                  <a:lnTo>
                    <a:pt x="30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5830538" y="605775"/>
              <a:ext cx="386900" cy="367525"/>
            </a:xfrm>
            <a:custGeom>
              <a:avLst/>
              <a:gdLst/>
              <a:ahLst/>
              <a:cxnLst/>
              <a:rect l="l" t="t" r="r" b="b"/>
              <a:pathLst>
                <a:path w="15476" h="14701" extrusionOk="0">
                  <a:moveTo>
                    <a:pt x="1" y="0"/>
                  </a:moveTo>
                  <a:lnTo>
                    <a:pt x="1938" y="13011"/>
                  </a:lnTo>
                  <a:lnTo>
                    <a:pt x="1966" y="13178"/>
                  </a:lnTo>
                  <a:lnTo>
                    <a:pt x="2021" y="13344"/>
                  </a:lnTo>
                  <a:lnTo>
                    <a:pt x="2160" y="13676"/>
                  </a:lnTo>
                  <a:lnTo>
                    <a:pt x="2354" y="13980"/>
                  </a:lnTo>
                  <a:lnTo>
                    <a:pt x="2603" y="14230"/>
                  </a:lnTo>
                  <a:lnTo>
                    <a:pt x="2880" y="14423"/>
                  </a:lnTo>
                  <a:lnTo>
                    <a:pt x="3212" y="14562"/>
                  </a:lnTo>
                  <a:lnTo>
                    <a:pt x="3544" y="14672"/>
                  </a:lnTo>
                  <a:lnTo>
                    <a:pt x="3710" y="14700"/>
                  </a:lnTo>
                  <a:lnTo>
                    <a:pt x="11960" y="14700"/>
                  </a:lnTo>
                  <a:lnTo>
                    <a:pt x="12154" y="14672"/>
                  </a:lnTo>
                  <a:lnTo>
                    <a:pt x="12486" y="14562"/>
                  </a:lnTo>
                  <a:lnTo>
                    <a:pt x="12818" y="14423"/>
                  </a:lnTo>
                  <a:lnTo>
                    <a:pt x="13095" y="14202"/>
                  </a:lnTo>
                  <a:lnTo>
                    <a:pt x="13344" y="13953"/>
                  </a:lnTo>
                  <a:lnTo>
                    <a:pt x="13538" y="13648"/>
                  </a:lnTo>
                  <a:lnTo>
                    <a:pt x="13676" y="13316"/>
                  </a:lnTo>
                  <a:lnTo>
                    <a:pt x="13732" y="13150"/>
                  </a:lnTo>
                  <a:lnTo>
                    <a:pt x="13759" y="12984"/>
                  </a:lnTo>
                  <a:lnTo>
                    <a:pt x="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5830538" y="605775"/>
              <a:ext cx="386900" cy="367525"/>
            </a:xfrm>
            <a:custGeom>
              <a:avLst/>
              <a:gdLst/>
              <a:ahLst/>
              <a:cxnLst/>
              <a:rect l="l" t="t" r="r" b="b"/>
              <a:pathLst>
                <a:path w="15476" h="14701" fill="none" extrusionOk="0">
                  <a:moveTo>
                    <a:pt x="1" y="0"/>
                  </a:moveTo>
                  <a:lnTo>
                    <a:pt x="1938" y="13011"/>
                  </a:lnTo>
                  <a:lnTo>
                    <a:pt x="1938" y="13011"/>
                  </a:lnTo>
                  <a:lnTo>
                    <a:pt x="1966" y="13178"/>
                  </a:lnTo>
                  <a:lnTo>
                    <a:pt x="2021" y="13344"/>
                  </a:lnTo>
                  <a:lnTo>
                    <a:pt x="2160" y="13676"/>
                  </a:lnTo>
                  <a:lnTo>
                    <a:pt x="2354" y="13980"/>
                  </a:lnTo>
                  <a:lnTo>
                    <a:pt x="2603" y="14230"/>
                  </a:lnTo>
                  <a:lnTo>
                    <a:pt x="2880" y="14423"/>
                  </a:lnTo>
                  <a:lnTo>
                    <a:pt x="3212" y="14562"/>
                  </a:lnTo>
                  <a:lnTo>
                    <a:pt x="3544" y="14672"/>
                  </a:lnTo>
                  <a:lnTo>
                    <a:pt x="3710" y="14700"/>
                  </a:lnTo>
                  <a:lnTo>
                    <a:pt x="3904" y="14700"/>
                  </a:lnTo>
                  <a:lnTo>
                    <a:pt x="11766" y="14700"/>
                  </a:lnTo>
                  <a:lnTo>
                    <a:pt x="11766" y="14700"/>
                  </a:lnTo>
                  <a:lnTo>
                    <a:pt x="11960" y="14700"/>
                  </a:lnTo>
                  <a:lnTo>
                    <a:pt x="12154" y="14672"/>
                  </a:lnTo>
                  <a:lnTo>
                    <a:pt x="12486" y="14562"/>
                  </a:lnTo>
                  <a:lnTo>
                    <a:pt x="12818" y="14423"/>
                  </a:lnTo>
                  <a:lnTo>
                    <a:pt x="13095" y="14202"/>
                  </a:lnTo>
                  <a:lnTo>
                    <a:pt x="13344" y="13953"/>
                  </a:lnTo>
                  <a:lnTo>
                    <a:pt x="13538" y="13648"/>
                  </a:lnTo>
                  <a:lnTo>
                    <a:pt x="13676" y="13316"/>
                  </a:lnTo>
                  <a:lnTo>
                    <a:pt x="13732" y="13150"/>
                  </a:lnTo>
                  <a:lnTo>
                    <a:pt x="13759" y="12984"/>
                  </a:lnTo>
                  <a:lnTo>
                    <a:pt x="1547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extrusionOk="0">
                  <a:moveTo>
                    <a:pt x="7752" y="1"/>
                  </a:moveTo>
                  <a:lnTo>
                    <a:pt x="6174" y="28"/>
                  </a:lnTo>
                  <a:lnTo>
                    <a:pt x="4734" y="111"/>
                  </a:lnTo>
                  <a:lnTo>
                    <a:pt x="3406" y="277"/>
                  </a:lnTo>
                  <a:lnTo>
                    <a:pt x="2824" y="361"/>
                  </a:lnTo>
                  <a:lnTo>
                    <a:pt x="2271" y="444"/>
                  </a:lnTo>
                  <a:lnTo>
                    <a:pt x="1772" y="554"/>
                  </a:lnTo>
                  <a:lnTo>
                    <a:pt x="1329" y="665"/>
                  </a:lnTo>
                  <a:lnTo>
                    <a:pt x="942" y="803"/>
                  </a:lnTo>
                  <a:lnTo>
                    <a:pt x="610" y="942"/>
                  </a:lnTo>
                  <a:lnTo>
                    <a:pt x="360" y="1080"/>
                  </a:lnTo>
                  <a:lnTo>
                    <a:pt x="167" y="1219"/>
                  </a:lnTo>
                  <a:lnTo>
                    <a:pt x="28" y="1385"/>
                  </a:lnTo>
                  <a:lnTo>
                    <a:pt x="1" y="1468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167" y="1855"/>
                  </a:lnTo>
                  <a:lnTo>
                    <a:pt x="360" y="1994"/>
                  </a:lnTo>
                  <a:lnTo>
                    <a:pt x="610" y="2132"/>
                  </a:lnTo>
                  <a:lnTo>
                    <a:pt x="942" y="2271"/>
                  </a:lnTo>
                  <a:lnTo>
                    <a:pt x="1329" y="2381"/>
                  </a:lnTo>
                  <a:lnTo>
                    <a:pt x="1772" y="2520"/>
                  </a:lnTo>
                  <a:lnTo>
                    <a:pt x="2271" y="2631"/>
                  </a:lnTo>
                  <a:lnTo>
                    <a:pt x="2824" y="2714"/>
                  </a:lnTo>
                  <a:lnTo>
                    <a:pt x="3406" y="2797"/>
                  </a:lnTo>
                  <a:lnTo>
                    <a:pt x="4734" y="2935"/>
                  </a:lnTo>
                  <a:lnTo>
                    <a:pt x="6174" y="3046"/>
                  </a:lnTo>
                  <a:lnTo>
                    <a:pt x="7752" y="3074"/>
                  </a:lnTo>
                  <a:lnTo>
                    <a:pt x="9302" y="3046"/>
                  </a:lnTo>
                  <a:lnTo>
                    <a:pt x="10769" y="2935"/>
                  </a:lnTo>
                  <a:lnTo>
                    <a:pt x="12071" y="2797"/>
                  </a:lnTo>
                  <a:lnTo>
                    <a:pt x="12680" y="2714"/>
                  </a:lnTo>
                  <a:lnTo>
                    <a:pt x="13233" y="2631"/>
                  </a:lnTo>
                  <a:lnTo>
                    <a:pt x="13732" y="2520"/>
                  </a:lnTo>
                  <a:lnTo>
                    <a:pt x="14175" y="2381"/>
                  </a:lnTo>
                  <a:lnTo>
                    <a:pt x="14562" y="2271"/>
                  </a:lnTo>
                  <a:lnTo>
                    <a:pt x="14894" y="2132"/>
                  </a:lnTo>
                  <a:lnTo>
                    <a:pt x="15143" y="1994"/>
                  </a:lnTo>
                  <a:lnTo>
                    <a:pt x="15337" y="1855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468"/>
                  </a:lnTo>
                  <a:lnTo>
                    <a:pt x="15448" y="1385"/>
                  </a:lnTo>
                  <a:lnTo>
                    <a:pt x="15337" y="1219"/>
                  </a:lnTo>
                  <a:lnTo>
                    <a:pt x="15143" y="1080"/>
                  </a:lnTo>
                  <a:lnTo>
                    <a:pt x="14894" y="942"/>
                  </a:lnTo>
                  <a:lnTo>
                    <a:pt x="14562" y="803"/>
                  </a:lnTo>
                  <a:lnTo>
                    <a:pt x="14175" y="665"/>
                  </a:lnTo>
                  <a:lnTo>
                    <a:pt x="13732" y="554"/>
                  </a:lnTo>
                  <a:lnTo>
                    <a:pt x="13233" y="444"/>
                  </a:lnTo>
                  <a:lnTo>
                    <a:pt x="12680" y="361"/>
                  </a:lnTo>
                  <a:lnTo>
                    <a:pt x="12071" y="277"/>
                  </a:lnTo>
                  <a:lnTo>
                    <a:pt x="10769" y="111"/>
                  </a:lnTo>
                  <a:lnTo>
                    <a:pt x="9302" y="28"/>
                  </a:lnTo>
                  <a:lnTo>
                    <a:pt x="7752" y="1"/>
                  </a:lnTo>
                  <a:close/>
                </a:path>
              </a:pathLst>
            </a:custGeom>
            <a:solidFill>
              <a:srgbClr val="35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fill="none" extrusionOk="0">
                  <a:moveTo>
                    <a:pt x="15476" y="1523"/>
                  </a:moveTo>
                  <a:lnTo>
                    <a:pt x="15476" y="1523"/>
                  </a:lnTo>
                  <a:lnTo>
                    <a:pt x="15476" y="1606"/>
                  </a:lnTo>
                  <a:lnTo>
                    <a:pt x="15448" y="1689"/>
                  </a:lnTo>
                  <a:lnTo>
                    <a:pt x="15337" y="1855"/>
                  </a:lnTo>
                  <a:lnTo>
                    <a:pt x="15143" y="1994"/>
                  </a:lnTo>
                  <a:lnTo>
                    <a:pt x="14894" y="2132"/>
                  </a:lnTo>
                  <a:lnTo>
                    <a:pt x="14562" y="2271"/>
                  </a:lnTo>
                  <a:lnTo>
                    <a:pt x="14175" y="2381"/>
                  </a:lnTo>
                  <a:lnTo>
                    <a:pt x="13732" y="2520"/>
                  </a:lnTo>
                  <a:lnTo>
                    <a:pt x="13233" y="2631"/>
                  </a:lnTo>
                  <a:lnTo>
                    <a:pt x="12680" y="2714"/>
                  </a:lnTo>
                  <a:lnTo>
                    <a:pt x="12071" y="2797"/>
                  </a:lnTo>
                  <a:lnTo>
                    <a:pt x="10769" y="2935"/>
                  </a:lnTo>
                  <a:lnTo>
                    <a:pt x="9302" y="3046"/>
                  </a:lnTo>
                  <a:lnTo>
                    <a:pt x="7752" y="3074"/>
                  </a:lnTo>
                  <a:lnTo>
                    <a:pt x="7752" y="3074"/>
                  </a:lnTo>
                  <a:lnTo>
                    <a:pt x="6174" y="3046"/>
                  </a:lnTo>
                  <a:lnTo>
                    <a:pt x="4734" y="2935"/>
                  </a:lnTo>
                  <a:lnTo>
                    <a:pt x="3406" y="2797"/>
                  </a:lnTo>
                  <a:lnTo>
                    <a:pt x="2824" y="2714"/>
                  </a:lnTo>
                  <a:lnTo>
                    <a:pt x="2271" y="2631"/>
                  </a:lnTo>
                  <a:lnTo>
                    <a:pt x="1772" y="2520"/>
                  </a:lnTo>
                  <a:lnTo>
                    <a:pt x="1329" y="2381"/>
                  </a:lnTo>
                  <a:lnTo>
                    <a:pt x="942" y="2271"/>
                  </a:lnTo>
                  <a:lnTo>
                    <a:pt x="610" y="2132"/>
                  </a:lnTo>
                  <a:lnTo>
                    <a:pt x="360" y="1994"/>
                  </a:lnTo>
                  <a:lnTo>
                    <a:pt x="167" y="1855"/>
                  </a:lnTo>
                  <a:lnTo>
                    <a:pt x="28" y="1689"/>
                  </a:lnTo>
                  <a:lnTo>
                    <a:pt x="1" y="1606"/>
                  </a:lnTo>
                  <a:lnTo>
                    <a:pt x="1" y="1523"/>
                  </a:lnTo>
                  <a:lnTo>
                    <a:pt x="1" y="1523"/>
                  </a:lnTo>
                  <a:lnTo>
                    <a:pt x="1" y="1468"/>
                  </a:lnTo>
                  <a:lnTo>
                    <a:pt x="28" y="1385"/>
                  </a:lnTo>
                  <a:lnTo>
                    <a:pt x="167" y="1219"/>
                  </a:lnTo>
                  <a:lnTo>
                    <a:pt x="360" y="1080"/>
                  </a:lnTo>
                  <a:lnTo>
                    <a:pt x="610" y="942"/>
                  </a:lnTo>
                  <a:lnTo>
                    <a:pt x="942" y="803"/>
                  </a:lnTo>
                  <a:lnTo>
                    <a:pt x="1329" y="665"/>
                  </a:lnTo>
                  <a:lnTo>
                    <a:pt x="1772" y="554"/>
                  </a:lnTo>
                  <a:lnTo>
                    <a:pt x="2271" y="444"/>
                  </a:lnTo>
                  <a:lnTo>
                    <a:pt x="2824" y="361"/>
                  </a:lnTo>
                  <a:lnTo>
                    <a:pt x="3406" y="277"/>
                  </a:lnTo>
                  <a:lnTo>
                    <a:pt x="4734" y="111"/>
                  </a:lnTo>
                  <a:lnTo>
                    <a:pt x="6174" y="28"/>
                  </a:lnTo>
                  <a:lnTo>
                    <a:pt x="7752" y="1"/>
                  </a:lnTo>
                  <a:lnTo>
                    <a:pt x="7752" y="1"/>
                  </a:lnTo>
                  <a:lnTo>
                    <a:pt x="9302" y="28"/>
                  </a:lnTo>
                  <a:lnTo>
                    <a:pt x="10769" y="111"/>
                  </a:lnTo>
                  <a:lnTo>
                    <a:pt x="12071" y="277"/>
                  </a:lnTo>
                  <a:lnTo>
                    <a:pt x="12680" y="361"/>
                  </a:lnTo>
                  <a:lnTo>
                    <a:pt x="13233" y="444"/>
                  </a:lnTo>
                  <a:lnTo>
                    <a:pt x="13732" y="554"/>
                  </a:lnTo>
                  <a:lnTo>
                    <a:pt x="14175" y="665"/>
                  </a:lnTo>
                  <a:lnTo>
                    <a:pt x="14562" y="803"/>
                  </a:lnTo>
                  <a:lnTo>
                    <a:pt x="14894" y="942"/>
                  </a:lnTo>
                  <a:lnTo>
                    <a:pt x="15143" y="1080"/>
                  </a:lnTo>
                  <a:lnTo>
                    <a:pt x="15337" y="1219"/>
                  </a:lnTo>
                  <a:lnTo>
                    <a:pt x="15448" y="1385"/>
                  </a:lnTo>
                  <a:lnTo>
                    <a:pt x="15476" y="1468"/>
                  </a:lnTo>
                  <a:lnTo>
                    <a:pt x="15476" y="15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9"/>
            <p:cNvSpPr/>
            <p:nvPr/>
          </p:nvSpPr>
          <p:spPr>
            <a:xfrm>
              <a:off x="6034713" y="567700"/>
              <a:ext cx="17325" cy="725"/>
            </a:xfrm>
            <a:custGeom>
              <a:avLst/>
              <a:gdLst/>
              <a:ahLst/>
              <a:cxnLst/>
              <a:rect l="l" t="t" r="r" b="b"/>
              <a:pathLst>
                <a:path w="693" h="2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92" y="28"/>
                  </a:lnTo>
                  <a:lnTo>
                    <a:pt x="692" y="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9"/>
            <p:cNvSpPr/>
            <p:nvPr/>
          </p:nvSpPr>
          <p:spPr>
            <a:xfrm>
              <a:off x="6034713" y="567700"/>
              <a:ext cx="17325" cy="725"/>
            </a:xfrm>
            <a:custGeom>
              <a:avLst/>
              <a:gdLst/>
              <a:ahLst/>
              <a:cxnLst/>
              <a:rect l="l" t="t" r="r" b="b"/>
              <a:pathLst>
                <a:path w="693" h="2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92" y="28"/>
                  </a:lnTo>
                  <a:lnTo>
                    <a:pt x="692" y="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>
              <a:off x="6006338" y="567700"/>
              <a:ext cx="28400" cy="25"/>
            </a:xfrm>
            <a:custGeom>
              <a:avLst/>
              <a:gdLst/>
              <a:ahLst/>
              <a:cxnLst/>
              <a:rect l="l" t="t" r="r" b="b"/>
              <a:pathLst>
                <a:path w="1136" h="1" extrusionOk="0">
                  <a:moveTo>
                    <a:pt x="720" y="1"/>
                  </a:moveTo>
                  <a:lnTo>
                    <a:pt x="72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20" y="1"/>
                  </a:lnTo>
                  <a:lnTo>
                    <a:pt x="720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5C3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>
              <a:off x="6006338" y="567700"/>
              <a:ext cx="28400" cy="25"/>
            </a:xfrm>
            <a:custGeom>
              <a:avLst/>
              <a:gdLst/>
              <a:ahLst/>
              <a:cxnLst/>
              <a:rect l="l" t="t" r="r" b="b"/>
              <a:pathLst>
                <a:path w="1136" h="1" fill="none" extrusionOk="0">
                  <a:moveTo>
                    <a:pt x="720" y="1"/>
                  </a:moveTo>
                  <a:lnTo>
                    <a:pt x="72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20" y="1"/>
                  </a:lnTo>
                  <a:lnTo>
                    <a:pt x="720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7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>
              <a:off x="5896988" y="567700"/>
              <a:ext cx="108675" cy="9725"/>
            </a:xfrm>
            <a:custGeom>
              <a:avLst/>
              <a:gdLst/>
              <a:ahLst/>
              <a:cxnLst/>
              <a:rect l="l" t="t" r="r" b="b"/>
              <a:pathLst>
                <a:path w="4347" h="389" extrusionOk="0">
                  <a:moveTo>
                    <a:pt x="4346" y="1"/>
                  </a:moveTo>
                  <a:lnTo>
                    <a:pt x="2907" y="56"/>
                  </a:lnTo>
                  <a:lnTo>
                    <a:pt x="2104" y="111"/>
                  </a:lnTo>
                  <a:lnTo>
                    <a:pt x="1357" y="194"/>
                  </a:lnTo>
                  <a:lnTo>
                    <a:pt x="665" y="27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969" y="250"/>
                  </a:lnTo>
                  <a:lnTo>
                    <a:pt x="1993" y="139"/>
                  </a:lnTo>
                  <a:lnTo>
                    <a:pt x="3156" y="56"/>
                  </a:lnTo>
                  <a:lnTo>
                    <a:pt x="4346" y="1"/>
                  </a:lnTo>
                  <a:close/>
                </a:path>
              </a:pathLst>
            </a:custGeom>
            <a:solidFill>
              <a:srgbClr val="32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>
              <a:off x="5896988" y="567700"/>
              <a:ext cx="108675" cy="9725"/>
            </a:xfrm>
            <a:custGeom>
              <a:avLst/>
              <a:gdLst/>
              <a:ahLst/>
              <a:cxnLst/>
              <a:rect l="l" t="t" r="r" b="b"/>
              <a:pathLst>
                <a:path w="4347" h="389" fill="none" extrusionOk="0">
                  <a:moveTo>
                    <a:pt x="4346" y="1"/>
                  </a:moveTo>
                  <a:lnTo>
                    <a:pt x="4346" y="1"/>
                  </a:lnTo>
                  <a:lnTo>
                    <a:pt x="4346" y="1"/>
                  </a:lnTo>
                  <a:lnTo>
                    <a:pt x="4346" y="1"/>
                  </a:lnTo>
                  <a:lnTo>
                    <a:pt x="2907" y="56"/>
                  </a:lnTo>
                  <a:lnTo>
                    <a:pt x="2907" y="56"/>
                  </a:lnTo>
                  <a:lnTo>
                    <a:pt x="2104" y="111"/>
                  </a:lnTo>
                  <a:lnTo>
                    <a:pt x="1357" y="194"/>
                  </a:lnTo>
                  <a:lnTo>
                    <a:pt x="665" y="27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969" y="250"/>
                  </a:lnTo>
                  <a:lnTo>
                    <a:pt x="1993" y="139"/>
                  </a:lnTo>
                  <a:lnTo>
                    <a:pt x="3156" y="56"/>
                  </a:lnTo>
                  <a:lnTo>
                    <a:pt x="4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>
              <a:off x="6217413" y="603700"/>
              <a:ext cx="725" cy="4850"/>
            </a:xfrm>
            <a:custGeom>
              <a:avLst/>
              <a:gdLst/>
              <a:ahLst/>
              <a:cxnLst/>
              <a:rect l="l" t="t" r="r" b="b"/>
              <a:pathLst>
                <a:path w="29" h="194" extrusionOk="0">
                  <a:moveTo>
                    <a:pt x="1" y="0"/>
                  </a:moveTo>
                  <a:lnTo>
                    <a:pt x="1" y="83"/>
                  </a:lnTo>
                  <a:lnTo>
                    <a:pt x="1" y="166"/>
                  </a:lnTo>
                  <a:lnTo>
                    <a:pt x="1" y="194"/>
                  </a:lnTo>
                  <a:lnTo>
                    <a:pt x="28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>
              <a:off x="6217413" y="603700"/>
              <a:ext cx="725" cy="4850"/>
            </a:xfrm>
            <a:custGeom>
              <a:avLst/>
              <a:gdLst/>
              <a:ahLst/>
              <a:cxnLst/>
              <a:rect l="l" t="t" r="r" b="b"/>
              <a:pathLst>
                <a:path w="29" h="19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166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9"/>
            <p:cNvSpPr/>
            <p:nvPr/>
          </p:nvSpPr>
          <p:spPr>
            <a:xfrm>
              <a:off x="6200113" y="589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9"/>
            <p:cNvSpPr/>
            <p:nvPr/>
          </p:nvSpPr>
          <p:spPr>
            <a:xfrm>
              <a:off x="6101838" y="571175"/>
              <a:ext cx="98300" cy="18700"/>
            </a:xfrm>
            <a:custGeom>
              <a:avLst/>
              <a:gdLst/>
              <a:ahLst/>
              <a:cxnLst/>
              <a:rect l="l" t="t" r="r" b="b"/>
              <a:pathLst>
                <a:path w="3932" h="7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219" y="138"/>
                  </a:lnTo>
                  <a:lnTo>
                    <a:pt x="2298" y="305"/>
                  </a:lnTo>
                  <a:lnTo>
                    <a:pt x="2797" y="415"/>
                  </a:lnTo>
                  <a:lnTo>
                    <a:pt x="3212" y="498"/>
                  </a:lnTo>
                  <a:lnTo>
                    <a:pt x="3599" y="637"/>
                  </a:lnTo>
                  <a:lnTo>
                    <a:pt x="3932" y="748"/>
                  </a:lnTo>
                  <a:lnTo>
                    <a:pt x="3932" y="748"/>
                  </a:lnTo>
                  <a:lnTo>
                    <a:pt x="3599" y="637"/>
                  </a:lnTo>
                  <a:lnTo>
                    <a:pt x="3212" y="498"/>
                  </a:lnTo>
                  <a:lnTo>
                    <a:pt x="2797" y="415"/>
                  </a:lnTo>
                  <a:lnTo>
                    <a:pt x="2298" y="305"/>
                  </a:lnTo>
                  <a:lnTo>
                    <a:pt x="1219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9"/>
            <p:cNvSpPr/>
            <p:nvPr/>
          </p:nvSpPr>
          <p:spPr>
            <a:xfrm>
              <a:off x="5861688" y="578075"/>
              <a:ext cx="31175" cy="6950"/>
            </a:xfrm>
            <a:custGeom>
              <a:avLst/>
              <a:gdLst/>
              <a:ahLst/>
              <a:cxnLst/>
              <a:rect l="l" t="t" r="r" b="b"/>
              <a:pathLst>
                <a:path w="1247" h="278" extrusionOk="0">
                  <a:moveTo>
                    <a:pt x="1246" y="1"/>
                  </a:moveTo>
                  <a:lnTo>
                    <a:pt x="388" y="167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388" y="195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2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9"/>
            <p:cNvSpPr/>
            <p:nvPr/>
          </p:nvSpPr>
          <p:spPr>
            <a:xfrm>
              <a:off x="5853388" y="578075"/>
              <a:ext cx="39475" cy="9725"/>
            </a:xfrm>
            <a:custGeom>
              <a:avLst/>
              <a:gdLst/>
              <a:ahLst/>
              <a:cxnLst/>
              <a:rect l="l" t="t" r="r" b="b"/>
              <a:pathLst>
                <a:path w="1579" h="389" fill="none" extrusionOk="0">
                  <a:moveTo>
                    <a:pt x="1578" y="1"/>
                  </a:moveTo>
                  <a:lnTo>
                    <a:pt x="1578" y="1"/>
                  </a:lnTo>
                  <a:lnTo>
                    <a:pt x="720" y="167"/>
                  </a:lnTo>
                  <a:lnTo>
                    <a:pt x="332" y="27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332" y="278"/>
                  </a:lnTo>
                  <a:lnTo>
                    <a:pt x="720" y="195"/>
                  </a:lnTo>
                  <a:lnTo>
                    <a:pt x="1578" y="1"/>
                  </a:lnTo>
                  <a:lnTo>
                    <a:pt x="1578" y="1"/>
                  </a:lnTo>
                  <a:lnTo>
                    <a:pt x="15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9"/>
            <p:cNvSpPr/>
            <p:nvPr/>
          </p:nvSpPr>
          <p:spPr>
            <a:xfrm>
              <a:off x="5892838" y="577400"/>
              <a:ext cx="4175" cy="700"/>
            </a:xfrm>
            <a:custGeom>
              <a:avLst/>
              <a:gdLst/>
              <a:ahLst/>
              <a:cxnLst/>
              <a:rect l="l" t="t" r="r" b="b"/>
              <a:pathLst>
                <a:path w="167" h="28" extrusionOk="0">
                  <a:moveTo>
                    <a:pt x="166" y="0"/>
                  </a:moveTo>
                  <a:lnTo>
                    <a:pt x="166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150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9"/>
            <p:cNvSpPr/>
            <p:nvPr/>
          </p:nvSpPr>
          <p:spPr>
            <a:xfrm>
              <a:off x="5892838" y="577400"/>
              <a:ext cx="4175" cy="700"/>
            </a:xfrm>
            <a:custGeom>
              <a:avLst/>
              <a:gdLst/>
              <a:ahLst/>
              <a:cxnLst/>
              <a:rect l="l" t="t" r="r" b="b"/>
              <a:pathLst>
                <a:path w="167" h="28" fill="none" extrusionOk="0">
                  <a:moveTo>
                    <a:pt x="166" y="0"/>
                  </a:moveTo>
                  <a:lnTo>
                    <a:pt x="166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9"/>
            <p:cNvSpPr/>
            <p:nvPr/>
          </p:nvSpPr>
          <p:spPr>
            <a:xfrm>
              <a:off x="5831238" y="607850"/>
              <a:ext cx="386200" cy="36700"/>
            </a:xfrm>
            <a:custGeom>
              <a:avLst/>
              <a:gdLst/>
              <a:ahLst/>
              <a:cxnLst/>
              <a:rect l="l" t="t" r="r" b="b"/>
              <a:pathLst>
                <a:path w="15448" h="1468" extrusionOk="0">
                  <a:moveTo>
                    <a:pt x="15448" y="0"/>
                  </a:moveTo>
                  <a:lnTo>
                    <a:pt x="15429" y="56"/>
                  </a:lnTo>
                  <a:lnTo>
                    <a:pt x="15448" y="28"/>
                  </a:lnTo>
                  <a:lnTo>
                    <a:pt x="15448" y="0"/>
                  </a:lnTo>
                  <a:close/>
                  <a:moveTo>
                    <a:pt x="15429" y="56"/>
                  </a:moveTo>
                  <a:lnTo>
                    <a:pt x="15392" y="111"/>
                  </a:lnTo>
                  <a:lnTo>
                    <a:pt x="15309" y="222"/>
                  </a:lnTo>
                  <a:lnTo>
                    <a:pt x="15365" y="166"/>
                  </a:lnTo>
                  <a:lnTo>
                    <a:pt x="15420" y="83"/>
                  </a:lnTo>
                  <a:lnTo>
                    <a:pt x="15429" y="56"/>
                  </a:lnTo>
                  <a:close/>
                  <a:moveTo>
                    <a:pt x="0" y="83"/>
                  </a:moveTo>
                  <a:lnTo>
                    <a:pt x="83" y="194"/>
                  </a:lnTo>
                  <a:lnTo>
                    <a:pt x="194" y="305"/>
                  </a:lnTo>
                  <a:lnTo>
                    <a:pt x="277" y="360"/>
                  </a:lnTo>
                  <a:lnTo>
                    <a:pt x="277" y="360"/>
                  </a:lnTo>
                  <a:lnTo>
                    <a:pt x="111" y="222"/>
                  </a:lnTo>
                  <a:lnTo>
                    <a:pt x="0" y="83"/>
                  </a:lnTo>
                  <a:close/>
                  <a:moveTo>
                    <a:pt x="15226" y="305"/>
                  </a:moveTo>
                  <a:lnTo>
                    <a:pt x="15016" y="436"/>
                  </a:lnTo>
                  <a:lnTo>
                    <a:pt x="15016" y="436"/>
                  </a:lnTo>
                  <a:lnTo>
                    <a:pt x="15060" y="416"/>
                  </a:lnTo>
                  <a:lnTo>
                    <a:pt x="15199" y="332"/>
                  </a:lnTo>
                  <a:lnTo>
                    <a:pt x="15226" y="305"/>
                  </a:lnTo>
                  <a:close/>
                  <a:moveTo>
                    <a:pt x="277" y="360"/>
                  </a:moveTo>
                  <a:lnTo>
                    <a:pt x="360" y="416"/>
                  </a:lnTo>
                  <a:lnTo>
                    <a:pt x="433" y="447"/>
                  </a:lnTo>
                  <a:lnTo>
                    <a:pt x="277" y="360"/>
                  </a:lnTo>
                  <a:close/>
                  <a:moveTo>
                    <a:pt x="15016" y="436"/>
                  </a:moveTo>
                  <a:lnTo>
                    <a:pt x="14645" y="609"/>
                  </a:lnTo>
                  <a:lnTo>
                    <a:pt x="14728" y="582"/>
                  </a:lnTo>
                  <a:lnTo>
                    <a:pt x="15005" y="443"/>
                  </a:lnTo>
                  <a:lnTo>
                    <a:pt x="15016" y="436"/>
                  </a:lnTo>
                  <a:close/>
                  <a:moveTo>
                    <a:pt x="433" y="447"/>
                  </a:moveTo>
                  <a:lnTo>
                    <a:pt x="526" y="499"/>
                  </a:lnTo>
                  <a:lnTo>
                    <a:pt x="803" y="609"/>
                  </a:lnTo>
                  <a:lnTo>
                    <a:pt x="1163" y="748"/>
                  </a:lnTo>
                  <a:lnTo>
                    <a:pt x="1512" y="847"/>
                  </a:lnTo>
                  <a:lnTo>
                    <a:pt x="1512" y="847"/>
                  </a:lnTo>
                  <a:lnTo>
                    <a:pt x="1025" y="692"/>
                  </a:lnTo>
                  <a:lnTo>
                    <a:pt x="554" y="499"/>
                  </a:lnTo>
                  <a:lnTo>
                    <a:pt x="433" y="447"/>
                  </a:lnTo>
                  <a:close/>
                  <a:moveTo>
                    <a:pt x="14645" y="609"/>
                  </a:moveTo>
                  <a:lnTo>
                    <a:pt x="14147" y="775"/>
                  </a:lnTo>
                  <a:lnTo>
                    <a:pt x="13694" y="905"/>
                  </a:lnTo>
                  <a:lnTo>
                    <a:pt x="14008" y="831"/>
                  </a:lnTo>
                  <a:lnTo>
                    <a:pt x="14396" y="692"/>
                  </a:lnTo>
                  <a:lnTo>
                    <a:pt x="14645" y="609"/>
                  </a:lnTo>
                  <a:close/>
                  <a:moveTo>
                    <a:pt x="1512" y="847"/>
                  </a:moveTo>
                  <a:lnTo>
                    <a:pt x="1634" y="886"/>
                  </a:lnTo>
                  <a:lnTo>
                    <a:pt x="1750" y="908"/>
                  </a:lnTo>
                  <a:lnTo>
                    <a:pt x="1750" y="908"/>
                  </a:lnTo>
                  <a:lnTo>
                    <a:pt x="1551" y="858"/>
                  </a:lnTo>
                  <a:lnTo>
                    <a:pt x="1512" y="847"/>
                  </a:lnTo>
                  <a:close/>
                  <a:moveTo>
                    <a:pt x="13694" y="905"/>
                  </a:moveTo>
                  <a:lnTo>
                    <a:pt x="13538" y="942"/>
                  </a:lnTo>
                  <a:lnTo>
                    <a:pt x="13459" y="960"/>
                  </a:lnTo>
                  <a:lnTo>
                    <a:pt x="13459" y="960"/>
                  </a:lnTo>
                  <a:lnTo>
                    <a:pt x="13565" y="942"/>
                  </a:lnTo>
                  <a:lnTo>
                    <a:pt x="13694" y="905"/>
                  </a:lnTo>
                  <a:close/>
                  <a:moveTo>
                    <a:pt x="1750" y="908"/>
                  </a:moveTo>
                  <a:lnTo>
                    <a:pt x="1993" y="969"/>
                  </a:lnTo>
                  <a:lnTo>
                    <a:pt x="2492" y="1052"/>
                  </a:lnTo>
                  <a:lnTo>
                    <a:pt x="2794" y="1098"/>
                  </a:lnTo>
                  <a:lnTo>
                    <a:pt x="2794" y="1098"/>
                  </a:lnTo>
                  <a:lnTo>
                    <a:pt x="2215" y="997"/>
                  </a:lnTo>
                  <a:lnTo>
                    <a:pt x="1750" y="908"/>
                  </a:lnTo>
                  <a:close/>
                  <a:moveTo>
                    <a:pt x="13459" y="960"/>
                  </a:moveTo>
                  <a:lnTo>
                    <a:pt x="12928" y="1052"/>
                  </a:lnTo>
                  <a:lnTo>
                    <a:pt x="12449" y="1145"/>
                  </a:lnTo>
                  <a:lnTo>
                    <a:pt x="12449" y="1145"/>
                  </a:lnTo>
                  <a:lnTo>
                    <a:pt x="12513" y="1135"/>
                  </a:lnTo>
                  <a:lnTo>
                    <a:pt x="13067" y="1052"/>
                  </a:lnTo>
                  <a:lnTo>
                    <a:pt x="13459" y="960"/>
                  </a:lnTo>
                  <a:close/>
                  <a:moveTo>
                    <a:pt x="12449" y="1145"/>
                  </a:moveTo>
                  <a:lnTo>
                    <a:pt x="11932" y="1218"/>
                  </a:lnTo>
                  <a:lnTo>
                    <a:pt x="11607" y="1253"/>
                  </a:lnTo>
                  <a:lnTo>
                    <a:pt x="11607" y="1253"/>
                  </a:lnTo>
                  <a:lnTo>
                    <a:pt x="12209" y="1191"/>
                  </a:lnTo>
                  <a:lnTo>
                    <a:pt x="12449" y="1145"/>
                  </a:lnTo>
                  <a:close/>
                  <a:moveTo>
                    <a:pt x="2794" y="1098"/>
                  </a:moveTo>
                  <a:lnTo>
                    <a:pt x="2852" y="1108"/>
                  </a:lnTo>
                  <a:lnTo>
                    <a:pt x="3544" y="1218"/>
                  </a:lnTo>
                  <a:lnTo>
                    <a:pt x="4291" y="1301"/>
                  </a:lnTo>
                  <a:lnTo>
                    <a:pt x="4488" y="1315"/>
                  </a:lnTo>
                  <a:lnTo>
                    <a:pt x="4488" y="1315"/>
                  </a:lnTo>
                  <a:lnTo>
                    <a:pt x="3599" y="1218"/>
                  </a:lnTo>
                  <a:lnTo>
                    <a:pt x="2794" y="1098"/>
                  </a:lnTo>
                  <a:close/>
                  <a:moveTo>
                    <a:pt x="4488" y="1315"/>
                  </a:moveTo>
                  <a:lnTo>
                    <a:pt x="4873" y="1357"/>
                  </a:lnTo>
                  <a:lnTo>
                    <a:pt x="6257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6810" y="1440"/>
                  </a:lnTo>
                  <a:lnTo>
                    <a:pt x="5925" y="1412"/>
                  </a:lnTo>
                  <a:lnTo>
                    <a:pt x="5094" y="1357"/>
                  </a:lnTo>
                  <a:lnTo>
                    <a:pt x="4488" y="1315"/>
                  </a:lnTo>
                  <a:close/>
                  <a:moveTo>
                    <a:pt x="11607" y="1253"/>
                  </a:moveTo>
                  <a:lnTo>
                    <a:pt x="11406" y="1274"/>
                  </a:lnTo>
                  <a:lnTo>
                    <a:pt x="10548" y="1357"/>
                  </a:lnTo>
                  <a:lnTo>
                    <a:pt x="9662" y="1412"/>
                  </a:lnTo>
                  <a:lnTo>
                    <a:pt x="8693" y="1440"/>
                  </a:lnTo>
                  <a:lnTo>
                    <a:pt x="7724" y="1468"/>
                  </a:lnTo>
                  <a:lnTo>
                    <a:pt x="9219" y="1440"/>
                  </a:lnTo>
                  <a:lnTo>
                    <a:pt x="10631" y="1357"/>
                  </a:lnTo>
                  <a:lnTo>
                    <a:pt x="11607" y="1253"/>
                  </a:lnTo>
                  <a:close/>
                </a:path>
              </a:pathLst>
            </a:custGeom>
            <a:solidFill>
              <a:srgbClr val="175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9"/>
            <p:cNvSpPr/>
            <p:nvPr/>
          </p:nvSpPr>
          <p:spPr>
            <a:xfrm>
              <a:off x="5831238" y="607850"/>
              <a:ext cx="386200" cy="36700"/>
            </a:xfrm>
            <a:custGeom>
              <a:avLst/>
              <a:gdLst/>
              <a:ahLst/>
              <a:cxnLst/>
              <a:rect l="l" t="t" r="r" b="b"/>
              <a:pathLst>
                <a:path w="15448" h="1468" fill="none" extrusionOk="0">
                  <a:moveTo>
                    <a:pt x="15448" y="0"/>
                  </a:moveTo>
                  <a:lnTo>
                    <a:pt x="15448" y="0"/>
                  </a:lnTo>
                  <a:lnTo>
                    <a:pt x="15420" y="83"/>
                  </a:lnTo>
                  <a:lnTo>
                    <a:pt x="15365" y="166"/>
                  </a:lnTo>
                  <a:lnTo>
                    <a:pt x="15226" y="305"/>
                  </a:lnTo>
                  <a:lnTo>
                    <a:pt x="15005" y="443"/>
                  </a:lnTo>
                  <a:lnTo>
                    <a:pt x="14728" y="582"/>
                  </a:lnTo>
                  <a:lnTo>
                    <a:pt x="14396" y="692"/>
                  </a:lnTo>
                  <a:lnTo>
                    <a:pt x="14008" y="831"/>
                  </a:lnTo>
                  <a:lnTo>
                    <a:pt x="13538" y="942"/>
                  </a:lnTo>
                  <a:lnTo>
                    <a:pt x="13067" y="1052"/>
                  </a:lnTo>
                  <a:lnTo>
                    <a:pt x="12513" y="1135"/>
                  </a:lnTo>
                  <a:lnTo>
                    <a:pt x="11932" y="1218"/>
                  </a:lnTo>
                  <a:lnTo>
                    <a:pt x="10631" y="1357"/>
                  </a:lnTo>
                  <a:lnTo>
                    <a:pt x="9219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6257" y="1440"/>
                  </a:lnTo>
                  <a:lnTo>
                    <a:pt x="4873" y="1357"/>
                  </a:lnTo>
                  <a:lnTo>
                    <a:pt x="3599" y="1218"/>
                  </a:lnTo>
                  <a:lnTo>
                    <a:pt x="2492" y="1052"/>
                  </a:lnTo>
                  <a:lnTo>
                    <a:pt x="1993" y="969"/>
                  </a:lnTo>
                  <a:lnTo>
                    <a:pt x="1551" y="858"/>
                  </a:lnTo>
                  <a:lnTo>
                    <a:pt x="1163" y="748"/>
                  </a:lnTo>
                  <a:lnTo>
                    <a:pt x="803" y="609"/>
                  </a:lnTo>
                  <a:lnTo>
                    <a:pt x="526" y="499"/>
                  </a:lnTo>
                  <a:lnTo>
                    <a:pt x="277" y="360"/>
                  </a:lnTo>
                  <a:lnTo>
                    <a:pt x="111" y="222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83" y="194"/>
                  </a:lnTo>
                  <a:lnTo>
                    <a:pt x="194" y="305"/>
                  </a:lnTo>
                  <a:lnTo>
                    <a:pt x="360" y="416"/>
                  </a:lnTo>
                  <a:lnTo>
                    <a:pt x="554" y="499"/>
                  </a:lnTo>
                  <a:lnTo>
                    <a:pt x="1025" y="692"/>
                  </a:lnTo>
                  <a:lnTo>
                    <a:pt x="1634" y="886"/>
                  </a:lnTo>
                  <a:lnTo>
                    <a:pt x="1634" y="886"/>
                  </a:lnTo>
                  <a:lnTo>
                    <a:pt x="2215" y="997"/>
                  </a:lnTo>
                  <a:lnTo>
                    <a:pt x="2852" y="1108"/>
                  </a:lnTo>
                  <a:lnTo>
                    <a:pt x="3544" y="1218"/>
                  </a:lnTo>
                  <a:lnTo>
                    <a:pt x="4291" y="1301"/>
                  </a:lnTo>
                  <a:lnTo>
                    <a:pt x="5094" y="1357"/>
                  </a:lnTo>
                  <a:lnTo>
                    <a:pt x="5925" y="1412"/>
                  </a:lnTo>
                  <a:lnTo>
                    <a:pt x="6810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8693" y="1440"/>
                  </a:lnTo>
                  <a:lnTo>
                    <a:pt x="9662" y="1412"/>
                  </a:lnTo>
                  <a:lnTo>
                    <a:pt x="10548" y="1357"/>
                  </a:lnTo>
                  <a:lnTo>
                    <a:pt x="11406" y="1274"/>
                  </a:lnTo>
                  <a:lnTo>
                    <a:pt x="12209" y="1191"/>
                  </a:lnTo>
                  <a:lnTo>
                    <a:pt x="12928" y="1052"/>
                  </a:lnTo>
                  <a:lnTo>
                    <a:pt x="13565" y="942"/>
                  </a:lnTo>
                  <a:lnTo>
                    <a:pt x="14147" y="775"/>
                  </a:lnTo>
                  <a:lnTo>
                    <a:pt x="14147" y="775"/>
                  </a:lnTo>
                  <a:lnTo>
                    <a:pt x="14645" y="609"/>
                  </a:lnTo>
                  <a:lnTo>
                    <a:pt x="15060" y="416"/>
                  </a:lnTo>
                  <a:lnTo>
                    <a:pt x="15199" y="332"/>
                  </a:lnTo>
                  <a:lnTo>
                    <a:pt x="15309" y="222"/>
                  </a:lnTo>
                  <a:lnTo>
                    <a:pt x="15392" y="111"/>
                  </a:lnTo>
                  <a:lnTo>
                    <a:pt x="15448" y="28"/>
                  </a:lnTo>
                  <a:lnTo>
                    <a:pt x="154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extrusionOk="0">
                  <a:moveTo>
                    <a:pt x="7004" y="1"/>
                  </a:moveTo>
                  <a:lnTo>
                    <a:pt x="5814" y="56"/>
                  </a:lnTo>
                  <a:lnTo>
                    <a:pt x="4651" y="139"/>
                  </a:lnTo>
                  <a:lnTo>
                    <a:pt x="3627" y="250"/>
                  </a:lnTo>
                  <a:lnTo>
                    <a:pt x="2658" y="388"/>
                  </a:lnTo>
                  <a:lnTo>
                    <a:pt x="2492" y="416"/>
                  </a:lnTo>
                  <a:lnTo>
                    <a:pt x="1634" y="610"/>
                  </a:lnTo>
                  <a:lnTo>
                    <a:pt x="1246" y="693"/>
                  </a:lnTo>
                  <a:lnTo>
                    <a:pt x="914" y="803"/>
                  </a:lnTo>
                  <a:lnTo>
                    <a:pt x="527" y="970"/>
                  </a:lnTo>
                  <a:lnTo>
                    <a:pt x="250" y="1163"/>
                  </a:lnTo>
                  <a:lnTo>
                    <a:pt x="139" y="1246"/>
                  </a:lnTo>
                  <a:lnTo>
                    <a:pt x="56" y="1329"/>
                  </a:lnTo>
                  <a:lnTo>
                    <a:pt x="28" y="1440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139" y="1828"/>
                  </a:lnTo>
                  <a:lnTo>
                    <a:pt x="305" y="1966"/>
                  </a:lnTo>
                  <a:lnTo>
                    <a:pt x="554" y="2105"/>
                  </a:lnTo>
                  <a:lnTo>
                    <a:pt x="831" y="2215"/>
                  </a:lnTo>
                  <a:lnTo>
                    <a:pt x="1191" y="2354"/>
                  </a:lnTo>
                  <a:lnTo>
                    <a:pt x="1579" y="2464"/>
                  </a:lnTo>
                  <a:lnTo>
                    <a:pt x="2021" y="2575"/>
                  </a:lnTo>
                  <a:lnTo>
                    <a:pt x="2520" y="2658"/>
                  </a:lnTo>
                  <a:lnTo>
                    <a:pt x="3627" y="2824"/>
                  </a:lnTo>
                  <a:lnTo>
                    <a:pt x="4901" y="2963"/>
                  </a:lnTo>
                  <a:lnTo>
                    <a:pt x="6285" y="3046"/>
                  </a:lnTo>
                  <a:lnTo>
                    <a:pt x="7752" y="3074"/>
                  </a:lnTo>
                  <a:lnTo>
                    <a:pt x="9247" y="3046"/>
                  </a:lnTo>
                  <a:lnTo>
                    <a:pt x="10659" y="2963"/>
                  </a:lnTo>
                  <a:lnTo>
                    <a:pt x="11960" y="2824"/>
                  </a:lnTo>
                  <a:lnTo>
                    <a:pt x="12541" y="2741"/>
                  </a:lnTo>
                  <a:lnTo>
                    <a:pt x="13095" y="2658"/>
                  </a:lnTo>
                  <a:lnTo>
                    <a:pt x="13566" y="2548"/>
                  </a:lnTo>
                  <a:lnTo>
                    <a:pt x="14036" y="2437"/>
                  </a:lnTo>
                  <a:lnTo>
                    <a:pt x="14424" y="2298"/>
                  </a:lnTo>
                  <a:lnTo>
                    <a:pt x="14756" y="2188"/>
                  </a:lnTo>
                  <a:lnTo>
                    <a:pt x="15033" y="2049"/>
                  </a:lnTo>
                  <a:lnTo>
                    <a:pt x="15254" y="1911"/>
                  </a:lnTo>
                  <a:lnTo>
                    <a:pt x="15393" y="1772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440"/>
                  </a:lnTo>
                  <a:lnTo>
                    <a:pt x="15393" y="1274"/>
                  </a:lnTo>
                  <a:lnTo>
                    <a:pt x="15254" y="1163"/>
                  </a:lnTo>
                  <a:lnTo>
                    <a:pt x="15033" y="1025"/>
                  </a:lnTo>
                  <a:lnTo>
                    <a:pt x="14784" y="887"/>
                  </a:lnTo>
                  <a:lnTo>
                    <a:pt x="14451" y="776"/>
                  </a:lnTo>
                  <a:lnTo>
                    <a:pt x="14064" y="637"/>
                  </a:lnTo>
                  <a:lnTo>
                    <a:pt x="13649" y="554"/>
                  </a:lnTo>
                  <a:lnTo>
                    <a:pt x="13150" y="444"/>
                  </a:lnTo>
                  <a:lnTo>
                    <a:pt x="12071" y="277"/>
                  </a:lnTo>
                  <a:lnTo>
                    <a:pt x="10853" y="139"/>
                  </a:lnTo>
                  <a:lnTo>
                    <a:pt x="10022" y="56"/>
                  </a:lnTo>
                  <a:lnTo>
                    <a:pt x="9136" y="28"/>
                  </a:lnTo>
                  <a:lnTo>
                    <a:pt x="8859" y="28"/>
                  </a:lnTo>
                  <a:lnTo>
                    <a:pt x="8167" y="1"/>
                  </a:lnTo>
                  <a:close/>
                </a:path>
              </a:pathLst>
            </a:custGeom>
            <a:solidFill>
              <a:srgbClr val="175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fill="none" extrusionOk="0">
                  <a:moveTo>
                    <a:pt x="7752" y="1"/>
                  </a:moveTo>
                  <a:lnTo>
                    <a:pt x="7752" y="1"/>
                  </a:lnTo>
                  <a:lnTo>
                    <a:pt x="7032" y="1"/>
                  </a:lnTo>
                  <a:lnTo>
                    <a:pt x="7032" y="1"/>
                  </a:lnTo>
                  <a:lnTo>
                    <a:pt x="7004" y="1"/>
                  </a:lnTo>
                  <a:lnTo>
                    <a:pt x="7004" y="1"/>
                  </a:lnTo>
                  <a:lnTo>
                    <a:pt x="5814" y="56"/>
                  </a:lnTo>
                  <a:lnTo>
                    <a:pt x="4651" y="139"/>
                  </a:lnTo>
                  <a:lnTo>
                    <a:pt x="3627" y="250"/>
                  </a:lnTo>
                  <a:lnTo>
                    <a:pt x="2658" y="388"/>
                  </a:lnTo>
                  <a:lnTo>
                    <a:pt x="2658" y="388"/>
                  </a:lnTo>
                  <a:lnTo>
                    <a:pt x="2492" y="416"/>
                  </a:lnTo>
                  <a:lnTo>
                    <a:pt x="2492" y="416"/>
                  </a:lnTo>
                  <a:lnTo>
                    <a:pt x="1634" y="610"/>
                  </a:lnTo>
                  <a:lnTo>
                    <a:pt x="1246" y="693"/>
                  </a:lnTo>
                  <a:lnTo>
                    <a:pt x="914" y="803"/>
                  </a:lnTo>
                  <a:lnTo>
                    <a:pt x="914" y="803"/>
                  </a:lnTo>
                  <a:lnTo>
                    <a:pt x="527" y="970"/>
                  </a:lnTo>
                  <a:lnTo>
                    <a:pt x="250" y="1163"/>
                  </a:lnTo>
                  <a:lnTo>
                    <a:pt x="139" y="1246"/>
                  </a:lnTo>
                  <a:lnTo>
                    <a:pt x="56" y="1329"/>
                  </a:lnTo>
                  <a:lnTo>
                    <a:pt x="28" y="1440"/>
                  </a:lnTo>
                  <a:lnTo>
                    <a:pt x="1" y="1523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28" y="1689"/>
                  </a:lnTo>
                  <a:lnTo>
                    <a:pt x="139" y="1828"/>
                  </a:lnTo>
                  <a:lnTo>
                    <a:pt x="305" y="1966"/>
                  </a:lnTo>
                  <a:lnTo>
                    <a:pt x="554" y="2105"/>
                  </a:lnTo>
                  <a:lnTo>
                    <a:pt x="831" y="2215"/>
                  </a:lnTo>
                  <a:lnTo>
                    <a:pt x="1191" y="2354"/>
                  </a:lnTo>
                  <a:lnTo>
                    <a:pt x="1579" y="2464"/>
                  </a:lnTo>
                  <a:lnTo>
                    <a:pt x="2021" y="2575"/>
                  </a:lnTo>
                  <a:lnTo>
                    <a:pt x="2520" y="2658"/>
                  </a:lnTo>
                  <a:lnTo>
                    <a:pt x="3627" y="2824"/>
                  </a:lnTo>
                  <a:lnTo>
                    <a:pt x="4901" y="2963"/>
                  </a:lnTo>
                  <a:lnTo>
                    <a:pt x="6285" y="3046"/>
                  </a:lnTo>
                  <a:lnTo>
                    <a:pt x="7752" y="3074"/>
                  </a:lnTo>
                  <a:lnTo>
                    <a:pt x="7752" y="3074"/>
                  </a:lnTo>
                  <a:lnTo>
                    <a:pt x="9247" y="3046"/>
                  </a:lnTo>
                  <a:lnTo>
                    <a:pt x="10659" y="2963"/>
                  </a:lnTo>
                  <a:lnTo>
                    <a:pt x="11960" y="2824"/>
                  </a:lnTo>
                  <a:lnTo>
                    <a:pt x="12541" y="2741"/>
                  </a:lnTo>
                  <a:lnTo>
                    <a:pt x="13095" y="2658"/>
                  </a:lnTo>
                  <a:lnTo>
                    <a:pt x="13566" y="2548"/>
                  </a:lnTo>
                  <a:lnTo>
                    <a:pt x="14036" y="2437"/>
                  </a:lnTo>
                  <a:lnTo>
                    <a:pt x="14424" y="2298"/>
                  </a:lnTo>
                  <a:lnTo>
                    <a:pt x="14756" y="2188"/>
                  </a:lnTo>
                  <a:lnTo>
                    <a:pt x="15033" y="2049"/>
                  </a:lnTo>
                  <a:lnTo>
                    <a:pt x="15254" y="1911"/>
                  </a:lnTo>
                  <a:lnTo>
                    <a:pt x="15393" y="1772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440"/>
                  </a:lnTo>
                  <a:lnTo>
                    <a:pt x="15476" y="1440"/>
                  </a:lnTo>
                  <a:lnTo>
                    <a:pt x="15393" y="1274"/>
                  </a:lnTo>
                  <a:lnTo>
                    <a:pt x="15254" y="1163"/>
                  </a:lnTo>
                  <a:lnTo>
                    <a:pt x="15033" y="1025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451" y="776"/>
                  </a:lnTo>
                  <a:lnTo>
                    <a:pt x="14064" y="637"/>
                  </a:lnTo>
                  <a:lnTo>
                    <a:pt x="13649" y="554"/>
                  </a:lnTo>
                  <a:lnTo>
                    <a:pt x="13150" y="444"/>
                  </a:lnTo>
                  <a:lnTo>
                    <a:pt x="12071" y="277"/>
                  </a:lnTo>
                  <a:lnTo>
                    <a:pt x="10853" y="139"/>
                  </a:lnTo>
                  <a:lnTo>
                    <a:pt x="10853" y="139"/>
                  </a:lnTo>
                  <a:lnTo>
                    <a:pt x="10022" y="56"/>
                  </a:lnTo>
                  <a:lnTo>
                    <a:pt x="9136" y="28"/>
                  </a:lnTo>
                  <a:lnTo>
                    <a:pt x="9136" y="28"/>
                  </a:lnTo>
                  <a:lnTo>
                    <a:pt x="8859" y="28"/>
                  </a:lnTo>
                  <a:lnTo>
                    <a:pt x="8859" y="28"/>
                  </a:lnTo>
                  <a:lnTo>
                    <a:pt x="8167" y="1"/>
                  </a:lnTo>
                  <a:lnTo>
                    <a:pt x="8167" y="1"/>
                  </a:lnTo>
                  <a:lnTo>
                    <a:pt x="77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9"/>
            <p:cNvSpPr/>
            <p:nvPr/>
          </p:nvSpPr>
          <p:spPr>
            <a:xfrm>
              <a:off x="6167588" y="717200"/>
              <a:ext cx="60225" cy="107300"/>
            </a:xfrm>
            <a:custGeom>
              <a:avLst/>
              <a:gdLst/>
              <a:ahLst/>
              <a:cxnLst/>
              <a:rect l="l" t="t" r="r" b="b"/>
              <a:pathLst>
                <a:path w="2409" h="4292" extrusionOk="0">
                  <a:moveTo>
                    <a:pt x="1412" y="0"/>
                  </a:moveTo>
                  <a:lnTo>
                    <a:pt x="1246" y="28"/>
                  </a:lnTo>
                  <a:lnTo>
                    <a:pt x="1052" y="83"/>
                  </a:lnTo>
                  <a:lnTo>
                    <a:pt x="886" y="166"/>
                  </a:lnTo>
                  <a:lnTo>
                    <a:pt x="693" y="277"/>
                  </a:lnTo>
                  <a:lnTo>
                    <a:pt x="526" y="416"/>
                  </a:lnTo>
                  <a:lnTo>
                    <a:pt x="388" y="609"/>
                  </a:lnTo>
                  <a:lnTo>
                    <a:pt x="250" y="831"/>
                  </a:lnTo>
                  <a:lnTo>
                    <a:pt x="139" y="1108"/>
                  </a:lnTo>
                  <a:lnTo>
                    <a:pt x="56" y="1440"/>
                  </a:lnTo>
                  <a:lnTo>
                    <a:pt x="0" y="1827"/>
                  </a:lnTo>
                  <a:lnTo>
                    <a:pt x="0" y="2243"/>
                  </a:lnTo>
                  <a:lnTo>
                    <a:pt x="0" y="2603"/>
                  </a:lnTo>
                  <a:lnTo>
                    <a:pt x="28" y="2907"/>
                  </a:lnTo>
                  <a:lnTo>
                    <a:pt x="56" y="3184"/>
                  </a:lnTo>
                  <a:lnTo>
                    <a:pt x="139" y="3433"/>
                  </a:lnTo>
                  <a:lnTo>
                    <a:pt x="222" y="3655"/>
                  </a:lnTo>
                  <a:lnTo>
                    <a:pt x="305" y="3821"/>
                  </a:lnTo>
                  <a:lnTo>
                    <a:pt x="416" y="3987"/>
                  </a:lnTo>
                  <a:lnTo>
                    <a:pt x="526" y="4097"/>
                  </a:lnTo>
                  <a:lnTo>
                    <a:pt x="637" y="4180"/>
                  </a:lnTo>
                  <a:lnTo>
                    <a:pt x="776" y="4236"/>
                  </a:lnTo>
                  <a:lnTo>
                    <a:pt x="886" y="4291"/>
                  </a:lnTo>
                  <a:lnTo>
                    <a:pt x="1163" y="4291"/>
                  </a:lnTo>
                  <a:lnTo>
                    <a:pt x="1274" y="4264"/>
                  </a:lnTo>
                  <a:lnTo>
                    <a:pt x="1412" y="4236"/>
                  </a:lnTo>
                  <a:lnTo>
                    <a:pt x="1523" y="4153"/>
                  </a:lnTo>
                  <a:lnTo>
                    <a:pt x="1661" y="4042"/>
                  </a:lnTo>
                  <a:lnTo>
                    <a:pt x="1772" y="3876"/>
                  </a:lnTo>
                  <a:lnTo>
                    <a:pt x="1911" y="3655"/>
                  </a:lnTo>
                  <a:lnTo>
                    <a:pt x="2021" y="3433"/>
                  </a:lnTo>
                  <a:lnTo>
                    <a:pt x="2132" y="3156"/>
                  </a:lnTo>
                  <a:lnTo>
                    <a:pt x="2215" y="2852"/>
                  </a:lnTo>
                  <a:lnTo>
                    <a:pt x="2298" y="2547"/>
                  </a:lnTo>
                  <a:lnTo>
                    <a:pt x="2354" y="2215"/>
                  </a:lnTo>
                  <a:lnTo>
                    <a:pt x="2381" y="1883"/>
                  </a:lnTo>
                  <a:lnTo>
                    <a:pt x="2409" y="1551"/>
                  </a:lnTo>
                  <a:lnTo>
                    <a:pt x="2381" y="1218"/>
                  </a:lnTo>
                  <a:lnTo>
                    <a:pt x="2354" y="886"/>
                  </a:lnTo>
                  <a:lnTo>
                    <a:pt x="2271" y="582"/>
                  </a:lnTo>
                  <a:lnTo>
                    <a:pt x="2160" y="305"/>
                  </a:lnTo>
                  <a:lnTo>
                    <a:pt x="1994" y="28"/>
                  </a:lnTo>
                  <a:lnTo>
                    <a:pt x="1938" y="28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9"/>
            <p:cNvSpPr/>
            <p:nvPr/>
          </p:nvSpPr>
          <p:spPr>
            <a:xfrm>
              <a:off x="5443663" y="-92550"/>
              <a:ext cx="335000" cy="332225"/>
            </a:xfrm>
            <a:custGeom>
              <a:avLst/>
              <a:gdLst/>
              <a:ahLst/>
              <a:cxnLst/>
              <a:rect l="l" t="t" r="r" b="b"/>
              <a:pathLst>
                <a:path w="13400" h="13289" extrusionOk="0">
                  <a:moveTo>
                    <a:pt x="7060" y="1"/>
                  </a:moveTo>
                  <a:lnTo>
                    <a:pt x="6866" y="28"/>
                  </a:lnTo>
                  <a:lnTo>
                    <a:pt x="6700" y="84"/>
                  </a:lnTo>
                  <a:lnTo>
                    <a:pt x="6534" y="139"/>
                  </a:lnTo>
                  <a:lnTo>
                    <a:pt x="6340" y="250"/>
                  </a:lnTo>
                  <a:lnTo>
                    <a:pt x="6174" y="360"/>
                  </a:lnTo>
                  <a:lnTo>
                    <a:pt x="5980" y="527"/>
                  </a:lnTo>
                  <a:lnTo>
                    <a:pt x="5786" y="720"/>
                  </a:lnTo>
                  <a:lnTo>
                    <a:pt x="5648" y="637"/>
                  </a:lnTo>
                  <a:lnTo>
                    <a:pt x="5288" y="499"/>
                  </a:lnTo>
                  <a:lnTo>
                    <a:pt x="5039" y="416"/>
                  </a:lnTo>
                  <a:lnTo>
                    <a:pt x="4734" y="360"/>
                  </a:lnTo>
                  <a:lnTo>
                    <a:pt x="4430" y="305"/>
                  </a:lnTo>
                  <a:lnTo>
                    <a:pt x="4098" y="277"/>
                  </a:lnTo>
                  <a:lnTo>
                    <a:pt x="3765" y="305"/>
                  </a:lnTo>
                  <a:lnTo>
                    <a:pt x="3433" y="388"/>
                  </a:lnTo>
                  <a:lnTo>
                    <a:pt x="3267" y="444"/>
                  </a:lnTo>
                  <a:lnTo>
                    <a:pt x="3101" y="527"/>
                  </a:lnTo>
                  <a:lnTo>
                    <a:pt x="2963" y="610"/>
                  </a:lnTo>
                  <a:lnTo>
                    <a:pt x="2796" y="720"/>
                  </a:lnTo>
                  <a:lnTo>
                    <a:pt x="2658" y="859"/>
                  </a:lnTo>
                  <a:lnTo>
                    <a:pt x="2520" y="997"/>
                  </a:lnTo>
                  <a:lnTo>
                    <a:pt x="2409" y="1163"/>
                  </a:lnTo>
                  <a:lnTo>
                    <a:pt x="2298" y="1385"/>
                  </a:lnTo>
                  <a:lnTo>
                    <a:pt x="2187" y="1606"/>
                  </a:lnTo>
                  <a:lnTo>
                    <a:pt x="2104" y="1855"/>
                  </a:lnTo>
                  <a:lnTo>
                    <a:pt x="2021" y="2132"/>
                  </a:lnTo>
                  <a:lnTo>
                    <a:pt x="1938" y="2437"/>
                  </a:lnTo>
                  <a:lnTo>
                    <a:pt x="1661" y="2492"/>
                  </a:lnTo>
                  <a:lnTo>
                    <a:pt x="1385" y="2575"/>
                  </a:lnTo>
                  <a:lnTo>
                    <a:pt x="1218" y="2631"/>
                  </a:lnTo>
                  <a:lnTo>
                    <a:pt x="1080" y="2714"/>
                  </a:lnTo>
                  <a:lnTo>
                    <a:pt x="942" y="2824"/>
                  </a:lnTo>
                  <a:lnTo>
                    <a:pt x="803" y="2963"/>
                  </a:lnTo>
                  <a:lnTo>
                    <a:pt x="720" y="3101"/>
                  </a:lnTo>
                  <a:lnTo>
                    <a:pt x="637" y="3267"/>
                  </a:lnTo>
                  <a:lnTo>
                    <a:pt x="582" y="3489"/>
                  </a:lnTo>
                  <a:lnTo>
                    <a:pt x="609" y="3710"/>
                  </a:lnTo>
                  <a:lnTo>
                    <a:pt x="637" y="3959"/>
                  </a:lnTo>
                  <a:lnTo>
                    <a:pt x="748" y="4264"/>
                  </a:lnTo>
                  <a:lnTo>
                    <a:pt x="693" y="4292"/>
                  </a:lnTo>
                  <a:lnTo>
                    <a:pt x="554" y="4375"/>
                  </a:lnTo>
                  <a:lnTo>
                    <a:pt x="333" y="4541"/>
                  </a:lnTo>
                  <a:lnTo>
                    <a:pt x="250" y="4651"/>
                  </a:lnTo>
                  <a:lnTo>
                    <a:pt x="167" y="4762"/>
                  </a:lnTo>
                  <a:lnTo>
                    <a:pt x="83" y="4928"/>
                  </a:lnTo>
                  <a:lnTo>
                    <a:pt x="28" y="5094"/>
                  </a:lnTo>
                  <a:lnTo>
                    <a:pt x="0" y="5260"/>
                  </a:lnTo>
                  <a:lnTo>
                    <a:pt x="28" y="5482"/>
                  </a:lnTo>
                  <a:lnTo>
                    <a:pt x="83" y="5703"/>
                  </a:lnTo>
                  <a:lnTo>
                    <a:pt x="167" y="5953"/>
                  </a:lnTo>
                  <a:lnTo>
                    <a:pt x="333" y="6229"/>
                  </a:lnTo>
                  <a:lnTo>
                    <a:pt x="554" y="6506"/>
                  </a:lnTo>
                  <a:lnTo>
                    <a:pt x="526" y="6589"/>
                  </a:lnTo>
                  <a:lnTo>
                    <a:pt x="443" y="6755"/>
                  </a:lnTo>
                  <a:lnTo>
                    <a:pt x="333" y="7005"/>
                  </a:lnTo>
                  <a:lnTo>
                    <a:pt x="305" y="7171"/>
                  </a:lnTo>
                  <a:lnTo>
                    <a:pt x="305" y="7337"/>
                  </a:lnTo>
                  <a:lnTo>
                    <a:pt x="305" y="7503"/>
                  </a:lnTo>
                  <a:lnTo>
                    <a:pt x="333" y="7697"/>
                  </a:lnTo>
                  <a:lnTo>
                    <a:pt x="388" y="7890"/>
                  </a:lnTo>
                  <a:lnTo>
                    <a:pt x="499" y="8084"/>
                  </a:lnTo>
                  <a:lnTo>
                    <a:pt x="637" y="8278"/>
                  </a:lnTo>
                  <a:lnTo>
                    <a:pt x="803" y="8472"/>
                  </a:lnTo>
                  <a:lnTo>
                    <a:pt x="1052" y="8638"/>
                  </a:lnTo>
                  <a:lnTo>
                    <a:pt x="1357" y="8804"/>
                  </a:lnTo>
                  <a:lnTo>
                    <a:pt x="1329" y="8859"/>
                  </a:lnTo>
                  <a:lnTo>
                    <a:pt x="1274" y="9025"/>
                  </a:lnTo>
                  <a:lnTo>
                    <a:pt x="1218" y="9247"/>
                  </a:lnTo>
                  <a:lnTo>
                    <a:pt x="1218" y="9385"/>
                  </a:lnTo>
                  <a:lnTo>
                    <a:pt x="1218" y="9524"/>
                  </a:lnTo>
                  <a:lnTo>
                    <a:pt x="1274" y="9690"/>
                  </a:lnTo>
                  <a:lnTo>
                    <a:pt x="1329" y="9856"/>
                  </a:lnTo>
                  <a:lnTo>
                    <a:pt x="1412" y="10022"/>
                  </a:lnTo>
                  <a:lnTo>
                    <a:pt x="1551" y="10188"/>
                  </a:lnTo>
                  <a:lnTo>
                    <a:pt x="1744" y="10354"/>
                  </a:lnTo>
                  <a:lnTo>
                    <a:pt x="1966" y="10520"/>
                  </a:lnTo>
                  <a:lnTo>
                    <a:pt x="2243" y="10686"/>
                  </a:lnTo>
                  <a:lnTo>
                    <a:pt x="2575" y="10825"/>
                  </a:lnTo>
                  <a:lnTo>
                    <a:pt x="2603" y="11046"/>
                  </a:lnTo>
                  <a:lnTo>
                    <a:pt x="2658" y="11240"/>
                  </a:lnTo>
                  <a:lnTo>
                    <a:pt x="2796" y="11489"/>
                  </a:lnTo>
                  <a:lnTo>
                    <a:pt x="2880" y="11600"/>
                  </a:lnTo>
                  <a:lnTo>
                    <a:pt x="2963" y="11711"/>
                  </a:lnTo>
                  <a:lnTo>
                    <a:pt x="3073" y="11821"/>
                  </a:lnTo>
                  <a:lnTo>
                    <a:pt x="3239" y="11905"/>
                  </a:lnTo>
                  <a:lnTo>
                    <a:pt x="3378" y="11988"/>
                  </a:lnTo>
                  <a:lnTo>
                    <a:pt x="3572" y="12043"/>
                  </a:lnTo>
                  <a:lnTo>
                    <a:pt x="4042" y="12043"/>
                  </a:lnTo>
                  <a:lnTo>
                    <a:pt x="4070" y="12126"/>
                  </a:lnTo>
                  <a:lnTo>
                    <a:pt x="4153" y="12375"/>
                  </a:lnTo>
                  <a:lnTo>
                    <a:pt x="4291" y="12680"/>
                  </a:lnTo>
                  <a:lnTo>
                    <a:pt x="4402" y="12818"/>
                  </a:lnTo>
                  <a:lnTo>
                    <a:pt x="4541" y="12956"/>
                  </a:lnTo>
                  <a:lnTo>
                    <a:pt x="4679" y="13095"/>
                  </a:lnTo>
                  <a:lnTo>
                    <a:pt x="4845" y="13206"/>
                  </a:lnTo>
                  <a:lnTo>
                    <a:pt x="5039" y="13261"/>
                  </a:lnTo>
                  <a:lnTo>
                    <a:pt x="5233" y="13289"/>
                  </a:lnTo>
                  <a:lnTo>
                    <a:pt x="5482" y="13261"/>
                  </a:lnTo>
                  <a:lnTo>
                    <a:pt x="5731" y="13178"/>
                  </a:lnTo>
                  <a:lnTo>
                    <a:pt x="6008" y="13012"/>
                  </a:lnTo>
                  <a:lnTo>
                    <a:pt x="6340" y="12763"/>
                  </a:lnTo>
                  <a:lnTo>
                    <a:pt x="10742" y="9994"/>
                  </a:lnTo>
                  <a:lnTo>
                    <a:pt x="11157" y="9994"/>
                  </a:lnTo>
                  <a:lnTo>
                    <a:pt x="11572" y="9967"/>
                  </a:lnTo>
                  <a:lnTo>
                    <a:pt x="11794" y="9911"/>
                  </a:lnTo>
                  <a:lnTo>
                    <a:pt x="11987" y="9856"/>
                  </a:lnTo>
                  <a:lnTo>
                    <a:pt x="12209" y="9801"/>
                  </a:lnTo>
                  <a:lnTo>
                    <a:pt x="12403" y="9690"/>
                  </a:lnTo>
                  <a:lnTo>
                    <a:pt x="12541" y="9579"/>
                  </a:lnTo>
                  <a:lnTo>
                    <a:pt x="12680" y="9413"/>
                  </a:lnTo>
                  <a:lnTo>
                    <a:pt x="12735" y="9247"/>
                  </a:lnTo>
                  <a:lnTo>
                    <a:pt x="12763" y="9053"/>
                  </a:lnTo>
                  <a:lnTo>
                    <a:pt x="12707" y="8804"/>
                  </a:lnTo>
                  <a:lnTo>
                    <a:pt x="12596" y="8499"/>
                  </a:lnTo>
                  <a:lnTo>
                    <a:pt x="12790" y="8444"/>
                  </a:lnTo>
                  <a:lnTo>
                    <a:pt x="12984" y="8361"/>
                  </a:lnTo>
                  <a:lnTo>
                    <a:pt x="13178" y="8195"/>
                  </a:lnTo>
                  <a:lnTo>
                    <a:pt x="13261" y="8112"/>
                  </a:lnTo>
                  <a:lnTo>
                    <a:pt x="13316" y="7973"/>
                  </a:lnTo>
                  <a:lnTo>
                    <a:pt x="13372" y="7863"/>
                  </a:lnTo>
                  <a:lnTo>
                    <a:pt x="13399" y="7697"/>
                  </a:lnTo>
                  <a:lnTo>
                    <a:pt x="13399" y="7503"/>
                  </a:lnTo>
                  <a:lnTo>
                    <a:pt x="13372" y="7309"/>
                  </a:lnTo>
                  <a:lnTo>
                    <a:pt x="13289" y="7088"/>
                  </a:lnTo>
                  <a:lnTo>
                    <a:pt x="13178" y="6838"/>
                  </a:lnTo>
                  <a:lnTo>
                    <a:pt x="13261" y="6589"/>
                  </a:lnTo>
                  <a:lnTo>
                    <a:pt x="13316" y="6340"/>
                  </a:lnTo>
                  <a:lnTo>
                    <a:pt x="13344" y="6008"/>
                  </a:lnTo>
                  <a:lnTo>
                    <a:pt x="13344" y="5842"/>
                  </a:lnTo>
                  <a:lnTo>
                    <a:pt x="13316" y="5676"/>
                  </a:lnTo>
                  <a:lnTo>
                    <a:pt x="13261" y="5482"/>
                  </a:lnTo>
                  <a:lnTo>
                    <a:pt x="13205" y="5316"/>
                  </a:lnTo>
                  <a:lnTo>
                    <a:pt x="13095" y="5150"/>
                  </a:lnTo>
                  <a:lnTo>
                    <a:pt x="12956" y="4984"/>
                  </a:lnTo>
                  <a:lnTo>
                    <a:pt x="12790" y="4818"/>
                  </a:lnTo>
                  <a:lnTo>
                    <a:pt x="12596" y="4679"/>
                  </a:lnTo>
                  <a:lnTo>
                    <a:pt x="12624" y="4596"/>
                  </a:lnTo>
                  <a:lnTo>
                    <a:pt x="12680" y="4375"/>
                  </a:lnTo>
                  <a:lnTo>
                    <a:pt x="12735" y="4070"/>
                  </a:lnTo>
                  <a:lnTo>
                    <a:pt x="12735" y="3904"/>
                  </a:lnTo>
                  <a:lnTo>
                    <a:pt x="12735" y="3710"/>
                  </a:lnTo>
                  <a:lnTo>
                    <a:pt x="12707" y="3516"/>
                  </a:lnTo>
                  <a:lnTo>
                    <a:pt x="12652" y="3350"/>
                  </a:lnTo>
                  <a:lnTo>
                    <a:pt x="12569" y="3157"/>
                  </a:lnTo>
                  <a:lnTo>
                    <a:pt x="12430" y="2990"/>
                  </a:lnTo>
                  <a:lnTo>
                    <a:pt x="12264" y="2852"/>
                  </a:lnTo>
                  <a:lnTo>
                    <a:pt x="12043" y="2741"/>
                  </a:lnTo>
                  <a:lnTo>
                    <a:pt x="11766" y="2631"/>
                  </a:lnTo>
                  <a:lnTo>
                    <a:pt x="11461" y="2575"/>
                  </a:lnTo>
                  <a:lnTo>
                    <a:pt x="11461" y="2437"/>
                  </a:lnTo>
                  <a:lnTo>
                    <a:pt x="11517" y="2105"/>
                  </a:lnTo>
                  <a:lnTo>
                    <a:pt x="11517" y="1883"/>
                  </a:lnTo>
                  <a:lnTo>
                    <a:pt x="11489" y="1662"/>
                  </a:lnTo>
                  <a:lnTo>
                    <a:pt x="11461" y="1412"/>
                  </a:lnTo>
                  <a:lnTo>
                    <a:pt x="11378" y="1191"/>
                  </a:lnTo>
                  <a:lnTo>
                    <a:pt x="11268" y="970"/>
                  </a:lnTo>
                  <a:lnTo>
                    <a:pt x="11129" y="776"/>
                  </a:lnTo>
                  <a:lnTo>
                    <a:pt x="11018" y="693"/>
                  </a:lnTo>
                  <a:lnTo>
                    <a:pt x="10908" y="637"/>
                  </a:lnTo>
                  <a:lnTo>
                    <a:pt x="10797" y="582"/>
                  </a:lnTo>
                  <a:lnTo>
                    <a:pt x="10659" y="527"/>
                  </a:lnTo>
                  <a:lnTo>
                    <a:pt x="10492" y="499"/>
                  </a:lnTo>
                  <a:lnTo>
                    <a:pt x="10326" y="471"/>
                  </a:lnTo>
                  <a:lnTo>
                    <a:pt x="10133" y="499"/>
                  </a:lnTo>
                  <a:lnTo>
                    <a:pt x="9939" y="499"/>
                  </a:lnTo>
                  <a:lnTo>
                    <a:pt x="9717" y="554"/>
                  </a:lnTo>
                  <a:lnTo>
                    <a:pt x="9468" y="610"/>
                  </a:lnTo>
                  <a:lnTo>
                    <a:pt x="8915" y="831"/>
                  </a:lnTo>
                  <a:lnTo>
                    <a:pt x="8859" y="803"/>
                  </a:lnTo>
                  <a:lnTo>
                    <a:pt x="8748" y="693"/>
                  </a:lnTo>
                  <a:lnTo>
                    <a:pt x="8361" y="416"/>
                  </a:lnTo>
                  <a:lnTo>
                    <a:pt x="8112" y="250"/>
                  </a:lnTo>
                  <a:lnTo>
                    <a:pt x="7835" y="139"/>
                  </a:lnTo>
                  <a:lnTo>
                    <a:pt x="7530" y="28"/>
                  </a:lnTo>
                  <a:lnTo>
                    <a:pt x="7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9"/>
            <p:cNvSpPr/>
            <p:nvPr/>
          </p:nvSpPr>
          <p:spPr>
            <a:xfrm>
              <a:off x="5443663" y="-92550"/>
              <a:ext cx="335000" cy="332225"/>
            </a:xfrm>
            <a:custGeom>
              <a:avLst/>
              <a:gdLst/>
              <a:ahLst/>
              <a:cxnLst/>
              <a:rect l="l" t="t" r="r" b="b"/>
              <a:pathLst>
                <a:path w="13400" h="13289" fill="none" extrusionOk="0">
                  <a:moveTo>
                    <a:pt x="8915" y="831"/>
                  </a:moveTo>
                  <a:lnTo>
                    <a:pt x="8915" y="831"/>
                  </a:lnTo>
                  <a:lnTo>
                    <a:pt x="8859" y="803"/>
                  </a:lnTo>
                  <a:lnTo>
                    <a:pt x="8748" y="693"/>
                  </a:lnTo>
                  <a:lnTo>
                    <a:pt x="8361" y="416"/>
                  </a:lnTo>
                  <a:lnTo>
                    <a:pt x="8361" y="416"/>
                  </a:lnTo>
                  <a:lnTo>
                    <a:pt x="8112" y="250"/>
                  </a:lnTo>
                  <a:lnTo>
                    <a:pt x="7835" y="139"/>
                  </a:lnTo>
                  <a:lnTo>
                    <a:pt x="7530" y="28"/>
                  </a:lnTo>
                  <a:lnTo>
                    <a:pt x="7226" y="1"/>
                  </a:lnTo>
                  <a:lnTo>
                    <a:pt x="7060" y="1"/>
                  </a:lnTo>
                  <a:lnTo>
                    <a:pt x="6866" y="28"/>
                  </a:lnTo>
                  <a:lnTo>
                    <a:pt x="6700" y="84"/>
                  </a:lnTo>
                  <a:lnTo>
                    <a:pt x="6534" y="139"/>
                  </a:lnTo>
                  <a:lnTo>
                    <a:pt x="6340" y="250"/>
                  </a:lnTo>
                  <a:lnTo>
                    <a:pt x="6174" y="360"/>
                  </a:lnTo>
                  <a:lnTo>
                    <a:pt x="5980" y="527"/>
                  </a:lnTo>
                  <a:lnTo>
                    <a:pt x="5786" y="720"/>
                  </a:lnTo>
                  <a:lnTo>
                    <a:pt x="5786" y="720"/>
                  </a:lnTo>
                  <a:lnTo>
                    <a:pt x="5648" y="637"/>
                  </a:lnTo>
                  <a:lnTo>
                    <a:pt x="5288" y="499"/>
                  </a:lnTo>
                  <a:lnTo>
                    <a:pt x="5039" y="416"/>
                  </a:lnTo>
                  <a:lnTo>
                    <a:pt x="4734" y="360"/>
                  </a:lnTo>
                  <a:lnTo>
                    <a:pt x="4430" y="305"/>
                  </a:lnTo>
                  <a:lnTo>
                    <a:pt x="4098" y="277"/>
                  </a:lnTo>
                  <a:lnTo>
                    <a:pt x="3765" y="305"/>
                  </a:lnTo>
                  <a:lnTo>
                    <a:pt x="3433" y="388"/>
                  </a:lnTo>
                  <a:lnTo>
                    <a:pt x="3267" y="444"/>
                  </a:lnTo>
                  <a:lnTo>
                    <a:pt x="3101" y="527"/>
                  </a:lnTo>
                  <a:lnTo>
                    <a:pt x="2963" y="610"/>
                  </a:lnTo>
                  <a:lnTo>
                    <a:pt x="2796" y="720"/>
                  </a:lnTo>
                  <a:lnTo>
                    <a:pt x="2658" y="859"/>
                  </a:lnTo>
                  <a:lnTo>
                    <a:pt x="2520" y="997"/>
                  </a:lnTo>
                  <a:lnTo>
                    <a:pt x="2409" y="1163"/>
                  </a:lnTo>
                  <a:lnTo>
                    <a:pt x="2298" y="1385"/>
                  </a:lnTo>
                  <a:lnTo>
                    <a:pt x="2187" y="1606"/>
                  </a:lnTo>
                  <a:lnTo>
                    <a:pt x="2104" y="1855"/>
                  </a:lnTo>
                  <a:lnTo>
                    <a:pt x="2021" y="2132"/>
                  </a:lnTo>
                  <a:lnTo>
                    <a:pt x="1938" y="2437"/>
                  </a:lnTo>
                  <a:lnTo>
                    <a:pt x="1938" y="2437"/>
                  </a:lnTo>
                  <a:lnTo>
                    <a:pt x="1661" y="2492"/>
                  </a:lnTo>
                  <a:lnTo>
                    <a:pt x="1385" y="2575"/>
                  </a:lnTo>
                  <a:lnTo>
                    <a:pt x="1218" y="2631"/>
                  </a:lnTo>
                  <a:lnTo>
                    <a:pt x="1080" y="2714"/>
                  </a:lnTo>
                  <a:lnTo>
                    <a:pt x="942" y="2824"/>
                  </a:lnTo>
                  <a:lnTo>
                    <a:pt x="803" y="2963"/>
                  </a:lnTo>
                  <a:lnTo>
                    <a:pt x="720" y="3101"/>
                  </a:lnTo>
                  <a:lnTo>
                    <a:pt x="637" y="3267"/>
                  </a:lnTo>
                  <a:lnTo>
                    <a:pt x="582" y="3489"/>
                  </a:lnTo>
                  <a:lnTo>
                    <a:pt x="609" y="3710"/>
                  </a:lnTo>
                  <a:lnTo>
                    <a:pt x="637" y="3959"/>
                  </a:lnTo>
                  <a:lnTo>
                    <a:pt x="748" y="4264"/>
                  </a:lnTo>
                  <a:lnTo>
                    <a:pt x="748" y="4264"/>
                  </a:lnTo>
                  <a:lnTo>
                    <a:pt x="693" y="4292"/>
                  </a:lnTo>
                  <a:lnTo>
                    <a:pt x="554" y="4375"/>
                  </a:lnTo>
                  <a:lnTo>
                    <a:pt x="333" y="4541"/>
                  </a:lnTo>
                  <a:lnTo>
                    <a:pt x="250" y="4651"/>
                  </a:lnTo>
                  <a:lnTo>
                    <a:pt x="167" y="4762"/>
                  </a:lnTo>
                  <a:lnTo>
                    <a:pt x="83" y="4928"/>
                  </a:lnTo>
                  <a:lnTo>
                    <a:pt x="28" y="5094"/>
                  </a:lnTo>
                  <a:lnTo>
                    <a:pt x="0" y="5260"/>
                  </a:lnTo>
                  <a:lnTo>
                    <a:pt x="28" y="5482"/>
                  </a:lnTo>
                  <a:lnTo>
                    <a:pt x="83" y="5703"/>
                  </a:lnTo>
                  <a:lnTo>
                    <a:pt x="167" y="5953"/>
                  </a:lnTo>
                  <a:lnTo>
                    <a:pt x="333" y="6229"/>
                  </a:lnTo>
                  <a:lnTo>
                    <a:pt x="554" y="6506"/>
                  </a:lnTo>
                  <a:lnTo>
                    <a:pt x="554" y="6506"/>
                  </a:lnTo>
                  <a:lnTo>
                    <a:pt x="526" y="6589"/>
                  </a:lnTo>
                  <a:lnTo>
                    <a:pt x="443" y="6755"/>
                  </a:lnTo>
                  <a:lnTo>
                    <a:pt x="333" y="7005"/>
                  </a:lnTo>
                  <a:lnTo>
                    <a:pt x="305" y="7171"/>
                  </a:lnTo>
                  <a:lnTo>
                    <a:pt x="305" y="7337"/>
                  </a:lnTo>
                  <a:lnTo>
                    <a:pt x="305" y="7503"/>
                  </a:lnTo>
                  <a:lnTo>
                    <a:pt x="333" y="7697"/>
                  </a:lnTo>
                  <a:lnTo>
                    <a:pt x="388" y="7890"/>
                  </a:lnTo>
                  <a:lnTo>
                    <a:pt x="499" y="8084"/>
                  </a:lnTo>
                  <a:lnTo>
                    <a:pt x="637" y="8278"/>
                  </a:lnTo>
                  <a:lnTo>
                    <a:pt x="803" y="8472"/>
                  </a:lnTo>
                  <a:lnTo>
                    <a:pt x="1052" y="8638"/>
                  </a:lnTo>
                  <a:lnTo>
                    <a:pt x="1357" y="8804"/>
                  </a:lnTo>
                  <a:lnTo>
                    <a:pt x="1357" y="8804"/>
                  </a:lnTo>
                  <a:lnTo>
                    <a:pt x="1329" y="8859"/>
                  </a:lnTo>
                  <a:lnTo>
                    <a:pt x="1274" y="9025"/>
                  </a:lnTo>
                  <a:lnTo>
                    <a:pt x="1218" y="9247"/>
                  </a:lnTo>
                  <a:lnTo>
                    <a:pt x="1218" y="9385"/>
                  </a:lnTo>
                  <a:lnTo>
                    <a:pt x="1218" y="9524"/>
                  </a:lnTo>
                  <a:lnTo>
                    <a:pt x="1274" y="9690"/>
                  </a:lnTo>
                  <a:lnTo>
                    <a:pt x="1329" y="9856"/>
                  </a:lnTo>
                  <a:lnTo>
                    <a:pt x="1412" y="10022"/>
                  </a:lnTo>
                  <a:lnTo>
                    <a:pt x="1551" y="10188"/>
                  </a:lnTo>
                  <a:lnTo>
                    <a:pt x="1744" y="10354"/>
                  </a:lnTo>
                  <a:lnTo>
                    <a:pt x="1966" y="10520"/>
                  </a:lnTo>
                  <a:lnTo>
                    <a:pt x="2243" y="10686"/>
                  </a:lnTo>
                  <a:lnTo>
                    <a:pt x="2575" y="10825"/>
                  </a:lnTo>
                  <a:lnTo>
                    <a:pt x="2575" y="10825"/>
                  </a:lnTo>
                  <a:lnTo>
                    <a:pt x="2603" y="11046"/>
                  </a:lnTo>
                  <a:lnTo>
                    <a:pt x="2658" y="11240"/>
                  </a:lnTo>
                  <a:lnTo>
                    <a:pt x="2796" y="11489"/>
                  </a:lnTo>
                  <a:lnTo>
                    <a:pt x="2880" y="11600"/>
                  </a:lnTo>
                  <a:lnTo>
                    <a:pt x="2963" y="11711"/>
                  </a:lnTo>
                  <a:lnTo>
                    <a:pt x="3073" y="11821"/>
                  </a:lnTo>
                  <a:lnTo>
                    <a:pt x="3239" y="11905"/>
                  </a:lnTo>
                  <a:lnTo>
                    <a:pt x="3378" y="11988"/>
                  </a:lnTo>
                  <a:lnTo>
                    <a:pt x="3572" y="12043"/>
                  </a:lnTo>
                  <a:lnTo>
                    <a:pt x="3793" y="12043"/>
                  </a:lnTo>
                  <a:lnTo>
                    <a:pt x="4042" y="12043"/>
                  </a:lnTo>
                  <a:lnTo>
                    <a:pt x="4042" y="12043"/>
                  </a:lnTo>
                  <a:lnTo>
                    <a:pt x="4070" y="12126"/>
                  </a:lnTo>
                  <a:lnTo>
                    <a:pt x="4153" y="12375"/>
                  </a:lnTo>
                  <a:lnTo>
                    <a:pt x="4291" y="12680"/>
                  </a:lnTo>
                  <a:lnTo>
                    <a:pt x="4402" y="12818"/>
                  </a:lnTo>
                  <a:lnTo>
                    <a:pt x="4541" y="12956"/>
                  </a:lnTo>
                  <a:lnTo>
                    <a:pt x="4679" y="13095"/>
                  </a:lnTo>
                  <a:lnTo>
                    <a:pt x="4845" y="13206"/>
                  </a:lnTo>
                  <a:lnTo>
                    <a:pt x="5039" y="13261"/>
                  </a:lnTo>
                  <a:lnTo>
                    <a:pt x="5233" y="13289"/>
                  </a:lnTo>
                  <a:lnTo>
                    <a:pt x="5482" y="13261"/>
                  </a:lnTo>
                  <a:lnTo>
                    <a:pt x="5731" y="13178"/>
                  </a:lnTo>
                  <a:lnTo>
                    <a:pt x="6008" y="13012"/>
                  </a:lnTo>
                  <a:lnTo>
                    <a:pt x="6340" y="12763"/>
                  </a:lnTo>
                  <a:lnTo>
                    <a:pt x="10742" y="9994"/>
                  </a:lnTo>
                  <a:lnTo>
                    <a:pt x="10742" y="9994"/>
                  </a:lnTo>
                  <a:lnTo>
                    <a:pt x="11157" y="9994"/>
                  </a:lnTo>
                  <a:lnTo>
                    <a:pt x="11572" y="9967"/>
                  </a:lnTo>
                  <a:lnTo>
                    <a:pt x="11794" y="9911"/>
                  </a:lnTo>
                  <a:lnTo>
                    <a:pt x="11987" y="9856"/>
                  </a:lnTo>
                  <a:lnTo>
                    <a:pt x="12209" y="9801"/>
                  </a:lnTo>
                  <a:lnTo>
                    <a:pt x="12403" y="9690"/>
                  </a:lnTo>
                  <a:lnTo>
                    <a:pt x="12541" y="9579"/>
                  </a:lnTo>
                  <a:lnTo>
                    <a:pt x="12680" y="9413"/>
                  </a:lnTo>
                  <a:lnTo>
                    <a:pt x="12735" y="9247"/>
                  </a:lnTo>
                  <a:lnTo>
                    <a:pt x="12763" y="9053"/>
                  </a:lnTo>
                  <a:lnTo>
                    <a:pt x="12707" y="8804"/>
                  </a:lnTo>
                  <a:lnTo>
                    <a:pt x="12596" y="8499"/>
                  </a:lnTo>
                  <a:lnTo>
                    <a:pt x="12596" y="8499"/>
                  </a:lnTo>
                  <a:lnTo>
                    <a:pt x="12790" y="8444"/>
                  </a:lnTo>
                  <a:lnTo>
                    <a:pt x="12984" y="8361"/>
                  </a:lnTo>
                  <a:lnTo>
                    <a:pt x="13178" y="8195"/>
                  </a:lnTo>
                  <a:lnTo>
                    <a:pt x="13261" y="8112"/>
                  </a:lnTo>
                  <a:lnTo>
                    <a:pt x="13316" y="7973"/>
                  </a:lnTo>
                  <a:lnTo>
                    <a:pt x="13372" y="7863"/>
                  </a:lnTo>
                  <a:lnTo>
                    <a:pt x="13399" y="7697"/>
                  </a:lnTo>
                  <a:lnTo>
                    <a:pt x="13399" y="7503"/>
                  </a:lnTo>
                  <a:lnTo>
                    <a:pt x="13372" y="7309"/>
                  </a:lnTo>
                  <a:lnTo>
                    <a:pt x="13289" y="7088"/>
                  </a:lnTo>
                  <a:lnTo>
                    <a:pt x="13178" y="6838"/>
                  </a:lnTo>
                  <a:lnTo>
                    <a:pt x="13178" y="6838"/>
                  </a:lnTo>
                  <a:lnTo>
                    <a:pt x="13261" y="6589"/>
                  </a:lnTo>
                  <a:lnTo>
                    <a:pt x="13316" y="6340"/>
                  </a:lnTo>
                  <a:lnTo>
                    <a:pt x="13344" y="6008"/>
                  </a:lnTo>
                  <a:lnTo>
                    <a:pt x="13344" y="5842"/>
                  </a:lnTo>
                  <a:lnTo>
                    <a:pt x="13316" y="5676"/>
                  </a:lnTo>
                  <a:lnTo>
                    <a:pt x="13261" y="5482"/>
                  </a:lnTo>
                  <a:lnTo>
                    <a:pt x="13205" y="5316"/>
                  </a:lnTo>
                  <a:lnTo>
                    <a:pt x="13095" y="5150"/>
                  </a:lnTo>
                  <a:lnTo>
                    <a:pt x="12956" y="4984"/>
                  </a:lnTo>
                  <a:lnTo>
                    <a:pt x="12790" y="4818"/>
                  </a:lnTo>
                  <a:lnTo>
                    <a:pt x="12596" y="4679"/>
                  </a:lnTo>
                  <a:lnTo>
                    <a:pt x="12596" y="4679"/>
                  </a:lnTo>
                  <a:lnTo>
                    <a:pt x="12624" y="4596"/>
                  </a:lnTo>
                  <a:lnTo>
                    <a:pt x="12680" y="4375"/>
                  </a:lnTo>
                  <a:lnTo>
                    <a:pt x="12735" y="4070"/>
                  </a:lnTo>
                  <a:lnTo>
                    <a:pt x="12735" y="3904"/>
                  </a:lnTo>
                  <a:lnTo>
                    <a:pt x="12735" y="3710"/>
                  </a:lnTo>
                  <a:lnTo>
                    <a:pt x="12707" y="3516"/>
                  </a:lnTo>
                  <a:lnTo>
                    <a:pt x="12652" y="3350"/>
                  </a:lnTo>
                  <a:lnTo>
                    <a:pt x="12569" y="3157"/>
                  </a:lnTo>
                  <a:lnTo>
                    <a:pt x="12430" y="2990"/>
                  </a:lnTo>
                  <a:lnTo>
                    <a:pt x="12264" y="2852"/>
                  </a:lnTo>
                  <a:lnTo>
                    <a:pt x="12043" y="2741"/>
                  </a:lnTo>
                  <a:lnTo>
                    <a:pt x="11766" y="2631"/>
                  </a:lnTo>
                  <a:lnTo>
                    <a:pt x="11461" y="2575"/>
                  </a:lnTo>
                  <a:lnTo>
                    <a:pt x="11461" y="2575"/>
                  </a:lnTo>
                  <a:lnTo>
                    <a:pt x="11461" y="2437"/>
                  </a:lnTo>
                  <a:lnTo>
                    <a:pt x="11517" y="2105"/>
                  </a:lnTo>
                  <a:lnTo>
                    <a:pt x="11517" y="1883"/>
                  </a:lnTo>
                  <a:lnTo>
                    <a:pt x="11489" y="1662"/>
                  </a:lnTo>
                  <a:lnTo>
                    <a:pt x="11461" y="1412"/>
                  </a:lnTo>
                  <a:lnTo>
                    <a:pt x="11378" y="1191"/>
                  </a:lnTo>
                  <a:lnTo>
                    <a:pt x="11268" y="970"/>
                  </a:lnTo>
                  <a:lnTo>
                    <a:pt x="11129" y="776"/>
                  </a:lnTo>
                  <a:lnTo>
                    <a:pt x="11018" y="693"/>
                  </a:lnTo>
                  <a:lnTo>
                    <a:pt x="10908" y="637"/>
                  </a:lnTo>
                  <a:lnTo>
                    <a:pt x="10797" y="582"/>
                  </a:lnTo>
                  <a:lnTo>
                    <a:pt x="10659" y="527"/>
                  </a:lnTo>
                  <a:lnTo>
                    <a:pt x="10492" y="499"/>
                  </a:lnTo>
                  <a:lnTo>
                    <a:pt x="10326" y="471"/>
                  </a:lnTo>
                  <a:lnTo>
                    <a:pt x="10133" y="499"/>
                  </a:lnTo>
                  <a:lnTo>
                    <a:pt x="9939" y="499"/>
                  </a:lnTo>
                  <a:lnTo>
                    <a:pt x="9717" y="554"/>
                  </a:lnTo>
                  <a:lnTo>
                    <a:pt x="9468" y="610"/>
                  </a:lnTo>
                  <a:lnTo>
                    <a:pt x="8915" y="8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9"/>
            <p:cNvSpPr/>
            <p:nvPr/>
          </p:nvSpPr>
          <p:spPr>
            <a:xfrm>
              <a:off x="5572388" y="204350"/>
              <a:ext cx="133600" cy="160600"/>
            </a:xfrm>
            <a:custGeom>
              <a:avLst/>
              <a:gdLst/>
              <a:ahLst/>
              <a:cxnLst/>
              <a:rect l="l" t="t" r="r" b="b"/>
              <a:pathLst>
                <a:path w="5344" h="6424" extrusionOk="0">
                  <a:moveTo>
                    <a:pt x="1" y="1"/>
                  </a:moveTo>
                  <a:lnTo>
                    <a:pt x="942" y="5150"/>
                  </a:lnTo>
                  <a:lnTo>
                    <a:pt x="1191" y="5399"/>
                  </a:lnTo>
                  <a:lnTo>
                    <a:pt x="1495" y="5621"/>
                  </a:lnTo>
                  <a:lnTo>
                    <a:pt x="1883" y="5897"/>
                  </a:lnTo>
                  <a:lnTo>
                    <a:pt x="2105" y="6036"/>
                  </a:lnTo>
                  <a:lnTo>
                    <a:pt x="2354" y="6147"/>
                  </a:lnTo>
                  <a:lnTo>
                    <a:pt x="2603" y="6257"/>
                  </a:lnTo>
                  <a:lnTo>
                    <a:pt x="2880" y="6340"/>
                  </a:lnTo>
                  <a:lnTo>
                    <a:pt x="3129" y="6396"/>
                  </a:lnTo>
                  <a:lnTo>
                    <a:pt x="3433" y="6423"/>
                  </a:lnTo>
                  <a:lnTo>
                    <a:pt x="3710" y="6423"/>
                  </a:lnTo>
                  <a:lnTo>
                    <a:pt x="3987" y="6368"/>
                  </a:lnTo>
                  <a:lnTo>
                    <a:pt x="4264" y="6285"/>
                  </a:lnTo>
                  <a:lnTo>
                    <a:pt x="4485" y="6202"/>
                  </a:lnTo>
                  <a:lnTo>
                    <a:pt x="4679" y="6119"/>
                  </a:lnTo>
                  <a:lnTo>
                    <a:pt x="4845" y="6008"/>
                  </a:lnTo>
                  <a:lnTo>
                    <a:pt x="4984" y="5925"/>
                  </a:lnTo>
                  <a:lnTo>
                    <a:pt x="5094" y="5814"/>
                  </a:lnTo>
                  <a:lnTo>
                    <a:pt x="5177" y="5704"/>
                  </a:lnTo>
                  <a:lnTo>
                    <a:pt x="5233" y="5593"/>
                  </a:lnTo>
                  <a:lnTo>
                    <a:pt x="5316" y="5399"/>
                  </a:lnTo>
                  <a:lnTo>
                    <a:pt x="5343" y="5261"/>
                  </a:lnTo>
                  <a:lnTo>
                    <a:pt x="5316" y="5095"/>
                  </a:lnTo>
                  <a:lnTo>
                    <a:pt x="4568" y="1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5572388" y="204350"/>
              <a:ext cx="133600" cy="160600"/>
            </a:xfrm>
            <a:custGeom>
              <a:avLst/>
              <a:gdLst/>
              <a:ahLst/>
              <a:cxnLst/>
              <a:rect l="l" t="t" r="r" b="b"/>
              <a:pathLst>
                <a:path w="5344" h="6424" fill="none" extrusionOk="0">
                  <a:moveTo>
                    <a:pt x="4568" y="1385"/>
                  </a:moveTo>
                  <a:lnTo>
                    <a:pt x="5316" y="5095"/>
                  </a:lnTo>
                  <a:lnTo>
                    <a:pt x="5316" y="5095"/>
                  </a:lnTo>
                  <a:lnTo>
                    <a:pt x="5343" y="5261"/>
                  </a:lnTo>
                  <a:lnTo>
                    <a:pt x="5316" y="5399"/>
                  </a:lnTo>
                  <a:lnTo>
                    <a:pt x="5233" y="5593"/>
                  </a:lnTo>
                  <a:lnTo>
                    <a:pt x="5177" y="5704"/>
                  </a:lnTo>
                  <a:lnTo>
                    <a:pt x="5094" y="5814"/>
                  </a:lnTo>
                  <a:lnTo>
                    <a:pt x="4984" y="5925"/>
                  </a:lnTo>
                  <a:lnTo>
                    <a:pt x="4845" y="6008"/>
                  </a:lnTo>
                  <a:lnTo>
                    <a:pt x="4679" y="6119"/>
                  </a:lnTo>
                  <a:lnTo>
                    <a:pt x="4485" y="6202"/>
                  </a:lnTo>
                  <a:lnTo>
                    <a:pt x="4264" y="6285"/>
                  </a:lnTo>
                  <a:lnTo>
                    <a:pt x="3987" y="6368"/>
                  </a:lnTo>
                  <a:lnTo>
                    <a:pt x="3987" y="6368"/>
                  </a:lnTo>
                  <a:lnTo>
                    <a:pt x="3710" y="6423"/>
                  </a:lnTo>
                  <a:lnTo>
                    <a:pt x="3433" y="6423"/>
                  </a:lnTo>
                  <a:lnTo>
                    <a:pt x="3129" y="6396"/>
                  </a:lnTo>
                  <a:lnTo>
                    <a:pt x="2880" y="6340"/>
                  </a:lnTo>
                  <a:lnTo>
                    <a:pt x="2603" y="6257"/>
                  </a:lnTo>
                  <a:lnTo>
                    <a:pt x="2354" y="6147"/>
                  </a:lnTo>
                  <a:lnTo>
                    <a:pt x="2105" y="6036"/>
                  </a:lnTo>
                  <a:lnTo>
                    <a:pt x="1883" y="5897"/>
                  </a:lnTo>
                  <a:lnTo>
                    <a:pt x="1495" y="5621"/>
                  </a:lnTo>
                  <a:lnTo>
                    <a:pt x="1191" y="5399"/>
                  </a:lnTo>
                  <a:lnTo>
                    <a:pt x="942" y="5150"/>
                  </a:lnTo>
                  <a:lnTo>
                    <a:pt x="1" y="1"/>
                  </a:lnTo>
                  <a:lnTo>
                    <a:pt x="4568" y="1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578613" y="238950"/>
              <a:ext cx="2800" cy="12500"/>
            </a:xfrm>
            <a:custGeom>
              <a:avLst/>
              <a:gdLst/>
              <a:ahLst/>
              <a:cxnLst/>
              <a:rect l="l" t="t" r="r" b="b"/>
              <a:pathLst>
                <a:path w="112" h="500" extrusionOk="0">
                  <a:moveTo>
                    <a:pt x="1" y="1"/>
                  </a:moveTo>
                  <a:lnTo>
                    <a:pt x="1" y="1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5578613" y="238950"/>
              <a:ext cx="2800" cy="12500"/>
            </a:xfrm>
            <a:custGeom>
              <a:avLst/>
              <a:gdLst/>
              <a:ahLst/>
              <a:cxnLst/>
              <a:rect l="l" t="t" r="r" b="b"/>
              <a:pathLst>
                <a:path w="112" h="50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5572388" y="204350"/>
              <a:ext cx="6250" cy="34625"/>
            </a:xfrm>
            <a:custGeom>
              <a:avLst/>
              <a:gdLst/>
              <a:ahLst/>
              <a:cxnLst/>
              <a:rect l="l" t="t" r="r" b="b"/>
              <a:pathLst>
                <a:path w="250" h="1385" extrusionOk="0">
                  <a:moveTo>
                    <a:pt x="1" y="1"/>
                  </a:moveTo>
                  <a:lnTo>
                    <a:pt x="250" y="1385"/>
                  </a:lnTo>
                  <a:lnTo>
                    <a:pt x="250" y="138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16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5572388" y="204350"/>
              <a:ext cx="6250" cy="34625"/>
            </a:xfrm>
            <a:custGeom>
              <a:avLst/>
              <a:gdLst/>
              <a:ahLst/>
              <a:cxnLst/>
              <a:rect l="l" t="t" r="r" b="b"/>
              <a:pathLst>
                <a:path w="250" h="1385" fill="none" extrusionOk="0">
                  <a:moveTo>
                    <a:pt x="1" y="1"/>
                  </a:moveTo>
                  <a:lnTo>
                    <a:pt x="250" y="1385"/>
                  </a:lnTo>
                  <a:lnTo>
                    <a:pt x="250" y="1385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5572388" y="204350"/>
              <a:ext cx="128075" cy="104550"/>
            </a:xfrm>
            <a:custGeom>
              <a:avLst/>
              <a:gdLst/>
              <a:ahLst/>
              <a:cxnLst/>
              <a:rect l="l" t="t" r="r" b="b"/>
              <a:pathLst>
                <a:path w="5123" h="4182" extrusionOk="0">
                  <a:moveTo>
                    <a:pt x="1" y="1"/>
                  </a:moveTo>
                  <a:lnTo>
                    <a:pt x="250" y="1385"/>
                  </a:lnTo>
                  <a:lnTo>
                    <a:pt x="360" y="1883"/>
                  </a:lnTo>
                  <a:lnTo>
                    <a:pt x="1440" y="2520"/>
                  </a:lnTo>
                  <a:lnTo>
                    <a:pt x="2049" y="2880"/>
                  </a:lnTo>
                  <a:lnTo>
                    <a:pt x="2686" y="3212"/>
                  </a:lnTo>
                  <a:lnTo>
                    <a:pt x="3350" y="3517"/>
                  </a:lnTo>
                  <a:lnTo>
                    <a:pt x="3987" y="3793"/>
                  </a:lnTo>
                  <a:lnTo>
                    <a:pt x="4568" y="4015"/>
                  </a:lnTo>
                  <a:lnTo>
                    <a:pt x="5122" y="4181"/>
                  </a:lnTo>
                  <a:lnTo>
                    <a:pt x="4568" y="1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5572388" y="204350"/>
              <a:ext cx="128075" cy="104550"/>
            </a:xfrm>
            <a:custGeom>
              <a:avLst/>
              <a:gdLst/>
              <a:ahLst/>
              <a:cxnLst/>
              <a:rect l="l" t="t" r="r" b="b"/>
              <a:pathLst>
                <a:path w="5123" h="4182" fill="none" extrusionOk="0">
                  <a:moveTo>
                    <a:pt x="1" y="1"/>
                  </a:moveTo>
                  <a:lnTo>
                    <a:pt x="250" y="1385"/>
                  </a:lnTo>
                  <a:lnTo>
                    <a:pt x="360" y="1883"/>
                  </a:lnTo>
                  <a:lnTo>
                    <a:pt x="360" y="1883"/>
                  </a:lnTo>
                  <a:lnTo>
                    <a:pt x="1440" y="2520"/>
                  </a:lnTo>
                  <a:lnTo>
                    <a:pt x="2049" y="2880"/>
                  </a:lnTo>
                  <a:lnTo>
                    <a:pt x="2686" y="3212"/>
                  </a:lnTo>
                  <a:lnTo>
                    <a:pt x="3350" y="3517"/>
                  </a:lnTo>
                  <a:lnTo>
                    <a:pt x="3987" y="3793"/>
                  </a:lnTo>
                  <a:lnTo>
                    <a:pt x="4568" y="4015"/>
                  </a:lnTo>
                  <a:lnTo>
                    <a:pt x="5122" y="4181"/>
                  </a:lnTo>
                  <a:lnTo>
                    <a:pt x="4568" y="138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5530863" y="-4650"/>
              <a:ext cx="210425" cy="263025"/>
            </a:xfrm>
            <a:custGeom>
              <a:avLst/>
              <a:gdLst/>
              <a:ahLst/>
              <a:cxnLst/>
              <a:rect l="l" t="t" r="r" b="b"/>
              <a:pathLst>
                <a:path w="8417" h="10521" extrusionOk="0">
                  <a:moveTo>
                    <a:pt x="3793" y="0"/>
                  </a:moveTo>
                  <a:lnTo>
                    <a:pt x="3295" y="28"/>
                  </a:lnTo>
                  <a:lnTo>
                    <a:pt x="2852" y="83"/>
                  </a:lnTo>
                  <a:lnTo>
                    <a:pt x="2437" y="194"/>
                  </a:lnTo>
                  <a:lnTo>
                    <a:pt x="2049" y="305"/>
                  </a:lnTo>
                  <a:lnTo>
                    <a:pt x="1717" y="416"/>
                  </a:lnTo>
                  <a:lnTo>
                    <a:pt x="1246" y="637"/>
                  </a:lnTo>
                  <a:lnTo>
                    <a:pt x="1053" y="748"/>
                  </a:lnTo>
                  <a:lnTo>
                    <a:pt x="969" y="803"/>
                  </a:lnTo>
                  <a:lnTo>
                    <a:pt x="748" y="997"/>
                  </a:lnTo>
                  <a:lnTo>
                    <a:pt x="610" y="1163"/>
                  </a:lnTo>
                  <a:lnTo>
                    <a:pt x="471" y="1357"/>
                  </a:lnTo>
                  <a:lnTo>
                    <a:pt x="333" y="1606"/>
                  </a:lnTo>
                  <a:lnTo>
                    <a:pt x="222" y="1911"/>
                  </a:lnTo>
                  <a:lnTo>
                    <a:pt x="111" y="2270"/>
                  </a:lnTo>
                  <a:lnTo>
                    <a:pt x="56" y="2686"/>
                  </a:lnTo>
                  <a:lnTo>
                    <a:pt x="1" y="3156"/>
                  </a:lnTo>
                  <a:lnTo>
                    <a:pt x="28" y="3710"/>
                  </a:lnTo>
                  <a:lnTo>
                    <a:pt x="84" y="4319"/>
                  </a:lnTo>
                  <a:lnTo>
                    <a:pt x="222" y="5011"/>
                  </a:lnTo>
                  <a:lnTo>
                    <a:pt x="416" y="5786"/>
                  </a:lnTo>
                  <a:lnTo>
                    <a:pt x="720" y="6644"/>
                  </a:lnTo>
                  <a:lnTo>
                    <a:pt x="886" y="7060"/>
                  </a:lnTo>
                  <a:lnTo>
                    <a:pt x="1080" y="7447"/>
                  </a:lnTo>
                  <a:lnTo>
                    <a:pt x="1302" y="7835"/>
                  </a:lnTo>
                  <a:lnTo>
                    <a:pt x="1523" y="8167"/>
                  </a:lnTo>
                  <a:lnTo>
                    <a:pt x="1745" y="8472"/>
                  </a:lnTo>
                  <a:lnTo>
                    <a:pt x="1994" y="8748"/>
                  </a:lnTo>
                  <a:lnTo>
                    <a:pt x="2243" y="8998"/>
                  </a:lnTo>
                  <a:lnTo>
                    <a:pt x="2520" y="9219"/>
                  </a:lnTo>
                  <a:lnTo>
                    <a:pt x="2797" y="9440"/>
                  </a:lnTo>
                  <a:lnTo>
                    <a:pt x="3073" y="9634"/>
                  </a:lnTo>
                  <a:lnTo>
                    <a:pt x="3350" y="9773"/>
                  </a:lnTo>
                  <a:lnTo>
                    <a:pt x="3655" y="9939"/>
                  </a:lnTo>
                  <a:lnTo>
                    <a:pt x="4208" y="10160"/>
                  </a:lnTo>
                  <a:lnTo>
                    <a:pt x="4762" y="10326"/>
                  </a:lnTo>
                  <a:lnTo>
                    <a:pt x="5316" y="10437"/>
                  </a:lnTo>
                  <a:lnTo>
                    <a:pt x="5814" y="10492"/>
                  </a:lnTo>
                  <a:lnTo>
                    <a:pt x="6285" y="10520"/>
                  </a:lnTo>
                  <a:lnTo>
                    <a:pt x="6700" y="10520"/>
                  </a:lnTo>
                  <a:lnTo>
                    <a:pt x="7281" y="10465"/>
                  </a:lnTo>
                  <a:lnTo>
                    <a:pt x="7503" y="10437"/>
                  </a:lnTo>
                  <a:lnTo>
                    <a:pt x="7697" y="10188"/>
                  </a:lnTo>
                  <a:lnTo>
                    <a:pt x="7863" y="9883"/>
                  </a:lnTo>
                  <a:lnTo>
                    <a:pt x="8001" y="9607"/>
                  </a:lnTo>
                  <a:lnTo>
                    <a:pt x="8112" y="9302"/>
                  </a:lnTo>
                  <a:lnTo>
                    <a:pt x="8223" y="8998"/>
                  </a:lnTo>
                  <a:lnTo>
                    <a:pt x="8278" y="8665"/>
                  </a:lnTo>
                  <a:lnTo>
                    <a:pt x="8333" y="8333"/>
                  </a:lnTo>
                  <a:lnTo>
                    <a:pt x="8389" y="8001"/>
                  </a:lnTo>
                  <a:lnTo>
                    <a:pt x="8416" y="7309"/>
                  </a:lnTo>
                  <a:lnTo>
                    <a:pt x="8389" y="6644"/>
                  </a:lnTo>
                  <a:lnTo>
                    <a:pt x="8306" y="5952"/>
                  </a:lnTo>
                  <a:lnTo>
                    <a:pt x="8195" y="5288"/>
                  </a:lnTo>
                  <a:lnTo>
                    <a:pt x="8056" y="4679"/>
                  </a:lnTo>
                  <a:lnTo>
                    <a:pt x="7890" y="4098"/>
                  </a:lnTo>
                  <a:lnTo>
                    <a:pt x="7724" y="3544"/>
                  </a:lnTo>
                  <a:lnTo>
                    <a:pt x="7586" y="3101"/>
                  </a:lnTo>
                  <a:lnTo>
                    <a:pt x="7309" y="2409"/>
                  </a:lnTo>
                  <a:lnTo>
                    <a:pt x="7198" y="2132"/>
                  </a:lnTo>
                  <a:lnTo>
                    <a:pt x="6977" y="1800"/>
                  </a:lnTo>
                  <a:lnTo>
                    <a:pt x="6755" y="1495"/>
                  </a:lnTo>
                  <a:lnTo>
                    <a:pt x="6534" y="1218"/>
                  </a:lnTo>
                  <a:lnTo>
                    <a:pt x="6312" y="997"/>
                  </a:lnTo>
                  <a:lnTo>
                    <a:pt x="6063" y="776"/>
                  </a:lnTo>
                  <a:lnTo>
                    <a:pt x="5814" y="609"/>
                  </a:lnTo>
                  <a:lnTo>
                    <a:pt x="5565" y="443"/>
                  </a:lnTo>
                  <a:lnTo>
                    <a:pt x="5316" y="305"/>
                  </a:lnTo>
                  <a:lnTo>
                    <a:pt x="5067" y="222"/>
                  </a:lnTo>
                  <a:lnTo>
                    <a:pt x="4790" y="139"/>
                  </a:lnTo>
                  <a:lnTo>
                    <a:pt x="4541" y="83"/>
                  </a:lnTo>
                  <a:lnTo>
                    <a:pt x="4292" y="28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496263" y="-51725"/>
              <a:ext cx="229800" cy="224275"/>
            </a:xfrm>
            <a:custGeom>
              <a:avLst/>
              <a:gdLst/>
              <a:ahLst/>
              <a:cxnLst/>
              <a:rect l="l" t="t" r="r" b="b"/>
              <a:pathLst>
                <a:path w="9192" h="8971" extrusionOk="0">
                  <a:moveTo>
                    <a:pt x="5620" y="1"/>
                  </a:moveTo>
                  <a:lnTo>
                    <a:pt x="5343" y="56"/>
                  </a:lnTo>
                  <a:lnTo>
                    <a:pt x="5039" y="112"/>
                  </a:lnTo>
                  <a:lnTo>
                    <a:pt x="4707" y="250"/>
                  </a:lnTo>
                  <a:lnTo>
                    <a:pt x="4374" y="472"/>
                  </a:lnTo>
                  <a:lnTo>
                    <a:pt x="4014" y="721"/>
                  </a:lnTo>
                  <a:lnTo>
                    <a:pt x="3544" y="831"/>
                  </a:lnTo>
                  <a:lnTo>
                    <a:pt x="3073" y="998"/>
                  </a:lnTo>
                  <a:lnTo>
                    <a:pt x="2520" y="1247"/>
                  </a:lnTo>
                  <a:lnTo>
                    <a:pt x="2215" y="1385"/>
                  </a:lnTo>
                  <a:lnTo>
                    <a:pt x="1966" y="1551"/>
                  </a:lnTo>
                  <a:lnTo>
                    <a:pt x="1717" y="1717"/>
                  </a:lnTo>
                  <a:lnTo>
                    <a:pt x="1495" y="1939"/>
                  </a:lnTo>
                  <a:lnTo>
                    <a:pt x="1301" y="2160"/>
                  </a:lnTo>
                  <a:lnTo>
                    <a:pt x="1163" y="2409"/>
                  </a:lnTo>
                  <a:lnTo>
                    <a:pt x="1080" y="2686"/>
                  </a:lnTo>
                  <a:lnTo>
                    <a:pt x="1052" y="2825"/>
                  </a:lnTo>
                  <a:lnTo>
                    <a:pt x="1052" y="2991"/>
                  </a:lnTo>
                  <a:lnTo>
                    <a:pt x="969" y="3046"/>
                  </a:lnTo>
                  <a:lnTo>
                    <a:pt x="720" y="3240"/>
                  </a:lnTo>
                  <a:lnTo>
                    <a:pt x="582" y="3406"/>
                  </a:lnTo>
                  <a:lnTo>
                    <a:pt x="443" y="3572"/>
                  </a:lnTo>
                  <a:lnTo>
                    <a:pt x="305" y="3766"/>
                  </a:lnTo>
                  <a:lnTo>
                    <a:pt x="166" y="4015"/>
                  </a:lnTo>
                  <a:lnTo>
                    <a:pt x="83" y="4264"/>
                  </a:lnTo>
                  <a:lnTo>
                    <a:pt x="0" y="4541"/>
                  </a:lnTo>
                  <a:lnTo>
                    <a:pt x="0" y="4818"/>
                  </a:lnTo>
                  <a:lnTo>
                    <a:pt x="28" y="5150"/>
                  </a:lnTo>
                  <a:lnTo>
                    <a:pt x="139" y="5482"/>
                  </a:lnTo>
                  <a:lnTo>
                    <a:pt x="222" y="5648"/>
                  </a:lnTo>
                  <a:lnTo>
                    <a:pt x="333" y="5842"/>
                  </a:lnTo>
                  <a:lnTo>
                    <a:pt x="443" y="6008"/>
                  </a:lnTo>
                  <a:lnTo>
                    <a:pt x="582" y="6202"/>
                  </a:lnTo>
                  <a:lnTo>
                    <a:pt x="969" y="6562"/>
                  </a:lnTo>
                  <a:lnTo>
                    <a:pt x="969" y="6922"/>
                  </a:lnTo>
                  <a:lnTo>
                    <a:pt x="997" y="7282"/>
                  </a:lnTo>
                  <a:lnTo>
                    <a:pt x="1080" y="7669"/>
                  </a:lnTo>
                  <a:lnTo>
                    <a:pt x="1135" y="7891"/>
                  </a:lnTo>
                  <a:lnTo>
                    <a:pt x="1246" y="8112"/>
                  </a:lnTo>
                  <a:lnTo>
                    <a:pt x="1329" y="8306"/>
                  </a:lnTo>
                  <a:lnTo>
                    <a:pt x="1468" y="8500"/>
                  </a:lnTo>
                  <a:lnTo>
                    <a:pt x="1634" y="8666"/>
                  </a:lnTo>
                  <a:lnTo>
                    <a:pt x="1800" y="8804"/>
                  </a:lnTo>
                  <a:lnTo>
                    <a:pt x="2021" y="8887"/>
                  </a:lnTo>
                  <a:lnTo>
                    <a:pt x="2270" y="8970"/>
                  </a:lnTo>
                  <a:lnTo>
                    <a:pt x="2353" y="8777"/>
                  </a:lnTo>
                  <a:lnTo>
                    <a:pt x="2409" y="8583"/>
                  </a:lnTo>
                  <a:lnTo>
                    <a:pt x="2464" y="8334"/>
                  </a:lnTo>
                  <a:lnTo>
                    <a:pt x="2492" y="8029"/>
                  </a:lnTo>
                  <a:lnTo>
                    <a:pt x="2464" y="7697"/>
                  </a:lnTo>
                  <a:lnTo>
                    <a:pt x="2437" y="7531"/>
                  </a:lnTo>
                  <a:lnTo>
                    <a:pt x="2409" y="7337"/>
                  </a:lnTo>
                  <a:lnTo>
                    <a:pt x="2326" y="7143"/>
                  </a:lnTo>
                  <a:lnTo>
                    <a:pt x="2243" y="6977"/>
                  </a:lnTo>
                  <a:lnTo>
                    <a:pt x="2353" y="6894"/>
                  </a:lnTo>
                  <a:lnTo>
                    <a:pt x="2464" y="6783"/>
                  </a:lnTo>
                  <a:lnTo>
                    <a:pt x="2547" y="6617"/>
                  </a:lnTo>
                  <a:lnTo>
                    <a:pt x="2575" y="6507"/>
                  </a:lnTo>
                  <a:lnTo>
                    <a:pt x="2603" y="6368"/>
                  </a:lnTo>
                  <a:lnTo>
                    <a:pt x="2603" y="6202"/>
                  </a:lnTo>
                  <a:lnTo>
                    <a:pt x="2603" y="6036"/>
                  </a:lnTo>
                  <a:lnTo>
                    <a:pt x="2547" y="5842"/>
                  </a:lnTo>
                  <a:lnTo>
                    <a:pt x="2492" y="5621"/>
                  </a:lnTo>
                  <a:lnTo>
                    <a:pt x="2409" y="5372"/>
                  </a:lnTo>
                  <a:lnTo>
                    <a:pt x="2270" y="5095"/>
                  </a:lnTo>
                  <a:lnTo>
                    <a:pt x="2547" y="5067"/>
                  </a:lnTo>
                  <a:lnTo>
                    <a:pt x="2852" y="5012"/>
                  </a:lnTo>
                  <a:lnTo>
                    <a:pt x="3184" y="4901"/>
                  </a:lnTo>
                  <a:lnTo>
                    <a:pt x="3350" y="4818"/>
                  </a:lnTo>
                  <a:lnTo>
                    <a:pt x="3516" y="4707"/>
                  </a:lnTo>
                  <a:lnTo>
                    <a:pt x="3655" y="4596"/>
                  </a:lnTo>
                  <a:lnTo>
                    <a:pt x="3793" y="4430"/>
                  </a:lnTo>
                  <a:lnTo>
                    <a:pt x="3904" y="4264"/>
                  </a:lnTo>
                  <a:lnTo>
                    <a:pt x="3987" y="4070"/>
                  </a:lnTo>
                  <a:lnTo>
                    <a:pt x="4014" y="3821"/>
                  </a:lnTo>
                  <a:lnTo>
                    <a:pt x="4014" y="3544"/>
                  </a:lnTo>
                  <a:lnTo>
                    <a:pt x="4098" y="3544"/>
                  </a:lnTo>
                  <a:lnTo>
                    <a:pt x="4264" y="3600"/>
                  </a:lnTo>
                  <a:lnTo>
                    <a:pt x="4540" y="3683"/>
                  </a:lnTo>
                  <a:lnTo>
                    <a:pt x="4873" y="3738"/>
                  </a:lnTo>
                  <a:lnTo>
                    <a:pt x="5233" y="3738"/>
                  </a:lnTo>
                  <a:lnTo>
                    <a:pt x="5399" y="3711"/>
                  </a:lnTo>
                  <a:lnTo>
                    <a:pt x="5592" y="3655"/>
                  </a:lnTo>
                  <a:lnTo>
                    <a:pt x="5786" y="3572"/>
                  </a:lnTo>
                  <a:lnTo>
                    <a:pt x="5952" y="3461"/>
                  </a:lnTo>
                  <a:lnTo>
                    <a:pt x="6118" y="3295"/>
                  </a:lnTo>
                  <a:lnTo>
                    <a:pt x="6257" y="3101"/>
                  </a:lnTo>
                  <a:lnTo>
                    <a:pt x="6340" y="3212"/>
                  </a:lnTo>
                  <a:lnTo>
                    <a:pt x="6478" y="3295"/>
                  </a:lnTo>
                  <a:lnTo>
                    <a:pt x="6644" y="3378"/>
                  </a:lnTo>
                  <a:lnTo>
                    <a:pt x="6866" y="3434"/>
                  </a:lnTo>
                  <a:lnTo>
                    <a:pt x="7143" y="3461"/>
                  </a:lnTo>
                  <a:lnTo>
                    <a:pt x="7281" y="3461"/>
                  </a:lnTo>
                  <a:lnTo>
                    <a:pt x="7475" y="3406"/>
                  </a:lnTo>
                  <a:lnTo>
                    <a:pt x="7641" y="3351"/>
                  </a:lnTo>
                  <a:lnTo>
                    <a:pt x="7863" y="3295"/>
                  </a:lnTo>
                  <a:lnTo>
                    <a:pt x="7890" y="3461"/>
                  </a:lnTo>
                  <a:lnTo>
                    <a:pt x="7918" y="3655"/>
                  </a:lnTo>
                  <a:lnTo>
                    <a:pt x="8001" y="3849"/>
                  </a:lnTo>
                  <a:lnTo>
                    <a:pt x="8139" y="4070"/>
                  </a:lnTo>
                  <a:lnTo>
                    <a:pt x="8222" y="4153"/>
                  </a:lnTo>
                  <a:lnTo>
                    <a:pt x="8305" y="4236"/>
                  </a:lnTo>
                  <a:lnTo>
                    <a:pt x="8416" y="4292"/>
                  </a:lnTo>
                  <a:lnTo>
                    <a:pt x="8527" y="4347"/>
                  </a:lnTo>
                  <a:lnTo>
                    <a:pt x="8831" y="4347"/>
                  </a:lnTo>
                  <a:lnTo>
                    <a:pt x="8970" y="4292"/>
                  </a:lnTo>
                  <a:lnTo>
                    <a:pt x="9081" y="4236"/>
                  </a:lnTo>
                  <a:lnTo>
                    <a:pt x="9136" y="4126"/>
                  </a:lnTo>
                  <a:lnTo>
                    <a:pt x="9191" y="4015"/>
                  </a:lnTo>
                  <a:lnTo>
                    <a:pt x="9191" y="3877"/>
                  </a:lnTo>
                  <a:lnTo>
                    <a:pt x="9164" y="3711"/>
                  </a:lnTo>
                  <a:lnTo>
                    <a:pt x="9081" y="3378"/>
                  </a:lnTo>
                  <a:lnTo>
                    <a:pt x="8942" y="3074"/>
                  </a:lnTo>
                  <a:lnTo>
                    <a:pt x="8804" y="2797"/>
                  </a:lnTo>
                  <a:lnTo>
                    <a:pt x="8638" y="2520"/>
                  </a:lnTo>
                  <a:lnTo>
                    <a:pt x="8665" y="2437"/>
                  </a:lnTo>
                  <a:lnTo>
                    <a:pt x="8721" y="2216"/>
                  </a:lnTo>
                  <a:lnTo>
                    <a:pt x="8748" y="1911"/>
                  </a:lnTo>
                  <a:lnTo>
                    <a:pt x="8748" y="1745"/>
                  </a:lnTo>
                  <a:lnTo>
                    <a:pt x="8721" y="1579"/>
                  </a:lnTo>
                  <a:lnTo>
                    <a:pt x="8693" y="1413"/>
                  </a:lnTo>
                  <a:lnTo>
                    <a:pt x="8610" y="1247"/>
                  </a:lnTo>
                  <a:lnTo>
                    <a:pt x="8499" y="1081"/>
                  </a:lnTo>
                  <a:lnTo>
                    <a:pt x="8361" y="942"/>
                  </a:lnTo>
                  <a:lnTo>
                    <a:pt x="8167" y="831"/>
                  </a:lnTo>
                  <a:lnTo>
                    <a:pt x="7918" y="748"/>
                  </a:lnTo>
                  <a:lnTo>
                    <a:pt x="7641" y="721"/>
                  </a:lnTo>
                  <a:lnTo>
                    <a:pt x="7281" y="693"/>
                  </a:lnTo>
                  <a:lnTo>
                    <a:pt x="7226" y="638"/>
                  </a:lnTo>
                  <a:lnTo>
                    <a:pt x="7032" y="472"/>
                  </a:lnTo>
                  <a:lnTo>
                    <a:pt x="6755" y="278"/>
                  </a:lnTo>
                  <a:lnTo>
                    <a:pt x="6561" y="195"/>
                  </a:lnTo>
                  <a:lnTo>
                    <a:pt x="6368" y="112"/>
                  </a:lnTo>
                  <a:lnTo>
                    <a:pt x="6146" y="56"/>
                  </a:lnTo>
                  <a:lnTo>
                    <a:pt x="58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5514263" y="149000"/>
              <a:ext cx="65075" cy="56775"/>
            </a:xfrm>
            <a:custGeom>
              <a:avLst/>
              <a:gdLst/>
              <a:ahLst/>
              <a:cxnLst/>
              <a:rect l="l" t="t" r="r" b="b"/>
              <a:pathLst>
                <a:path w="2603" h="2271" extrusionOk="0">
                  <a:moveTo>
                    <a:pt x="775" y="0"/>
                  </a:moveTo>
                  <a:lnTo>
                    <a:pt x="637" y="28"/>
                  </a:lnTo>
                  <a:lnTo>
                    <a:pt x="471" y="56"/>
                  </a:lnTo>
                  <a:lnTo>
                    <a:pt x="332" y="139"/>
                  </a:lnTo>
                  <a:lnTo>
                    <a:pt x="194" y="249"/>
                  </a:lnTo>
                  <a:lnTo>
                    <a:pt x="83" y="388"/>
                  </a:lnTo>
                  <a:lnTo>
                    <a:pt x="28" y="554"/>
                  </a:lnTo>
                  <a:lnTo>
                    <a:pt x="0" y="720"/>
                  </a:lnTo>
                  <a:lnTo>
                    <a:pt x="28" y="914"/>
                  </a:lnTo>
                  <a:lnTo>
                    <a:pt x="83" y="1080"/>
                  </a:lnTo>
                  <a:lnTo>
                    <a:pt x="166" y="1274"/>
                  </a:lnTo>
                  <a:lnTo>
                    <a:pt x="305" y="1440"/>
                  </a:lnTo>
                  <a:lnTo>
                    <a:pt x="471" y="1606"/>
                  </a:lnTo>
                  <a:lnTo>
                    <a:pt x="665" y="1772"/>
                  </a:lnTo>
                  <a:lnTo>
                    <a:pt x="886" y="1910"/>
                  </a:lnTo>
                  <a:lnTo>
                    <a:pt x="1135" y="2049"/>
                  </a:lnTo>
                  <a:lnTo>
                    <a:pt x="1384" y="2132"/>
                  </a:lnTo>
                  <a:lnTo>
                    <a:pt x="1661" y="2215"/>
                  </a:lnTo>
                  <a:lnTo>
                    <a:pt x="1966" y="2270"/>
                  </a:lnTo>
                  <a:lnTo>
                    <a:pt x="2602" y="2270"/>
                  </a:lnTo>
                  <a:lnTo>
                    <a:pt x="1827" y="609"/>
                  </a:lnTo>
                  <a:lnTo>
                    <a:pt x="1689" y="443"/>
                  </a:lnTo>
                  <a:lnTo>
                    <a:pt x="1495" y="305"/>
                  </a:lnTo>
                  <a:lnTo>
                    <a:pt x="1301" y="166"/>
                  </a:lnTo>
                  <a:lnTo>
                    <a:pt x="1052" y="56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5655438" y="171150"/>
              <a:ext cx="46400" cy="34625"/>
            </a:xfrm>
            <a:custGeom>
              <a:avLst/>
              <a:gdLst/>
              <a:ahLst/>
              <a:cxnLst/>
              <a:rect l="l" t="t" r="r" b="b"/>
              <a:pathLst>
                <a:path w="1856" h="1385" extrusionOk="0">
                  <a:moveTo>
                    <a:pt x="1828" y="0"/>
                  </a:moveTo>
                  <a:lnTo>
                    <a:pt x="1634" y="55"/>
                  </a:lnTo>
                  <a:lnTo>
                    <a:pt x="1191" y="111"/>
                  </a:lnTo>
                  <a:lnTo>
                    <a:pt x="914" y="138"/>
                  </a:lnTo>
                  <a:lnTo>
                    <a:pt x="610" y="138"/>
                  </a:lnTo>
                  <a:lnTo>
                    <a:pt x="305" y="111"/>
                  </a:lnTo>
                  <a:lnTo>
                    <a:pt x="1" y="55"/>
                  </a:lnTo>
                  <a:lnTo>
                    <a:pt x="56" y="277"/>
                  </a:lnTo>
                  <a:lnTo>
                    <a:pt x="139" y="498"/>
                  </a:lnTo>
                  <a:lnTo>
                    <a:pt x="277" y="775"/>
                  </a:lnTo>
                  <a:lnTo>
                    <a:pt x="416" y="1024"/>
                  </a:lnTo>
                  <a:lnTo>
                    <a:pt x="527" y="1135"/>
                  </a:lnTo>
                  <a:lnTo>
                    <a:pt x="637" y="1246"/>
                  </a:lnTo>
                  <a:lnTo>
                    <a:pt x="748" y="1301"/>
                  </a:lnTo>
                  <a:lnTo>
                    <a:pt x="886" y="1357"/>
                  </a:lnTo>
                  <a:lnTo>
                    <a:pt x="1025" y="1384"/>
                  </a:lnTo>
                  <a:lnTo>
                    <a:pt x="1191" y="1384"/>
                  </a:lnTo>
                  <a:lnTo>
                    <a:pt x="1329" y="1329"/>
                  </a:lnTo>
                  <a:lnTo>
                    <a:pt x="1468" y="1273"/>
                  </a:lnTo>
                  <a:lnTo>
                    <a:pt x="1579" y="1190"/>
                  </a:lnTo>
                  <a:lnTo>
                    <a:pt x="1662" y="1107"/>
                  </a:lnTo>
                  <a:lnTo>
                    <a:pt x="1717" y="997"/>
                  </a:lnTo>
                  <a:lnTo>
                    <a:pt x="1772" y="886"/>
                  </a:lnTo>
                  <a:lnTo>
                    <a:pt x="1828" y="637"/>
                  </a:lnTo>
                  <a:lnTo>
                    <a:pt x="1855" y="415"/>
                  </a:lnTo>
                  <a:lnTo>
                    <a:pt x="1855" y="19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5608388" y="93625"/>
              <a:ext cx="12475" cy="25625"/>
            </a:xfrm>
            <a:custGeom>
              <a:avLst/>
              <a:gdLst/>
              <a:ahLst/>
              <a:cxnLst/>
              <a:rect l="l" t="t" r="r" b="b"/>
              <a:pathLst>
                <a:path w="499" h="1025" extrusionOk="0">
                  <a:moveTo>
                    <a:pt x="139" y="0"/>
                  </a:moveTo>
                  <a:lnTo>
                    <a:pt x="111" y="28"/>
                  </a:lnTo>
                  <a:lnTo>
                    <a:pt x="55" y="56"/>
                  </a:lnTo>
                  <a:lnTo>
                    <a:pt x="28" y="167"/>
                  </a:lnTo>
                  <a:lnTo>
                    <a:pt x="0" y="360"/>
                  </a:lnTo>
                  <a:lnTo>
                    <a:pt x="28" y="554"/>
                  </a:lnTo>
                  <a:lnTo>
                    <a:pt x="83" y="748"/>
                  </a:lnTo>
                  <a:lnTo>
                    <a:pt x="166" y="914"/>
                  </a:lnTo>
                  <a:lnTo>
                    <a:pt x="249" y="997"/>
                  </a:lnTo>
                  <a:lnTo>
                    <a:pt x="305" y="1025"/>
                  </a:lnTo>
                  <a:lnTo>
                    <a:pt x="360" y="1025"/>
                  </a:lnTo>
                  <a:lnTo>
                    <a:pt x="388" y="997"/>
                  </a:lnTo>
                  <a:lnTo>
                    <a:pt x="443" y="969"/>
                  </a:lnTo>
                  <a:lnTo>
                    <a:pt x="498" y="831"/>
                  </a:lnTo>
                  <a:lnTo>
                    <a:pt x="498" y="665"/>
                  </a:lnTo>
                  <a:lnTo>
                    <a:pt x="471" y="471"/>
                  </a:lnTo>
                  <a:lnTo>
                    <a:pt x="415" y="277"/>
                  </a:lnTo>
                  <a:lnTo>
                    <a:pt x="332" y="111"/>
                  </a:lnTo>
                  <a:lnTo>
                    <a:pt x="249" y="2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5683813" y="82550"/>
              <a:ext cx="12475" cy="25625"/>
            </a:xfrm>
            <a:custGeom>
              <a:avLst/>
              <a:gdLst/>
              <a:ahLst/>
              <a:cxnLst/>
              <a:rect l="l" t="t" r="r" b="b"/>
              <a:pathLst>
                <a:path w="499" h="1025" extrusionOk="0">
                  <a:moveTo>
                    <a:pt x="111" y="1"/>
                  </a:moveTo>
                  <a:lnTo>
                    <a:pt x="56" y="56"/>
                  </a:lnTo>
                  <a:lnTo>
                    <a:pt x="28" y="167"/>
                  </a:lnTo>
                  <a:lnTo>
                    <a:pt x="1" y="360"/>
                  </a:lnTo>
                  <a:lnTo>
                    <a:pt x="28" y="554"/>
                  </a:lnTo>
                  <a:lnTo>
                    <a:pt x="84" y="748"/>
                  </a:lnTo>
                  <a:lnTo>
                    <a:pt x="167" y="914"/>
                  </a:lnTo>
                  <a:lnTo>
                    <a:pt x="250" y="997"/>
                  </a:lnTo>
                  <a:lnTo>
                    <a:pt x="305" y="1025"/>
                  </a:lnTo>
                  <a:lnTo>
                    <a:pt x="361" y="1025"/>
                  </a:lnTo>
                  <a:lnTo>
                    <a:pt x="388" y="997"/>
                  </a:lnTo>
                  <a:lnTo>
                    <a:pt x="444" y="969"/>
                  </a:lnTo>
                  <a:lnTo>
                    <a:pt x="499" y="831"/>
                  </a:lnTo>
                  <a:lnTo>
                    <a:pt x="499" y="665"/>
                  </a:lnTo>
                  <a:lnTo>
                    <a:pt x="471" y="471"/>
                  </a:lnTo>
                  <a:lnTo>
                    <a:pt x="416" y="277"/>
                  </a:lnTo>
                  <a:lnTo>
                    <a:pt x="333" y="111"/>
                  </a:lnTo>
                  <a:lnTo>
                    <a:pt x="250" y="2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5671363" y="113000"/>
              <a:ext cx="29775" cy="44325"/>
            </a:xfrm>
            <a:custGeom>
              <a:avLst/>
              <a:gdLst/>
              <a:ahLst/>
              <a:cxnLst/>
              <a:rect l="l" t="t" r="r" b="b"/>
              <a:pathLst>
                <a:path w="1191" h="1773" extrusionOk="0">
                  <a:moveTo>
                    <a:pt x="194" y="1"/>
                  </a:moveTo>
                  <a:lnTo>
                    <a:pt x="0" y="28"/>
                  </a:lnTo>
                  <a:lnTo>
                    <a:pt x="83" y="222"/>
                  </a:lnTo>
                  <a:lnTo>
                    <a:pt x="166" y="388"/>
                  </a:lnTo>
                  <a:lnTo>
                    <a:pt x="277" y="582"/>
                  </a:lnTo>
                  <a:lnTo>
                    <a:pt x="416" y="776"/>
                  </a:lnTo>
                  <a:lnTo>
                    <a:pt x="582" y="942"/>
                  </a:lnTo>
                  <a:lnTo>
                    <a:pt x="665" y="1025"/>
                  </a:lnTo>
                  <a:lnTo>
                    <a:pt x="748" y="1080"/>
                  </a:lnTo>
                  <a:lnTo>
                    <a:pt x="859" y="1108"/>
                  </a:lnTo>
                  <a:lnTo>
                    <a:pt x="997" y="1108"/>
                  </a:lnTo>
                  <a:lnTo>
                    <a:pt x="942" y="1219"/>
                  </a:lnTo>
                  <a:lnTo>
                    <a:pt x="831" y="1329"/>
                  </a:lnTo>
                  <a:lnTo>
                    <a:pt x="499" y="1634"/>
                  </a:lnTo>
                  <a:lnTo>
                    <a:pt x="609" y="1772"/>
                  </a:lnTo>
                  <a:lnTo>
                    <a:pt x="859" y="1579"/>
                  </a:lnTo>
                  <a:lnTo>
                    <a:pt x="1052" y="1385"/>
                  </a:lnTo>
                  <a:lnTo>
                    <a:pt x="1135" y="1302"/>
                  </a:lnTo>
                  <a:lnTo>
                    <a:pt x="1163" y="1191"/>
                  </a:lnTo>
                  <a:lnTo>
                    <a:pt x="1191" y="1108"/>
                  </a:lnTo>
                  <a:lnTo>
                    <a:pt x="1191" y="1025"/>
                  </a:lnTo>
                  <a:lnTo>
                    <a:pt x="1163" y="997"/>
                  </a:lnTo>
                  <a:lnTo>
                    <a:pt x="1135" y="970"/>
                  </a:lnTo>
                  <a:lnTo>
                    <a:pt x="1080" y="942"/>
                  </a:lnTo>
                  <a:lnTo>
                    <a:pt x="969" y="914"/>
                  </a:lnTo>
                  <a:lnTo>
                    <a:pt x="886" y="914"/>
                  </a:lnTo>
                  <a:lnTo>
                    <a:pt x="831" y="886"/>
                  </a:lnTo>
                  <a:lnTo>
                    <a:pt x="692" y="803"/>
                  </a:lnTo>
                  <a:lnTo>
                    <a:pt x="582" y="665"/>
                  </a:lnTo>
                  <a:lnTo>
                    <a:pt x="471" y="499"/>
                  </a:lnTo>
                  <a:lnTo>
                    <a:pt x="277" y="194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5589688" y="67325"/>
              <a:ext cx="30475" cy="12475"/>
            </a:xfrm>
            <a:custGeom>
              <a:avLst/>
              <a:gdLst/>
              <a:ahLst/>
              <a:cxnLst/>
              <a:rect l="l" t="t" r="r" b="b"/>
              <a:pathLst>
                <a:path w="1219" h="499" extrusionOk="0">
                  <a:moveTo>
                    <a:pt x="582" y="0"/>
                  </a:moveTo>
                  <a:lnTo>
                    <a:pt x="416" y="56"/>
                  </a:lnTo>
                  <a:lnTo>
                    <a:pt x="250" y="139"/>
                  </a:lnTo>
                  <a:lnTo>
                    <a:pt x="111" y="250"/>
                  </a:lnTo>
                  <a:lnTo>
                    <a:pt x="1" y="416"/>
                  </a:lnTo>
                  <a:lnTo>
                    <a:pt x="167" y="499"/>
                  </a:lnTo>
                  <a:lnTo>
                    <a:pt x="222" y="416"/>
                  </a:lnTo>
                  <a:lnTo>
                    <a:pt x="277" y="333"/>
                  </a:lnTo>
                  <a:lnTo>
                    <a:pt x="416" y="250"/>
                  </a:lnTo>
                  <a:lnTo>
                    <a:pt x="582" y="194"/>
                  </a:lnTo>
                  <a:lnTo>
                    <a:pt x="720" y="167"/>
                  </a:lnTo>
                  <a:lnTo>
                    <a:pt x="887" y="194"/>
                  </a:lnTo>
                  <a:lnTo>
                    <a:pt x="1025" y="222"/>
                  </a:lnTo>
                  <a:lnTo>
                    <a:pt x="1136" y="250"/>
                  </a:lnTo>
                  <a:lnTo>
                    <a:pt x="1219" y="56"/>
                  </a:lnTo>
                  <a:lnTo>
                    <a:pt x="1080" y="2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5669963" y="53475"/>
              <a:ext cx="29800" cy="9025"/>
            </a:xfrm>
            <a:custGeom>
              <a:avLst/>
              <a:gdLst/>
              <a:ahLst/>
              <a:cxnLst/>
              <a:rect l="l" t="t" r="r" b="b"/>
              <a:pathLst>
                <a:path w="1192" h="361" extrusionOk="0">
                  <a:moveTo>
                    <a:pt x="333" y="1"/>
                  </a:moveTo>
                  <a:lnTo>
                    <a:pt x="195" y="56"/>
                  </a:lnTo>
                  <a:lnTo>
                    <a:pt x="84" y="112"/>
                  </a:lnTo>
                  <a:lnTo>
                    <a:pt x="1" y="167"/>
                  </a:lnTo>
                  <a:lnTo>
                    <a:pt x="112" y="305"/>
                  </a:lnTo>
                  <a:lnTo>
                    <a:pt x="195" y="250"/>
                  </a:lnTo>
                  <a:lnTo>
                    <a:pt x="278" y="222"/>
                  </a:lnTo>
                  <a:lnTo>
                    <a:pt x="389" y="195"/>
                  </a:lnTo>
                  <a:lnTo>
                    <a:pt x="527" y="167"/>
                  </a:lnTo>
                  <a:lnTo>
                    <a:pt x="693" y="195"/>
                  </a:lnTo>
                  <a:lnTo>
                    <a:pt x="887" y="250"/>
                  </a:lnTo>
                  <a:lnTo>
                    <a:pt x="1108" y="361"/>
                  </a:lnTo>
                  <a:lnTo>
                    <a:pt x="1191" y="222"/>
                  </a:lnTo>
                  <a:lnTo>
                    <a:pt x="942" y="84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5759263" y="563550"/>
              <a:ext cx="141900" cy="106600"/>
            </a:xfrm>
            <a:custGeom>
              <a:avLst/>
              <a:gdLst/>
              <a:ahLst/>
              <a:cxnLst/>
              <a:rect l="l" t="t" r="r" b="b"/>
              <a:pathLst>
                <a:path w="5676" h="4264" extrusionOk="0">
                  <a:moveTo>
                    <a:pt x="1606" y="1"/>
                  </a:moveTo>
                  <a:lnTo>
                    <a:pt x="1467" y="28"/>
                  </a:lnTo>
                  <a:lnTo>
                    <a:pt x="1329" y="56"/>
                  </a:lnTo>
                  <a:lnTo>
                    <a:pt x="1191" y="139"/>
                  </a:lnTo>
                  <a:lnTo>
                    <a:pt x="1052" y="250"/>
                  </a:lnTo>
                  <a:lnTo>
                    <a:pt x="803" y="499"/>
                  </a:lnTo>
                  <a:lnTo>
                    <a:pt x="609" y="803"/>
                  </a:lnTo>
                  <a:lnTo>
                    <a:pt x="415" y="1080"/>
                  </a:lnTo>
                  <a:lnTo>
                    <a:pt x="277" y="1357"/>
                  </a:lnTo>
                  <a:lnTo>
                    <a:pt x="139" y="1606"/>
                  </a:lnTo>
                  <a:lnTo>
                    <a:pt x="111" y="1745"/>
                  </a:lnTo>
                  <a:lnTo>
                    <a:pt x="56" y="2104"/>
                  </a:lnTo>
                  <a:lnTo>
                    <a:pt x="0" y="2575"/>
                  </a:lnTo>
                  <a:lnTo>
                    <a:pt x="28" y="2852"/>
                  </a:lnTo>
                  <a:lnTo>
                    <a:pt x="28" y="3129"/>
                  </a:lnTo>
                  <a:lnTo>
                    <a:pt x="83" y="3378"/>
                  </a:lnTo>
                  <a:lnTo>
                    <a:pt x="194" y="3627"/>
                  </a:lnTo>
                  <a:lnTo>
                    <a:pt x="305" y="3849"/>
                  </a:lnTo>
                  <a:lnTo>
                    <a:pt x="388" y="3959"/>
                  </a:lnTo>
                  <a:lnTo>
                    <a:pt x="498" y="4042"/>
                  </a:lnTo>
                  <a:lnTo>
                    <a:pt x="609" y="4125"/>
                  </a:lnTo>
                  <a:lnTo>
                    <a:pt x="720" y="4181"/>
                  </a:lnTo>
                  <a:lnTo>
                    <a:pt x="858" y="4236"/>
                  </a:lnTo>
                  <a:lnTo>
                    <a:pt x="1024" y="4264"/>
                  </a:lnTo>
                  <a:lnTo>
                    <a:pt x="1578" y="4264"/>
                  </a:lnTo>
                  <a:lnTo>
                    <a:pt x="1800" y="4208"/>
                  </a:lnTo>
                  <a:lnTo>
                    <a:pt x="2243" y="4098"/>
                  </a:lnTo>
                  <a:lnTo>
                    <a:pt x="2602" y="3959"/>
                  </a:lnTo>
                  <a:lnTo>
                    <a:pt x="2879" y="3793"/>
                  </a:lnTo>
                  <a:lnTo>
                    <a:pt x="3128" y="3627"/>
                  </a:lnTo>
                  <a:lnTo>
                    <a:pt x="3322" y="3433"/>
                  </a:lnTo>
                  <a:lnTo>
                    <a:pt x="3461" y="3240"/>
                  </a:lnTo>
                  <a:lnTo>
                    <a:pt x="3571" y="3073"/>
                  </a:lnTo>
                  <a:lnTo>
                    <a:pt x="3654" y="2880"/>
                  </a:lnTo>
                  <a:lnTo>
                    <a:pt x="3765" y="2547"/>
                  </a:lnTo>
                  <a:lnTo>
                    <a:pt x="3848" y="2326"/>
                  </a:lnTo>
                  <a:lnTo>
                    <a:pt x="3904" y="2243"/>
                  </a:lnTo>
                  <a:lnTo>
                    <a:pt x="3987" y="2215"/>
                  </a:lnTo>
                  <a:lnTo>
                    <a:pt x="4070" y="2215"/>
                  </a:lnTo>
                  <a:lnTo>
                    <a:pt x="4208" y="2271"/>
                  </a:lnTo>
                  <a:lnTo>
                    <a:pt x="4346" y="2326"/>
                  </a:lnTo>
                  <a:lnTo>
                    <a:pt x="4513" y="2381"/>
                  </a:lnTo>
                  <a:lnTo>
                    <a:pt x="4679" y="2409"/>
                  </a:lnTo>
                  <a:lnTo>
                    <a:pt x="4983" y="2409"/>
                  </a:lnTo>
                  <a:lnTo>
                    <a:pt x="5122" y="2381"/>
                  </a:lnTo>
                  <a:lnTo>
                    <a:pt x="5260" y="2326"/>
                  </a:lnTo>
                  <a:lnTo>
                    <a:pt x="5371" y="2271"/>
                  </a:lnTo>
                  <a:lnTo>
                    <a:pt x="5481" y="2188"/>
                  </a:lnTo>
                  <a:lnTo>
                    <a:pt x="5565" y="2104"/>
                  </a:lnTo>
                  <a:lnTo>
                    <a:pt x="5620" y="2021"/>
                  </a:lnTo>
                  <a:lnTo>
                    <a:pt x="5675" y="1883"/>
                  </a:lnTo>
                  <a:lnTo>
                    <a:pt x="5675" y="1772"/>
                  </a:lnTo>
                  <a:lnTo>
                    <a:pt x="5675" y="1634"/>
                  </a:lnTo>
                  <a:lnTo>
                    <a:pt x="5648" y="1468"/>
                  </a:lnTo>
                  <a:lnTo>
                    <a:pt x="5565" y="1302"/>
                  </a:lnTo>
                  <a:lnTo>
                    <a:pt x="5454" y="1136"/>
                  </a:lnTo>
                  <a:lnTo>
                    <a:pt x="5288" y="997"/>
                  </a:lnTo>
                  <a:lnTo>
                    <a:pt x="5066" y="859"/>
                  </a:lnTo>
                  <a:lnTo>
                    <a:pt x="4845" y="720"/>
                  </a:lnTo>
                  <a:lnTo>
                    <a:pt x="4568" y="610"/>
                  </a:lnTo>
                  <a:lnTo>
                    <a:pt x="4291" y="527"/>
                  </a:lnTo>
                  <a:lnTo>
                    <a:pt x="3682" y="333"/>
                  </a:lnTo>
                  <a:lnTo>
                    <a:pt x="3045" y="194"/>
                  </a:lnTo>
                  <a:lnTo>
                    <a:pt x="2464" y="111"/>
                  </a:lnTo>
                  <a:lnTo>
                    <a:pt x="1966" y="5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5428438" y="588475"/>
              <a:ext cx="393125" cy="348825"/>
            </a:xfrm>
            <a:custGeom>
              <a:avLst/>
              <a:gdLst/>
              <a:ahLst/>
              <a:cxnLst/>
              <a:rect l="l" t="t" r="r" b="b"/>
              <a:pathLst>
                <a:path w="15725" h="13953" extrusionOk="0">
                  <a:moveTo>
                    <a:pt x="13731" y="0"/>
                  </a:moveTo>
                  <a:lnTo>
                    <a:pt x="12181" y="1052"/>
                  </a:lnTo>
                  <a:lnTo>
                    <a:pt x="10714" y="1966"/>
                  </a:lnTo>
                  <a:lnTo>
                    <a:pt x="9357" y="2796"/>
                  </a:lnTo>
                  <a:lnTo>
                    <a:pt x="8056" y="3516"/>
                  </a:lnTo>
                  <a:lnTo>
                    <a:pt x="5759" y="4789"/>
                  </a:lnTo>
                  <a:lnTo>
                    <a:pt x="4734" y="5343"/>
                  </a:lnTo>
                  <a:lnTo>
                    <a:pt x="3821" y="5841"/>
                  </a:lnTo>
                  <a:lnTo>
                    <a:pt x="2990" y="6340"/>
                  </a:lnTo>
                  <a:lnTo>
                    <a:pt x="2270" y="6838"/>
                  </a:lnTo>
                  <a:lnTo>
                    <a:pt x="1938" y="7087"/>
                  </a:lnTo>
                  <a:lnTo>
                    <a:pt x="1634" y="7336"/>
                  </a:lnTo>
                  <a:lnTo>
                    <a:pt x="1357" y="7613"/>
                  </a:lnTo>
                  <a:lnTo>
                    <a:pt x="1108" y="7862"/>
                  </a:lnTo>
                  <a:lnTo>
                    <a:pt x="886" y="8139"/>
                  </a:lnTo>
                  <a:lnTo>
                    <a:pt x="665" y="8444"/>
                  </a:lnTo>
                  <a:lnTo>
                    <a:pt x="499" y="8720"/>
                  </a:lnTo>
                  <a:lnTo>
                    <a:pt x="360" y="9053"/>
                  </a:lnTo>
                  <a:lnTo>
                    <a:pt x="222" y="9385"/>
                  </a:lnTo>
                  <a:lnTo>
                    <a:pt x="139" y="9717"/>
                  </a:lnTo>
                  <a:lnTo>
                    <a:pt x="83" y="10077"/>
                  </a:lnTo>
                  <a:lnTo>
                    <a:pt x="28" y="10465"/>
                  </a:lnTo>
                  <a:lnTo>
                    <a:pt x="0" y="11212"/>
                  </a:lnTo>
                  <a:lnTo>
                    <a:pt x="28" y="11849"/>
                  </a:lnTo>
                  <a:lnTo>
                    <a:pt x="83" y="12375"/>
                  </a:lnTo>
                  <a:lnTo>
                    <a:pt x="194" y="12818"/>
                  </a:lnTo>
                  <a:lnTo>
                    <a:pt x="305" y="13150"/>
                  </a:lnTo>
                  <a:lnTo>
                    <a:pt x="471" y="13427"/>
                  </a:lnTo>
                  <a:lnTo>
                    <a:pt x="637" y="13648"/>
                  </a:lnTo>
                  <a:lnTo>
                    <a:pt x="803" y="13787"/>
                  </a:lnTo>
                  <a:lnTo>
                    <a:pt x="969" y="13870"/>
                  </a:lnTo>
                  <a:lnTo>
                    <a:pt x="1135" y="13925"/>
                  </a:lnTo>
                  <a:lnTo>
                    <a:pt x="1302" y="13953"/>
                  </a:lnTo>
                  <a:lnTo>
                    <a:pt x="1468" y="13953"/>
                  </a:lnTo>
                  <a:lnTo>
                    <a:pt x="1689" y="13925"/>
                  </a:lnTo>
                  <a:lnTo>
                    <a:pt x="1772" y="13897"/>
                  </a:lnTo>
                  <a:lnTo>
                    <a:pt x="2520" y="13731"/>
                  </a:lnTo>
                  <a:lnTo>
                    <a:pt x="3267" y="13537"/>
                  </a:lnTo>
                  <a:lnTo>
                    <a:pt x="3987" y="13316"/>
                  </a:lnTo>
                  <a:lnTo>
                    <a:pt x="4707" y="13039"/>
                  </a:lnTo>
                  <a:lnTo>
                    <a:pt x="5399" y="12735"/>
                  </a:lnTo>
                  <a:lnTo>
                    <a:pt x="6091" y="12402"/>
                  </a:lnTo>
                  <a:lnTo>
                    <a:pt x="6727" y="12042"/>
                  </a:lnTo>
                  <a:lnTo>
                    <a:pt x="7392" y="11683"/>
                  </a:lnTo>
                  <a:lnTo>
                    <a:pt x="8001" y="11267"/>
                  </a:lnTo>
                  <a:lnTo>
                    <a:pt x="8610" y="10852"/>
                  </a:lnTo>
                  <a:lnTo>
                    <a:pt x="9191" y="10437"/>
                  </a:lnTo>
                  <a:lnTo>
                    <a:pt x="9773" y="9994"/>
                  </a:lnTo>
                  <a:lnTo>
                    <a:pt x="10299" y="9551"/>
                  </a:lnTo>
                  <a:lnTo>
                    <a:pt x="10825" y="9108"/>
                  </a:lnTo>
                  <a:lnTo>
                    <a:pt x="11794" y="8194"/>
                  </a:lnTo>
                  <a:lnTo>
                    <a:pt x="12679" y="7336"/>
                  </a:lnTo>
                  <a:lnTo>
                    <a:pt x="13455" y="6478"/>
                  </a:lnTo>
                  <a:lnTo>
                    <a:pt x="14119" y="5703"/>
                  </a:lnTo>
                  <a:lnTo>
                    <a:pt x="14673" y="5011"/>
                  </a:lnTo>
                  <a:lnTo>
                    <a:pt x="15143" y="4430"/>
                  </a:lnTo>
                  <a:lnTo>
                    <a:pt x="15448" y="3987"/>
                  </a:lnTo>
                  <a:lnTo>
                    <a:pt x="15725" y="3627"/>
                  </a:lnTo>
                  <a:lnTo>
                    <a:pt x="15669" y="3184"/>
                  </a:lnTo>
                  <a:lnTo>
                    <a:pt x="15586" y="2796"/>
                  </a:lnTo>
                  <a:lnTo>
                    <a:pt x="15476" y="2409"/>
                  </a:lnTo>
                  <a:lnTo>
                    <a:pt x="15365" y="2076"/>
                  </a:lnTo>
                  <a:lnTo>
                    <a:pt x="15199" y="1744"/>
                  </a:lnTo>
                  <a:lnTo>
                    <a:pt x="15033" y="1440"/>
                  </a:lnTo>
                  <a:lnTo>
                    <a:pt x="14839" y="1191"/>
                  </a:lnTo>
                  <a:lnTo>
                    <a:pt x="14673" y="941"/>
                  </a:lnTo>
                  <a:lnTo>
                    <a:pt x="14313" y="526"/>
                  </a:lnTo>
                  <a:lnTo>
                    <a:pt x="14008" y="249"/>
                  </a:lnTo>
                  <a:lnTo>
                    <a:pt x="137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6169663" y="746250"/>
              <a:ext cx="36700" cy="5575"/>
            </a:xfrm>
            <a:custGeom>
              <a:avLst/>
              <a:gdLst/>
              <a:ahLst/>
              <a:cxnLst/>
              <a:rect l="l" t="t" r="r" b="b"/>
              <a:pathLst>
                <a:path w="1468" h="223" extrusionOk="0">
                  <a:moveTo>
                    <a:pt x="610" y="1"/>
                  </a:moveTo>
                  <a:lnTo>
                    <a:pt x="1" y="29"/>
                  </a:lnTo>
                  <a:lnTo>
                    <a:pt x="1" y="222"/>
                  </a:lnTo>
                  <a:lnTo>
                    <a:pt x="610" y="195"/>
                  </a:lnTo>
                  <a:lnTo>
                    <a:pt x="1080" y="195"/>
                  </a:lnTo>
                  <a:lnTo>
                    <a:pt x="1440" y="222"/>
                  </a:lnTo>
                  <a:lnTo>
                    <a:pt x="1468" y="29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6166888" y="760800"/>
              <a:ext cx="39475" cy="12475"/>
            </a:xfrm>
            <a:custGeom>
              <a:avLst/>
              <a:gdLst/>
              <a:ahLst/>
              <a:cxnLst/>
              <a:rect l="l" t="t" r="r" b="b"/>
              <a:pathLst>
                <a:path w="1579" h="499" extrusionOk="0">
                  <a:moveTo>
                    <a:pt x="56" y="0"/>
                  </a:moveTo>
                  <a:lnTo>
                    <a:pt x="1" y="194"/>
                  </a:lnTo>
                  <a:lnTo>
                    <a:pt x="1551" y="499"/>
                  </a:lnTo>
                  <a:lnTo>
                    <a:pt x="1579" y="30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6166888" y="782950"/>
              <a:ext cx="31175" cy="16625"/>
            </a:xfrm>
            <a:custGeom>
              <a:avLst/>
              <a:gdLst/>
              <a:ahLst/>
              <a:cxnLst/>
              <a:rect l="l" t="t" r="r" b="b"/>
              <a:pathLst>
                <a:path w="1247" h="665" extrusionOk="0">
                  <a:moveTo>
                    <a:pt x="56" y="0"/>
                  </a:moveTo>
                  <a:lnTo>
                    <a:pt x="1" y="166"/>
                  </a:lnTo>
                  <a:lnTo>
                    <a:pt x="1191" y="665"/>
                  </a:lnTo>
                  <a:lnTo>
                    <a:pt x="1247" y="47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5872063" y="540700"/>
              <a:ext cx="312850" cy="103850"/>
            </a:xfrm>
            <a:custGeom>
              <a:avLst/>
              <a:gdLst/>
              <a:ahLst/>
              <a:cxnLst/>
              <a:rect l="l" t="t" r="r" b="b"/>
              <a:pathLst>
                <a:path w="12514" h="4154" extrusionOk="0">
                  <a:moveTo>
                    <a:pt x="6728" y="1"/>
                  </a:moveTo>
                  <a:lnTo>
                    <a:pt x="6562" y="56"/>
                  </a:lnTo>
                  <a:lnTo>
                    <a:pt x="6395" y="167"/>
                  </a:lnTo>
                  <a:lnTo>
                    <a:pt x="6229" y="306"/>
                  </a:lnTo>
                  <a:lnTo>
                    <a:pt x="6036" y="472"/>
                  </a:lnTo>
                  <a:lnTo>
                    <a:pt x="5731" y="804"/>
                  </a:lnTo>
                  <a:lnTo>
                    <a:pt x="5482" y="1081"/>
                  </a:lnTo>
                  <a:lnTo>
                    <a:pt x="5427" y="1191"/>
                  </a:lnTo>
                  <a:lnTo>
                    <a:pt x="5343" y="1081"/>
                  </a:lnTo>
                  <a:lnTo>
                    <a:pt x="5150" y="831"/>
                  </a:lnTo>
                  <a:lnTo>
                    <a:pt x="5039" y="693"/>
                  </a:lnTo>
                  <a:lnTo>
                    <a:pt x="4873" y="555"/>
                  </a:lnTo>
                  <a:lnTo>
                    <a:pt x="4734" y="444"/>
                  </a:lnTo>
                  <a:lnTo>
                    <a:pt x="4568" y="361"/>
                  </a:lnTo>
                  <a:lnTo>
                    <a:pt x="4402" y="333"/>
                  </a:lnTo>
                  <a:lnTo>
                    <a:pt x="4319" y="361"/>
                  </a:lnTo>
                  <a:lnTo>
                    <a:pt x="4264" y="389"/>
                  </a:lnTo>
                  <a:lnTo>
                    <a:pt x="4181" y="444"/>
                  </a:lnTo>
                  <a:lnTo>
                    <a:pt x="4125" y="499"/>
                  </a:lnTo>
                  <a:lnTo>
                    <a:pt x="4015" y="693"/>
                  </a:lnTo>
                  <a:lnTo>
                    <a:pt x="3932" y="915"/>
                  </a:lnTo>
                  <a:lnTo>
                    <a:pt x="3904" y="1136"/>
                  </a:lnTo>
                  <a:lnTo>
                    <a:pt x="3876" y="1496"/>
                  </a:lnTo>
                  <a:lnTo>
                    <a:pt x="3849" y="1800"/>
                  </a:lnTo>
                  <a:lnTo>
                    <a:pt x="3876" y="2077"/>
                  </a:lnTo>
                  <a:lnTo>
                    <a:pt x="3793" y="2022"/>
                  </a:lnTo>
                  <a:lnTo>
                    <a:pt x="3572" y="1883"/>
                  </a:lnTo>
                  <a:lnTo>
                    <a:pt x="3433" y="1828"/>
                  </a:lnTo>
                  <a:lnTo>
                    <a:pt x="3267" y="1800"/>
                  </a:lnTo>
                  <a:lnTo>
                    <a:pt x="3101" y="1800"/>
                  </a:lnTo>
                  <a:lnTo>
                    <a:pt x="2907" y="1828"/>
                  </a:lnTo>
                  <a:lnTo>
                    <a:pt x="2769" y="1911"/>
                  </a:lnTo>
                  <a:lnTo>
                    <a:pt x="2630" y="2022"/>
                  </a:lnTo>
                  <a:lnTo>
                    <a:pt x="2547" y="2160"/>
                  </a:lnTo>
                  <a:lnTo>
                    <a:pt x="2492" y="2299"/>
                  </a:lnTo>
                  <a:lnTo>
                    <a:pt x="2437" y="2520"/>
                  </a:lnTo>
                  <a:lnTo>
                    <a:pt x="2409" y="2603"/>
                  </a:lnTo>
                  <a:lnTo>
                    <a:pt x="2326" y="2548"/>
                  </a:lnTo>
                  <a:lnTo>
                    <a:pt x="2077" y="2409"/>
                  </a:lnTo>
                  <a:lnTo>
                    <a:pt x="1883" y="2354"/>
                  </a:lnTo>
                  <a:lnTo>
                    <a:pt x="1662" y="2299"/>
                  </a:lnTo>
                  <a:lnTo>
                    <a:pt x="1385" y="2243"/>
                  </a:lnTo>
                  <a:lnTo>
                    <a:pt x="1053" y="2216"/>
                  </a:lnTo>
                  <a:lnTo>
                    <a:pt x="886" y="2243"/>
                  </a:lnTo>
                  <a:lnTo>
                    <a:pt x="720" y="2271"/>
                  </a:lnTo>
                  <a:lnTo>
                    <a:pt x="610" y="2354"/>
                  </a:lnTo>
                  <a:lnTo>
                    <a:pt x="471" y="2437"/>
                  </a:lnTo>
                  <a:lnTo>
                    <a:pt x="388" y="2520"/>
                  </a:lnTo>
                  <a:lnTo>
                    <a:pt x="305" y="2659"/>
                  </a:lnTo>
                  <a:lnTo>
                    <a:pt x="167" y="2880"/>
                  </a:lnTo>
                  <a:lnTo>
                    <a:pt x="84" y="3129"/>
                  </a:lnTo>
                  <a:lnTo>
                    <a:pt x="28" y="3351"/>
                  </a:lnTo>
                  <a:lnTo>
                    <a:pt x="1" y="3572"/>
                  </a:lnTo>
                  <a:lnTo>
                    <a:pt x="582" y="3683"/>
                  </a:lnTo>
                  <a:lnTo>
                    <a:pt x="1219" y="3794"/>
                  </a:lnTo>
                  <a:lnTo>
                    <a:pt x="1911" y="3904"/>
                  </a:lnTo>
                  <a:lnTo>
                    <a:pt x="2658" y="3987"/>
                  </a:lnTo>
                  <a:lnTo>
                    <a:pt x="3461" y="4043"/>
                  </a:lnTo>
                  <a:lnTo>
                    <a:pt x="4292" y="4098"/>
                  </a:lnTo>
                  <a:lnTo>
                    <a:pt x="5177" y="4126"/>
                  </a:lnTo>
                  <a:lnTo>
                    <a:pt x="6091" y="4154"/>
                  </a:lnTo>
                  <a:lnTo>
                    <a:pt x="7060" y="4126"/>
                  </a:lnTo>
                  <a:lnTo>
                    <a:pt x="8029" y="4098"/>
                  </a:lnTo>
                  <a:lnTo>
                    <a:pt x="8915" y="4043"/>
                  </a:lnTo>
                  <a:lnTo>
                    <a:pt x="9773" y="3960"/>
                  </a:lnTo>
                  <a:lnTo>
                    <a:pt x="10576" y="3877"/>
                  </a:lnTo>
                  <a:lnTo>
                    <a:pt x="11295" y="3738"/>
                  </a:lnTo>
                  <a:lnTo>
                    <a:pt x="11932" y="3628"/>
                  </a:lnTo>
                  <a:lnTo>
                    <a:pt x="12514" y="3461"/>
                  </a:lnTo>
                  <a:lnTo>
                    <a:pt x="12430" y="3212"/>
                  </a:lnTo>
                  <a:lnTo>
                    <a:pt x="12347" y="2963"/>
                  </a:lnTo>
                  <a:lnTo>
                    <a:pt x="12237" y="2769"/>
                  </a:lnTo>
                  <a:lnTo>
                    <a:pt x="12181" y="2686"/>
                  </a:lnTo>
                  <a:lnTo>
                    <a:pt x="12098" y="2603"/>
                  </a:lnTo>
                  <a:lnTo>
                    <a:pt x="11932" y="2548"/>
                  </a:lnTo>
                  <a:lnTo>
                    <a:pt x="11711" y="2520"/>
                  </a:lnTo>
                  <a:lnTo>
                    <a:pt x="11462" y="2548"/>
                  </a:lnTo>
                  <a:lnTo>
                    <a:pt x="11212" y="2548"/>
                  </a:lnTo>
                  <a:lnTo>
                    <a:pt x="10797" y="2631"/>
                  </a:lnTo>
                  <a:lnTo>
                    <a:pt x="10603" y="2686"/>
                  </a:lnTo>
                  <a:lnTo>
                    <a:pt x="10576" y="2576"/>
                  </a:lnTo>
                  <a:lnTo>
                    <a:pt x="10410" y="2299"/>
                  </a:lnTo>
                  <a:lnTo>
                    <a:pt x="10299" y="2160"/>
                  </a:lnTo>
                  <a:lnTo>
                    <a:pt x="10188" y="2022"/>
                  </a:lnTo>
                  <a:lnTo>
                    <a:pt x="10022" y="1883"/>
                  </a:lnTo>
                  <a:lnTo>
                    <a:pt x="9884" y="1773"/>
                  </a:lnTo>
                  <a:lnTo>
                    <a:pt x="9773" y="1745"/>
                  </a:lnTo>
                  <a:lnTo>
                    <a:pt x="9690" y="1745"/>
                  </a:lnTo>
                  <a:lnTo>
                    <a:pt x="9524" y="1773"/>
                  </a:lnTo>
                  <a:lnTo>
                    <a:pt x="9330" y="1856"/>
                  </a:lnTo>
                  <a:lnTo>
                    <a:pt x="9192" y="1939"/>
                  </a:lnTo>
                  <a:lnTo>
                    <a:pt x="8942" y="2160"/>
                  </a:lnTo>
                  <a:lnTo>
                    <a:pt x="8832" y="2271"/>
                  </a:lnTo>
                  <a:lnTo>
                    <a:pt x="8832" y="2133"/>
                  </a:lnTo>
                  <a:lnTo>
                    <a:pt x="8804" y="1856"/>
                  </a:lnTo>
                  <a:lnTo>
                    <a:pt x="8749" y="1690"/>
                  </a:lnTo>
                  <a:lnTo>
                    <a:pt x="8666" y="1524"/>
                  </a:lnTo>
                  <a:lnTo>
                    <a:pt x="8582" y="1413"/>
                  </a:lnTo>
                  <a:lnTo>
                    <a:pt x="8527" y="1385"/>
                  </a:lnTo>
                  <a:lnTo>
                    <a:pt x="8444" y="1357"/>
                  </a:lnTo>
                  <a:lnTo>
                    <a:pt x="8306" y="1330"/>
                  </a:lnTo>
                  <a:lnTo>
                    <a:pt x="8167" y="1357"/>
                  </a:lnTo>
                  <a:lnTo>
                    <a:pt x="8029" y="1413"/>
                  </a:lnTo>
                  <a:lnTo>
                    <a:pt x="7918" y="1496"/>
                  </a:lnTo>
                  <a:lnTo>
                    <a:pt x="7724" y="1662"/>
                  </a:lnTo>
                  <a:lnTo>
                    <a:pt x="7641" y="1745"/>
                  </a:lnTo>
                  <a:lnTo>
                    <a:pt x="7614" y="1551"/>
                  </a:lnTo>
                  <a:lnTo>
                    <a:pt x="7475" y="1108"/>
                  </a:lnTo>
                  <a:lnTo>
                    <a:pt x="7337" y="721"/>
                  </a:lnTo>
                  <a:lnTo>
                    <a:pt x="7143" y="361"/>
                  </a:lnTo>
                  <a:lnTo>
                    <a:pt x="7060" y="195"/>
                  </a:lnTo>
                  <a:lnTo>
                    <a:pt x="6949" y="84"/>
                  </a:lnTo>
                  <a:lnTo>
                    <a:pt x="6838" y="29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5445038" y="585700"/>
              <a:ext cx="378600" cy="269250"/>
            </a:xfrm>
            <a:custGeom>
              <a:avLst/>
              <a:gdLst/>
              <a:ahLst/>
              <a:cxnLst/>
              <a:rect l="l" t="t" r="r" b="b"/>
              <a:pathLst>
                <a:path w="15144" h="10770" extrusionOk="0">
                  <a:moveTo>
                    <a:pt x="13040" y="0"/>
                  </a:moveTo>
                  <a:lnTo>
                    <a:pt x="13012" y="56"/>
                  </a:lnTo>
                  <a:lnTo>
                    <a:pt x="11877" y="803"/>
                  </a:lnTo>
                  <a:lnTo>
                    <a:pt x="10797" y="1523"/>
                  </a:lnTo>
                  <a:lnTo>
                    <a:pt x="9745" y="2160"/>
                  </a:lnTo>
                  <a:lnTo>
                    <a:pt x="8749" y="2769"/>
                  </a:lnTo>
                  <a:lnTo>
                    <a:pt x="6894" y="3821"/>
                  </a:lnTo>
                  <a:lnTo>
                    <a:pt x="5233" y="4707"/>
                  </a:lnTo>
                  <a:lnTo>
                    <a:pt x="3489" y="5676"/>
                  </a:lnTo>
                  <a:lnTo>
                    <a:pt x="2714" y="6118"/>
                  </a:lnTo>
                  <a:lnTo>
                    <a:pt x="2022" y="6561"/>
                  </a:lnTo>
                  <a:lnTo>
                    <a:pt x="1385" y="6977"/>
                  </a:lnTo>
                  <a:lnTo>
                    <a:pt x="859" y="7447"/>
                  </a:lnTo>
                  <a:lnTo>
                    <a:pt x="610" y="7669"/>
                  </a:lnTo>
                  <a:lnTo>
                    <a:pt x="388" y="7918"/>
                  </a:lnTo>
                  <a:lnTo>
                    <a:pt x="167" y="8139"/>
                  </a:lnTo>
                  <a:lnTo>
                    <a:pt x="1" y="8389"/>
                  </a:lnTo>
                  <a:lnTo>
                    <a:pt x="139" y="8499"/>
                  </a:lnTo>
                  <a:lnTo>
                    <a:pt x="333" y="8250"/>
                  </a:lnTo>
                  <a:lnTo>
                    <a:pt x="527" y="8029"/>
                  </a:lnTo>
                  <a:lnTo>
                    <a:pt x="748" y="7807"/>
                  </a:lnTo>
                  <a:lnTo>
                    <a:pt x="997" y="7558"/>
                  </a:lnTo>
                  <a:lnTo>
                    <a:pt x="1523" y="7115"/>
                  </a:lnTo>
                  <a:lnTo>
                    <a:pt x="2132" y="6700"/>
                  </a:lnTo>
                  <a:lnTo>
                    <a:pt x="2825" y="6257"/>
                  </a:lnTo>
                  <a:lnTo>
                    <a:pt x="3600" y="5814"/>
                  </a:lnTo>
                  <a:lnTo>
                    <a:pt x="5316" y="4873"/>
                  </a:lnTo>
                  <a:lnTo>
                    <a:pt x="6977" y="3987"/>
                  </a:lnTo>
                  <a:lnTo>
                    <a:pt x="8832" y="2935"/>
                  </a:lnTo>
                  <a:lnTo>
                    <a:pt x="9828" y="2354"/>
                  </a:lnTo>
                  <a:lnTo>
                    <a:pt x="10853" y="1689"/>
                  </a:lnTo>
                  <a:lnTo>
                    <a:pt x="11932" y="997"/>
                  </a:lnTo>
                  <a:lnTo>
                    <a:pt x="13040" y="250"/>
                  </a:lnTo>
                  <a:lnTo>
                    <a:pt x="13206" y="360"/>
                  </a:lnTo>
                  <a:lnTo>
                    <a:pt x="13455" y="582"/>
                  </a:lnTo>
                  <a:lnTo>
                    <a:pt x="13760" y="886"/>
                  </a:lnTo>
                  <a:lnTo>
                    <a:pt x="14064" y="1302"/>
                  </a:lnTo>
                  <a:lnTo>
                    <a:pt x="14230" y="1523"/>
                  </a:lnTo>
                  <a:lnTo>
                    <a:pt x="14369" y="1772"/>
                  </a:lnTo>
                  <a:lnTo>
                    <a:pt x="14507" y="2049"/>
                  </a:lnTo>
                  <a:lnTo>
                    <a:pt x="14645" y="2326"/>
                  </a:lnTo>
                  <a:lnTo>
                    <a:pt x="14756" y="2658"/>
                  </a:lnTo>
                  <a:lnTo>
                    <a:pt x="14839" y="2990"/>
                  </a:lnTo>
                  <a:lnTo>
                    <a:pt x="14922" y="3322"/>
                  </a:lnTo>
                  <a:lnTo>
                    <a:pt x="14950" y="3710"/>
                  </a:lnTo>
                  <a:lnTo>
                    <a:pt x="14756" y="3987"/>
                  </a:lnTo>
                  <a:lnTo>
                    <a:pt x="14369" y="4513"/>
                  </a:lnTo>
                  <a:lnTo>
                    <a:pt x="13787" y="5288"/>
                  </a:lnTo>
                  <a:lnTo>
                    <a:pt x="13012" y="6202"/>
                  </a:lnTo>
                  <a:lnTo>
                    <a:pt x="12043" y="7253"/>
                  </a:lnTo>
                  <a:lnTo>
                    <a:pt x="11517" y="7807"/>
                  </a:lnTo>
                  <a:lnTo>
                    <a:pt x="10936" y="8361"/>
                  </a:lnTo>
                  <a:lnTo>
                    <a:pt x="10327" y="8942"/>
                  </a:lnTo>
                  <a:lnTo>
                    <a:pt x="9690" y="9496"/>
                  </a:lnTo>
                  <a:lnTo>
                    <a:pt x="9026" y="10050"/>
                  </a:lnTo>
                  <a:lnTo>
                    <a:pt x="8306" y="10603"/>
                  </a:lnTo>
                  <a:lnTo>
                    <a:pt x="8417" y="10769"/>
                  </a:lnTo>
                  <a:lnTo>
                    <a:pt x="9164" y="10188"/>
                  </a:lnTo>
                  <a:lnTo>
                    <a:pt x="9884" y="9579"/>
                  </a:lnTo>
                  <a:lnTo>
                    <a:pt x="10548" y="8998"/>
                  </a:lnTo>
                  <a:lnTo>
                    <a:pt x="11185" y="8389"/>
                  </a:lnTo>
                  <a:lnTo>
                    <a:pt x="11794" y="7807"/>
                  </a:lnTo>
                  <a:lnTo>
                    <a:pt x="12320" y="7226"/>
                  </a:lnTo>
                  <a:lnTo>
                    <a:pt x="12846" y="6672"/>
                  </a:lnTo>
                  <a:lnTo>
                    <a:pt x="13289" y="6146"/>
                  </a:lnTo>
                  <a:lnTo>
                    <a:pt x="14064" y="5205"/>
                  </a:lnTo>
                  <a:lnTo>
                    <a:pt x="14645" y="4457"/>
                  </a:lnTo>
                  <a:lnTo>
                    <a:pt x="15144" y="3793"/>
                  </a:lnTo>
                  <a:lnTo>
                    <a:pt x="15144" y="3765"/>
                  </a:lnTo>
                  <a:lnTo>
                    <a:pt x="15144" y="3710"/>
                  </a:lnTo>
                  <a:lnTo>
                    <a:pt x="15116" y="3295"/>
                  </a:lnTo>
                  <a:lnTo>
                    <a:pt x="15033" y="2880"/>
                  </a:lnTo>
                  <a:lnTo>
                    <a:pt x="14922" y="2520"/>
                  </a:lnTo>
                  <a:lnTo>
                    <a:pt x="14784" y="2160"/>
                  </a:lnTo>
                  <a:lnTo>
                    <a:pt x="14618" y="1828"/>
                  </a:lnTo>
                  <a:lnTo>
                    <a:pt x="14452" y="1523"/>
                  </a:lnTo>
                  <a:lnTo>
                    <a:pt x="14258" y="1246"/>
                  </a:lnTo>
                  <a:lnTo>
                    <a:pt x="14092" y="997"/>
                  </a:lnTo>
                  <a:lnTo>
                    <a:pt x="13732" y="582"/>
                  </a:lnTo>
                  <a:lnTo>
                    <a:pt x="13427" y="305"/>
                  </a:lnTo>
                  <a:lnTo>
                    <a:pt x="13206" y="111"/>
                  </a:lnTo>
                  <a:lnTo>
                    <a:pt x="13095" y="56"/>
                  </a:lnTo>
                  <a:lnTo>
                    <a:pt x="130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6173113" y="928275"/>
              <a:ext cx="102475" cy="341925"/>
            </a:xfrm>
            <a:custGeom>
              <a:avLst/>
              <a:gdLst/>
              <a:ahLst/>
              <a:cxnLst/>
              <a:rect l="l" t="t" r="r" b="b"/>
              <a:pathLst>
                <a:path w="4099" h="13677" extrusionOk="0">
                  <a:moveTo>
                    <a:pt x="112" y="1"/>
                  </a:moveTo>
                  <a:lnTo>
                    <a:pt x="1" y="139"/>
                  </a:lnTo>
                  <a:lnTo>
                    <a:pt x="416" y="416"/>
                  </a:lnTo>
                  <a:lnTo>
                    <a:pt x="831" y="721"/>
                  </a:lnTo>
                  <a:lnTo>
                    <a:pt x="1357" y="1108"/>
                  </a:lnTo>
                  <a:lnTo>
                    <a:pt x="1911" y="1606"/>
                  </a:lnTo>
                  <a:lnTo>
                    <a:pt x="2188" y="1883"/>
                  </a:lnTo>
                  <a:lnTo>
                    <a:pt x="2465" y="2160"/>
                  </a:lnTo>
                  <a:lnTo>
                    <a:pt x="2742" y="2465"/>
                  </a:lnTo>
                  <a:lnTo>
                    <a:pt x="3018" y="2797"/>
                  </a:lnTo>
                  <a:lnTo>
                    <a:pt x="3240" y="3129"/>
                  </a:lnTo>
                  <a:lnTo>
                    <a:pt x="3461" y="3489"/>
                  </a:lnTo>
                  <a:lnTo>
                    <a:pt x="3544" y="3683"/>
                  </a:lnTo>
                  <a:lnTo>
                    <a:pt x="3627" y="3904"/>
                  </a:lnTo>
                  <a:lnTo>
                    <a:pt x="3683" y="4181"/>
                  </a:lnTo>
                  <a:lnTo>
                    <a:pt x="3738" y="4458"/>
                  </a:lnTo>
                  <a:lnTo>
                    <a:pt x="3821" y="5122"/>
                  </a:lnTo>
                  <a:lnTo>
                    <a:pt x="3877" y="5870"/>
                  </a:lnTo>
                  <a:lnTo>
                    <a:pt x="3904" y="6672"/>
                  </a:lnTo>
                  <a:lnTo>
                    <a:pt x="3877" y="7503"/>
                  </a:lnTo>
                  <a:lnTo>
                    <a:pt x="3849" y="8361"/>
                  </a:lnTo>
                  <a:lnTo>
                    <a:pt x="3821" y="9247"/>
                  </a:lnTo>
                  <a:lnTo>
                    <a:pt x="3683" y="10880"/>
                  </a:lnTo>
                  <a:lnTo>
                    <a:pt x="3544" y="12292"/>
                  </a:lnTo>
                  <a:lnTo>
                    <a:pt x="3378" y="13649"/>
                  </a:lnTo>
                  <a:lnTo>
                    <a:pt x="3572" y="13676"/>
                  </a:lnTo>
                  <a:lnTo>
                    <a:pt x="3738" y="12181"/>
                  </a:lnTo>
                  <a:lnTo>
                    <a:pt x="3877" y="10770"/>
                  </a:lnTo>
                  <a:lnTo>
                    <a:pt x="4015" y="9136"/>
                  </a:lnTo>
                  <a:lnTo>
                    <a:pt x="4070" y="8278"/>
                  </a:lnTo>
                  <a:lnTo>
                    <a:pt x="4098" y="7420"/>
                  </a:lnTo>
                  <a:lnTo>
                    <a:pt x="4098" y="6562"/>
                  </a:lnTo>
                  <a:lnTo>
                    <a:pt x="4070" y="5759"/>
                  </a:lnTo>
                  <a:lnTo>
                    <a:pt x="4015" y="5039"/>
                  </a:lnTo>
                  <a:lnTo>
                    <a:pt x="3932" y="4375"/>
                  </a:lnTo>
                  <a:lnTo>
                    <a:pt x="3877" y="4098"/>
                  </a:lnTo>
                  <a:lnTo>
                    <a:pt x="3794" y="3821"/>
                  </a:lnTo>
                  <a:lnTo>
                    <a:pt x="3711" y="3600"/>
                  </a:lnTo>
                  <a:lnTo>
                    <a:pt x="3627" y="3406"/>
                  </a:lnTo>
                  <a:lnTo>
                    <a:pt x="3406" y="3046"/>
                  </a:lnTo>
                  <a:lnTo>
                    <a:pt x="3157" y="2686"/>
                  </a:lnTo>
                  <a:lnTo>
                    <a:pt x="2908" y="2354"/>
                  </a:lnTo>
                  <a:lnTo>
                    <a:pt x="2631" y="2049"/>
                  </a:lnTo>
                  <a:lnTo>
                    <a:pt x="2326" y="1745"/>
                  </a:lnTo>
                  <a:lnTo>
                    <a:pt x="2050" y="1468"/>
                  </a:lnTo>
                  <a:lnTo>
                    <a:pt x="1468" y="970"/>
                  </a:lnTo>
                  <a:lnTo>
                    <a:pt x="942" y="554"/>
                  </a:lnTo>
                  <a:lnTo>
                    <a:pt x="499" y="25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5579313" y="517175"/>
              <a:ext cx="107300" cy="50550"/>
            </a:xfrm>
            <a:custGeom>
              <a:avLst/>
              <a:gdLst/>
              <a:ahLst/>
              <a:cxnLst/>
              <a:rect l="l" t="t" r="r" b="b"/>
              <a:pathLst>
                <a:path w="4292" h="2022" extrusionOk="0">
                  <a:moveTo>
                    <a:pt x="3848" y="1"/>
                  </a:moveTo>
                  <a:lnTo>
                    <a:pt x="0" y="914"/>
                  </a:lnTo>
                  <a:lnTo>
                    <a:pt x="222" y="2022"/>
                  </a:lnTo>
                  <a:lnTo>
                    <a:pt x="4291" y="942"/>
                  </a:lnTo>
                  <a:lnTo>
                    <a:pt x="3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29"/>
          <p:cNvGrpSpPr/>
          <p:nvPr/>
        </p:nvGrpSpPr>
        <p:grpSpPr>
          <a:xfrm>
            <a:off x="3874747" y="3607531"/>
            <a:ext cx="846535" cy="846535"/>
            <a:chOff x="908725" y="3268275"/>
            <a:chExt cx="846450" cy="846450"/>
          </a:xfrm>
        </p:grpSpPr>
        <p:sp>
          <p:nvSpPr>
            <p:cNvPr id="1738" name="Google Shape;1738;p29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29"/>
          <p:cNvGrpSpPr/>
          <p:nvPr/>
        </p:nvGrpSpPr>
        <p:grpSpPr>
          <a:xfrm>
            <a:off x="2774609" y="2800475"/>
            <a:ext cx="1580908" cy="1653590"/>
            <a:chOff x="-2229841" y="47750"/>
            <a:chExt cx="1580908" cy="1653590"/>
          </a:xfrm>
        </p:grpSpPr>
        <p:sp>
          <p:nvSpPr>
            <p:cNvPr id="1741" name="Google Shape;1741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29"/>
          <p:cNvGrpSpPr/>
          <p:nvPr/>
        </p:nvGrpSpPr>
        <p:grpSpPr>
          <a:xfrm>
            <a:off x="1579222" y="2800475"/>
            <a:ext cx="1723497" cy="1653590"/>
            <a:chOff x="-2229841" y="47750"/>
            <a:chExt cx="1723497" cy="1653590"/>
          </a:xfrm>
        </p:grpSpPr>
        <p:sp>
          <p:nvSpPr>
            <p:cNvPr id="1757" name="Google Shape;1757;p29"/>
            <p:cNvSpPr/>
            <p:nvPr/>
          </p:nvSpPr>
          <p:spPr>
            <a:xfrm>
              <a:off x="-1352878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3" name="Google Shape;1773;p29"/>
          <p:cNvGrpSpPr/>
          <p:nvPr/>
        </p:nvGrpSpPr>
        <p:grpSpPr>
          <a:xfrm>
            <a:off x="588622" y="2800475"/>
            <a:ext cx="1723497" cy="1653590"/>
            <a:chOff x="-2229841" y="47750"/>
            <a:chExt cx="1723497" cy="1653590"/>
          </a:xfrm>
        </p:grpSpPr>
        <p:sp>
          <p:nvSpPr>
            <p:cNvPr id="1774" name="Google Shape;1774;p29"/>
            <p:cNvSpPr/>
            <p:nvPr/>
          </p:nvSpPr>
          <p:spPr>
            <a:xfrm>
              <a:off x="-1352878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9"/>
          <p:cNvGrpSpPr/>
          <p:nvPr/>
        </p:nvGrpSpPr>
        <p:grpSpPr>
          <a:xfrm>
            <a:off x="1107474" y="2915946"/>
            <a:ext cx="1104455" cy="1653556"/>
            <a:chOff x="-1454050" y="5955600"/>
            <a:chExt cx="1236100" cy="1850650"/>
          </a:xfrm>
        </p:grpSpPr>
        <p:sp>
          <p:nvSpPr>
            <p:cNvPr id="1791" name="Google Shape;1791;p29"/>
            <p:cNvSpPr/>
            <p:nvPr/>
          </p:nvSpPr>
          <p:spPr>
            <a:xfrm>
              <a:off x="-887925" y="7640825"/>
              <a:ext cx="223575" cy="165425"/>
            </a:xfrm>
            <a:custGeom>
              <a:avLst/>
              <a:gdLst/>
              <a:ahLst/>
              <a:cxnLst/>
              <a:rect l="l" t="t" r="r" b="b"/>
              <a:pathLst>
                <a:path w="8943" h="6617" extrusionOk="0">
                  <a:moveTo>
                    <a:pt x="997" y="1"/>
                  </a:moveTo>
                  <a:lnTo>
                    <a:pt x="776" y="637"/>
                  </a:lnTo>
                  <a:lnTo>
                    <a:pt x="582" y="1302"/>
                  </a:lnTo>
                  <a:lnTo>
                    <a:pt x="361" y="2105"/>
                  </a:lnTo>
                  <a:lnTo>
                    <a:pt x="167" y="2935"/>
                  </a:lnTo>
                  <a:lnTo>
                    <a:pt x="28" y="3766"/>
                  </a:lnTo>
                  <a:lnTo>
                    <a:pt x="1" y="4125"/>
                  </a:lnTo>
                  <a:lnTo>
                    <a:pt x="1" y="4485"/>
                  </a:lnTo>
                  <a:lnTo>
                    <a:pt x="1" y="4790"/>
                  </a:lnTo>
                  <a:lnTo>
                    <a:pt x="56" y="5011"/>
                  </a:lnTo>
                  <a:lnTo>
                    <a:pt x="111" y="5122"/>
                  </a:lnTo>
                  <a:lnTo>
                    <a:pt x="222" y="5233"/>
                  </a:lnTo>
                  <a:lnTo>
                    <a:pt x="361" y="5344"/>
                  </a:lnTo>
                  <a:lnTo>
                    <a:pt x="554" y="5427"/>
                  </a:lnTo>
                  <a:lnTo>
                    <a:pt x="1025" y="5620"/>
                  </a:lnTo>
                  <a:lnTo>
                    <a:pt x="1606" y="5786"/>
                  </a:lnTo>
                  <a:lnTo>
                    <a:pt x="2298" y="5953"/>
                  </a:lnTo>
                  <a:lnTo>
                    <a:pt x="3018" y="6119"/>
                  </a:lnTo>
                  <a:lnTo>
                    <a:pt x="3821" y="6229"/>
                  </a:lnTo>
                  <a:lnTo>
                    <a:pt x="4624" y="6368"/>
                  </a:lnTo>
                  <a:lnTo>
                    <a:pt x="5427" y="6451"/>
                  </a:lnTo>
                  <a:lnTo>
                    <a:pt x="6202" y="6534"/>
                  </a:lnTo>
                  <a:lnTo>
                    <a:pt x="6922" y="6589"/>
                  </a:lnTo>
                  <a:lnTo>
                    <a:pt x="7586" y="6617"/>
                  </a:lnTo>
                  <a:lnTo>
                    <a:pt x="8555" y="6617"/>
                  </a:lnTo>
                  <a:lnTo>
                    <a:pt x="8832" y="6562"/>
                  </a:lnTo>
                  <a:lnTo>
                    <a:pt x="8915" y="6534"/>
                  </a:lnTo>
                  <a:lnTo>
                    <a:pt x="8942" y="6479"/>
                  </a:lnTo>
                  <a:lnTo>
                    <a:pt x="8915" y="6395"/>
                  </a:lnTo>
                  <a:lnTo>
                    <a:pt x="8859" y="6229"/>
                  </a:lnTo>
                  <a:lnTo>
                    <a:pt x="8555" y="5870"/>
                  </a:lnTo>
                  <a:lnTo>
                    <a:pt x="8112" y="5344"/>
                  </a:lnTo>
                  <a:lnTo>
                    <a:pt x="7586" y="4734"/>
                  </a:lnTo>
                  <a:lnTo>
                    <a:pt x="7309" y="4375"/>
                  </a:lnTo>
                  <a:lnTo>
                    <a:pt x="7032" y="3987"/>
                  </a:lnTo>
                  <a:lnTo>
                    <a:pt x="6755" y="3599"/>
                  </a:lnTo>
                  <a:lnTo>
                    <a:pt x="6506" y="3157"/>
                  </a:lnTo>
                  <a:lnTo>
                    <a:pt x="6257" y="2714"/>
                  </a:lnTo>
                  <a:lnTo>
                    <a:pt x="6063" y="2215"/>
                  </a:lnTo>
                  <a:lnTo>
                    <a:pt x="5870" y="1745"/>
                  </a:lnTo>
                  <a:lnTo>
                    <a:pt x="5731" y="1219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9"/>
            <p:cNvSpPr/>
            <p:nvPr/>
          </p:nvSpPr>
          <p:spPr>
            <a:xfrm>
              <a:off x="-887925" y="7640825"/>
              <a:ext cx="223575" cy="165425"/>
            </a:xfrm>
            <a:custGeom>
              <a:avLst/>
              <a:gdLst/>
              <a:ahLst/>
              <a:cxnLst/>
              <a:rect l="l" t="t" r="r" b="b"/>
              <a:pathLst>
                <a:path w="8943" h="6617" fill="none" extrusionOk="0">
                  <a:moveTo>
                    <a:pt x="997" y="1"/>
                  </a:moveTo>
                  <a:lnTo>
                    <a:pt x="997" y="1"/>
                  </a:lnTo>
                  <a:lnTo>
                    <a:pt x="776" y="637"/>
                  </a:lnTo>
                  <a:lnTo>
                    <a:pt x="582" y="1302"/>
                  </a:lnTo>
                  <a:lnTo>
                    <a:pt x="361" y="2105"/>
                  </a:lnTo>
                  <a:lnTo>
                    <a:pt x="167" y="2935"/>
                  </a:lnTo>
                  <a:lnTo>
                    <a:pt x="28" y="3766"/>
                  </a:lnTo>
                  <a:lnTo>
                    <a:pt x="1" y="4125"/>
                  </a:lnTo>
                  <a:lnTo>
                    <a:pt x="1" y="4485"/>
                  </a:lnTo>
                  <a:lnTo>
                    <a:pt x="1" y="4790"/>
                  </a:lnTo>
                  <a:lnTo>
                    <a:pt x="56" y="5011"/>
                  </a:lnTo>
                  <a:lnTo>
                    <a:pt x="56" y="5011"/>
                  </a:lnTo>
                  <a:lnTo>
                    <a:pt x="111" y="5122"/>
                  </a:lnTo>
                  <a:lnTo>
                    <a:pt x="222" y="5233"/>
                  </a:lnTo>
                  <a:lnTo>
                    <a:pt x="361" y="5344"/>
                  </a:lnTo>
                  <a:lnTo>
                    <a:pt x="554" y="5427"/>
                  </a:lnTo>
                  <a:lnTo>
                    <a:pt x="1025" y="5620"/>
                  </a:lnTo>
                  <a:lnTo>
                    <a:pt x="1606" y="5786"/>
                  </a:lnTo>
                  <a:lnTo>
                    <a:pt x="2298" y="5953"/>
                  </a:lnTo>
                  <a:lnTo>
                    <a:pt x="3018" y="6119"/>
                  </a:lnTo>
                  <a:lnTo>
                    <a:pt x="3821" y="6229"/>
                  </a:lnTo>
                  <a:lnTo>
                    <a:pt x="4624" y="6368"/>
                  </a:lnTo>
                  <a:lnTo>
                    <a:pt x="5427" y="6451"/>
                  </a:lnTo>
                  <a:lnTo>
                    <a:pt x="6202" y="6534"/>
                  </a:lnTo>
                  <a:lnTo>
                    <a:pt x="6922" y="6589"/>
                  </a:lnTo>
                  <a:lnTo>
                    <a:pt x="7586" y="6617"/>
                  </a:lnTo>
                  <a:lnTo>
                    <a:pt x="8140" y="6617"/>
                  </a:lnTo>
                  <a:lnTo>
                    <a:pt x="8555" y="6617"/>
                  </a:lnTo>
                  <a:lnTo>
                    <a:pt x="8832" y="6562"/>
                  </a:lnTo>
                  <a:lnTo>
                    <a:pt x="8915" y="6534"/>
                  </a:lnTo>
                  <a:lnTo>
                    <a:pt x="8942" y="6479"/>
                  </a:lnTo>
                  <a:lnTo>
                    <a:pt x="8942" y="6479"/>
                  </a:lnTo>
                  <a:lnTo>
                    <a:pt x="8915" y="6395"/>
                  </a:lnTo>
                  <a:lnTo>
                    <a:pt x="8859" y="6229"/>
                  </a:lnTo>
                  <a:lnTo>
                    <a:pt x="8555" y="5870"/>
                  </a:lnTo>
                  <a:lnTo>
                    <a:pt x="8112" y="5344"/>
                  </a:lnTo>
                  <a:lnTo>
                    <a:pt x="7586" y="4734"/>
                  </a:lnTo>
                  <a:lnTo>
                    <a:pt x="7309" y="4375"/>
                  </a:lnTo>
                  <a:lnTo>
                    <a:pt x="7032" y="3987"/>
                  </a:lnTo>
                  <a:lnTo>
                    <a:pt x="6755" y="3599"/>
                  </a:lnTo>
                  <a:lnTo>
                    <a:pt x="6506" y="3157"/>
                  </a:lnTo>
                  <a:lnTo>
                    <a:pt x="6257" y="2714"/>
                  </a:lnTo>
                  <a:lnTo>
                    <a:pt x="6063" y="2215"/>
                  </a:lnTo>
                  <a:lnTo>
                    <a:pt x="5870" y="1745"/>
                  </a:lnTo>
                  <a:lnTo>
                    <a:pt x="5731" y="1219"/>
                  </a:lnTo>
                  <a:lnTo>
                    <a:pt x="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9"/>
            <p:cNvSpPr/>
            <p:nvPr/>
          </p:nvSpPr>
          <p:spPr>
            <a:xfrm>
              <a:off x="-715600" y="7735650"/>
              <a:ext cx="51250" cy="69925"/>
            </a:xfrm>
            <a:custGeom>
              <a:avLst/>
              <a:gdLst/>
              <a:ahLst/>
              <a:cxnLst/>
              <a:rect l="l" t="t" r="r" b="b"/>
              <a:pathLst>
                <a:path w="2050" h="2797" extrusionOk="0">
                  <a:moveTo>
                    <a:pt x="1717" y="2796"/>
                  </a:moveTo>
                  <a:lnTo>
                    <a:pt x="1717" y="2796"/>
                  </a:lnTo>
                  <a:lnTo>
                    <a:pt x="1717" y="2796"/>
                  </a:lnTo>
                  <a:lnTo>
                    <a:pt x="1717" y="2796"/>
                  </a:lnTo>
                  <a:lnTo>
                    <a:pt x="1717" y="2796"/>
                  </a:lnTo>
                  <a:close/>
                  <a:moveTo>
                    <a:pt x="1745" y="2796"/>
                  </a:moveTo>
                  <a:lnTo>
                    <a:pt x="1745" y="2796"/>
                  </a:lnTo>
                  <a:lnTo>
                    <a:pt x="1717" y="2796"/>
                  </a:lnTo>
                  <a:lnTo>
                    <a:pt x="1717" y="2796"/>
                  </a:lnTo>
                  <a:lnTo>
                    <a:pt x="1745" y="2796"/>
                  </a:lnTo>
                  <a:close/>
                  <a:moveTo>
                    <a:pt x="1745" y="2796"/>
                  </a:moveTo>
                  <a:lnTo>
                    <a:pt x="1745" y="2796"/>
                  </a:lnTo>
                  <a:lnTo>
                    <a:pt x="1745" y="2796"/>
                  </a:lnTo>
                  <a:lnTo>
                    <a:pt x="1745" y="2796"/>
                  </a:lnTo>
                  <a:lnTo>
                    <a:pt x="1745" y="279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22" y="2741"/>
                  </a:lnTo>
                  <a:lnTo>
                    <a:pt x="1966" y="2769"/>
                  </a:lnTo>
                  <a:lnTo>
                    <a:pt x="1745" y="2796"/>
                  </a:lnTo>
                  <a:lnTo>
                    <a:pt x="1745" y="2796"/>
                  </a:lnTo>
                  <a:lnTo>
                    <a:pt x="1966" y="2769"/>
                  </a:lnTo>
                  <a:lnTo>
                    <a:pt x="2022" y="2741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61" y="499"/>
                  </a:lnTo>
                  <a:lnTo>
                    <a:pt x="721" y="969"/>
                  </a:lnTo>
                  <a:lnTo>
                    <a:pt x="1385" y="1744"/>
                  </a:lnTo>
                  <a:lnTo>
                    <a:pt x="1856" y="2326"/>
                  </a:lnTo>
                  <a:lnTo>
                    <a:pt x="1994" y="2519"/>
                  </a:lnTo>
                  <a:lnTo>
                    <a:pt x="2049" y="2602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02"/>
                  </a:lnTo>
                  <a:lnTo>
                    <a:pt x="1994" y="2519"/>
                  </a:lnTo>
                  <a:lnTo>
                    <a:pt x="1856" y="2326"/>
                  </a:lnTo>
                  <a:lnTo>
                    <a:pt x="1385" y="1744"/>
                  </a:lnTo>
                  <a:lnTo>
                    <a:pt x="721" y="969"/>
                  </a:lnTo>
                  <a:lnTo>
                    <a:pt x="361" y="4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9"/>
            <p:cNvSpPr/>
            <p:nvPr/>
          </p:nvSpPr>
          <p:spPr>
            <a:xfrm>
              <a:off x="-672675" y="780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9"/>
            <p:cNvSpPr/>
            <p:nvPr/>
          </p:nvSpPr>
          <p:spPr>
            <a:xfrm>
              <a:off x="-672675" y="78055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9"/>
            <p:cNvSpPr/>
            <p:nvPr/>
          </p:nvSpPr>
          <p:spPr>
            <a:xfrm>
              <a:off x="-672000" y="780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9"/>
            <p:cNvSpPr/>
            <p:nvPr/>
          </p:nvSpPr>
          <p:spPr>
            <a:xfrm>
              <a:off x="-672000" y="7802775"/>
              <a:ext cx="7650" cy="2800"/>
            </a:xfrm>
            <a:custGeom>
              <a:avLst/>
              <a:gdLst/>
              <a:ahLst/>
              <a:cxnLst/>
              <a:rect l="l" t="t" r="r" b="b"/>
              <a:pathLst>
                <a:path w="306" h="112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278" y="56"/>
                  </a:lnTo>
                  <a:lnTo>
                    <a:pt x="222" y="84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22" y="84"/>
                  </a:lnTo>
                  <a:lnTo>
                    <a:pt x="278" y="56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9"/>
            <p:cNvSpPr/>
            <p:nvPr/>
          </p:nvSpPr>
          <p:spPr>
            <a:xfrm>
              <a:off x="-715600" y="77356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61" y="499"/>
                  </a:lnTo>
                  <a:lnTo>
                    <a:pt x="721" y="969"/>
                  </a:lnTo>
                  <a:lnTo>
                    <a:pt x="1385" y="1744"/>
                  </a:lnTo>
                  <a:lnTo>
                    <a:pt x="1856" y="2326"/>
                  </a:lnTo>
                  <a:lnTo>
                    <a:pt x="1994" y="2519"/>
                  </a:lnTo>
                  <a:lnTo>
                    <a:pt x="2049" y="2602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02"/>
                  </a:lnTo>
                  <a:lnTo>
                    <a:pt x="1994" y="2519"/>
                  </a:lnTo>
                  <a:lnTo>
                    <a:pt x="1856" y="2326"/>
                  </a:lnTo>
                  <a:lnTo>
                    <a:pt x="1385" y="1744"/>
                  </a:lnTo>
                  <a:lnTo>
                    <a:pt x="721" y="969"/>
                  </a:lnTo>
                  <a:lnTo>
                    <a:pt x="361" y="49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9"/>
            <p:cNvSpPr/>
            <p:nvPr/>
          </p:nvSpPr>
          <p:spPr>
            <a:xfrm>
              <a:off x="-773025" y="7735650"/>
              <a:ext cx="108675" cy="70600"/>
            </a:xfrm>
            <a:custGeom>
              <a:avLst/>
              <a:gdLst/>
              <a:ahLst/>
              <a:cxnLst/>
              <a:rect l="l" t="t" r="r" b="b"/>
              <a:pathLst>
                <a:path w="4347" h="2824" extrusionOk="0">
                  <a:moveTo>
                    <a:pt x="2298" y="0"/>
                  </a:moveTo>
                  <a:lnTo>
                    <a:pt x="1993" y="194"/>
                  </a:lnTo>
                  <a:lnTo>
                    <a:pt x="1633" y="415"/>
                  </a:lnTo>
                  <a:lnTo>
                    <a:pt x="1301" y="665"/>
                  </a:lnTo>
                  <a:lnTo>
                    <a:pt x="997" y="941"/>
                  </a:lnTo>
                  <a:lnTo>
                    <a:pt x="692" y="1274"/>
                  </a:lnTo>
                  <a:lnTo>
                    <a:pt x="415" y="1661"/>
                  </a:lnTo>
                  <a:lnTo>
                    <a:pt x="194" y="2077"/>
                  </a:lnTo>
                  <a:lnTo>
                    <a:pt x="83" y="2326"/>
                  </a:lnTo>
                  <a:lnTo>
                    <a:pt x="0" y="2547"/>
                  </a:lnTo>
                  <a:lnTo>
                    <a:pt x="969" y="2686"/>
                  </a:lnTo>
                  <a:lnTo>
                    <a:pt x="1910" y="2769"/>
                  </a:lnTo>
                  <a:lnTo>
                    <a:pt x="2741" y="2824"/>
                  </a:lnTo>
                  <a:lnTo>
                    <a:pt x="3461" y="2824"/>
                  </a:lnTo>
                  <a:lnTo>
                    <a:pt x="4014" y="2796"/>
                  </a:lnTo>
                  <a:lnTo>
                    <a:pt x="4042" y="2796"/>
                  </a:lnTo>
                  <a:lnTo>
                    <a:pt x="4263" y="2769"/>
                  </a:lnTo>
                  <a:lnTo>
                    <a:pt x="4319" y="2741"/>
                  </a:lnTo>
                  <a:lnTo>
                    <a:pt x="4346" y="2686"/>
                  </a:lnTo>
                  <a:lnTo>
                    <a:pt x="4346" y="2602"/>
                  </a:lnTo>
                  <a:lnTo>
                    <a:pt x="4291" y="2519"/>
                  </a:lnTo>
                  <a:lnTo>
                    <a:pt x="4153" y="2326"/>
                  </a:lnTo>
                  <a:lnTo>
                    <a:pt x="3682" y="1744"/>
                  </a:lnTo>
                  <a:lnTo>
                    <a:pt x="3018" y="969"/>
                  </a:lnTo>
                  <a:lnTo>
                    <a:pt x="2658" y="499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9"/>
            <p:cNvSpPr/>
            <p:nvPr/>
          </p:nvSpPr>
          <p:spPr>
            <a:xfrm>
              <a:off x="-773025" y="7735650"/>
              <a:ext cx="108675" cy="70600"/>
            </a:xfrm>
            <a:custGeom>
              <a:avLst/>
              <a:gdLst/>
              <a:ahLst/>
              <a:cxnLst/>
              <a:rect l="l" t="t" r="r" b="b"/>
              <a:pathLst>
                <a:path w="4347" h="2824" fill="none" extrusionOk="0">
                  <a:moveTo>
                    <a:pt x="2298" y="0"/>
                  </a:moveTo>
                  <a:lnTo>
                    <a:pt x="2298" y="0"/>
                  </a:lnTo>
                  <a:lnTo>
                    <a:pt x="1993" y="194"/>
                  </a:lnTo>
                  <a:lnTo>
                    <a:pt x="1633" y="415"/>
                  </a:lnTo>
                  <a:lnTo>
                    <a:pt x="1301" y="665"/>
                  </a:lnTo>
                  <a:lnTo>
                    <a:pt x="997" y="941"/>
                  </a:lnTo>
                  <a:lnTo>
                    <a:pt x="692" y="1274"/>
                  </a:lnTo>
                  <a:lnTo>
                    <a:pt x="415" y="1661"/>
                  </a:lnTo>
                  <a:lnTo>
                    <a:pt x="194" y="2077"/>
                  </a:lnTo>
                  <a:lnTo>
                    <a:pt x="83" y="2326"/>
                  </a:lnTo>
                  <a:lnTo>
                    <a:pt x="0" y="2547"/>
                  </a:lnTo>
                  <a:lnTo>
                    <a:pt x="0" y="2547"/>
                  </a:lnTo>
                  <a:lnTo>
                    <a:pt x="969" y="2686"/>
                  </a:lnTo>
                  <a:lnTo>
                    <a:pt x="1910" y="2769"/>
                  </a:lnTo>
                  <a:lnTo>
                    <a:pt x="2741" y="2824"/>
                  </a:lnTo>
                  <a:lnTo>
                    <a:pt x="3461" y="2824"/>
                  </a:lnTo>
                  <a:lnTo>
                    <a:pt x="3461" y="2824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263" y="2769"/>
                  </a:lnTo>
                  <a:lnTo>
                    <a:pt x="4319" y="2741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02"/>
                  </a:lnTo>
                  <a:lnTo>
                    <a:pt x="4291" y="2519"/>
                  </a:lnTo>
                  <a:lnTo>
                    <a:pt x="4153" y="2326"/>
                  </a:lnTo>
                  <a:lnTo>
                    <a:pt x="3682" y="1744"/>
                  </a:lnTo>
                  <a:lnTo>
                    <a:pt x="3018" y="969"/>
                  </a:lnTo>
                  <a:lnTo>
                    <a:pt x="2658" y="499"/>
                  </a:lnTo>
                  <a:lnTo>
                    <a:pt x="22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9"/>
            <p:cNvSpPr/>
            <p:nvPr/>
          </p:nvSpPr>
          <p:spPr>
            <a:xfrm>
              <a:off x="-887925" y="7740500"/>
              <a:ext cx="223575" cy="65750"/>
            </a:xfrm>
            <a:custGeom>
              <a:avLst/>
              <a:gdLst/>
              <a:ahLst/>
              <a:cxnLst/>
              <a:rect l="l" t="t" r="r" b="b"/>
              <a:pathLst>
                <a:path w="8943" h="2630" extrusionOk="0">
                  <a:moveTo>
                    <a:pt x="1" y="0"/>
                  </a:moveTo>
                  <a:lnTo>
                    <a:pt x="1" y="305"/>
                  </a:lnTo>
                  <a:lnTo>
                    <a:pt x="1" y="581"/>
                  </a:lnTo>
                  <a:lnTo>
                    <a:pt x="1" y="831"/>
                  </a:lnTo>
                  <a:lnTo>
                    <a:pt x="56" y="1024"/>
                  </a:lnTo>
                  <a:lnTo>
                    <a:pt x="111" y="1135"/>
                  </a:lnTo>
                  <a:lnTo>
                    <a:pt x="222" y="1246"/>
                  </a:lnTo>
                  <a:lnTo>
                    <a:pt x="361" y="1357"/>
                  </a:lnTo>
                  <a:lnTo>
                    <a:pt x="554" y="1440"/>
                  </a:lnTo>
                  <a:lnTo>
                    <a:pt x="1025" y="1633"/>
                  </a:lnTo>
                  <a:lnTo>
                    <a:pt x="1606" y="1799"/>
                  </a:lnTo>
                  <a:lnTo>
                    <a:pt x="2298" y="1966"/>
                  </a:lnTo>
                  <a:lnTo>
                    <a:pt x="3018" y="2132"/>
                  </a:lnTo>
                  <a:lnTo>
                    <a:pt x="3821" y="2242"/>
                  </a:lnTo>
                  <a:lnTo>
                    <a:pt x="4624" y="2381"/>
                  </a:lnTo>
                  <a:lnTo>
                    <a:pt x="5427" y="2464"/>
                  </a:lnTo>
                  <a:lnTo>
                    <a:pt x="6202" y="2547"/>
                  </a:lnTo>
                  <a:lnTo>
                    <a:pt x="6922" y="2602"/>
                  </a:lnTo>
                  <a:lnTo>
                    <a:pt x="7586" y="2630"/>
                  </a:lnTo>
                  <a:lnTo>
                    <a:pt x="8555" y="2630"/>
                  </a:lnTo>
                  <a:lnTo>
                    <a:pt x="8832" y="2575"/>
                  </a:lnTo>
                  <a:lnTo>
                    <a:pt x="8915" y="2547"/>
                  </a:lnTo>
                  <a:lnTo>
                    <a:pt x="8942" y="2492"/>
                  </a:lnTo>
                  <a:lnTo>
                    <a:pt x="8915" y="2408"/>
                  </a:lnTo>
                  <a:lnTo>
                    <a:pt x="8859" y="2270"/>
                  </a:lnTo>
                  <a:lnTo>
                    <a:pt x="8610" y="1938"/>
                  </a:lnTo>
                  <a:lnTo>
                    <a:pt x="8001" y="1910"/>
                  </a:lnTo>
                  <a:lnTo>
                    <a:pt x="7365" y="1827"/>
                  </a:lnTo>
                  <a:lnTo>
                    <a:pt x="6119" y="1633"/>
                  </a:lnTo>
                  <a:lnTo>
                    <a:pt x="4901" y="1412"/>
                  </a:lnTo>
                  <a:lnTo>
                    <a:pt x="3738" y="1135"/>
                  </a:lnTo>
                  <a:lnTo>
                    <a:pt x="2631" y="831"/>
                  </a:lnTo>
                  <a:lnTo>
                    <a:pt x="1634" y="526"/>
                  </a:lnTo>
                  <a:lnTo>
                    <a:pt x="748" y="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9"/>
            <p:cNvSpPr/>
            <p:nvPr/>
          </p:nvSpPr>
          <p:spPr>
            <a:xfrm>
              <a:off x="-474050" y="7638750"/>
              <a:ext cx="256100" cy="167500"/>
            </a:xfrm>
            <a:custGeom>
              <a:avLst/>
              <a:gdLst/>
              <a:ahLst/>
              <a:cxnLst/>
              <a:rect l="l" t="t" r="r" b="b"/>
              <a:pathLst>
                <a:path w="10244" h="6700" extrusionOk="0">
                  <a:moveTo>
                    <a:pt x="4264" y="1"/>
                  </a:moveTo>
                  <a:lnTo>
                    <a:pt x="0" y="2409"/>
                  </a:lnTo>
                  <a:lnTo>
                    <a:pt x="277" y="2990"/>
                  </a:lnTo>
                  <a:lnTo>
                    <a:pt x="610" y="3627"/>
                  </a:lnTo>
                  <a:lnTo>
                    <a:pt x="997" y="4347"/>
                  </a:lnTo>
                  <a:lnTo>
                    <a:pt x="1440" y="5094"/>
                  </a:lnTo>
                  <a:lnTo>
                    <a:pt x="1911" y="5786"/>
                  </a:lnTo>
                  <a:lnTo>
                    <a:pt x="2132" y="6063"/>
                  </a:lnTo>
                  <a:lnTo>
                    <a:pt x="2354" y="6340"/>
                  </a:lnTo>
                  <a:lnTo>
                    <a:pt x="2575" y="6534"/>
                  </a:lnTo>
                  <a:lnTo>
                    <a:pt x="2797" y="6672"/>
                  </a:lnTo>
                  <a:lnTo>
                    <a:pt x="2907" y="6700"/>
                  </a:lnTo>
                  <a:lnTo>
                    <a:pt x="3046" y="6700"/>
                  </a:lnTo>
                  <a:lnTo>
                    <a:pt x="3239" y="6672"/>
                  </a:lnTo>
                  <a:lnTo>
                    <a:pt x="3433" y="6617"/>
                  </a:lnTo>
                  <a:lnTo>
                    <a:pt x="3904" y="6423"/>
                  </a:lnTo>
                  <a:lnTo>
                    <a:pt x="4458" y="6146"/>
                  </a:lnTo>
                  <a:lnTo>
                    <a:pt x="5039" y="5814"/>
                  </a:lnTo>
                  <a:lnTo>
                    <a:pt x="5703" y="5399"/>
                  </a:lnTo>
                  <a:lnTo>
                    <a:pt x="6340" y="4956"/>
                  </a:lnTo>
                  <a:lnTo>
                    <a:pt x="7004" y="4485"/>
                  </a:lnTo>
                  <a:lnTo>
                    <a:pt x="7669" y="3987"/>
                  </a:lnTo>
                  <a:lnTo>
                    <a:pt x="8278" y="3516"/>
                  </a:lnTo>
                  <a:lnTo>
                    <a:pt x="8832" y="3046"/>
                  </a:lnTo>
                  <a:lnTo>
                    <a:pt x="9330" y="2630"/>
                  </a:lnTo>
                  <a:lnTo>
                    <a:pt x="9745" y="2243"/>
                  </a:lnTo>
                  <a:lnTo>
                    <a:pt x="10022" y="1938"/>
                  </a:lnTo>
                  <a:lnTo>
                    <a:pt x="10188" y="1717"/>
                  </a:lnTo>
                  <a:lnTo>
                    <a:pt x="10243" y="1634"/>
                  </a:lnTo>
                  <a:lnTo>
                    <a:pt x="10216" y="1579"/>
                  </a:lnTo>
                  <a:lnTo>
                    <a:pt x="10133" y="1523"/>
                  </a:lnTo>
                  <a:lnTo>
                    <a:pt x="9994" y="1468"/>
                  </a:lnTo>
                  <a:lnTo>
                    <a:pt x="9524" y="1412"/>
                  </a:lnTo>
                  <a:lnTo>
                    <a:pt x="8859" y="1329"/>
                  </a:lnTo>
                  <a:lnTo>
                    <a:pt x="8029" y="1246"/>
                  </a:lnTo>
                  <a:lnTo>
                    <a:pt x="7586" y="1191"/>
                  </a:lnTo>
                  <a:lnTo>
                    <a:pt x="7115" y="1108"/>
                  </a:lnTo>
                  <a:lnTo>
                    <a:pt x="6645" y="997"/>
                  </a:lnTo>
                  <a:lnTo>
                    <a:pt x="6174" y="859"/>
                  </a:lnTo>
                  <a:lnTo>
                    <a:pt x="5676" y="693"/>
                  </a:lnTo>
                  <a:lnTo>
                    <a:pt x="5205" y="499"/>
                  </a:lnTo>
                  <a:lnTo>
                    <a:pt x="4734" y="277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9"/>
            <p:cNvSpPr/>
            <p:nvPr/>
          </p:nvSpPr>
          <p:spPr>
            <a:xfrm>
              <a:off x="-474050" y="7638750"/>
              <a:ext cx="256100" cy="167500"/>
            </a:xfrm>
            <a:custGeom>
              <a:avLst/>
              <a:gdLst/>
              <a:ahLst/>
              <a:cxnLst/>
              <a:rect l="l" t="t" r="r" b="b"/>
              <a:pathLst>
                <a:path w="10244" h="6700" fill="none" extrusionOk="0">
                  <a:moveTo>
                    <a:pt x="0" y="2409"/>
                  </a:moveTo>
                  <a:lnTo>
                    <a:pt x="0" y="2409"/>
                  </a:lnTo>
                  <a:lnTo>
                    <a:pt x="277" y="2990"/>
                  </a:lnTo>
                  <a:lnTo>
                    <a:pt x="610" y="3627"/>
                  </a:lnTo>
                  <a:lnTo>
                    <a:pt x="997" y="4347"/>
                  </a:lnTo>
                  <a:lnTo>
                    <a:pt x="1440" y="5094"/>
                  </a:lnTo>
                  <a:lnTo>
                    <a:pt x="1911" y="5786"/>
                  </a:lnTo>
                  <a:lnTo>
                    <a:pt x="2132" y="6063"/>
                  </a:lnTo>
                  <a:lnTo>
                    <a:pt x="2354" y="6340"/>
                  </a:lnTo>
                  <a:lnTo>
                    <a:pt x="2575" y="6534"/>
                  </a:lnTo>
                  <a:lnTo>
                    <a:pt x="2797" y="6672"/>
                  </a:lnTo>
                  <a:lnTo>
                    <a:pt x="2797" y="6672"/>
                  </a:lnTo>
                  <a:lnTo>
                    <a:pt x="2907" y="6700"/>
                  </a:lnTo>
                  <a:lnTo>
                    <a:pt x="3046" y="6700"/>
                  </a:lnTo>
                  <a:lnTo>
                    <a:pt x="3239" y="6672"/>
                  </a:lnTo>
                  <a:lnTo>
                    <a:pt x="3433" y="6617"/>
                  </a:lnTo>
                  <a:lnTo>
                    <a:pt x="3904" y="6423"/>
                  </a:lnTo>
                  <a:lnTo>
                    <a:pt x="4458" y="6146"/>
                  </a:lnTo>
                  <a:lnTo>
                    <a:pt x="5039" y="5814"/>
                  </a:lnTo>
                  <a:lnTo>
                    <a:pt x="5703" y="5399"/>
                  </a:lnTo>
                  <a:lnTo>
                    <a:pt x="6340" y="4956"/>
                  </a:lnTo>
                  <a:lnTo>
                    <a:pt x="7004" y="4485"/>
                  </a:lnTo>
                  <a:lnTo>
                    <a:pt x="7669" y="3987"/>
                  </a:lnTo>
                  <a:lnTo>
                    <a:pt x="8278" y="3516"/>
                  </a:lnTo>
                  <a:lnTo>
                    <a:pt x="8832" y="3046"/>
                  </a:lnTo>
                  <a:lnTo>
                    <a:pt x="9330" y="2630"/>
                  </a:lnTo>
                  <a:lnTo>
                    <a:pt x="9745" y="2243"/>
                  </a:lnTo>
                  <a:lnTo>
                    <a:pt x="10022" y="1938"/>
                  </a:lnTo>
                  <a:lnTo>
                    <a:pt x="10188" y="1717"/>
                  </a:lnTo>
                  <a:lnTo>
                    <a:pt x="10243" y="1634"/>
                  </a:lnTo>
                  <a:lnTo>
                    <a:pt x="10216" y="1579"/>
                  </a:lnTo>
                  <a:lnTo>
                    <a:pt x="10216" y="1579"/>
                  </a:lnTo>
                  <a:lnTo>
                    <a:pt x="10133" y="1523"/>
                  </a:lnTo>
                  <a:lnTo>
                    <a:pt x="9994" y="1468"/>
                  </a:lnTo>
                  <a:lnTo>
                    <a:pt x="9524" y="1412"/>
                  </a:lnTo>
                  <a:lnTo>
                    <a:pt x="8859" y="1329"/>
                  </a:lnTo>
                  <a:lnTo>
                    <a:pt x="8029" y="1246"/>
                  </a:lnTo>
                  <a:lnTo>
                    <a:pt x="7586" y="1191"/>
                  </a:lnTo>
                  <a:lnTo>
                    <a:pt x="7115" y="1108"/>
                  </a:lnTo>
                  <a:lnTo>
                    <a:pt x="6645" y="997"/>
                  </a:lnTo>
                  <a:lnTo>
                    <a:pt x="6174" y="859"/>
                  </a:lnTo>
                  <a:lnTo>
                    <a:pt x="5676" y="693"/>
                  </a:lnTo>
                  <a:lnTo>
                    <a:pt x="5205" y="499"/>
                  </a:lnTo>
                  <a:lnTo>
                    <a:pt x="4734" y="277"/>
                  </a:lnTo>
                  <a:lnTo>
                    <a:pt x="4264" y="1"/>
                  </a:lnTo>
                  <a:lnTo>
                    <a:pt x="0" y="24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9"/>
            <p:cNvSpPr/>
            <p:nvPr/>
          </p:nvSpPr>
          <p:spPr>
            <a:xfrm>
              <a:off x="-301725" y="7665050"/>
              <a:ext cx="81000" cy="11800"/>
            </a:xfrm>
            <a:custGeom>
              <a:avLst/>
              <a:gdLst/>
              <a:ahLst/>
              <a:cxnLst/>
              <a:rect l="l" t="t" r="r" b="b"/>
              <a:pathLst>
                <a:path w="3240" h="472" extrusionOk="0">
                  <a:moveTo>
                    <a:pt x="3240" y="471"/>
                  </a:move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close/>
                  <a:moveTo>
                    <a:pt x="3240" y="471"/>
                  </a:move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12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54" y="111"/>
                  </a:lnTo>
                  <a:lnTo>
                    <a:pt x="1053" y="194"/>
                  </a:lnTo>
                  <a:lnTo>
                    <a:pt x="1994" y="305"/>
                  </a:lnTo>
                  <a:lnTo>
                    <a:pt x="2741" y="360"/>
                  </a:lnTo>
                  <a:lnTo>
                    <a:pt x="3018" y="416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018" y="416"/>
                  </a:lnTo>
                  <a:lnTo>
                    <a:pt x="2741" y="360"/>
                  </a:lnTo>
                  <a:lnTo>
                    <a:pt x="1994" y="305"/>
                  </a:lnTo>
                  <a:lnTo>
                    <a:pt x="1053" y="194"/>
                  </a:lnTo>
                  <a:lnTo>
                    <a:pt x="554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3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9"/>
            <p:cNvSpPr/>
            <p:nvPr/>
          </p:nvSpPr>
          <p:spPr>
            <a:xfrm>
              <a:off x="-2207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9"/>
            <p:cNvSpPr/>
            <p:nvPr/>
          </p:nvSpPr>
          <p:spPr>
            <a:xfrm>
              <a:off x="-2207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9"/>
            <p:cNvSpPr/>
            <p:nvPr/>
          </p:nvSpPr>
          <p:spPr>
            <a:xfrm>
              <a:off x="-221450" y="767682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9"/>
            <p:cNvSpPr/>
            <p:nvPr/>
          </p:nvSpPr>
          <p:spPr>
            <a:xfrm>
              <a:off x="-2214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-2214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9"/>
            <p:cNvSpPr/>
            <p:nvPr/>
          </p:nvSpPr>
          <p:spPr>
            <a:xfrm>
              <a:off x="-301725" y="7665050"/>
              <a:ext cx="80300" cy="11800"/>
            </a:xfrm>
            <a:custGeom>
              <a:avLst/>
              <a:gdLst/>
              <a:ahLst/>
              <a:cxnLst/>
              <a:rect l="l" t="t" r="r" b="b"/>
              <a:pathLst>
                <a:path w="3212" h="47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54" y="111"/>
                  </a:lnTo>
                  <a:lnTo>
                    <a:pt x="1053" y="194"/>
                  </a:lnTo>
                  <a:lnTo>
                    <a:pt x="1994" y="305"/>
                  </a:lnTo>
                  <a:lnTo>
                    <a:pt x="2741" y="360"/>
                  </a:lnTo>
                  <a:lnTo>
                    <a:pt x="3018" y="416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018" y="416"/>
                  </a:lnTo>
                  <a:lnTo>
                    <a:pt x="2741" y="360"/>
                  </a:lnTo>
                  <a:lnTo>
                    <a:pt x="1994" y="305"/>
                  </a:lnTo>
                  <a:lnTo>
                    <a:pt x="1053" y="194"/>
                  </a:lnTo>
                  <a:lnTo>
                    <a:pt x="554" y="11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9"/>
            <p:cNvSpPr/>
            <p:nvPr/>
          </p:nvSpPr>
          <p:spPr>
            <a:xfrm>
              <a:off x="-309325" y="7665050"/>
              <a:ext cx="91375" cy="85850"/>
            </a:xfrm>
            <a:custGeom>
              <a:avLst/>
              <a:gdLst/>
              <a:ahLst/>
              <a:cxnLst/>
              <a:rect l="l" t="t" r="r" b="b"/>
              <a:pathLst>
                <a:path w="3655" h="3434" extrusionOk="0">
                  <a:moveTo>
                    <a:pt x="305" y="1"/>
                  </a:moveTo>
                  <a:lnTo>
                    <a:pt x="194" y="360"/>
                  </a:lnTo>
                  <a:lnTo>
                    <a:pt x="111" y="748"/>
                  </a:lnTo>
                  <a:lnTo>
                    <a:pt x="28" y="1163"/>
                  </a:lnTo>
                  <a:lnTo>
                    <a:pt x="0" y="1606"/>
                  </a:lnTo>
                  <a:lnTo>
                    <a:pt x="28" y="2049"/>
                  </a:lnTo>
                  <a:lnTo>
                    <a:pt x="83" y="2520"/>
                  </a:lnTo>
                  <a:lnTo>
                    <a:pt x="194" y="2990"/>
                  </a:lnTo>
                  <a:lnTo>
                    <a:pt x="305" y="3212"/>
                  </a:lnTo>
                  <a:lnTo>
                    <a:pt x="415" y="3433"/>
                  </a:lnTo>
                  <a:lnTo>
                    <a:pt x="1052" y="2963"/>
                  </a:lnTo>
                  <a:lnTo>
                    <a:pt x="1661" y="2464"/>
                  </a:lnTo>
                  <a:lnTo>
                    <a:pt x="2243" y="1994"/>
                  </a:lnTo>
                  <a:lnTo>
                    <a:pt x="2741" y="1578"/>
                  </a:lnTo>
                  <a:lnTo>
                    <a:pt x="3128" y="1191"/>
                  </a:lnTo>
                  <a:lnTo>
                    <a:pt x="3433" y="886"/>
                  </a:lnTo>
                  <a:lnTo>
                    <a:pt x="3599" y="665"/>
                  </a:lnTo>
                  <a:lnTo>
                    <a:pt x="3654" y="582"/>
                  </a:lnTo>
                  <a:lnTo>
                    <a:pt x="3627" y="527"/>
                  </a:lnTo>
                  <a:lnTo>
                    <a:pt x="3544" y="471"/>
                  </a:lnTo>
                  <a:lnTo>
                    <a:pt x="3516" y="471"/>
                  </a:lnTo>
                  <a:lnTo>
                    <a:pt x="3322" y="416"/>
                  </a:lnTo>
                  <a:lnTo>
                    <a:pt x="3045" y="360"/>
                  </a:lnTo>
                  <a:lnTo>
                    <a:pt x="2298" y="305"/>
                  </a:lnTo>
                  <a:lnTo>
                    <a:pt x="1357" y="194"/>
                  </a:lnTo>
                  <a:lnTo>
                    <a:pt x="858" y="111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-309325" y="7665050"/>
              <a:ext cx="91375" cy="85850"/>
            </a:xfrm>
            <a:custGeom>
              <a:avLst/>
              <a:gdLst/>
              <a:ahLst/>
              <a:cxnLst/>
              <a:rect l="l" t="t" r="r" b="b"/>
              <a:pathLst>
                <a:path w="3655" h="3434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194" y="360"/>
                  </a:lnTo>
                  <a:lnTo>
                    <a:pt x="111" y="748"/>
                  </a:lnTo>
                  <a:lnTo>
                    <a:pt x="28" y="1163"/>
                  </a:lnTo>
                  <a:lnTo>
                    <a:pt x="0" y="1606"/>
                  </a:lnTo>
                  <a:lnTo>
                    <a:pt x="28" y="2049"/>
                  </a:lnTo>
                  <a:lnTo>
                    <a:pt x="83" y="2520"/>
                  </a:lnTo>
                  <a:lnTo>
                    <a:pt x="194" y="2990"/>
                  </a:lnTo>
                  <a:lnTo>
                    <a:pt x="305" y="3212"/>
                  </a:lnTo>
                  <a:lnTo>
                    <a:pt x="415" y="3433"/>
                  </a:lnTo>
                  <a:lnTo>
                    <a:pt x="415" y="3433"/>
                  </a:lnTo>
                  <a:lnTo>
                    <a:pt x="1052" y="2963"/>
                  </a:lnTo>
                  <a:lnTo>
                    <a:pt x="1661" y="2464"/>
                  </a:lnTo>
                  <a:lnTo>
                    <a:pt x="2243" y="1994"/>
                  </a:lnTo>
                  <a:lnTo>
                    <a:pt x="2741" y="1578"/>
                  </a:lnTo>
                  <a:lnTo>
                    <a:pt x="3128" y="1191"/>
                  </a:lnTo>
                  <a:lnTo>
                    <a:pt x="3433" y="886"/>
                  </a:lnTo>
                  <a:lnTo>
                    <a:pt x="3599" y="665"/>
                  </a:lnTo>
                  <a:lnTo>
                    <a:pt x="3654" y="582"/>
                  </a:lnTo>
                  <a:lnTo>
                    <a:pt x="3627" y="527"/>
                  </a:lnTo>
                  <a:lnTo>
                    <a:pt x="3627" y="527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322" y="416"/>
                  </a:lnTo>
                  <a:lnTo>
                    <a:pt x="3045" y="360"/>
                  </a:lnTo>
                  <a:lnTo>
                    <a:pt x="2298" y="305"/>
                  </a:lnTo>
                  <a:lnTo>
                    <a:pt x="1357" y="194"/>
                  </a:lnTo>
                  <a:lnTo>
                    <a:pt x="858" y="111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-422825" y="7674050"/>
              <a:ext cx="204875" cy="132200"/>
            </a:xfrm>
            <a:custGeom>
              <a:avLst/>
              <a:gdLst/>
              <a:ahLst/>
              <a:cxnLst/>
              <a:rect l="l" t="t" r="r" b="b"/>
              <a:pathLst>
                <a:path w="8195" h="5288" extrusionOk="0">
                  <a:moveTo>
                    <a:pt x="7558" y="0"/>
                  </a:moveTo>
                  <a:lnTo>
                    <a:pt x="7087" y="388"/>
                  </a:lnTo>
                  <a:lnTo>
                    <a:pt x="6589" y="776"/>
                  </a:lnTo>
                  <a:lnTo>
                    <a:pt x="5564" y="1495"/>
                  </a:lnTo>
                  <a:lnTo>
                    <a:pt x="4512" y="2187"/>
                  </a:lnTo>
                  <a:lnTo>
                    <a:pt x="3461" y="2796"/>
                  </a:lnTo>
                  <a:lnTo>
                    <a:pt x="2464" y="3350"/>
                  </a:lnTo>
                  <a:lnTo>
                    <a:pt x="1523" y="3821"/>
                  </a:lnTo>
                  <a:lnTo>
                    <a:pt x="692" y="4236"/>
                  </a:lnTo>
                  <a:lnTo>
                    <a:pt x="0" y="4541"/>
                  </a:lnTo>
                  <a:lnTo>
                    <a:pt x="194" y="4790"/>
                  </a:lnTo>
                  <a:lnTo>
                    <a:pt x="388" y="4983"/>
                  </a:lnTo>
                  <a:lnTo>
                    <a:pt x="581" y="5150"/>
                  </a:lnTo>
                  <a:lnTo>
                    <a:pt x="748" y="5260"/>
                  </a:lnTo>
                  <a:lnTo>
                    <a:pt x="858" y="5288"/>
                  </a:lnTo>
                  <a:lnTo>
                    <a:pt x="997" y="5288"/>
                  </a:lnTo>
                  <a:lnTo>
                    <a:pt x="1190" y="5260"/>
                  </a:lnTo>
                  <a:lnTo>
                    <a:pt x="1384" y="5205"/>
                  </a:lnTo>
                  <a:lnTo>
                    <a:pt x="1855" y="5011"/>
                  </a:lnTo>
                  <a:lnTo>
                    <a:pt x="2409" y="4734"/>
                  </a:lnTo>
                  <a:lnTo>
                    <a:pt x="2990" y="4402"/>
                  </a:lnTo>
                  <a:lnTo>
                    <a:pt x="3654" y="3987"/>
                  </a:lnTo>
                  <a:lnTo>
                    <a:pt x="4291" y="3544"/>
                  </a:lnTo>
                  <a:lnTo>
                    <a:pt x="4955" y="3073"/>
                  </a:lnTo>
                  <a:lnTo>
                    <a:pt x="5620" y="2575"/>
                  </a:lnTo>
                  <a:lnTo>
                    <a:pt x="6229" y="2104"/>
                  </a:lnTo>
                  <a:lnTo>
                    <a:pt x="6783" y="1634"/>
                  </a:lnTo>
                  <a:lnTo>
                    <a:pt x="7281" y="1218"/>
                  </a:lnTo>
                  <a:lnTo>
                    <a:pt x="7696" y="831"/>
                  </a:lnTo>
                  <a:lnTo>
                    <a:pt x="7973" y="526"/>
                  </a:lnTo>
                  <a:lnTo>
                    <a:pt x="8139" y="305"/>
                  </a:lnTo>
                  <a:lnTo>
                    <a:pt x="8194" y="222"/>
                  </a:lnTo>
                  <a:lnTo>
                    <a:pt x="8167" y="167"/>
                  </a:lnTo>
                  <a:lnTo>
                    <a:pt x="8111" y="111"/>
                  </a:lnTo>
                  <a:lnTo>
                    <a:pt x="7973" y="83"/>
                  </a:lnTo>
                  <a:lnTo>
                    <a:pt x="7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-1190375" y="6723800"/>
              <a:ext cx="716350" cy="950275"/>
            </a:xfrm>
            <a:custGeom>
              <a:avLst/>
              <a:gdLst/>
              <a:ahLst/>
              <a:cxnLst/>
              <a:rect l="l" t="t" r="r" b="b"/>
              <a:pathLst>
                <a:path w="28654" h="38011" extrusionOk="0">
                  <a:moveTo>
                    <a:pt x="11573" y="1"/>
                  </a:moveTo>
                  <a:lnTo>
                    <a:pt x="1" y="3351"/>
                  </a:lnTo>
                  <a:lnTo>
                    <a:pt x="29" y="3821"/>
                  </a:lnTo>
                  <a:lnTo>
                    <a:pt x="84" y="4292"/>
                  </a:lnTo>
                  <a:lnTo>
                    <a:pt x="167" y="4735"/>
                  </a:lnTo>
                  <a:lnTo>
                    <a:pt x="250" y="5178"/>
                  </a:lnTo>
                  <a:lnTo>
                    <a:pt x="361" y="5593"/>
                  </a:lnTo>
                  <a:lnTo>
                    <a:pt x="527" y="5981"/>
                  </a:lnTo>
                  <a:lnTo>
                    <a:pt x="665" y="6368"/>
                  </a:lnTo>
                  <a:lnTo>
                    <a:pt x="859" y="6728"/>
                  </a:lnTo>
                  <a:lnTo>
                    <a:pt x="1053" y="7088"/>
                  </a:lnTo>
                  <a:lnTo>
                    <a:pt x="1274" y="7420"/>
                  </a:lnTo>
                  <a:lnTo>
                    <a:pt x="1496" y="7725"/>
                  </a:lnTo>
                  <a:lnTo>
                    <a:pt x="1773" y="8029"/>
                  </a:lnTo>
                  <a:lnTo>
                    <a:pt x="2022" y="8334"/>
                  </a:lnTo>
                  <a:lnTo>
                    <a:pt x="2299" y="8611"/>
                  </a:lnTo>
                  <a:lnTo>
                    <a:pt x="2603" y="8860"/>
                  </a:lnTo>
                  <a:lnTo>
                    <a:pt x="2908" y="9109"/>
                  </a:lnTo>
                  <a:lnTo>
                    <a:pt x="3240" y="9358"/>
                  </a:lnTo>
                  <a:lnTo>
                    <a:pt x="3572" y="9579"/>
                  </a:lnTo>
                  <a:lnTo>
                    <a:pt x="4264" y="9967"/>
                  </a:lnTo>
                  <a:lnTo>
                    <a:pt x="5012" y="10327"/>
                  </a:lnTo>
                  <a:lnTo>
                    <a:pt x="5787" y="10659"/>
                  </a:lnTo>
                  <a:lnTo>
                    <a:pt x="6562" y="10936"/>
                  </a:lnTo>
                  <a:lnTo>
                    <a:pt x="7392" y="11185"/>
                  </a:lnTo>
                  <a:lnTo>
                    <a:pt x="8195" y="11379"/>
                  </a:lnTo>
                  <a:lnTo>
                    <a:pt x="9026" y="11545"/>
                  </a:lnTo>
                  <a:lnTo>
                    <a:pt x="9856" y="11683"/>
                  </a:lnTo>
                  <a:lnTo>
                    <a:pt x="10687" y="11794"/>
                  </a:lnTo>
                  <a:lnTo>
                    <a:pt x="11490" y="11877"/>
                  </a:lnTo>
                  <a:lnTo>
                    <a:pt x="12265" y="11933"/>
                  </a:lnTo>
                  <a:lnTo>
                    <a:pt x="13040" y="11988"/>
                  </a:lnTo>
                  <a:lnTo>
                    <a:pt x="13760" y="11988"/>
                  </a:lnTo>
                  <a:lnTo>
                    <a:pt x="15089" y="12016"/>
                  </a:lnTo>
                  <a:lnTo>
                    <a:pt x="16224" y="11960"/>
                  </a:lnTo>
                  <a:lnTo>
                    <a:pt x="17082" y="11933"/>
                  </a:lnTo>
                  <a:lnTo>
                    <a:pt x="17829" y="11850"/>
                  </a:lnTo>
                  <a:lnTo>
                    <a:pt x="17829" y="11850"/>
                  </a:lnTo>
                  <a:lnTo>
                    <a:pt x="13095" y="36682"/>
                  </a:lnTo>
                  <a:lnTo>
                    <a:pt x="13178" y="36875"/>
                  </a:lnTo>
                  <a:lnTo>
                    <a:pt x="13317" y="37014"/>
                  </a:lnTo>
                  <a:lnTo>
                    <a:pt x="13455" y="37152"/>
                  </a:lnTo>
                  <a:lnTo>
                    <a:pt x="13594" y="37291"/>
                  </a:lnTo>
                  <a:lnTo>
                    <a:pt x="13926" y="37512"/>
                  </a:lnTo>
                  <a:lnTo>
                    <a:pt x="14258" y="37678"/>
                  </a:lnTo>
                  <a:lnTo>
                    <a:pt x="14646" y="37817"/>
                  </a:lnTo>
                  <a:lnTo>
                    <a:pt x="15061" y="37900"/>
                  </a:lnTo>
                  <a:lnTo>
                    <a:pt x="15448" y="37983"/>
                  </a:lnTo>
                  <a:lnTo>
                    <a:pt x="15864" y="38010"/>
                  </a:lnTo>
                  <a:lnTo>
                    <a:pt x="16611" y="38010"/>
                  </a:lnTo>
                  <a:lnTo>
                    <a:pt x="17248" y="37983"/>
                  </a:lnTo>
                  <a:lnTo>
                    <a:pt x="17691" y="37927"/>
                  </a:lnTo>
                  <a:lnTo>
                    <a:pt x="17829" y="37900"/>
                  </a:lnTo>
                  <a:lnTo>
                    <a:pt x="19518" y="33830"/>
                  </a:lnTo>
                  <a:lnTo>
                    <a:pt x="21262" y="29595"/>
                  </a:lnTo>
                  <a:lnTo>
                    <a:pt x="23255" y="24612"/>
                  </a:lnTo>
                  <a:lnTo>
                    <a:pt x="24252" y="22037"/>
                  </a:lnTo>
                  <a:lnTo>
                    <a:pt x="25221" y="19462"/>
                  </a:lnTo>
                  <a:lnTo>
                    <a:pt x="26134" y="16999"/>
                  </a:lnTo>
                  <a:lnTo>
                    <a:pt x="26965" y="14701"/>
                  </a:lnTo>
                  <a:lnTo>
                    <a:pt x="27657" y="12625"/>
                  </a:lnTo>
                  <a:lnTo>
                    <a:pt x="27934" y="11711"/>
                  </a:lnTo>
                  <a:lnTo>
                    <a:pt x="28183" y="10881"/>
                  </a:lnTo>
                  <a:lnTo>
                    <a:pt x="28377" y="10133"/>
                  </a:lnTo>
                  <a:lnTo>
                    <a:pt x="28543" y="9496"/>
                  </a:lnTo>
                  <a:lnTo>
                    <a:pt x="28626" y="8970"/>
                  </a:lnTo>
                  <a:lnTo>
                    <a:pt x="28653" y="8555"/>
                  </a:lnTo>
                  <a:lnTo>
                    <a:pt x="28653" y="8389"/>
                  </a:lnTo>
                  <a:lnTo>
                    <a:pt x="28598" y="8195"/>
                  </a:lnTo>
                  <a:lnTo>
                    <a:pt x="28543" y="8029"/>
                  </a:lnTo>
                  <a:lnTo>
                    <a:pt x="28460" y="7835"/>
                  </a:lnTo>
                  <a:lnTo>
                    <a:pt x="28349" y="7669"/>
                  </a:lnTo>
                  <a:lnTo>
                    <a:pt x="28238" y="7476"/>
                  </a:lnTo>
                  <a:lnTo>
                    <a:pt x="27906" y="7116"/>
                  </a:lnTo>
                  <a:lnTo>
                    <a:pt x="27518" y="6756"/>
                  </a:lnTo>
                  <a:lnTo>
                    <a:pt x="27076" y="6396"/>
                  </a:lnTo>
                  <a:lnTo>
                    <a:pt x="26550" y="6008"/>
                  </a:lnTo>
                  <a:lnTo>
                    <a:pt x="25996" y="5648"/>
                  </a:lnTo>
                  <a:lnTo>
                    <a:pt x="25359" y="5289"/>
                  </a:lnTo>
                  <a:lnTo>
                    <a:pt x="24695" y="4929"/>
                  </a:lnTo>
                  <a:lnTo>
                    <a:pt x="23975" y="4569"/>
                  </a:lnTo>
                  <a:lnTo>
                    <a:pt x="23255" y="4209"/>
                  </a:lnTo>
                  <a:lnTo>
                    <a:pt x="21705" y="3544"/>
                  </a:lnTo>
                  <a:lnTo>
                    <a:pt x="20127" y="2880"/>
                  </a:lnTo>
                  <a:lnTo>
                    <a:pt x="18521" y="2271"/>
                  </a:lnTo>
                  <a:lnTo>
                    <a:pt x="16971" y="1717"/>
                  </a:lnTo>
                  <a:lnTo>
                    <a:pt x="15531" y="1219"/>
                  </a:lnTo>
                  <a:lnTo>
                    <a:pt x="14258" y="804"/>
                  </a:lnTo>
                  <a:lnTo>
                    <a:pt x="12320" y="195"/>
                  </a:lnTo>
                  <a:lnTo>
                    <a:pt x="11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-1291400" y="6787475"/>
              <a:ext cx="923950" cy="914275"/>
            </a:xfrm>
            <a:custGeom>
              <a:avLst/>
              <a:gdLst/>
              <a:ahLst/>
              <a:cxnLst/>
              <a:rect l="l" t="t" r="r" b="b"/>
              <a:pathLst>
                <a:path w="36958" h="36571" extrusionOk="0">
                  <a:moveTo>
                    <a:pt x="997" y="1"/>
                  </a:moveTo>
                  <a:lnTo>
                    <a:pt x="831" y="388"/>
                  </a:lnTo>
                  <a:lnTo>
                    <a:pt x="692" y="859"/>
                  </a:lnTo>
                  <a:lnTo>
                    <a:pt x="498" y="1468"/>
                  </a:lnTo>
                  <a:lnTo>
                    <a:pt x="305" y="2188"/>
                  </a:lnTo>
                  <a:lnTo>
                    <a:pt x="166" y="3018"/>
                  </a:lnTo>
                  <a:lnTo>
                    <a:pt x="83" y="3461"/>
                  </a:lnTo>
                  <a:lnTo>
                    <a:pt x="56" y="3904"/>
                  </a:lnTo>
                  <a:lnTo>
                    <a:pt x="0" y="4375"/>
                  </a:lnTo>
                  <a:lnTo>
                    <a:pt x="0" y="4818"/>
                  </a:lnTo>
                  <a:lnTo>
                    <a:pt x="0" y="5288"/>
                  </a:lnTo>
                  <a:lnTo>
                    <a:pt x="56" y="5759"/>
                  </a:lnTo>
                  <a:lnTo>
                    <a:pt x="111" y="6230"/>
                  </a:lnTo>
                  <a:lnTo>
                    <a:pt x="194" y="6700"/>
                  </a:lnTo>
                  <a:lnTo>
                    <a:pt x="332" y="7171"/>
                  </a:lnTo>
                  <a:lnTo>
                    <a:pt x="498" y="7614"/>
                  </a:lnTo>
                  <a:lnTo>
                    <a:pt x="720" y="8029"/>
                  </a:lnTo>
                  <a:lnTo>
                    <a:pt x="969" y="8444"/>
                  </a:lnTo>
                  <a:lnTo>
                    <a:pt x="1274" y="8832"/>
                  </a:lnTo>
                  <a:lnTo>
                    <a:pt x="1606" y="9192"/>
                  </a:lnTo>
                  <a:lnTo>
                    <a:pt x="2021" y="9552"/>
                  </a:lnTo>
                  <a:lnTo>
                    <a:pt x="2464" y="9856"/>
                  </a:lnTo>
                  <a:lnTo>
                    <a:pt x="2990" y="10133"/>
                  </a:lnTo>
                  <a:lnTo>
                    <a:pt x="3571" y="10354"/>
                  </a:lnTo>
                  <a:lnTo>
                    <a:pt x="4208" y="10548"/>
                  </a:lnTo>
                  <a:lnTo>
                    <a:pt x="4900" y="10714"/>
                  </a:lnTo>
                  <a:lnTo>
                    <a:pt x="6340" y="10964"/>
                  </a:lnTo>
                  <a:lnTo>
                    <a:pt x="7752" y="11157"/>
                  </a:lnTo>
                  <a:lnTo>
                    <a:pt x="9108" y="11351"/>
                  </a:lnTo>
                  <a:lnTo>
                    <a:pt x="10409" y="11490"/>
                  </a:lnTo>
                  <a:lnTo>
                    <a:pt x="11627" y="11600"/>
                  </a:lnTo>
                  <a:lnTo>
                    <a:pt x="12790" y="11683"/>
                  </a:lnTo>
                  <a:lnTo>
                    <a:pt x="14839" y="11822"/>
                  </a:lnTo>
                  <a:lnTo>
                    <a:pt x="16527" y="11877"/>
                  </a:lnTo>
                  <a:lnTo>
                    <a:pt x="18880" y="11877"/>
                  </a:lnTo>
                  <a:lnTo>
                    <a:pt x="19185" y="12597"/>
                  </a:lnTo>
                  <a:lnTo>
                    <a:pt x="20071" y="14562"/>
                  </a:lnTo>
                  <a:lnTo>
                    <a:pt x="20680" y="15947"/>
                  </a:lnTo>
                  <a:lnTo>
                    <a:pt x="21427" y="17525"/>
                  </a:lnTo>
                  <a:lnTo>
                    <a:pt x="22258" y="19269"/>
                  </a:lnTo>
                  <a:lnTo>
                    <a:pt x="23199" y="21123"/>
                  </a:lnTo>
                  <a:lnTo>
                    <a:pt x="24196" y="23089"/>
                  </a:lnTo>
                  <a:lnTo>
                    <a:pt x="25275" y="25137"/>
                  </a:lnTo>
                  <a:lnTo>
                    <a:pt x="26438" y="27186"/>
                  </a:lnTo>
                  <a:lnTo>
                    <a:pt x="27628" y="29207"/>
                  </a:lnTo>
                  <a:lnTo>
                    <a:pt x="28237" y="30204"/>
                  </a:lnTo>
                  <a:lnTo>
                    <a:pt x="28846" y="31200"/>
                  </a:lnTo>
                  <a:lnTo>
                    <a:pt x="29483" y="32141"/>
                  </a:lnTo>
                  <a:lnTo>
                    <a:pt x="30120" y="33083"/>
                  </a:lnTo>
                  <a:lnTo>
                    <a:pt x="30757" y="33996"/>
                  </a:lnTo>
                  <a:lnTo>
                    <a:pt x="31393" y="34854"/>
                  </a:lnTo>
                  <a:lnTo>
                    <a:pt x="32058" y="35685"/>
                  </a:lnTo>
                  <a:lnTo>
                    <a:pt x="32694" y="36460"/>
                  </a:lnTo>
                  <a:lnTo>
                    <a:pt x="32833" y="36488"/>
                  </a:lnTo>
                  <a:lnTo>
                    <a:pt x="33248" y="36543"/>
                  </a:lnTo>
                  <a:lnTo>
                    <a:pt x="33525" y="36571"/>
                  </a:lnTo>
                  <a:lnTo>
                    <a:pt x="33829" y="36571"/>
                  </a:lnTo>
                  <a:lnTo>
                    <a:pt x="34162" y="36543"/>
                  </a:lnTo>
                  <a:lnTo>
                    <a:pt x="34522" y="36488"/>
                  </a:lnTo>
                  <a:lnTo>
                    <a:pt x="34881" y="36405"/>
                  </a:lnTo>
                  <a:lnTo>
                    <a:pt x="35269" y="36266"/>
                  </a:lnTo>
                  <a:lnTo>
                    <a:pt x="35629" y="36072"/>
                  </a:lnTo>
                  <a:lnTo>
                    <a:pt x="35795" y="35962"/>
                  </a:lnTo>
                  <a:lnTo>
                    <a:pt x="35961" y="35823"/>
                  </a:lnTo>
                  <a:lnTo>
                    <a:pt x="36127" y="35657"/>
                  </a:lnTo>
                  <a:lnTo>
                    <a:pt x="36266" y="35491"/>
                  </a:lnTo>
                  <a:lnTo>
                    <a:pt x="36404" y="35297"/>
                  </a:lnTo>
                  <a:lnTo>
                    <a:pt x="36542" y="35104"/>
                  </a:lnTo>
                  <a:lnTo>
                    <a:pt x="36681" y="34854"/>
                  </a:lnTo>
                  <a:lnTo>
                    <a:pt x="36792" y="34605"/>
                  </a:lnTo>
                  <a:lnTo>
                    <a:pt x="36875" y="34328"/>
                  </a:lnTo>
                  <a:lnTo>
                    <a:pt x="36958" y="34052"/>
                  </a:lnTo>
                  <a:lnTo>
                    <a:pt x="36542" y="32889"/>
                  </a:lnTo>
                  <a:lnTo>
                    <a:pt x="35380" y="29844"/>
                  </a:lnTo>
                  <a:lnTo>
                    <a:pt x="33663" y="25497"/>
                  </a:lnTo>
                  <a:lnTo>
                    <a:pt x="32667" y="23006"/>
                  </a:lnTo>
                  <a:lnTo>
                    <a:pt x="31615" y="20431"/>
                  </a:lnTo>
                  <a:lnTo>
                    <a:pt x="30535" y="17857"/>
                  </a:lnTo>
                  <a:lnTo>
                    <a:pt x="29400" y="15310"/>
                  </a:lnTo>
                  <a:lnTo>
                    <a:pt x="28320" y="12901"/>
                  </a:lnTo>
                  <a:lnTo>
                    <a:pt x="27767" y="11766"/>
                  </a:lnTo>
                  <a:lnTo>
                    <a:pt x="27241" y="10687"/>
                  </a:lnTo>
                  <a:lnTo>
                    <a:pt x="26715" y="9690"/>
                  </a:lnTo>
                  <a:lnTo>
                    <a:pt x="26217" y="8749"/>
                  </a:lnTo>
                  <a:lnTo>
                    <a:pt x="25746" y="7918"/>
                  </a:lnTo>
                  <a:lnTo>
                    <a:pt x="25275" y="7171"/>
                  </a:lnTo>
                  <a:lnTo>
                    <a:pt x="24860" y="6562"/>
                  </a:lnTo>
                  <a:lnTo>
                    <a:pt x="24445" y="6036"/>
                  </a:lnTo>
                  <a:lnTo>
                    <a:pt x="24251" y="5842"/>
                  </a:lnTo>
                  <a:lnTo>
                    <a:pt x="24085" y="5648"/>
                  </a:lnTo>
                  <a:lnTo>
                    <a:pt x="23919" y="5510"/>
                  </a:lnTo>
                  <a:lnTo>
                    <a:pt x="23753" y="5399"/>
                  </a:lnTo>
                  <a:lnTo>
                    <a:pt x="23061" y="5039"/>
                  </a:lnTo>
                  <a:lnTo>
                    <a:pt x="22258" y="4652"/>
                  </a:lnTo>
                  <a:lnTo>
                    <a:pt x="21344" y="4236"/>
                  </a:lnTo>
                  <a:lnTo>
                    <a:pt x="20375" y="3821"/>
                  </a:lnTo>
                  <a:lnTo>
                    <a:pt x="18327" y="2991"/>
                  </a:lnTo>
                  <a:lnTo>
                    <a:pt x="16250" y="2216"/>
                  </a:lnTo>
                  <a:lnTo>
                    <a:pt x="14340" y="1523"/>
                  </a:lnTo>
                  <a:lnTo>
                    <a:pt x="12762" y="970"/>
                  </a:lnTo>
                  <a:lnTo>
                    <a:pt x="11295" y="444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-1291400" y="6787475"/>
              <a:ext cx="923950" cy="914275"/>
            </a:xfrm>
            <a:custGeom>
              <a:avLst/>
              <a:gdLst/>
              <a:ahLst/>
              <a:cxnLst/>
              <a:rect l="l" t="t" r="r" b="b"/>
              <a:pathLst>
                <a:path w="36958" h="36571" fill="none" extrusionOk="0">
                  <a:moveTo>
                    <a:pt x="997" y="1"/>
                  </a:moveTo>
                  <a:lnTo>
                    <a:pt x="997" y="1"/>
                  </a:lnTo>
                  <a:lnTo>
                    <a:pt x="831" y="388"/>
                  </a:lnTo>
                  <a:lnTo>
                    <a:pt x="692" y="859"/>
                  </a:lnTo>
                  <a:lnTo>
                    <a:pt x="498" y="1468"/>
                  </a:lnTo>
                  <a:lnTo>
                    <a:pt x="305" y="2188"/>
                  </a:lnTo>
                  <a:lnTo>
                    <a:pt x="166" y="3018"/>
                  </a:lnTo>
                  <a:lnTo>
                    <a:pt x="83" y="3461"/>
                  </a:lnTo>
                  <a:lnTo>
                    <a:pt x="56" y="3904"/>
                  </a:lnTo>
                  <a:lnTo>
                    <a:pt x="0" y="4375"/>
                  </a:lnTo>
                  <a:lnTo>
                    <a:pt x="0" y="4818"/>
                  </a:lnTo>
                  <a:lnTo>
                    <a:pt x="0" y="5288"/>
                  </a:lnTo>
                  <a:lnTo>
                    <a:pt x="56" y="5759"/>
                  </a:lnTo>
                  <a:lnTo>
                    <a:pt x="111" y="6230"/>
                  </a:lnTo>
                  <a:lnTo>
                    <a:pt x="194" y="6700"/>
                  </a:lnTo>
                  <a:lnTo>
                    <a:pt x="332" y="7171"/>
                  </a:lnTo>
                  <a:lnTo>
                    <a:pt x="498" y="7614"/>
                  </a:lnTo>
                  <a:lnTo>
                    <a:pt x="720" y="8029"/>
                  </a:lnTo>
                  <a:lnTo>
                    <a:pt x="969" y="8444"/>
                  </a:lnTo>
                  <a:lnTo>
                    <a:pt x="1274" y="8832"/>
                  </a:lnTo>
                  <a:lnTo>
                    <a:pt x="1606" y="9192"/>
                  </a:lnTo>
                  <a:lnTo>
                    <a:pt x="2021" y="9552"/>
                  </a:lnTo>
                  <a:lnTo>
                    <a:pt x="2464" y="9856"/>
                  </a:lnTo>
                  <a:lnTo>
                    <a:pt x="2990" y="10133"/>
                  </a:lnTo>
                  <a:lnTo>
                    <a:pt x="3571" y="10354"/>
                  </a:lnTo>
                  <a:lnTo>
                    <a:pt x="4208" y="10548"/>
                  </a:lnTo>
                  <a:lnTo>
                    <a:pt x="4900" y="10714"/>
                  </a:lnTo>
                  <a:lnTo>
                    <a:pt x="4900" y="10714"/>
                  </a:lnTo>
                  <a:lnTo>
                    <a:pt x="6340" y="10964"/>
                  </a:lnTo>
                  <a:lnTo>
                    <a:pt x="7752" y="11157"/>
                  </a:lnTo>
                  <a:lnTo>
                    <a:pt x="9108" y="11351"/>
                  </a:lnTo>
                  <a:lnTo>
                    <a:pt x="10409" y="11490"/>
                  </a:lnTo>
                  <a:lnTo>
                    <a:pt x="11627" y="11600"/>
                  </a:lnTo>
                  <a:lnTo>
                    <a:pt x="12790" y="11683"/>
                  </a:lnTo>
                  <a:lnTo>
                    <a:pt x="14839" y="11822"/>
                  </a:lnTo>
                  <a:lnTo>
                    <a:pt x="16527" y="11877"/>
                  </a:lnTo>
                  <a:lnTo>
                    <a:pt x="17801" y="11877"/>
                  </a:lnTo>
                  <a:lnTo>
                    <a:pt x="18880" y="11877"/>
                  </a:lnTo>
                  <a:lnTo>
                    <a:pt x="18880" y="11877"/>
                  </a:lnTo>
                  <a:lnTo>
                    <a:pt x="19185" y="12597"/>
                  </a:lnTo>
                  <a:lnTo>
                    <a:pt x="20071" y="14562"/>
                  </a:lnTo>
                  <a:lnTo>
                    <a:pt x="20680" y="15947"/>
                  </a:lnTo>
                  <a:lnTo>
                    <a:pt x="21427" y="17525"/>
                  </a:lnTo>
                  <a:lnTo>
                    <a:pt x="22258" y="19269"/>
                  </a:lnTo>
                  <a:lnTo>
                    <a:pt x="23199" y="21123"/>
                  </a:lnTo>
                  <a:lnTo>
                    <a:pt x="24196" y="23089"/>
                  </a:lnTo>
                  <a:lnTo>
                    <a:pt x="25275" y="25137"/>
                  </a:lnTo>
                  <a:lnTo>
                    <a:pt x="26438" y="27186"/>
                  </a:lnTo>
                  <a:lnTo>
                    <a:pt x="27628" y="29207"/>
                  </a:lnTo>
                  <a:lnTo>
                    <a:pt x="28237" y="30204"/>
                  </a:lnTo>
                  <a:lnTo>
                    <a:pt x="28846" y="31200"/>
                  </a:lnTo>
                  <a:lnTo>
                    <a:pt x="29483" y="32141"/>
                  </a:lnTo>
                  <a:lnTo>
                    <a:pt x="30120" y="33083"/>
                  </a:lnTo>
                  <a:lnTo>
                    <a:pt x="30757" y="33996"/>
                  </a:lnTo>
                  <a:lnTo>
                    <a:pt x="31393" y="34854"/>
                  </a:lnTo>
                  <a:lnTo>
                    <a:pt x="32058" y="35685"/>
                  </a:lnTo>
                  <a:lnTo>
                    <a:pt x="32694" y="36460"/>
                  </a:lnTo>
                  <a:lnTo>
                    <a:pt x="32694" y="36460"/>
                  </a:lnTo>
                  <a:lnTo>
                    <a:pt x="32833" y="36488"/>
                  </a:lnTo>
                  <a:lnTo>
                    <a:pt x="33248" y="36543"/>
                  </a:lnTo>
                  <a:lnTo>
                    <a:pt x="33525" y="36571"/>
                  </a:lnTo>
                  <a:lnTo>
                    <a:pt x="33829" y="36571"/>
                  </a:lnTo>
                  <a:lnTo>
                    <a:pt x="34162" y="36543"/>
                  </a:lnTo>
                  <a:lnTo>
                    <a:pt x="34522" y="36488"/>
                  </a:lnTo>
                  <a:lnTo>
                    <a:pt x="34881" y="36405"/>
                  </a:lnTo>
                  <a:lnTo>
                    <a:pt x="35269" y="36266"/>
                  </a:lnTo>
                  <a:lnTo>
                    <a:pt x="35629" y="36072"/>
                  </a:lnTo>
                  <a:lnTo>
                    <a:pt x="35795" y="35962"/>
                  </a:lnTo>
                  <a:lnTo>
                    <a:pt x="35961" y="35823"/>
                  </a:lnTo>
                  <a:lnTo>
                    <a:pt x="36127" y="35657"/>
                  </a:lnTo>
                  <a:lnTo>
                    <a:pt x="36266" y="35491"/>
                  </a:lnTo>
                  <a:lnTo>
                    <a:pt x="36404" y="35297"/>
                  </a:lnTo>
                  <a:lnTo>
                    <a:pt x="36542" y="35104"/>
                  </a:lnTo>
                  <a:lnTo>
                    <a:pt x="36681" y="34854"/>
                  </a:lnTo>
                  <a:lnTo>
                    <a:pt x="36792" y="34605"/>
                  </a:lnTo>
                  <a:lnTo>
                    <a:pt x="36875" y="34328"/>
                  </a:lnTo>
                  <a:lnTo>
                    <a:pt x="36958" y="34052"/>
                  </a:lnTo>
                  <a:lnTo>
                    <a:pt x="36958" y="34052"/>
                  </a:lnTo>
                  <a:lnTo>
                    <a:pt x="36542" y="32889"/>
                  </a:lnTo>
                  <a:lnTo>
                    <a:pt x="35380" y="29844"/>
                  </a:lnTo>
                  <a:lnTo>
                    <a:pt x="33663" y="25497"/>
                  </a:lnTo>
                  <a:lnTo>
                    <a:pt x="32667" y="23006"/>
                  </a:lnTo>
                  <a:lnTo>
                    <a:pt x="31615" y="20431"/>
                  </a:lnTo>
                  <a:lnTo>
                    <a:pt x="30535" y="17857"/>
                  </a:lnTo>
                  <a:lnTo>
                    <a:pt x="29400" y="15310"/>
                  </a:lnTo>
                  <a:lnTo>
                    <a:pt x="28320" y="12901"/>
                  </a:lnTo>
                  <a:lnTo>
                    <a:pt x="27767" y="11766"/>
                  </a:lnTo>
                  <a:lnTo>
                    <a:pt x="27241" y="10687"/>
                  </a:lnTo>
                  <a:lnTo>
                    <a:pt x="26715" y="9690"/>
                  </a:lnTo>
                  <a:lnTo>
                    <a:pt x="26217" y="8749"/>
                  </a:lnTo>
                  <a:lnTo>
                    <a:pt x="25746" y="7918"/>
                  </a:lnTo>
                  <a:lnTo>
                    <a:pt x="25275" y="7171"/>
                  </a:lnTo>
                  <a:lnTo>
                    <a:pt x="24860" y="6562"/>
                  </a:lnTo>
                  <a:lnTo>
                    <a:pt x="24445" y="6036"/>
                  </a:lnTo>
                  <a:lnTo>
                    <a:pt x="24251" y="5842"/>
                  </a:lnTo>
                  <a:lnTo>
                    <a:pt x="24085" y="5648"/>
                  </a:lnTo>
                  <a:lnTo>
                    <a:pt x="23919" y="5510"/>
                  </a:lnTo>
                  <a:lnTo>
                    <a:pt x="23753" y="5399"/>
                  </a:lnTo>
                  <a:lnTo>
                    <a:pt x="23753" y="5399"/>
                  </a:lnTo>
                  <a:lnTo>
                    <a:pt x="23061" y="5039"/>
                  </a:lnTo>
                  <a:lnTo>
                    <a:pt x="22258" y="4652"/>
                  </a:lnTo>
                  <a:lnTo>
                    <a:pt x="21344" y="4236"/>
                  </a:lnTo>
                  <a:lnTo>
                    <a:pt x="20375" y="3821"/>
                  </a:lnTo>
                  <a:lnTo>
                    <a:pt x="18327" y="2991"/>
                  </a:lnTo>
                  <a:lnTo>
                    <a:pt x="16250" y="2216"/>
                  </a:lnTo>
                  <a:lnTo>
                    <a:pt x="14340" y="1523"/>
                  </a:lnTo>
                  <a:lnTo>
                    <a:pt x="12762" y="970"/>
                  </a:lnTo>
                  <a:lnTo>
                    <a:pt x="11295" y="444"/>
                  </a:lnTo>
                  <a:lnTo>
                    <a:pt x="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-929450" y="6824850"/>
              <a:ext cx="379975" cy="355775"/>
            </a:xfrm>
            <a:custGeom>
              <a:avLst/>
              <a:gdLst/>
              <a:ahLst/>
              <a:cxnLst/>
              <a:rect l="l" t="t" r="r" b="b"/>
              <a:pathLst>
                <a:path w="15199" h="14231" extrusionOk="0">
                  <a:moveTo>
                    <a:pt x="56" y="1"/>
                  </a:moveTo>
                  <a:lnTo>
                    <a:pt x="1" y="167"/>
                  </a:lnTo>
                  <a:lnTo>
                    <a:pt x="2437" y="1080"/>
                  </a:lnTo>
                  <a:lnTo>
                    <a:pt x="3738" y="1551"/>
                  </a:lnTo>
                  <a:lnTo>
                    <a:pt x="5011" y="2077"/>
                  </a:lnTo>
                  <a:lnTo>
                    <a:pt x="6229" y="2575"/>
                  </a:lnTo>
                  <a:lnTo>
                    <a:pt x="7365" y="3074"/>
                  </a:lnTo>
                  <a:lnTo>
                    <a:pt x="8361" y="3544"/>
                  </a:lnTo>
                  <a:lnTo>
                    <a:pt x="9219" y="3987"/>
                  </a:lnTo>
                  <a:lnTo>
                    <a:pt x="9441" y="4153"/>
                  </a:lnTo>
                  <a:lnTo>
                    <a:pt x="9690" y="4347"/>
                  </a:lnTo>
                  <a:lnTo>
                    <a:pt x="9939" y="4652"/>
                  </a:lnTo>
                  <a:lnTo>
                    <a:pt x="10216" y="4984"/>
                  </a:lnTo>
                  <a:lnTo>
                    <a:pt x="10520" y="5399"/>
                  </a:lnTo>
                  <a:lnTo>
                    <a:pt x="10825" y="5870"/>
                  </a:lnTo>
                  <a:lnTo>
                    <a:pt x="11157" y="6423"/>
                  </a:lnTo>
                  <a:lnTo>
                    <a:pt x="11517" y="7032"/>
                  </a:lnTo>
                  <a:lnTo>
                    <a:pt x="12264" y="8444"/>
                  </a:lnTo>
                  <a:lnTo>
                    <a:pt x="13123" y="10133"/>
                  </a:lnTo>
                  <a:lnTo>
                    <a:pt x="14036" y="12043"/>
                  </a:lnTo>
                  <a:lnTo>
                    <a:pt x="15033" y="14230"/>
                  </a:lnTo>
                  <a:lnTo>
                    <a:pt x="15199" y="14175"/>
                  </a:lnTo>
                  <a:lnTo>
                    <a:pt x="14202" y="11960"/>
                  </a:lnTo>
                  <a:lnTo>
                    <a:pt x="13289" y="10022"/>
                  </a:lnTo>
                  <a:lnTo>
                    <a:pt x="12431" y="8334"/>
                  </a:lnTo>
                  <a:lnTo>
                    <a:pt x="11655" y="6922"/>
                  </a:lnTo>
                  <a:lnTo>
                    <a:pt x="11296" y="6285"/>
                  </a:lnTo>
                  <a:lnTo>
                    <a:pt x="10963" y="5731"/>
                  </a:lnTo>
                  <a:lnTo>
                    <a:pt x="10631" y="5261"/>
                  </a:lnTo>
                  <a:lnTo>
                    <a:pt x="10327" y="4845"/>
                  </a:lnTo>
                  <a:lnTo>
                    <a:pt x="10050" y="4486"/>
                  </a:lnTo>
                  <a:lnTo>
                    <a:pt x="9773" y="4209"/>
                  </a:lnTo>
                  <a:lnTo>
                    <a:pt x="9552" y="3987"/>
                  </a:lnTo>
                  <a:lnTo>
                    <a:pt x="9330" y="3821"/>
                  </a:lnTo>
                  <a:lnTo>
                    <a:pt x="8472" y="3378"/>
                  </a:lnTo>
                  <a:lnTo>
                    <a:pt x="7448" y="2908"/>
                  </a:lnTo>
                  <a:lnTo>
                    <a:pt x="6313" y="2409"/>
                  </a:lnTo>
                  <a:lnTo>
                    <a:pt x="5067" y="1883"/>
                  </a:lnTo>
                  <a:lnTo>
                    <a:pt x="3793" y="1385"/>
                  </a:lnTo>
                  <a:lnTo>
                    <a:pt x="2520" y="88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-777875" y="7181975"/>
              <a:ext cx="132200" cy="255400"/>
            </a:xfrm>
            <a:custGeom>
              <a:avLst/>
              <a:gdLst/>
              <a:ahLst/>
              <a:cxnLst/>
              <a:rect l="l" t="t" r="r" b="b"/>
              <a:pathLst>
                <a:path w="5288" h="10216" extrusionOk="0">
                  <a:moveTo>
                    <a:pt x="166" y="0"/>
                  </a:moveTo>
                  <a:lnTo>
                    <a:pt x="0" y="84"/>
                  </a:lnTo>
                  <a:lnTo>
                    <a:pt x="997" y="2187"/>
                  </a:lnTo>
                  <a:lnTo>
                    <a:pt x="2187" y="4651"/>
                  </a:lnTo>
                  <a:lnTo>
                    <a:pt x="3572" y="7364"/>
                  </a:lnTo>
                  <a:lnTo>
                    <a:pt x="4319" y="8776"/>
                  </a:lnTo>
                  <a:lnTo>
                    <a:pt x="5122" y="10216"/>
                  </a:lnTo>
                  <a:lnTo>
                    <a:pt x="5288" y="10133"/>
                  </a:lnTo>
                  <a:lnTo>
                    <a:pt x="4513" y="8693"/>
                  </a:lnTo>
                  <a:lnTo>
                    <a:pt x="3738" y="7281"/>
                  </a:lnTo>
                  <a:lnTo>
                    <a:pt x="2353" y="4568"/>
                  </a:lnTo>
                  <a:lnTo>
                    <a:pt x="1163" y="210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-1103150" y="6271875"/>
              <a:ext cx="405575" cy="338450"/>
            </a:xfrm>
            <a:custGeom>
              <a:avLst/>
              <a:gdLst/>
              <a:ahLst/>
              <a:cxnLst/>
              <a:rect l="l" t="t" r="r" b="b"/>
              <a:pathLst>
                <a:path w="16223" h="13538" extrusionOk="0">
                  <a:moveTo>
                    <a:pt x="1357" y="1"/>
                  </a:moveTo>
                  <a:lnTo>
                    <a:pt x="1052" y="28"/>
                  </a:lnTo>
                  <a:lnTo>
                    <a:pt x="803" y="56"/>
                  </a:lnTo>
                  <a:lnTo>
                    <a:pt x="360" y="139"/>
                  </a:lnTo>
                  <a:lnTo>
                    <a:pt x="83" y="222"/>
                  </a:lnTo>
                  <a:lnTo>
                    <a:pt x="0" y="278"/>
                  </a:lnTo>
                  <a:lnTo>
                    <a:pt x="1993" y="6755"/>
                  </a:lnTo>
                  <a:lnTo>
                    <a:pt x="6063" y="9330"/>
                  </a:lnTo>
                  <a:lnTo>
                    <a:pt x="9329" y="11406"/>
                  </a:lnTo>
                  <a:lnTo>
                    <a:pt x="11821" y="12957"/>
                  </a:lnTo>
                  <a:lnTo>
                    <a:pt x="12236" y="13178"/>
                  </a:lnTo>
                  <a:lnTo>
                    <a:pt x="12651" y="13344"/>
                  </a:lnTo>
                  <a:lnTo>
                    <a:pt x="13067" y="13455"/>
                  </a:lnTo>
                  <a:lnTo>
                    <a:pt x="13454" y="13510"/>
                  </a:lnTo>
                  <a:lnTo>
                    <a:pt x="13842" y="13538"/>
                  </a:lnTo>
                  <a:lnTo>
                    <a:pt x="14229" y="13483"/>
                  </a:lnTo>
                  <a:lnTo>
                    <a:pt x="14562" y="13399"/>
                  </a:lnTo>
                  <a:lnTo>
                    <a:pt x="14894" y="13289"/>
                  </a:lnTo>
                  <a:lnTo>
                    <a:pt x="15198" y="13123"/>
                  </a:lnTo>
                  <a:lnTo>
                    <a:pt x="15448" y="12929"/>
                  </a:lnTo>
                  <a:lnTo>
                    <a:pt x="15669" y="12707"/>
                  </a:lnTo>
                  <a:lnTo>
                    <a:pt x="15863" y="12458"/>
                  </a:lnTo>
                  <a:lnTo>
                    <a:pt x="16029" y="12181"/>
                  </a:lnTo>
                  <a:lnTo>
                    <a:pt x="16140" y="11877"/>
                  </a:lnTo>
                  <a:lnTo>
                    <a:pt x="16195" y="11572"/>
                  </a:lnTo>
                  <a:lnTo>
                    <a:pt x="16223" y="11240"/>
                  </a:lnTo>
                  <a:lnTo>
                    <a:pt x="16195" y="11074"/>
                  </a:lnTo>
                  <a:lnTo>
                    <a:pt x="16084" y="10853"/>
                  </a:lnTo>
                  <a:lnTo>
                    <a:pt x="15946" y="10631"/>
                  </a:lnTo>
                  <a:lnTo>
                    <a:pt x="15752" y="10382"/>
                  </a:lnTo>
                  <a:lnTo>
                    <a:pt x="15503" y="10105"/>
                  </a:lnTo>
                  <a:lnTo>
                    <a:pt x="15226" y="9828"/>
                  </a:lnTo>
                  <a:lnTo>
                    <a:pt x="14534" y="9219"/>
                  </a:lnTo>
                  <a:lnTo>
                    <a:pt x="13703" y="8555"/>
                  </a:lnTo>
                  <a:lnTo>
                    <a:pt x="12790" y="7835"/>
                  </a:lnTo>
                  <a:lnTo>
                    <a:pt x="11793" y="7115"/>
                  </a:lnTo>
                  <a:lnTo>
                    <a:pt x="10741" y="6368"/>
                  </a:lnTo>
                  <a:lnTo>
                    <a:pt x="8610" y="4873"/>
                  </a:lnTo>
                  <a:lnTo>
                    <a:pt x="6644" y="3461"/>
                  </a:lnTo>
                  <a:lnTo>
                    <a:pt x="5758" y="2824"/>
                  </a:lnTo>
                  <a:lnTo>
                    <a:pt x="5011" y="2243"/>
                  </a:lnTo>
                  <a:lnTo>
                    <a:pt x="4429" y="1717"/>
                  </a:lnTo>
                  <a:lnTo>
                    <a:pt x="4180" y="1496"/>
                  </a:lnTo>
                  <a:lnTo>
                    <a:pt x="3987" y="1302"/>
                  </a:lnTo>
                  <a:lnTo>
                    <a:pt x="3682" y="942"/>
                  </a:lnTo>
                  <a:lnTo>
                    <a:pt x="3322" y="665"/>
                  </a:lnTo>
                  <a:lnTo>
                    <a:pt x="2990" y="444"/>
                  </a:lnTo>
                  <a:lnTo>
                    <a:pt x="2630" y="250"/>
                  </a:lnTo>
                  <a:lnTo>
                    <a:pt x="2298" y="139"/>
                  </a:lnTo>
                  <a:lnTo>
                    <a:pt x="1966" y="56"/>
                  </a:lnTo>
                  <a:lnTo>
                    <a:pt x="1661" y="28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-1454050" y="6346625"/>
              <a:ext cx="125300" cy="498325"/>
            </a:xfrm>
            <a:custGeom>
              <a:avLst/>
              <a:gdLst/>
              <a:ahLst/>
              <a:cxnLst/>
              <a:rect l="l" t="t" r="r" b="b"/>
              <a:pathLst>
                <a:path w="5012" h="19933" extrusionOk="0">
                  <a:moveTo>
                    <a:pt x="2963" y="0"/>
                  </a:moveTo>
                  <a:lnTo>
                    <a:pt x="2824" y="28"/>
                  </a:lnTo>
                  <a:lnTo>
                    <a:pt x="2492" y="139"/>
                  </a:lnTo>
                  <a:lnTo>
                    <a:pt x="2243" y="222"/>
                  </a:lnTo>
                  <a:lnTo>
                    <a:pt x="1994" y="360"/>
                  </a:lnTo>
                  <a:lnTo>
                    <a:pt x="1745" y="554"/>
                  </a:lnTo>
                  <a:lnTo>
                    <a:pt x="1468" y="776"/>
                  </a:lnTo>
                  <a:lnTo>
                    <a:pt x="1191" y="1052"/>
                  </a:lnTo>
                  <a:lnTo>
                    <a:pt x="969" y="1385"/>
                  </a:lnTo>
                  <a:lnTo>
                    <a:pt x="748" y="1772"/>
                  </a:lnTo>
                  <a:lnTo>
                    <a:pt x="637" y="1994"/>
                  </a:lnTo>
                  <a:lnTo>
                    <a:pt x="554" y="2243"/>
                  </a:lnTo>
                  <a:lnTo>
                    <a:pt x="499" y="2492"/>
                  </a:lnTo>
                  <a:lnTo>
                    <a:pt x="443" y="2769"/>
                  </a:lnTo>
                  <a:lnTo>
                    <a:pt x="388" y="3073"/>
                  </a:lnTo>
                  <a:lnTo>
                    <a:pt x="360" y="3378"/>
                  </a:lnTo>
                  <a:lnTo>
                    <a:pt x="360" y="3738"/>
                  </a:lnTo>
                  <a:lnTo>
                    <a:pt x="360" y="4070"/>
                  </a:lnTo>
                  <a:lnTo>
                    <a:pt x="388" y="4458"/>
                  </a:lnTo>
                  <a:lnTo>
                    <a:pt x="443" y="4873"/>
                  </a:lnTo>
                  <a:lnTo>
                    <a:pt x="499" y="5288"/>
                  </a:lnTo>
                  <a:lnTo>
                    <a:pt x="526" y="5759"/>
                  </a:lnTo>
                  <a:lnTo>
                    <a:pt x="554" y="6728"/>
                  </a:lnTo>
                  <a:lnTo>
                    <a:pt x="554" y="7807"/>
                  </a:lnTo>
                  <a:lnTo>
                    <a:pt x="499" y="8915"/>
                  </a:lnTo>
                  <a:lnTo>
                    <a:pt x="305" y="11268"/>
                  </a:lnTo>
                  <a:lnTo>
                    <a:pt x="139" y="13621"/>
                  </a:lnTo>
                  <a:lnTo>
                    <a:pt x="56" y="14756"/>
                  </a:lnTo>
                  <a:lnTo>
                    <a:pt x="1" y="15808"/>
                  </a:lnTo>
                  <a:lnTo>
                    <a:pt x="1" y="16804"/>
                  </a:lnTo>
                  <a:lnTo>
                    <a:pt x="56" y="17690"/>
                  </a:lnTo>
                  <a:lnTo>
                    <a:pt x="111" y="18078"/>
                  </a:lnTo>
                  <a:lnTo>
                    <a:pt x="167" y="18438"/>
                  </a:lnTo>
                  <a:lnTo>
                    <a:pt x="250" y="18770"/>
                  </a:lnTo>
                  <a:lnTo>
                    <a:pt x="360" y="19074"/>
                  </a:lnTo>
                  <a:lnTo>
                    <a:pt x="499" y="19324"/>
                  </a:lnTo>
                  <a:lnTo>
                    <a:pt x="637" y="19517"/>
                  </a:lnTo>
                  <a:lnTo>
                    <a:pt x="803" y="19683"/>
                  </a:lnTo>
                  <a:lnTo>
                    <a:pt x="1025" y="19794"/>
                  </a:lnTo>
                  <a:lnTo>
                    <a:pt x="1219" y="19877"/>
                  </a:lnTo>
                  <a:lnTo>
                    <a:pt x="1440" y="19905"/>
                  </a:lnTo>
                  <a:lnTo>
                    <a:pt x="1634" y="19933"/>
                  </a:lnTo>
                  <a:lnTo>
                    <a:pt x="1855" y="19905"/>
                  </a:lnTo>
                  <a:lnTo>
                    <a:pt x="2049" y="19850"/>
                  </a:lnTo>
                  <a:lnTo>
                    <a:pt x="2271" y="19766"/>
                  </a:lnTo>
                  <a:lnTo>
                    <a:pt x="2464" y="19656"/>
                  </a:lnTo>
                  <a:lnTo>
                    <a:pt x="2658" y="19517"/>
                  </a:lnTo>
                  <a:lnTo>
                    <a:pt x="2852" y="19324"/>
                  </a:lnTo>
                  <a:lnTo>
                    <a:pt x="3046" y="19130"/>
                  </a:lnTo>
                  <a:lnTo>
                    <a:pt x="3239" y="18881"/>
                  </a:lnTo>
                  <a:lnTo>
                    <a:pt x="3406" y="18604"/>
                  </a:lnTo>
                  <a:lnTo>
                    <a:pt x="3572" y="18299"/>
                  </a:lnTo>
                  <a:lnTo>
                    <a:pt x="3738" y="17967"/>
                  </a:lnTo>
                  <a:lnTo>
                    <a:pt x="3904" y="17579"/>
                  </a:lnTo>
                  <a:lnTo>
                    <a:pt x="4042" y="17164"/>
                  </a:lnTo>
                  <a:lnTo>
                    <a:pt x="4181" y="16749"/>
                  </a:lnTo>
                  <a:lnTo>
                    <a:pt x="4319" y="16278"/>
                  </a:lnTo>
                  <a:lnTo>
                    <a:pt x="4430" y="15780"/>
                  </a:lnTo>
                  <a:lnTo>
                    <a:pt x="4541" y="15226"/>
                  </a:lnTo>
                  <a:lnTo>
                    <a:pt x="4734" y="14064"/>
                  </a:lnTo>
                  <a:lnTo>
                    <a:pt x="4873" y="12763"/>
                  </a:lnTo>
                  <a:lnTo>
                    <a:pt x="4984" y="11323"/>
                  </a:lnTo>
                  <a:lnTo>
                    <a:pt x="5011" y="9745"/>
                  </a:lnTo>
                  <a:lnTo>
                    <a:pt x="4984" y="8056"/>
                  </a:lnTo>
                  <a:lnTo>
                    <a:pt x="4900" y="6202"/>
                  </a:lnTo>
                  <a:lnTo>
                    <a:pt x="29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-1454050" y="6346625"/>
              <a:ext cx="125300" cy="498325"/>
            </a:xfrm>
            <a:custGeom>
              <a:avLst/>
              <a:gdLst/>
              <a:ahLst/>
              <a:cxnLst/>
              <a:rect l="l" t="t" r="r" b="b"/>
              <a:pathLst>
                <a:path w="5012" h="19933" fill="none" extrusionOk="0">
                  <a:moveTo>
                    <a:pt x="2963" y="0"/>
                  </a:moveTo>
                  <a:lnTo>
                    <a:pt x="2963" y="0"/>
                  </a:lnTo>
                  <a:lnTo>
                    <a:pt x="2824" y="28"/>
                  </a:lnTo>
                  <a:lnTo>
                    <a:pt x="2492" y="139"/>
                  </a:lnTo>
                  <a:lnTo>
                    <a:pt x="2243" y="222"/>
                  </a:lnTo>
                  <a:lnTo>
                    <a:pt x="1994" y="360"/>
                  </a:lnTo>
                  <a:lnTo>
                    <a:pt x="1745" y="554"/>
                  </a:lnTo>
                  <a:lnTo>
                    <a:pt x="1468" y="776"/>
                  </a:lnTo>
                  <a:lnTo>
                    <a:pt x="1191" y="1052"/>
                  </a:lnTo>
                  <a:lnTo>
                    <a:pt x="969" y="1385"/>
                  </a:lnTo>
                  <a:lnTo>
                    <a:pt x="748" y="1772"/>
                  </a:lnTo>
                  <a:lnTo>
                    <a:pt x="637" y="1994"/>
                  </a:lnTo>
                  <a:lnTo>
                    <a:pt x="554" y="2243"/>
                  </a:lnTo>
                  <a:lnTo>
                    <a:pt x="499" y="2492"/>
                  </a:lnTo>
                  <a:lnTo>
                    <a:pt x="443" y="2769"/>
                  </a:lnTo>
                  <a:lnTo>
                    <a:pt x="388" y="3073"/>
                  </a:lnTo>
                  <a:lnTo>
                    <a:pt x="360" y="3378"/>
                  </a:lnTo>
                  <a:lnTo>
                    <a:pt x="360" y="3738"/>
                  </a:lnTo>
                  <a:lnTo>
                    <a:pt x="360" y="4070"/>
                  </a:lnTo>
                  <a:lnTo>
                    <a:pt x="388" y="4458"/>
                  </a:lnTo>
                  <a:lnTo>
                    <a:pt x="443" y="4873"/>
                  </a:lnTo>
                  <a:lnTo>
                    <a:pt x="443" y="4873"/>
                  </a:lnTo>
                  <a:lnTo>
                    <a:pt x="499" y="5288"/>
                  </a:lnTo>
                  <a:lnTo>
                    <a:pt x="526" y="5759"/>
                  </a:lnTo>
                  <a:lnTo>
                    <a:pt x="554" y="6728"/>
                  </a:lnTo>
                  <a:lnTo>
                    <a:pt x="554" y="7807"/>
                  </a:lnTo>
                  <a:lnTo>
                    <a:pt x="499" y="8915"/>
                  </a:lnTo>
                  <a:lnTo>
                    <a:pt x="305" y="11268"/>
                  </a:lnTo>
                  <a:lnTo>
                    <a:pt x="139" y="13621"/>
                  </a:lnTo>
                  <a:lnTo>
                    <a:pt x="56" y="14756"/>
                  </a:lnTo>
                  <a:lnTo>
                    <a:pt x="1" y="15808"/>
                  </a:lnTo>
                  <a:lnTo>
                    <a:pt x="1" y="16804"/>
                  </a:lnTo>
                  <a:lnTo>
                    <a:pt x="56" y="17690"/>
                  </a:lnTo>
                  <a:lnTo>
                    <a:pt x="111" y="18078"/>
                  </a:lnTo>
                  <a:lnTo>
                    <a:pt x="167" y="18438"/>
                  </a:lnTo>
                  <a:lnTo>
                    <a:pt x="250" y="18770"/>
                  </a:lnTo>
                  <a:lnTo>
                    <a:pt x="360" y="19074"/>
                  </a:lnTo>
                  <a:lnTo>
                    <a:pt x="499" y="19324"/>
                  </a:lnTo>
                  <a:lnTo>
                    <a:pt x="637" y="19517"/>
                  </a:lnTo>
                  <a:lnTo>
                    <a:pt x="803" y="19683"/>
                  </a:lnTo>
                  <a:lnTo>
                    <a:pt x="1025" y="19794"/>
                  </a:lnTo>
                  <a:lnTo>
                    <a:pt x="1025" y="19794"/>
                  </a:lnTo>
                  <a:lnTo>
                    <a:pt x="1219" y="19877"/>
                  </a:lnTo>
                  <a:lnTo>
                    <a:pt x="1440" y="19905"/>
                  </a:lnTo>
                  <a:lnTo>
                    <a:pt x="1634" y="19933"/>
                  </a:lnTo>
                  <a:lnTo>
                    <a:pt x="1855" y="19905"/>
                  </a:lnTo>
                  <a:lnTo>
                    <a:pt x="2049" y="19850"/>
                  </a:lnTo>
                  <a:lnTo>
                    <a:pt x="2271" y="19766"/>
                  </a:lnTo>
                  <a:lnTo>
                    <a:pt x="2464" y="19656"/>
                  </a:lnTo>
                  <a:lnTo>
                    <a:pt x="2658" y="19517"/>
                  </a:lnTo>
                  <a:lnTo>
                    <a:pt x="2852" y="19324"/>
                  </a:lnTo>
                  <a:lnTo>
                    <a:pt x="3046" y="19130"/>
                  </a:lnTo>
                  <a:lnTo>
                    <a:pt x="3239" y="18881"/>
                  </a:lnTo>
                  <a:lnTo>
                    <a:pt x="3406" y="18604"/>
                  </a:lnTo>
                  <a:lnTo>
                    <a:pt x="3572" y="18299"/>
                  </a:lnTo>
                  <a:lnTo>
                    <a:pt x="3738" y="17967"/>
                  </a:lnTo>
                  <a:lnTo>
                    <a:pt x="3904" y="17579"/>
                  </a:lnTo>
                  <a:lnTo>
                    <a:pt x="4042" y="17164"/>
                  </a:lnTo>
                  <a:lnTo>
                    <a:pt x="4181" y="16749"/>
                  </a:lnTo>
                  <a:lnTo>
                    <a:pt x="4319" y="16278"/>
                  </a:lnTo>
                  <a:lnTo>
                    <a:pt x="4430" y="15780"/>
                  </a:lnTo>
                  <a:lnTo>
                    <a:pt x="4541" y="15226"/>
                  </a:lnTo>
                  <a:lnTo>
                    <a:pt x="4734" y="14064"/>
                  </a:lnTo>
                  <a:lnTo>
                    <a:pt x="4873" y="12763"/>
                  </a:lnTo>
                  <a:lnTo>
                    <a:pt x="4984" y="11323"/>
                  </a:lnTo>
                  <a:lnTo>
                    <a:pt x="5011" y="9745"/>
                  </a:lnTo>
                  <a:lnTo>
                    <a:pt x="4984" y="8056"/>
                  </a:lnTo>
                  <a:lnTo>
                    <a:pt x="4900" y="6202"/>
                  </a:lnTo>
                  <a:lnTo>
                    <a:pt x="29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-1395925" y="5955600"/>
              <a:ext cx="299025" cy="371675"/>
            </a:xfrm>
            <a:custGeom>
              <a:avLst/>
              <a:gdLst/>
              <a:ahLst/>
              <a:cxnLst/>
              <a:rect l="l" t="t" r="r" b="b"/>
              <a:pathLst>
                <a:path w="11961" h="14867" extrusionOk="0">
                  <a:moveTo>
                    <a:pt x="6839" y="0"/>
                  </a:moveTo>
                  <a:lnTo>
                    <a:pt x="6340" y="56"/>
                  </a:lnTo>
                  <a:lnTo>
                    <a:pt x="5870" y="166"/>
                  </a:lnTo>
                  <a:lnTo>
                    <a:pt x="5455" y="277"/>
                  </a:lnTo>
                  <a:lnTo>
                    <a:pt x="5067" y="388"/>
                  </a:lnTo>
                  <a:lnTo>
                    <a:pt x="4735" y="526"/>
                  </a:lnTo>
                  <a:lnTo>
                    <a:pt x="4430" y="665"/>
                  </a:lnTo>
                  <a:lnTo>
                    <a:pt x="4181" y="803"/>
                  </a:lnTo>
                  <a:lnTo>
                    <a:pt x="3849" y="1025"/>
                  </a:lnTo>
                  <a:lnTo>
                    <a:pt x="3738" y="1108"/>
                  </a:lnTo>
                  <a:lnTo>
                    <a:pt x="3295" y="1163"/>
                  </a:lnTo>
                  <a:lnTo>
                    <a:pt x="2852" y="1301"/>
                  </a:lnTo>
                  <a:lnTo>
                    <a:pt x="2465" y="1468"/>
                  </a:lnTo>
                  <a:lnTo>
                    <a:pt x="2105" y="1717"/>
                  </a:lnTo>
                  <a:lnTo>
                    <a:pt x="1773" y="1994"/>
                  </a:lnTo>
                  <a:lnTo>
                    <a:pt x="1496" y="2326"/>
                  </a:lnTo>
                  <a:lnTo>
                    <a:pt x="1219" y="2686"/>
                  </a:lnTo>
                  <a:lnTo>
                    <a:pt x="970" y="3073"/>
                  </a:lnTo>
                  <a:lnTo>
                    <a:pt x="748" y="3516"/>
                  </a:lnTo>
                  <a:lnTo>
                    <a:pt x="582" y="3987"/>
                  </a:lnTo>
                  <a:lnTo>
                    <a:pt x="416" y="4457"/>
                  </a:lnTo>
                  <a:lnTo>
                    <a:pt x="278" y="4983"/>
                  </a:lnTo>
                  <a:lnTo>
                    <a:pt x="167" y="5509"/>
                  </a:lnTo>
                  <a:lnTo>
                    <a:pt x="84" y="6063"/>
                  </a:lnTo>
                  <a:lnTo>
                    <a:pt x="29" y="6617"/>
                  </a:lnTo>
                  <a:lnTo>
                    <a:pt x="1" y="7170"/>
                  </a:lnTo>
                  <a:lnTo>
                    <a:pt x="1" y="7724"/>
                  </a:lnTo>
                  <a:lnTo>
                    <a:pt x="29" y="8305"/>
                  </a:lnTo>
                  <a:lnTo>
                    <a:pt x="56" y="8859"/>
                  </a:lnTo>
                  <a:lnTo>
                    <a:pt x="112" y="9413"/>
                  </a:lnTo>
                  <a:lnTo>
                    <a:pt x="195" y="9966"/>
                  </a:lnTo>
                  <a:lnTo>
                    <a:pt x="305" y="10492"/>
                  </a:lnTo>
                  <a:lnTo>
                    <a:pt x="416" y="11018"/>
                  </a:lnTo>
                  <a:lnTo>
                    <a:pt x="555" y="11517"/>
                  </a:lnTo>
                  <a:lnTo>
                    <a:pt x="721" y="11987"/>
                  </a:lnTo>
                  <a:lnTo>
                    <a:pt x="887" y="12430"/>
                  </a:lnTo>
                  <a:lnTo>
                    <a:pt x="1081" y="12818"/>
                  </a:lnTo>
                  <a:lnTo>
                    <a:pt x="1302" y="13205"/>
                  </a:lnTo>
                  <a:lnTo>
                    <a:pt x="1524" y="13538"/>
                  </a:lnTo>
                  <a:lnTo>
                    <a:pt x="1773" y="13814"/>
                  </a:lnTo>
                  <a:lnTo>
                    <a:pt x="2050" y="14064"/>
                  </a:lnTo>
                  <a:lnTo>
                    <a:pt x="2299" y="14257"/>
                  </a:lnTo>
                  <a:lnTo>
                    <a:pt x="2603" y="14423"/>
                  </a:lnTo>
                  <a:lnTo>
                    <a:pt x="2908" y="14534"/>
                  </a:lnTo>
                  <a:lnTo>
                    <a:pt x="3240" y="14645"/>
                  </a:lnTo>
                  <a:lnTo>
                    <a:pt x="3572" y="14728"/>
                  </a:lnTo>
                  <a:lnTo>
                    <a:pt x="3932" y="14783"/>
                  </a:lnTo>
                  <a:lnTo>
                    <a:pt x="4320" y="14839"/>
                  </a:lnTo>
                  <a:lnTo>
                    <a:pt x="4679" y="14866"/>
                  </a:lnTo>
                  <a:lnTo>
                    <a:pt x="5095" y="14866"/>
                  </a:lnTo>
                  <a:lnTo>
                    <a:pt x="5870" y="14839"/>
                  </a:lnTo>
                  <a:lnTo>
                    <a:pt x="6673" y="14783"/>
                  </a:lnTo>
                  <a:lnTo>
                    <a:pt x="7475" y="14645"/>
                  </a:lnTo>
                  <a:lnTo>
                    <a:pt x="8251" y="14506"/>
                  </a:lnTo>
                  <a:lnTo>
                    <a:pt x="8998" y="14340"/>
                  </a:lnTo>
                  <a:lnTo>
                    <a:pt x="9690" y="14147"/>
                  </a:lnTo>
                  <a:lnTo>
                    <a:pt x="10881" y="13787"/>
                  </a:lnTo>
                  <a:lnTo>
                    <a:pt x="11656" y="13510"/>
                  </a:lnTo>
                  <a:lnTo>
                    <a:pt x="11960" y="13399"/>
                  </a:lnTo>
                  <a:lnTo>
                    <a:pt x="11573" y="12679"/>
                  </a:lnTo>
                  <a:lnTo>
                    <a:pt x="11213" y="11904"/>
                  </a:lnTo>
                  <a:lnTo>
                    <a:pt x="10825" y="10963"/>
                  </a:lnTo>
                  <a:lnTo>
                    <a:pt x="10631" y="10492"/>
                  </a:lnTo>
                  <a:lnTo>
                    <a:pt x="10465" y="9994"/>
                  </a:lnTo>
                  <a:lnTo>
                    <a:pt x="10355" y="9523"/>
                  </a:lnTo>
                  <a:lnTo>
                    <a:pt x="10272" y="9080"/>
                  </a:lnTo>
                  <a:lnTo>
                    <a:pt x="10216" y="8665"/>
                  </a:lnTo>
                  <a:lnTo>
                    <a:pt x="10216" y="8499"/>
                  </a:lnTo>
                  <a:lnTo>
                    <a:pt x="10244" y="8305"/>
                  </a:lnTo>
                  <a:lnTo>
                    <a:pt x="10272" y="8167"/>
                  </a:lnTo>
                  <a:lnTo>
                    <a:pt x="10327" y="8001"/>
                  </a:lnTo>
                  <a:lnTo>
                    <a:pt x="10410" y="7890"/>
                  </a:lnTo>
                  <a:lnTo>
                    <a:pt x="10493" y="7779"/>
                  </a:lnTo>
                  <a:lnTo>
                    <a:pt x="10631" y="7641"/>
                  </a:lnTo>
                  <a:lnTo>
                    <a:pt x="10770" y="7475"/>
                  </a:lnTo>
                  <a:lnTo>
                    <a:pt x="11019" y="7087"/>
                  </a:lnTo>
                  <a:lnTo>
                    <a:pt x="11240" y="6644"/>
                  </a:lnTo>
                  <a:lnTo>
                    <a:pt x="11407" y="6174"/>
                  </a:lnTo>
                  <a:lnTo>
                    <a:pt x="11517" y="5648"/>
                  </a:lnTo>
                  <a:lnTo>
                    <a:pt x="11628" y="5094"/>
                  </a:lnTo>
                  <a:lnTo>
                    <a:pt x="11656" y="4513"/>
                  </a:lnTo>
                  <a:lnTo>
                    <a:pt x="11656" y="3931"/>
                  </a:lnTo>
                  <a:lnTo>
                    <a:pt x="11628" y="3378"/>
                  </a:lnTo>
                  <a:lnTo>
                    <a:pt x="11517" y="2824"/>
                  </a:lnTo>
                  <a:lnTo>
                    <a:pt x="11379" y="2298"/>
                  </a:lnTo>
                  <a:lnTo>
                    <a:pt x="11185" y="1827"/>
                  </a:lnTo>
                  <a:lnTo>
                    <a:pt x="11074" y="1578"/>
                  </a:lnTo>
                  <a:lnTo>
                    <a:pt x="10936" y="1384"/>
                  </a:lnTo>
                  <a:lnTo>
                    <a:pt x="10798" y="1191"/>
                  </a:lnTo>
                  <a:lnTo>
                    <a:pt x="10631" y="997"/>
                  </a:lnTo>
                  <a:lnTo>
                    <a:pt x="10465" y="858"/>
                  </a:lnTo>
                  <a:lnTo>
                    <a:pt x="10272" y="720"/>
                  </a:lnTo>
                  <a:lnTo>
                    <a:pt x="10078" y="582"/>
                  </a:lnTo>
                  <a:lnTo>
                    <a:pt x="9856" y="499"/>
                  </a:lnTo>
                  <a:lnTo>
                    <a:pt x="9192" y="277"/>
                  </a:lnTo>
                  <a:lnTo>
                    <a:pt x="8555" y="111"/>
                  </a:lnTo>
                  <a:lnTo>
                    <a:pt x="7946" y="28"/>
                  </a:lnTo>
                  <a:lnTo>
                    <a:pt x="7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-1395925" y="5955600"/>
              <a:ext cx="299025" cy="371675"/>
            </a:xfrm>
            <a:custGeom>
              <a:avLst/>
              <a:gdLst/>
              <a:ahLst/>
              <a:cxnLst/>
              <a:rect l="l" t="t" r="r" b="b"/>
              <a:pathLst>
                <a:path w="11961" h="14867" fill="none" extrusionOk="0">
                  <a:moveTo>
                    <a:pt x="3738" y="1108"/>
                  </a:moveTo>
                  <a:lnTo>
                    <a:pt x="3738" y="1108"/>
                  </a:lnTo>
                  <a:lnTo>
                    <a:pt x="3849" y="1025"/>
                  </a:lnTo>
                  <a:lnTo>
                    <a:pt x="4181" y="803"/>
                  </a:lnTo>
                  <a:lnTo>
                    <a:pt x="4430" y="665"/>
                  </a:lnTo>
                  <a:lnTo>
                    <a:pt x="4735" y="526"/>
                  </a:lnTo>
                  <a:lnTo>
                    <a:pt x="5067" y="388"/>
                  </a:lnTo>
                  <a:lnTo>
                    <a:pt x="5455" y="277"/>
                  </a:lnTo>
                  <a:lnTo>
                    <a:pt x="5870" y="166"/>
                  </a:lnTo>
                  <a:lnTo>
                    <a:pt x="6340" y="56"/>
                  </a:lnTo>
                  <a:lnTo>
                    <a:pt x="6839" y="0"/>
                  </a:lnTo>
                  <a:lnTo>
                    <a:pt x="7392" y="0"/>
                  </a:lnTo>
                  <a:lnTo>
                    <a:pt x="7946" y="28"/>
                  </a:lnTo>
                  <a:lnTo>
                    <a:pt x="8555" y="111"/>
                  </a:lnTo>
                  <a:lnTo>
                    <a:pt x="9192" y="277"/>
                  </a:lnTo>
                  <a:lnTo>
                    <a:pt x="9856" y="499"/>
                  </a:lnTo>
                  <a:lnTo>
                    <a:pt x="9856" y="499"/>
                  </a:lnTo>
                  <a:lnTo>
                    <a:pt x="10078" y="582"/>
                  </a:lnTo>
                  <a:lnTo>
                    <a:pt x="10272" y="720"/>
                  </a:lnTo>
                  <a:lnTo>
                    <a:pt x="10465" y="858"/>
                  </a:lnTo>
                  <a:lnTo>
                    <a:pt x="10631" y="997"/>
                  </a:lnTo>
                  <a:lnTo>
                    <a:pt x="10798" y="1191"/>
                  </a:lnTo>
                  <a:lnTo>
                    <a:pt x="10936" y="1384"/>
                  </a:lnTo>
                  <a:lnTo>
                    <a:pt x="11074" y="1578"/>
                  </a:lnTo>
                  <a:lnTo>
                    <a:pt x="11185" y="1827"/>
                  </a:lnTo>
                  <a:lnTo>
                    <a:pt x="11379" y="2298"/>
                  </a:lnTo>
                  <a:lnTo>
                    <a:pt x="11517" y="2824"/>
                  </a:lnTo>
                  <a:lnTo>
                    <a:pt x="11628" y="3378"/>
                  </a:lnTo>
                  <a:lnTo>
                    <a:pt x="11656" y="3931"/>
                  </a:lnTo>
                  <a:lnTo>
                    <a:pt x="11656" y="4513"/>
                  </a:lnTo>
                  <a:lnTo>
                    <a:pt x="11628" y="5094"/>
                  </a:lnTo>
                  <a:lnTo>
                    <a:pt x="11517" y="5648"/>
                  </a:lnTo>
                  <a:lnTo>
                    <a:pt x="11407" y="6174"/>
                  </a:lnTo>
                  <a:lnTo>
                    <a:pt x="11240" y="6644"/>
                  </a:lnTo>
                  <a:lnTo>
                    <a:pt x="11019" y="7087"/>
                  </a:lnTo>
                  <a:lnTo>
                    <a:pt x="10770" y="7475"/>
                  </a:lnTo>
                  <a:lnTo>
                    <a:pt x="10631" y="7641"/>
                  </a:lnTo>
                  <a:lnTo>
                    <a:pt x="10493" y="7779"/>
                  </a:lnTo>
                  <a:lnTo>
                    <a:pt x="10493" y="7779"/>
                  </a:lnTo>
                  <a:lnTo>
                    <a:pt x="10410" y="7890"/>
                  </a:lnTo>
                  <a:lnTo>
                    <a:pt x="10327" y="8001"/>
                  </a:lnTo>
                  <a:lnTo>
                    <a:pt x="10272" y="8167"/>
                  </a:lnTo>
                  <a:lnTo>
                    <a:pt x="10244" y="8305"/>
                  </a:lnTo>
                  <a:lnTo>
                    <a:pt x="10216" y="8499"/>
                  </a:lnTo>
                  <a:lnTo>
                    <a:pt x="10216" y="8665"/>
                  </a:lnTo>
                  <a:lnTo>
                    <a:pt x="10272" y="9080"/>
                  </a:lnTo>
                  <a:lnTo>
                    <a:pt x="10355" y="9523"/>
                  </a:lnTo>
                  <a:lnTo>
                    <a:pt x="10465" y="9994"/>
                  </a:lnTo>
                  <a:lnTo>
                    <a:pt x="10631" y="10492"/>
                  </a:lnTo>
                  <a:lnTo>
                    <a:pt x="10825" y="10963"/>
                  </a:lnTo>
                  <a:lnTo>
                    <a:pt x="11213" y="11904"/>
                  </a:lnTo>
                  <a:lnTo>
                    <a:pt x="11573" y="12679"/>
                  </a:lnTo>
                  <a:lnTo>
                    <a:pt x="11960" y="13399"/>
                  </a:lnTo>
                  <a:lnTo>
                    <a:pt x="11960" y="13399"/>
                  </a:lnTo>
                  <a:lnTo>
                    <a:pt x="11656" y="13510"/>
                  </a:lnTo>
                  <a:lnTo>
                    <a:pt x="10881" y="13787"/>
                  </a:lnTo>
                  <a:lnTo>
                    <a:pt x="9690" y="14147"/>
                  </a:lnTo>
                  <a:lnTo>
                    <a:pt x="8998" y="14340"/>
                  </a:lnTo>
                  <a:lnTo>
                    <a:pt x="8251" y="14506"/>
                  </a:lnTo>
                  <a:lnTo>
                    <a:pt x="7475" y="14645"/>
                  </a:lnTo>
                  <a:lnTo>
                    <a:pt x="6673" y="14783"/>
                  </a:lnTo>
                  <a:lnTo>
                    <a:pt x="5870" y="14839"/>
                  </a:lnTo>
                  <a:lnTo>
                    <a:pt x="5095" y="14866"/>
                  </a:lnTo>
                  <a:lnTo>
                    <a:pt x="4679" y="14866"/>
                  </a:lnTo>
                  <a:lnTo>
                    <a:pt x="4320" y="14839"/>
                  </a:lnTo>
                  <a:lnTo>
                    <a:pt x="3932" y="14783"/>
                  </a:lnTo>
                  <a:lnTo>
                    <a:pt x="3572" y="14728"/>
                  </a:lnTo>
                  <a:lnTo>
                    <a:pt x="3240" y="14645"/>
                  </a:lnTo>
                  <a:lnTo>
                    <a:pt x="2908" y="14534"/>
                  </a:lnTo>
                  <a:lnTo>
                    <a:pt x="2603" y="14423"/>
                  </a:lnTo>
                  <a:lnTo>
                    <a:pt x="2299" y="14257"/>
                  </a:lnTo>
                  <a:lnTo>
                    <a:pt x="2299" y="14257"/>
                  </a:lnTo>
                  <a:lnTo>
                    <a:pt x="2050" y="14064"/>
                  </a:lnTo>
                  <a:lnTo>
                    <a:pt x="1773" y="13814"/>
                  </a:lnTo>
                  <a:lnTo>
                    <a:pt x="1524" y="13538"/>
                  </a:lnTo>
                  <a:lnTo>
                    <a:pt x="1302" y="13205"/>
                  </a:lnTo>
                  <a:lnTo>
                    <a:pt x="1081" y="12818"/>
                  </a:lnTo>
                  <a:lnTo>
                    <a:pt x="887" y="12430"/>
                  </a:lnTo>
                  <a:lnTo>
                    <a:pt x="721" y="11987"/>
                  </a:lnTo>
                  <a:lnTo>
                    <a:pt x="555" y="11517"/>
                  </a:lnTo>
                  <a:lnTo>
                    <a:pt x="416" y="11018"/>
                  </a:lnTo>
                  <a:lnTo>
                    <a:pt x="305" y="10492"/>
                  </a:lnTo>
                  <a:lnTo>
                    <a:pt x="195" y="9966"/>
                  </a:lnTo>
                  <a:lnTo>
                    <a:pt x="112" y="9413"/>
                  </a:lnTo>
                  <a:lnTo>
                    <a:pt x="56" y="8859"/>
                  </a:lnTo>
                  <a:lnTo>
                    <a:pt x="29" y="8305"/>
                  </a:lnTo>
                  <a:lnTo>
                    <a:pt x="1" y="7724"/>
                  </a:lnTo>
                  <a:lnTo>
                    <a:pt x="1" y="7170"/>
                  </a:lnTo>
                  <a:lnTo>
                    <a:pt x="29" y="6617"/>
                  </a:lnTo>
                  <a:lnTo>
                    <a:pt x="84" y="6063"/>
                  </a:lnTo>
                  <a:lnTo>
                    <a:pt x="167" y="5509"/>
                  </a:lnTo>
                  <a:lnTo>
                    <a:pt x="278" y="4983"/>
                  </a:lnTo>
                  <a:lnTo>
                    <a:pt x="416" y="4457"/>
                  </a:lnTo>
                  <a:lnTo>
                    <a:pt x="582" y="3987"/>
                  </a:lnTo>
                  <a:lnTo>
                    <a:pt x="748" y="3516"/>
                  </a:lnTo>
                  <a:lnTo>
                    <a:pt x="970" y="3073"/>
                  </a:lnTo>
                  <a:lnTo>
                    <a:pt x="1219" y="2686"/>
                  </a:lnTo>
                  <a:lnTo>
                    <a:pt x="1496" y="2326"/>
                  </a:lnTo>
                  <a:lnTo>
                    <a:pt x="1773" y="1994"/>
                  </a:lnTo>
                  <a:lnTo>
                    <a:pt x="2105" y="1717"/>
                  </a:lnTo>
                  <a:lnTo>
                    <a:pt x="2465" y="1468"/>
                  </a:lnTo>
                  <a:lnTo>
                    <a:pt x="2852" y="1301"/>
                  </a:lnTo>
                  <a:lnTo>
                    <a:pt x="3295" y="1163"/>
                  </a:lnTo>
                  <a:lnTo>
                    <a:pt x="3738" y="1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-1398675" y="6278800"/>
              <a:ext cx="497625" cy="533625"/>
            </a:xfrm>
            <a:custGeom>
              <a:avLst/>
              <a:gdLst/>
              <a:ahLst/>
              <a:cxnLst/>
              <a:rect l="l" t="t" r="r" b="b"/>
              <a:pathLst>
                <a:path w="19905" h="21345" extrusionOk="0">
                  <a:moveTo>
                    <a:pt x="11489" y="1"/>
                  </a:moveTo>
                  <a:lnTo>
                    <a:pt x="11046" y="56"/>
                  </a:lnTo>
                  <a:lnTo>
                    <a:pt x="9856" y="277"/>
                  </a:lnTo>
                  <a:lnTo>
                    <a:pt x="8416" y="582"/>
                  </a:lnTo>
                  <a:lnTo>
                    <a:pt x="6838" y="942"/>
                  </a:lnTo>
                  <a:lnTo>
                    <a:pt x="5205" y="1329"/>
                  </a:lnTo>
                  <a:lnTo>
                    <a:pt x="3682" y="1745"/>
                  </a:lnTo>
                  <a:lnTo>
                    <a:pt x="2381" y="2077"/>
                  </a:lnTo>
                  <a:lnTo>
                    <a:pt x="1440" y="2381"/>
                  </a:lnTo>
                  <a:lnTo>
                    <a:pt x="1080" y="2492"/>
                  </a:lnTo>
                  <a:lnTo>
                    <a:pt x="803" y="2658"/>
                  </a:lnTo>
                  <a:lnTo>
                    <a:pt x="582" y="2852"/>
                  </a:lnTo>
                  <a:lnTo>
                    <a:pt x="388" y="3073"/>
                  </a:lnTo>
                  <a:lnTo>
                    <a:pt x="249" y="3295"/>
                  </a:lnTo>
                  <a:lnTo>
                    <a:pt x="139" y="3516"/>
                  </a:lnTo>
                  <a:lnTo>
                    <a:pt x="56" y="3765"/>
                  </a:lnTo>
                  <a:lnTo>
                    <a:pt x="28" y="3987"/>
                  </a:lnTo>
                  <a:lnTo>
                    <a:pt x="0" y="4236"/>
                  </a:lnTo>
                  <a:lnTo>
                    <a:pt x="0" y="4458"/>
                  </a:lnTo>
                  <a:lnTo>
                    <a:pt x="28" y="4845"/>
                  </a:lnTo>
                  <a:lnTo>
                    <a:pt x="83" y="5122"/>
                  </a:lnTo>
                  <a:lnTo>
                    <a:pt x="111" y="5260"/>
                  </a:lnTo>
                  <a:lnTo>
                    <a:pt x="222" y="5869"/>
                  </a:lnTo>
                  <a:lnTo>
                    <a:pt x="388" y="6451"/>
                  </a:lnTo>
                  <a:lnTo>
                    <a:pt x="609" y="7060"/>
                  </a:lnTo>
                  <a:lnTo>
                    <a:pt x="858" y="7669"/>
                  </a:lnTo>
                  <a:lnTo>
                    <a:pt x="1163" y="8250"/>
                  </a:lnTo>
                  <a:lnTo>
                    <a:pt x="1467" y="8859"/>
                  </a:lnTo>
                  <a:lnTo>
                    <a:pt x="2160" y="10022"/>
                  </a:lnTo>
                  <a:lnTo>
                    <a:pt x="2852" y="11157"/>
                  </a:lnTo>
                  <a:lnTo>
                    <a:pt x="3516" y="12264"/>
                  </a:lnTo>
                  <a:lnTo>
                    <a:pt x="3793" y="12790"/>
                  </a:lnTo>
                  <a:lnTo>
                    <a:pt x="4070" y="13316"/>
                  </a:lnTo>
                  <a:lnTo>
                    <a:pt x="4291" y="13815"/>
                  </a:lnTo>
                  <a:lnTo>
                    <a:pt x="4457" y="14285"/>
                  </a:lnTo>
                  <a:lnTo>
                    <a:pt x="4596" y="14756"/>
                  </a:lnTo>
                  <a:lnTo>
                    <a:pt x="4734" y="15254"/>
                  </a:lnTo>
                  <a:lnTo>
                    <a:pt x="4928" y="16278"/>
                  </a:lnTo>
                  <a:lnTo>
                    <a:pt x="5066" y="17303"/>
                  </a:lnTo>
                  <a:lnTo>
                    <a:pt x="5177" y="18244"/>
                  </a:lnTo>
                  <a:lnTo>
                    <a:pt x="5232" y="19074"/>
                  </a:lnTo>
                  <a:lnTo>
                    <a:pt x="5260" y="19739"/>
                  </a:lnTo>
                  <a:lnTo>
                    <a:pt x="5288" y="20348"/>
                  </a:lnTo>
                  <a:lnTo>
                    <a:pt x="5454" y="20403"/>
                  </a:lnTo>
                  <a:lnTo>
                    <a:pt x="5924" y="20597"/>
                  </a:lnTo>
                  <a:lnTo>
                    <a:pt x="6727" y="20818"/>
                  </a:lnTo>
                  <a:lnTo>
                    <a:pt x="7226" y="20929"/>
                  </a:lnTo>
                  <a:lnTo>
                    <a:pt x="7779" y="21040"/>
                  </a:lnTo>
                  <a:lnTo>
                    <a:pt x="8416" y="21151"/>
                  </a:lnTo>
                  <a:lnTo>
                    <a:pt x="9108" y="21234"/>
                  </a:lnTo>
                  <a:lnTo>
                    <a:pt x="9856" y="21317"/>
                  </a:lnTo>
                  <a:lnTo>
                    <a:pt x="10658" y="21344"/>
                  </a:lnTo>
                  <a:lnTo>
                    <a:pt x="11517" y="21344"/>
                  </a:lnTo>
                  <a:lnTo>
                    <a:pt x="12430" y="21289"/>
                  </a:lnTo>
                  <a:lnTo>
                    <a:pt x="13399" y="21206"/>
                  </a:lnTo>
                  <a:lnTo>
                    <a:pt x="14396" y="21040"/>
                  </a:lnTo>
                  <a:lnTo>
                    <a:pt x="15365" y="20846"/>
                  </a:lnTo>
                  <a:lnTo>
                    <a:pt x="16223" y="20625"/>
                  </a:lnTo>
                  <a:lnTo>
                    <a:pt x="16943" y="20403"/>
                  </a:lnTo>
                  <a:lnTo>
                    <a:pt x="17579" y="20126"/>
                  </a:lnTo>
                  <a:lnTo>
                    <a:pt x="18133" y="19877"/>
                  </a:lnTo>
                  <a:lnTo>
                    <a:pt x="18576" y="19600"/>
                  </a:lnTo>
                  <a:lnTo>
                    <a:pt x="18936" y="19324"/>
                  </a:lnTo>
                  <a:lnTo>
                    <a:pt x="19213" y="19074"/>
                  </a:lnTo>
                  <a:lnTo>
                    <a:pt x="19462" y="18798"/>
                  </a:lnTo>
                  <a:lnTo>
                    <a:pt x="19628" y="18576"/>
                  </a:lnTo>
                  <a:lnTo>
                    <a:pt x="19739" y="18355"/>
                  </a:lnTo>
                  <a:lnTo>
                    <a:pt x="19822" y="18161"/>
                  </a:lnTo>
                  <a:lnTo>
                    <a:pt x="19905" y="17884"/>
                  </a:lnTo>
                  <a:lnTo>
                    <a:pt x="19905" y="17801"/>
                  </a:lnTo>
                  <a:lnTo>
                    <a:pt x="19711" y="17552"/>
                  </a:lnTo>
                  <a:lnTo>
                    <a:pt x="19157" y="16887"/>
                  </a:lnTo>
                  <a:lnTo>
                    <a:pt x="18797" y="16417"/>
                  </a:lnTo>
                  <a:lnTo>
                    <a:pt x="18410" y="15863"/>
                  </a:lnTo>
                  <a:lnTo>
                    <a:pt x="18022" y="15254"/>
                  </a:lnTo>
                  <a:lnTo>
                    <a:pt x="17635" y="14562"/>
                  </a:lnTo>
                  <a:lnTo>
                    <a:pt x="17247" y="13842"/>
                  </a:lnTo>
                  <a:lnTo>
                    <a:pt x="16915" y="13067"/>
                  </a:lnTo>
                  <a:lnTo>
                    <a:pt x="16776" y="12680"/>
                  </a:lnTo>
                  <a:lnTo>
                    <a:pt x="16638" y="12292"/>
                  </a:lnTo>
                  <a:lnTo>
                    <a:pt x="16527" y="11877"/>
                  </a:lnTo>
                  <a:lnTo>
                    <a:pt x="16417" y="11461"/>
                  </a:lnTo>
                  <a:lnTo>
                    <a:pt x="16361" y="11074"/>
                  </a:lnTo>
                  <a:lnTo>
                    <a:pt x="16306" y="10659"/>
                  </a:lnTo>
                  <a:lnTo>
                    <a:pt x="16278" y="10243"/>
                  </a:lnTo>
                  <a:lnTo>
                    <a:pt x="16278" y="9828"/>
                  </a:lnTo>
                  <a:lnTo>
                    <a:pt x="16334" y="9413"/>
                  </a:lnTo>
                  <a:lnTo>
                    <a:pt x="16417" y="9025"/>
                  </a:lnTo>
                  <a:lnTo>
                    <a:pt x="16500" y="8610"/>
                  </a:lnTo>
                  <a:lnTo>
                    <a:pt x="16666" y="8222"/>
                  </a:lnTo>
                  <a:lnTo>
                    <a:pt x="16804" y="7835"/>
                  </a:lnTo>
                  <a:lnTo>
                    <a:pt x="16915" y="7475"/>
                  </a:lnTo>
                  <a:lnTo>
                    <a:pt x="17026" y="7143"/>
                  </a:lnTo>
                  <a:lnTo>
                    <a:pt x="17081" y="6811"/>
                  </a:lnTo>
                  <a:lnTo>
                    <a:pt x="17136" y="6478"/>
                  </a:lnTo>
                  <a:lnTo>
                    <a:pt x="17164" y="6174"/>
                  </a:lnTo>
                  <a:lnTo>
                    <a:pt x="17164" y="5897"/>
                  </a:lnTo>
                  <a:lnTo>
                    <a:pt x="17164" y="5620"/>
                  </a:lnTo>
                  <a:lnTo>
                    <a:pt x="17109" y="5371"/>
                  </a:lnTo>
                  <a:lnTo>
                    <a:pt x="17081" y="5122"/>
                  </a:lnTo>
                  <a:lnTo>
                    <a:pt x="16998" y="4900"/>
                  </a:lnTo>
                  <a:lnTo>
                    <a:pt x="16915" y="4651"/>
                  </a:lnTo>
                  <a:lnTo>
                    <a:pt x="16721" y="4264"/>
                  </a:lnTo>
                  <a:lnTo>
                    <a:pt x="16500" y="3876"/>
                  </a:lnTo>
                  <a:lnTo>
                    <a:pt x="16223" y="3544"/>
                  </a:lnTo>
                  <a:lnTo>
                    <a:pt x="15918" y="3267"/>
                  </a:lnTo>
                  <a:lnTo>
                    <a:pt x="15641" y="2990"/>
                  </a:lnTo>
                  <a:lnTo>
                    <a:pt x="15337" y="2741"/>
                  </a:lnTo>
                  <a:lnTo>
                    <a:pt x="14811" y="2326"/>
                  </a:lnTo>
                  <a:lnTo>
                    <a:pt x="14589" y="2132"/>
                  </a:lnTo>
                  <a:lnTo>
                    <a:pt x="14396" y="1938"/>
                  </a:lnTo>
                  <a:lnTo>
                    <a:pt x="14257" y="1772"/>
                  </a:lnTo>
                  <a:lnTo>
                    <a:pt x="14147" y="1578"/>
                  </a:lnTo>
                  <a:lnTo>
                    <a:pt x="13925" y="1246"/>
                  </a:lnTo>
                  <a:lnTo>
                    <a:pt x="13759" y="914"/>
                  </a:lnTo>
                  <a:lnTo>
                    <a:pt x="13565" y="610"/>
                  </a:lnTo>
                  <a:lnTo>
                    <a:pt x="13427" y="471"/>
                  </a:lnTo>
                  <a:lnTo>
                    <a:pt x="13288" y="360"/>
                  </a:lnTo>
                  <a:lnTo>
                    <a:pt x="13122" y="250"/>
                  </a:lnTo>
                  <a:lnTo>
                    <a:pt x="12928" y="139"/>
                  </a:lnTo>
                  <a:lnTo>
                    <a:pt x="12707" y="84"/>
                  </a:lnTo>
                  <a:lnTo>
                    <a:pt x="12458" y="28"/>
                  </a:lnTo>
                  <a:lnTo>
                    <a:pt x="12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-1040175" y="6325850"/>
              <a:ext cx="73375" cy="159900"/>
            </a:xfrm>
            <a:custGeom>
              <a:avLst/>
              <a:gdLst/>
              <a:ahLst/>
              <a:cxnLst/>
              <a:rect l="l" t="t" r="r" b="b"/>
              <a:pathLst>
                <a:path w="2935" h="6396" extrusionOk="0">
                  <a:moveTo>
                    <a:pt x="139" y="1"/>
                  </a:moveTo>
                  <a:lnTo>
                    <a:pt x="0" y="139"/>
                  </a:lnTo>
                  <a:lnTo>
                    <a:pt x="139" y="278"/>
                  </a:lnTo>
                  <a:lnTo>
                    <a:pt x="305" y="416"/>
                  </a:lnTo>
                  <a:lnTo>
                    <a:pt x="692" y="748"/>
                  </a:lnTo>
                  <a:lnTo>
                    <a:pt x="1135" y="1108"/>
                  </a:lnTo>
                  <a:lnTo>
                    <a:pt x="1606" y="1524"/>
                  </a:lnTo>
                  <a:lnTo>
                    <a:pt x="1827" y="1773"/>
                  </a:lnTo>
                  <a:lnTo>
                    <a:pt x="2049" y="2050"/>
                  </a:lnTo>
                  <a:lnTo>
                    <a:pt x="2243" y="2326"/>
                  </a:lnTo>
                  <a:lnTo>
                    <a:pt x="2409" y="2631"/>
                  </a:lnTo>
                  <a:lnTo>
                    <a:pt x="2547" y="2991"/>
                  </a:lnTo>
                  <a:lnTo>
                    <a:pt x="2658" y="3351"/>
                  </a:lnTo>
                  <a:lnTo>
                    <a:pt x="2713" y="3738"/>
                  </a:lnTo>
                  <a:lnTo>
                    <a:pt x="2741" y="4181"/>
                  </a:lnTo>
                  <a:lnTo>
                    <a:pt x="2686" y="4652"/>
                  </a:lnTo>
                  <a:lnTo>
                    <a:pt x="2603" y="5178"/>
                  </a:lnTo>
                  <a:lnTo>
                    <a:pt x="2464" y="5704"/>
                  </a:lnTo>
                  <a:lnTo>
                    <a:pt x="2215" y="6313"/>
                  </a:lnTo>
                  <a:lnTo>
                    <a:pt x="2409" y="6396"/>
                  </a:lnTo>
                  <a:lnTo>
                    <a:pt x="2630" y="5759"/>
                  </a:lnTo>
                  <a:lnTo>
                    <a:pt x="2796" y="5205"/>
                  </a:lnTo>
                  <a:lnTo>
                    <a:pt x="2907" y="4652"/>
                  </a:lnTo>
                  <a:lnTo>
                    <a:pt x="2935" y="4181"/>
                  </a:lnTo>
                  <a:lnTo>
                    <a:pt x="2907" y="3711"/>
                  </a:lnTo>
                  <a:lnTo>
                    <a:pt x="2852" y="3295"/>
                  </a:lnTo>
                  <a:lnTo>
                    <a:pt x="2741" y="2908"/>
                  </a:lnTo>
                  <a:lnTo>
                    <a:pt x="2603" y="2576"/>
                  </a:lnTo>
                  <a:lnTo>
                    <a:pt x="2436" y="2243"/>
                  </a:lnTo>
                  <a:lnTo>
                    <a:pt x="2215" y="1939"/>
                  </a:lnTo>
                  <a:lnTo>
                    <a:pt x="1994" y="1662"/>
                  </a:lnTo>
                  <a:lnTo>
                    <a:pt x="1772" y="1413"/>
                  </a:lnTo>
                  <a:lnTo>
                    <a:pt x="1523" y="1191"/>
                  </a:lnTo>
                  <a:lnTo>
                    <a:pt x="1274" y="970"/>
                  </a:lnTo>
                  <a:lnTo>
                    <a:pt x="803" y="582"/>
                  </a:lnTo>
                  <a:lnTo>
                    <a:pt x="416" y="278"/>
                  </a:lnTo>
                  <a:lnTo>
                    <a:pt x="277" y="13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-1297650" y="6192300"/>
              <a:ext cx="115625" cy="172350"/>
            </a:xfrm>
            <a:custGeom>
              <a:avLst/>
              <a:gdLst/>
              <a:ahLst/>
              <a:cxnLst/>
              <a:rect l="l" t="t" r="r" b="b"/>
              <a:pathLst>
                <a:path w="4625" h="6894" extrusionOk="0">
                  <a:moveTo>
                    <a:pt x="1" y="0"/>
                  </a:moveTo>
                  <a:lnTo>
                    <a:pt x="721" y="6007"/>
                  </a:lnTo>
                  <a:lnTo>
                    <a:pt x="970" y="6173"/>
                  </a:lnTo>
                  <a:lnTo>
                    <a:pt x="1219" y="6340"/>
                  </a:lnTo>
                  <a:lnTo>
                    <a:pt x="1551" y="6506"/>
                  </a:lnTo>
                  <a:lnTo>
                    <a:pt x="1967" y="6672"/>
                  </a:lnTo>
                  <a:lnTo>
                    <a:pt x="2409" y="6810"/>
                  </a:lnTo>
                  <a:lnTo>
                    <a:pt x="2631" y="6866"/>
                  </a:lnTo>
                  <a:lnTo>
                    <a:pt x="2880" y="6866"/>
                  </a:lnTo>
                  <a:lnTo>
                    <a:pt x="3102" y="6893"/>
                  </a:lnTo>
                  <a:lnTo>
                    <a:pt x="3351" y="6866"/>
                  </a:lnTo>
                  <a:lnTo>
                    <a:pt x="3572" y="6810"/>
                  </a:lnTo>
                  <a:lnTo>
                    <a:pt x="3766" y="6755"/>
                  </a:lnTo>
                  <a:lnTo>
                    <a:pt x="3932" y="6672"/>
                  </a:lnTo>
                  <a:lnTo>
                    <a:pt x="4070" y="6589"/>
                  </a:lnTo>
                  <a:lnTo>
                    <a:pt x="4209" y="6478"/>
                  </a:lnTo>
                  <a:lnTo>
                    <a:pt x="4320" y="6367"/>
                  </a:lnTo>
                  <a:lnTo>
                    <a:pt x="4458" y="6146"/>
                  </a:lnTo>
                  <a:lnTo>
                    <a:pt x="4569" y="5924"/>
                  </a:lnTo>
                  <a:lnTo>
                    <a:pt x="4624" y="5758"/>
                  </a:lnTo>
                  <a:lnTo>
                    <a:pt x="4624" y="5564"/>
                  </a:lnTo>
                  <a:lnTo>
                    <a:pt x="3849" y="17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-1297650" y="6192300"/>
              <a:ext cx="115625" cy="172350"/>
            </a:xfrm>
            <a:custGeom>
              <a:avLst/>
              <a:gdLst/>
              <a:ahLst/>
              <a:cxnLst/>
              <a:rect l="l" t="t" r="r" b="b"/>
              <a:pathLst>
                <a:path w="4625" h="6894" fill="none" extrusionOk="0">
                  <a:moveTo>
                    <a:pt x="3849" y="1744"/>
                  </a:moveTo>
                  <a:lnTo>
                    <a:pt x="4624" y="5564"/>
                  </a:lnTo>
                  <a:lnTo>
                    <a:pt x="4624" y="5564"/>
                  </a:lnTo>
                  <a:lnTo>
                    <a:pt x="4624" y="5758"/>
                  </a:lnTo>
                  <a:lnTo>
                    <a:pt x="4569" y="5924"/>
                  </a:lnTo>
                  <a:lnTo>
                    <a:pt x="4458" y="6146"/>
                  </a:lnTo>
                  <a:lnTo>
                    <a:pt x="4320" y="6367"/>
                  </a:lnTo>
                  <a:lnTo>
                    <a:pt x="4209" y="6478"/>
                  </a:lnTo>
                  <a:lnTo>
                    <a:pt x="4070" y="6589"/>
                  </a:lnTo>
                  <a:lnTo>
                    <a:pt x="3932" y="6672"/>
                  </a:lnTo>
                  <a:lnTo>
                    <a:pt x="3766" y="6755"/>
                  </a:lnTo>
                  <a:lnTo>
                    <a:pt x="3572" y="6810"/>
                  </a:lnTo>
                  <a:lnTo>
                    <a:pt x="3351" y="6866"/>
                  </a:lnTo>
                  <a:lnTo>
                    <a:pt x="3351" y="6866"/>
                  </a:lnTo>
                  <a:lnTo>
                    <a:pt x="3102" y="6893"/>
                  </a:lnTo>
                  <a:lnTo>
                    <a:pt x="2880" y="6866"/>
                  </a:lnTo>
                  <a:lnTo>
                    <a:pt x="2631" y="6866"/>
                  </a:lnTo>
                  <a:lnTo>
                    <a:pt x="2409" y="6810"/>
                  </a:lnTo>
                  <a:lnTo>
                    <a:pt x="1967" y="6672"/>
                  </a:lnTo>
                  <a:lnTo>
                    <a:pt x="1551" y="6506"/>
                  </a:lnTo>
                  <a:lnTo>
                    <a:pt x="1219" y="6340"/>
                  </a:lnTo>
                  <a:lnTo>
                    <a:pt x="970" y="6173"/>
                  </a:lnTo>
                  <a:lnTo>
                    <a:pt x="721" y="6007"/>
                  </a:lnTo>
                  <a:lnTo>
                    <a:pt x="1" y="0"/>
                  </a:lnTo>
                  <a:lnTo>
                    <a:pt x="3849" y="17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extrusionOk="0">
                  <a:moveTo>
                    <a:pt x="3849" y="1744"/>
                  </a:moveTo>
                  <a:lnTo>
                    <a:pt x="3849" y="1744"/>
                  </a:lnTo>
                  <a:lnTo>
                    <a:pt x="4292" y="3931"/>
                  </a:lnTo>
                  <a:lnTo>
                    <a:pt x="4292" y="3931"/>
                  </a:lnTo>
                  <a:lnTo>
                    <a:pt x="4292" y="3931"/>
                  </a:lnTo>
                  <a:lnTo>
                    <a:pt x="3849" y="1744"/>
                  </a:lnTo>
                  <a:close/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195" y="157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4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-1201425" y="6235900"/>
              <a:ext cx="11075" cy="54700"/>
            </a:xfrm>
            <a:custGeom>
              <a:avLst/>
              <a:gdLst/>
              <a:ahLst/>
              <a:cxnLst/>
              <a:rect l="l" t="t" r="r" b="b"/>
              <a:pathLst>
                <a:path w="443" h="21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43" y="2187"/>
                  </a:lnTo>
                  <a:lnTo>
                    <a:pt x="443" y="2187"/>
                  </a:lnTo>
                  <a:lnTo>
                    <a:pt x="443" y="218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-1297650" y="6192300"/>
              <a:ext cx="4875" cy="39475"/>
            </a:xfrm>
            <a:custGeom>
              <a:avLst/>
              <a:gdLst/>
              <a:ahLst/>
              <a:cxnLst/>
              <a:rect l="l" t="t" r="r" b="b"/>
              <a:pathLst>
                <a:path w="195" h="1579" fill="none" extrusionOk="0"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195" y="1578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extrusionOk="0">
                  <a:moveTo>
                    <a:pt x="1" y="0"/>
                  </a:moveTo>
                  <a:lnTo>
                    <a:pt x="195" y="1578"/>
                  </a:lnTo>
                  <a:lnTo>
                    <a:pt x="555" y="1938"/>
                  </a:lnTo>
                  <a:lnTo>
                    <a:pt x="970" y="2325"/>
                  </a:lnTo>
                  <a:lnTo>
                    <a:pt x="1441" y="2713"/>
                  </a:lnTo>
                  <a:lnTo>
                    <a:pt x="1939" y="3073"/>
                  </a:lnTo>
                  <a:lnTo>
                    <a:pt x="2465" y="3405"/>
                  </a:lnTo>
                  <a:lnTo>
                    <a:pt x="2742" y="3571"/>
                  </a:lnTo>
                  <a:lnTo>
                    <a:pt x="3019" y="3682"/>
                  </a:lnTo>
                  <a:lnTo>
                    <a:pt x="3323" y="3793"/>
                  </a:lnTo>
                  <a:lnTo>
                    <a:pt x="3600" y="3848"/>
                  </a:lnTo>
                  <a:lnTo>
                    <a:pt x="3877" y="3903"/>
                  </a:lnTo>
                  <a:lnTo>
                    <a:pt x="4154" y="3931"/>
                  </a:lnTo>
                  <a:lnTo>
                    <a:pt x="4292" y="3931"/>
                  </a:lnTo>
                  <a:lnTo>
                    <a:pt x="3849" y="17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fill="none" extrusionOk="0"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555" y="1938"/>
                  </a:lnTo>
                  <a:lnTo>
                    <a:pt x="970" y="2325"/>
                  </a:lnTo>
                  <a:lnTo>
                    <a:pt x="1441" y="2713"/>
                  </a:lnTo>
                  <a:lnTo>
                    <a:pt x="1939" y="3073"/>
                  </a:lnTo>
                  <a:lnTo>
                    <a:pt x="2465" y="3405"/>
                  </a:lnTo>
                  <a:lnTo>
                    <a:pt x="2742" y="3571"/>
                  </a:lnTo>
                  <a:lnTo>
                    <a:pt x="3019" y="3682"/>
                  </a:lnTo>
                  <a:lnTo>
                    <a:pt x="3323" y="3793"/>
                  </a:lnTo>
                  <a:lnTo>
                    <a:pt x="3600" y="3848"/>
                  </a:lnTo>
                  <a:lnTo>
                    <a:pt x="3877" y="3903"/>
                  </a:lnTo>
                  <a:lnTo>
                    <a:pt x="4154" y="3931"/>
                  </a:lnTo>
                  <a:lnTo>
                    <a:pt x="4154" y="3931"/>
                  </a:lnTo>
                  <a:lnTo>
                    <a:pt x="4292" y="3931"/>
                  </a:lnTo>
                  <a:lnTo>
                    <a:pt x="3849" y="17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-1317700" y="6001275"/>
              <a:ext cx="182025" cy="256775"/>
            </a:xfrm>
            <a:custGeom>
              <a:avLst/>
              <a:gdLst/>
              <a:ahLst/>
              <a:cxnLst/>
              <a:rect l="l" t="t" r="r" b="b"/>
              <a:pathLst>
                <a:path w="7281" h="10271" extrusionOk="0">
                  <a:moveTo>
                    <a:pt x="2436" y="0"/>
                  </a:moveTo>
                  <a:lnTo>
                    <a:pt x="2104" y="28"/>
                  </a:lnTo>
                  <a:lnTo>
                    <a:pt x="1993" y="56"/>
                  </a:lnTo>
                  <a:lnTo>
                    <a:pt x="1883" y="111"/>
                  </a:lnTo>
                  <a:lnTo>
                    <a:pt x="1606" y="277"/>
                  </a:lnTo>
                  <a:lnTo>
                    <a:pt x="1412" y="416"/>
                  </a:lnTo>
                  <a:lnTo>
                    <a:pt x="1218" y="609"/>
                  </a:lnTo>
                  <a:lnTo>
                    <a:pt x="997" y="831"/>
                  </a:lnTo>
                  <a:lnTo>
                    <a:pt x="803" y="1108"/>
                  </a:lnTo>
                  <a:lnTo>
                    <a:pt x="582" y="1440"/>
                  </a:lnTo>
                  <a:lnTo>
                    <a:pt x="388" y="1855"/>
                  </a:lnTo>
                  <a:lnTo>
                    <a:pt x="249" y="2298"/>
                  </a:lnTo>
                  <a:lnTo>
                    <a:pt x="111" y="2824"/>
                  </a:lnTo>
                  <a:lnTo>
                    <a:pt x="28" y="3433"/>
                  </a:lnTo>
                  <a:lnTo>
                    <a:pt x="0" y="4098"/>
                  </a:lnTo>
                  <a:lnTo>
                    <a:pt x="28" y="4845"/>
                  </a:lnTo>
                  <a:lnTo>
                    <a:pt x="111" y="5676"/>
                  </a:lnTo>
                  <a:lnTo>
                    <a:pt x="194" y="6091"/>
                  </a:lnTo>
                  <a:lnTo>
                    <a:pt x="305" y="6478"/>
                  </a:lnTo>
                  <a:lnTo>
                    <a:pt x="415" y="6866"/>
                  </a:lnTo>
                  <a:lnTo>
                    <a:pt x="554" y="7198"/>
                  </a:lnTo>
                  <a:lnTo>
                    <a:pt x="720" y="7530"/>
                  </a:lnTo>
                  <a:lnTo>
                    <a:pt x="886" y="7807"/>
                  </a:lnTo>
                  <a:lnTo>
                    <a:pt x="1080" y="8084"/>
                  </a:lnTo>
                  <a:lnTo>
                    <a:pt x="1301" y="8361"/>
                  </a:lnTo>
                  <a:lnTo>
                    <a:pt x="1523" y="8582"/>
                  </a:lnTo>
                  <a:lnTo>
                    <a:pt x="1744" y="8804"/>
                  </a:lnTo>
                  <a:lnTo>
                    <a:pt x="1993" y="8998"/>
                  </a:lnTo>
                  <a:lnTo>
                    <a:pt x="2215" y="9164"/>
                  </a:lnTo>
                  <a:lnTo>
                    <a:pt x="2713" y="9468"/>
                  </a:lnTo>
                  <a:lnTo>
                    <a:pt x="3211" y="9717"/>
                  </a:lnTo>
                  <a:lnTo>
                    <a:pt x="3710" y="9911"/>
                  </a:lnTo>
                  <a:lnTo>
                    <a:pt x="4180" y="10050"/>
                  </a:lnTo>
                  <a:lnTo>
                    <a:pt x="4623" y="10133"/>
                  </a:lnTo>
                  <a:lnTo>
                    <a:pt x="5011" y="10216"/>
                  </a:lnTo>
                  <a:lnTo>
                    <a:pt x="5592" y="10271"/>
                  </a:lnTo>
                  <a:lnTo>
                    <a:pt x="5814" y="10271"/>
                  </a:lnTo>
                  <a:lnTo>
                    <a:pt x="6063" y="9994"/>
                  </a:lnTo>
                  <a:lnTo>
                    <a:pt x="6284" y="9717"/>
                  </a:lnTo>
                  <a:lnTo>
                    <a:pt x="6478" y="9413"/>
                  </a:lnTo>
                  <a:lnTo>
                    <a:pt x="6644" y="9108"/>
                  </a:lnTo>
                  <a:lnTo>
                    <a:pt x="6783" y="8804"/>
                  </a:lnTo>
                  <a:lnTo>
                    <a:pt x="6921" y="8499"/>
                  </a:lnTo>
                  <a:lnTo>
                    <a:pt x="7032" y="8167"/>
                  </a:lnTo>
                  <a:lnTo>
                    <a:pt x="7115" y="7863"/>
                  </a:lnTo>
                  <a:lnTo>
                    <a:pt x="7170" y="7530"/>
                  </a:lnTo>
                  <a:lnTo>
                    <a:pt x="7226" y="7198"/>
                  </a:lnTo>
                  <a:lnTo>
                    <a:pt x="7281" y="6561"/>
                  </a:lnTo>
                  <a:lnTo>
                    <a:pt x="7281" y="5925"/>
                  </a:lnTo>
                  <a:lnTo>
                    <a:pt x="7253" y="5316"/>
                  </a:lnTo>
                  <a:lnTo>
                    <a:pt x="7170" y="4734"/>
                  </a:lnTo>
                  <a:lnTo>
                    <a:pt x="7059" y="4208"/>
                  </a:lnTo>
                  <a:lnTo>
                    <a:pt x="6949" y="3710"/>
                  </a:lnTo>
                  <a:lnTo>
                    <a:pt x="6838" y="3295"/>
                  </a:lnTo>
                  <a:lnTo>
                    <a:pt x="6644" y="2686"/>
                  </a:lnTo>
                  <a:lnTo>
                    <a:pt x="6589" y="2492"/>
                  </a:lnTo>
                  <a:lnTo>
                    <a:pt x="6201" y="1938"/>
                  </a:lnTo>
                  <a:lnTo>
                    <a:pt x="5814" y="1495"/>
                  </a:lnTo>
                  <a:lnTo>
                    <a:pt x="5426" y="1108"/>
                  </a:lnTo>
                  <a:lnTo>
                    <a:pt x="5039" y="803"/>
                  </a:lnTo>
                  <a:lnTo>
                    <a:pt x="4651" y="554"/>
                  </a:lnTo>
                  <a:lnTo>
                    <a:pt x="4263" y="360"/>
                  </a:lnTo>
                  <a:lnTo>
                    <a:pt x="3904" y="194"/>
                  </a:lnTo>
                  <a:lnTo>
                    <a:pt x="3544" y="111"/>
                  </a:lnTo>
                  <a:lnTo>
                    <a:pt x="3211" y="56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-1337775" y="5981900"/>
              <a:ext cx="217325" cy="193800"/>
            </a:xfrm>
            <a:custGeom>
              <a:avLst/>
              <a:gdLst/>
              <a:ahLst/>
              <a:cxnLst/>
              <a:rect l="l" t="t" r="r" b="b"/>
              <a:pathLst>
                <a:path w="8693" h="7752" extrusionOk="0">
                  <a:moveTo>
                    <a:pt x="4153" y="0"/>
                  </a:moveTo>
                  <a:lnTo>
                    <a:pt x="3765" y="28"/>
                  </a:lnTo>
                  <a:lnTo>
                    <a:pt x="3350" y="111"/>
                  </a:lnTo>
                  <a:lnTo>
                    <a:pt x="2935" y="222"/>
                  </a:lnTo>
                  <a:lnTo>
                    <a:pt x="2520" y="360"/>
                  </a:lnTo>
                  <a:lnTo>
                    <a:pt x="2326" y="416"/>
                  </a:lnTo>
                  <a:lnTo>
                    <a:pt x="2104" y="499"/>
                  </a:lnTo>
                  <a:lnTo>
                    <a:pt x="1855" y="637"/>
                  </a:lnTo>
                  <a:lnTo>
                    <a:pt x="1551" y="803"/>
                  </a:lnTo>
                  <a:lnTo>
                    <a:pt x="1246" y="1052"/>
                  </a:lnTo>
                  <a:lnTo>
                    <a:pt x="942" y="1329"/>
                  </a:lnTo>
                  <a:lnTo>
                    <a:pt x="637" y="1689"/>
                  </a:lnTo>
                  <a:lnTo>
                    <a:pt x="499" y="1883"/>
                  </a:lnTo>
                  <a:lnTo>
                    <a:pt x="360" y="2104"/>
                  </a:lnTo>
                  <a:lnTo>
                    <a:pt x="249" y="2326"/>
                  </a:lnTo>
                  <a:lnTo>
                    <a:pt x="166" y="2603"/>
                  </a:lnTo>
                  <a:lnTo>
                    <a:pt x="83" y="2852"/>
                  </a:lnTo>
                  <a:lnTo>
                    <a:pt x="28" y="3156"/>
                  </a:lnTo>
                  <a:lnTo>
                    <a:pt x="0" y="3461"/>
                  </a:lnTo>
                  <a:lnTo>
                    <a:pt x="0" y="3793"/>
                  </a:lnTo>
                  <a:lnTo>
                    <a:pt x="0" y="4153"/>
                  </a:lnTo>
                  <a:lnTo>
                    <a:pt x="56" y="4540"/>
                  </a:lnTo>
                  <a:lnTo>
                    <a:pt x="139" y="4928"/>
                  </a:lnTo>
                  <a:lnTo>
                    <a:pt x="222" y="5371"/>
                  </a:lnTo>
                  <a:lnTo>
                    <a:pt x="388" y="5814"/>
                  </a:lnTo>
                  <a:lnTo>
                    <a:pt x="554" y="6284"/>
                  </a:lnTo>
                  <a:lnTo>
                    <a:pt x="775" y="6783"/>
                  </a:lnTo>
                  <a:lnTo>
                    <a:pt x="1052" y="7309"/>
                  </a:lnTo>
                  <a:lnTo>
                    <a:pt x="1191" y="7419"/>
                  </a:lnTo>
                  <a:lnTo>
                    <a:pt x="1301" y="7530"/>
                  </a:lnTo>
                  <a:lnTo>
                    <a:pt x="1468" y="7641"/>
                  </a:lnTo>
                  <a:lnTo>
                    <a:pt x="1634" y="7724"/>
                  </a:lnTo>
                  <a:lnTo>
                    <a:pt x="1717" y="7752"/>
                  </a:lnTo>
                  <a:lnTo>
                    <a:pt x="1800" y="7752"/>
                  </a:lnTo>
                  <a:lnTo>
                    <a:pt x="1883" y="7724"/>
                  </a:lnTo>
                  <a:lnTo>
                    <a:pt x="1938" y="7669"/>
                  </a:lnTo>
                  <a:lnTo>
                    <a:pt x="1994" y="7613"/>
                  </a:lnTo>
                  <a:lnTo>
                    <a:pt x="2049" y="7503"/>
                  </a:lnTo>
                  <a:lnTo>
                    <a:pt x="2104" y="7281"/>
                  </a:lnTo>
                  <a:lnTo>
                    <a:pt x="2132" y="7115"/>
                  </a:lnTo>
                  <a:lnTo>
                    <a:pt x="2160" y="6977"/>
                  </a:lnTo>
                  <a:lnTo>
                    <a:pt x="2132" y="6893"/>
                  </a:lnTo>
                  <a:lnTo>
                    <a:pt x="2104" y="6783"/>
                  </a:lnTo>
                  <a:lnTo>
                    <a:pt x="2077" y="6755"/>
                  </a:lnTo>
                  <a:lnTo>
                    <a:pt x="2187" y="6727"/>
                  </a:lnTo>
                  <a:lnTo>
                    <a:pt x="2437" y="6617"/>
                  </a:lnTo>
                  <a:lnTo>
                    <a:pt x="2603" y="6534"/>
                  </a:lnTo>
                  <a:lnTo>
                    <a:pt x="2769" y="6395"/>
                  </a:lnTo>
                  <a:lnTo>
                    <a:pt x="2935" y="6229"/>
                  </a:lnTo>
                  <a:lnTo>
                    <a:pt x="3101" y="6035"/>
                  </a:lnTo>
                  <a:lnTo>
                    <a:pt x="3267" y="5758"/>
                  </a:lnTo>
                  <a:lnTo>
                    <a:pt x="3405" y="5454"/>
                  </a:lnTo>
                  <a:lnTo>
                    <a:pt x="3488" y="5094"/>
                  </a:lnTo>
                  <a:lnTo>
                    <a:pt x="3544" y="4651"/>
                  </a:lnTo>
                  <a:lnTo>
                    <a:pt x="3572" y="4153"/>
                  </a:lnTo>
                  <a:lnTo>
                    <a:pt x="3516" y="3599"/>
                  </a:lnTo>
                  <a:lnTo>
                    <a:pt x="3378" y="2962"/>
                  </a:lnTo>
                  <a:lnTo>
                    <a:pt x="3184" y="2215"/>
                  </a:lnTo>
                  <a:lnTo>
                    <a:pt x="3682" y="2630"/>
                  </a:lnTo>
                  <a:lnTo>
                    <a:pt x="4208" y="3045"/>
                  </a:lnTo>
                  <a:lnTo>
                    <a:pt x="4900" y="3516"/>
                  </a:lnTo>
                  <a:lnTo>
                    <a:pt x="5260" y="3738"/>
                  </a:lnTo>
                  <a:lnTo>
                    <a:pt x="5675" y="3931"/>
                  </a:lnTo>
                  <a:lnTo>
                    <a:pt x="6063" y="4125"/>
                  </a:lnTo>
                  <a:lnTo>
                    <a:pt x="6478" y="4264"/>
                  </a:lnTo>
                  <a:lnTo>
                    <a:pt x="6894" y="4374"/>
                  </a:lnTo>
                  <a:lnTo>
                    <a:pt x="7309" y="4457"/>
                  </a:lnTo>
                  <a:lnTo>
                    <a:pt x="7696" y="4457"/>
                  </a:lnTo>
                  <a:lnTo>
                    <a:pt x="7890" y="4430"/>
                  </a:lnTo>
                  <a:lnTo>
                    <a:pt x="8056" y="4402"/>
                  </a:lnTo>
                  <a:lnTo>
                    <a:pt x="8222" y="4347"/>
                  </a:lnTo>
                  <a:lnTo>
                    <a:pt x="8388" y="4236"/>
                  </a:lnTo>
                  <a:lnTo>
                    <a:pt x="8499" y="4125"/>
                  </a:lnTo>
                  <a:lnTo>
                    <a:pt x="8582" y="4014"/>
                  </a:lnTo>
                  <a:lnTo>
                    <a:pt x="8638" y="3848"/>
                  </a:lnTo>
                  <a:lnTo>
                    <a:pt x="8665" y="3682"/>
                  </a:lnTo>
                  <a:lnTo>
                    <a:pt x="8693" y="3488"/>
                  </a:lnTo>
                  <a:lnTo>
                    <a:pt x="8665" y="3295"/>
                  </a:lnTo>
                  <a:lnTo>
                    <a:pt x="8638" y="3101"/>
                  </a:lnTo>
                  <a:lnTo>
                    <a:pt x="8582" y="2879"/>
                  </a:lnTo>
                  <a:lnTo>
                    <a:pt x="8499" y="2658"/>
                  </a:lnTo>
                  <a:lnTo>
                    <a:pt x="8388" y="2436"/>
                  </a:lnTo>
                  <a:lnTo>
                    <a:pt x="8250" y="2187"/>
                  </a:lnTo>
                  <a:lnTo>
                    <a:pt x="8112" y="1966"/>
                  </a:lnTo>
                  <a:lnTo>
                    <a:pt x="7946" y="1744"/>
                  </a:lnTo>
                  <a:lnTo>
                    <a:pt x="7752" y="1523"/>
                  </a:lnTo>
                  <a:lnTo>
                    <a:pt x="7530" y="1301"/>
                  </a:lnTo>
                  <a:lnTo>
                    <a:pt x="7309" y="1108"/>
                  </a:lnTo>
                  <a:lnTo>
                    <a:pt x="7060" y="914"/>
                  </a:lnTo>
                  <a:lnTo>
                    <a:pt x="6811" y="720"/>
                  </a:lnTo>
                  <a:lnTo>
                    <a:pt x="6534" y="554"/>
                  </a:lnTo>
                  <a:lnTo>
                    <a:pt x="6229" y="416"/>
                  </a:lnTo>
                  <a:lnTo>
                    <a:pt x="5925" y="277"/>
                  </a:lnTo>
                  <a:lnTo>
                    <a:pt x="5592" y="166"/>
                  </a:lnTo>
                  <a:lnTo>
                    <a:pt x="5260" y="83"/>
                  </a:lnTo>
                  <a:lnTo>
                    <a:pt x="4900" y="28"/>
                  </a:lnTo>
                  <a:lnTo>
                    <a:pt x="4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-1337075" y="6137625"/>
              <a:ext cx="49850" cy="58850"/>
            </a:xfrm>
            <a:custGeom>
              <a:avLst/>
              <a:gdLst/>
              <a:ahLst/>
              <a:cxnLst/>
              <a:rect l="l" t="t" r="r" b="b"/>
              <a:pathLst>
                <a:path w="1994" h="2354" extrusionOk="0">
                  <a:moveTo>
                    <a:pt x="415" y="0"/>
                  </a:moveTo>
                  <a:lnTo>
                    <a:pt x="305" y="28"/>
                  </a:lnTo>
                  <a:lnTo>
                    <a:pt x="194" y="55"/>
                  </a:lnTo>
                  <a:lnTo>
                    <a:pt x="111" y="138"/>
                  </a:lnTo>
                  <a:lnTo>
                    <a:pt x="55" y="249"/>
                  </a:lnTo>
                  <a:lnTo>
                    <a:pt x="28" y="388"/>
                  </a:lnTo>
                  <a:lnTo>
                    <a:pt x="0" y="526"/>
                  </a:lnTo>
                  <a:lnTo>
                    <a:pt x="28" y="720"/>
                  </a:lnTo>
                  <a:lnTo>
                    <a:pt x="55" y="914"/>
                  </a:lnTo>
                  <a:lnTo>
                    <a:pt x="138" y="1107"/>
                  </a:lnTo>
                  <a:lnTo>
                    <a:pt x="221" y="1301"/>
                  </a:lnTo>
                  <a:lnTo>
                    <a:pt x="332" y="1495"/>
                  </a:lnTo>
                  <a:lnTo>
                    <a:pt x="471" y="1689"/>
                  </a:lnTo>
                  <a:lnTo>
                    <a:pt x="637" y="1855"/>
                  </a:lnTo>
                  <a:lnTo>
                    <a:pt x="803" y="2021"/>
                  </a:lnTo>
                  <a:lnTo>
                    <a:pt x="969" y="2159"/>
                  </a:lnTo>
                  <a:lnTo>
                    <a:pt x="1163" y="2242"/>
                  </a:lnTo>
                  <a:lnTo>
                    <a:pt x="1357" y="2325"/>
                  </a:lnTo>
                  <a:lnTo>
                    <a:pt x="1578" y="2353"/>
                  </a:lnTo>
                  <a:lnTo>
                    <a:pt x="1772" y="2325"/>
                  </a:lnTo>
                  <a:lnTo>
                    <a:pt x="1993" y="2270"/>
                  </a:lnTo>
                  <a:lnTo>
                    <a:pt x="1495" y="554"/>
                  </a:lnTo>
                  <a:lnTo>
                    <a:pt x="1301" y="415"/>
                  </a:lnTo>
                  <a:lnTo>
                    <a:pt x="1107" y="277"/>
                  </a:lnTo>
                  <a:lnTo>
                    <a:pt x="886" y="138"/>
                  </a:lnTo>
                  <a:lnTo>
                    <a:pt x="637" y="55"/>
                  </a:lnTo>
                  <a:lnTo>
                    <a:pt x="526" y="2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-1227725" y="6112700"/>
              <a:ext cx="11075" cy="23550"/>
            </a:xfrm>
            <a:custGeom>
              <a:avLst/>
              <a:gdLst/>
              <a:ahLst/>
              <a:cxnLst/>
              <a:rect l="l" t="t" r="r" b="b"/>
              <a:pathLst>
                <a:path w="443" h="942" extrusionOk="0">
                  <a:moveTo>
                    <a:pt x="138" y="0"/>
                  </a:moveTo>
                  <a:lnTo>
                    <a:pt x="111" y="28"/>
                  </a:lnTo>
                  <a:lnTo>
                    <a:pt x="55" y="56"/>
                  </a:lnTo>
                  <a:lnTo>
                    <a:pt x="28" y="167"/>
                  </a:lnTo>
                  <a:lnTo>
                    <a:pt x="0" y="305"/>
                  </a:lnTo>
                  <a:lnTo>
                    <a:pt x="0" y="499"/>
                  </a:lnTo>
                  <a:lnTo>
                    <a:pt x="55" y="693"/>
                  </a:lnTo>
                  <a:lnTo>
                    <a:pt x="111" y="831"/>
                  </a:lnTo>
                  <a:lnTo>
                    <a:pt x="194" y="914"/>
                  </a:lnTo>
                  <a:lnTo>
                    <a:pt x="249" y="942"/>
                  </a:lnTo>
                  <a:lnTo>
                    <a:pt x="305" y="942"/>
                  </a:lnTo>
                  <a:lnTo>
                    <a:pt x="332" y="914"/>
                  </a:lnTo>
                  <a:lnTo>
                    <a:pt x="388" y="886"/>
                  </a:lnTo>
                  <a:lnTo>
                    <a:pt x="443" y="776"/>
                  </a:lnTo>
                  <a:lnTo>
                    <a:pt x="443" y="610"/>
                  </a:lnTo>
                  <a:lnTo>
                    <a:pt x="443" y="443"/>
                  </a:lnTo>
                  <a:lnTo>
                    <a:pt x="388" y="250"/>
                  </a:lnTo>
                  <a:lnTo>
                    <a:pt x="332" y="111"/>
                  </a:lnTo>
                  <a:lnTo>
                    <a:pt x="249" y="2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-1175825" y="6107850"/>
              <a:ext cx="11775" cy="23550"/>
            </a:xfrm>
            <a:custGeom>
              <a:avLst/>
              <a:gdLst/>
              <a:ahLst/>
              <a:cxnLst/>
              <a:rect l="l" t="t" r="r" b="b"/>
              <a:pathLst>
                <a:path w="471" h="942" extrusionOk="0">
                  <a:moveTo>
                    <a:pt x="111" y="1"/>
                  </a:moveTo>
                  <a:lnTo>
                    <a:pt x="83" y="56"/>
                  </a:lnTo>
                  <a:lnTo>
                    <a:pt x="28" y="167"/>
                  </a:lnTo>
                  <a:lnTo>
                    <a:pt x="0" y="305"/>
                  </a:lnTo>
                  <a:lnTo>
                    <a:pt x="28" y="499"/>
                  </a:lnTo>
                  <a:lnTo>
                    <a:pt x="56" y="693"/>
                  </a:lnTo>
                  <a:lnTo>
                    <a:pt x="139" y="831"/>
                  </a:lnTo>
                  <a:lnTo>
                    <a:pt x="222" y="914"/>
                  </a:lnTo>
                  <a:lnTo>
                    <a:pt x="277" y="942"/>
                  </a:lnTo>
                  <a:lnTo>
                    <a:pt x="305" y="942"/>
                  </a:lnTo>
                  <a:lnTo>
                    <a:pt x="360" y="914"/>
                  </a:lnTo>
                  <a:lnTo>
                    <a:pt x="388" y="887"/>
                  </a:lnTo>
                  <a:lnTo>
                    <a:pt x="443" y="776"/>
                  </a:lnTo>
                  <a:lnTo>
                    <a:pt x="471" y="610"/>
                  </a:lnTo>
                  <a:lnTo>
                    <a:pt x="471" y="444"/>
                  </a:lnTo>
                  <a:lnTo>
                    <a:pt x="416" y="250"/>
                  </a:lnTo>
                  <a:lnTo>
                    <a:pt x="333" y="111"/>
                  </a:lnTo>
                  <a:lnTo>
                    <a:pt x="249" y="2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-1212500" y="6186050"/>
              <a:ext cx="45000" cy="9725"/>
            </a:xfrm>
            <a:custGeom>
              <a:avLst/>
              <a:gdLst/>
              <a:ahLst/>
              <a:cxnLst/>
              <a:rect l="l" t="t" r="r" b="b"/>
              <a:pathLst>
                <a:path w="1800" h="389" extrusionOk="0">
                  <a:moveTo>
                    <a:pt x="1689" y="1"/>
                  </a:moveTo>
                  <a:lnTo>
                    <a:pt x="1550" y="84"/>
                  </a:lnTo>
                  <a:lnTo>
                    <a:pt x="1412" y="139"/>
                  </a:lnTo>
                  <a:lnTo>
                    <a:pt x="1246" y="167"/>
                  </a:lnTo>
                  <a:lnTo>
                    <a:pt x="997" y="195"/>
                  </a:lnTo>
                  <a:lnTo>
                    <a:pt x="720" y="195"/>
                  </a:lnTo>
                  <a:lnTo>
                    <a:pt x="415" y="139"/>
                  </a:lnTo>
                  <a:lnTo>
                    <a:pt x="83" y="29"/>
                  </a:lnTo>
                  <a:lnTo>
                    <a:pt x="0" y="195"/>
                  </a:lnTo>
                  <a:lnTo>
                    <a:pt x="249" y="278"/>
                  </a:lnTo>
                  <a:lnTo>
                    <a:pt x="498" y="361"/>
                  </a:lnTo>
                  <a:lnTo>
                    <a:pt x="720" y="388"/>
                  </a:lnTo>
                  <a:lnTo>
                    <a:pt x="1107" y="388"/>
                  </a:lnTo>
                  <a:lnTo>
                    <a:pt x="1274" y="361"/>
                  </a:lnTo>
                  <a:lnTo>
                    <a:pt x="1550" y="278"/>
                  </a:lnTo>
                  <a:lnTo>
                    <a:pt x="1716" y="195"/>
                  </a:lnTo>
                  <a:lnTo>
                    <a:pt x="1800" y="167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-1193125" y="6133450"/>
              <a:ext cx="24925" cy="40875"/>
            </a:xfrm>
            <a:custGeom>
              <a:avLst/>
              <a:gdLst/>
              <a:ahLst/>
              <a:cxnLst/>
              <a:rect l="l" t="t" r="r" b="b"/>
              <a:pathLst>
                <a:path w="997" h="1635" extrusionOk="0">
                  <a:moveTo>
                    <a:pt x="332" y="1"/>
                  </a:moveTo>
                  <a:lnTo>
                    <a:pt x="139" y="29"/>
                  </a:lnTo>
                  <a:lnTo>
                    <a:pt x="194" y="278"/>
                  </a:lnTo>
                  <a:lnTo>
                    <a:pt x="332" y="665"/>
                  </a:lnTo>
                  <a:lnTo>
                    <a:pt x="415" y="831"/>
                  </a:lnTo>
                  <a:lnTo>
                    <a:pt x="499" y="998"/>
                  </a:lnTo>
                  <a:lnTo>
                    <a:pt x="637" y="1136"/>
                  </a:lnTo>
                  <a:lnTo>
                    <a:pt x="692" y="1164"/>
                  </a:lnTo>
                  <a:lnTo>
                    <a:pt x="775" y="1191"/>
                  </a:lnTo>
                  <a:lnTo>
                    <a:pt x="803" y="1191"/>
                  </a:lnTo>
                  <a:lnTo>
                    <a:pt x="748" y="1247"/>
                  </a:lnTo>
                  <a:lnTo>
                    <a:pt x="692" y="1302"/>
                  </a:lnTo>
                  <a:lnTo>
                    <a:pt x="554" y="1385"/>
                  </a:lnTo>
                  <a:lnTo>
                    <a:pt x="388" y="1441"/>
                  </a:lnTo>
                  <a:lnTo>
                    <a:pt x="194" y="1468"/>
                  </a:lnTo>
                  <a:lnTo>
                    <a:pt x="28" y="1441"/>
                  </a:lnTo>
                  <a:lnTo>
                    <a:pt x="0" y="1634"/>
                  </a:lnTo>
                  <a:lnTo>
                    <a:pt x="415" y="1634"/>
                  </a:lnTo>
                  <a:lnTo>
                    <a:pt x="609" y="1551"/>
                  </a:lnTo>
                  <a:lnTo>
                    <a:pt x="803" y="1468"/>
                  </a:lnTo>
                  <a:lnTo>
                    <a:pt x="914" y="1357"/>
                  </a:lnTo>
                  <a:lnTo>
                    <a:pt x="969" y="1302"/>
                  </a:lnTo>
                  <a:lnTo>
                    <a:pt x="997" y="1219"/>
                  </a:lnTo>
                  <a:lnTo>
                    <a:pt x="997" y="1136"/>
                  </a:lnTo>
                  <a:lnTo>
                    <a:pt x="941" y="1053"/>
                  </a:lnTo>
                  <a:lnTo>
                    <a:pt x="886" y="1025"/>
                  </a:lnTo>
                  <a:lnTo>
                    <a:pt x="803" y="998"/>
                  </a:lnTo>
                  <a:lnTo>
                    <a:pt x="748" y="970"/>
                  </a:lnTo>
                  <a:lnTo>
                    <a:pt x="665" y="887"/>
                  </a:lnTo>
                  <a:lnTo>
                    <a:pt x="582" y="776"/>
                  </a:lnTo>
                  <a:lnTo>
                    <a:pt x="526" y="638"/>
                  </a:lnTo>
                  <a:lnTo>
                    <a:pt x="415" y="30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-1243650" y="6080175"/>
              <a:ext cx="27000" cy="15250"/>
            </a:xfrm>
            <a:custGeom>
              <a:avLst/>
              <a:gdLst/>
              <a:ahLst/>
              <a:cxnLst/>
              <a:rect l="l" t="t" r="r" b="b"/>
              <a:pathLst>
                <a:path w="1080" h="610" extrusionOk="0">
                  <a:moveTo>
                    <a:pt x="582" y="0"/>
                  </a:moveTo>
                  <a:lnTo>
                    <a:pt x="471" y="28"/>
                  </a:lnTo>
                  <a:lnTo>
                    <a:pt x="333" y="56"/>
                  </a:lnTo>
                  <a:lnTo>
                    <a:pt x="222" y="166"/>
                  </a:lnTo>
                  <a:lnTo>
                    <a:pt x="111" y="277"/>
                  </a:lnTo>
                  <a:lnTo>
                    <a:pt x="56" y="416"/>
                  </a:lnTo>
                  <a:lnTo>
                    <a:pt x="0" y="582"/>
                  </a:lnTo>
                  <a:lnTo>
                    <a:pt x="194" y="609"/>
                  </a:lnTo>
                  <a:lnTo>
                    <a:pt x="222" y="499"/>
                  </a:lnTo>
                  <a:lnTo>
                    <a:pt x="277" y="388"/>
                  </a:lnTo>
                  <a:lnTo>
                    <a:pt x="333" y="305"/>
                  </a:lnTo>
                  <a:lnTo>
                    <a:pt x="443" y="249"/>
                  </a:lnTo>
                  <a:lnTo>
                    <a:pt x="526" y="194"/>
                  </a:lnTo>
                  <a:lnTo>
                    <a:pt x="803" y="194"/>
                  </a:lnTo>
                  <a:lnTo>
                    <a:pt x="942" y="222"/>
                  </a:lnTo>
                  <a:lnTo>
                    <a:pt x="997" y="249"/>
                  </a:lnTo>
                  <a:lnTo>
                    <a:pt x="1080" y="56"/>
                  </a:lnTo>
                  <a:lnTo>
                    <a:pt x="997" y="28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-1354400" y="6289175"/>
              <a:ext cx="111450" cy="118375"/>
            </a:xfrm>
            <a:custGeom>
              <a:avLst/>
              <a:gdLst/>
              <a:ahLst/>
              <a:cxnLst/>
              <a:rect l="l" t="t" r="r" b="b"/>
              <a:pathLst>
                <a:path w="4458" h="4735" extrusionOk="0">
                  <a:moveTo>
                    <a:pt x="1634" y="1"/>
                  </a:moveTo>
                  <a:lnTo>
                    <a:pt x="1302" y="28"/>
                  </a:lnTo>
                  <a:lnTo>
                    <a:pt x="942" y="84"/>
                  </a:lnTo>
                  <a:lnTo>
                    <a:pt x="638" y="167"/>
                  </a:lnTo>
                  <a:lnTo>
                    <a:pt x="333" y="305"/>
                  </a:lnTo>
                  <a:lnTo>
                    <a:pt x="222" y="388"/>
                  </a:lnTo>
                  <a:lnTo>
                    <a:pt x="139" y="499"/>
                  </a:lnTo>
                  <a:lnTo>
                    <a:pt x="56" y="610"/>
                  </a:lnTo>
                  <a:lnTo>
                    <a:pt x="29" y="804"/>
                  </a:lnTo>
                  <a:lnTo>
                    <a:pt x="1" y="997"/>
                  </a:lnTo>
                  <a:lnTo>
                    <a:pt x="29" y="1247"/>
                  </a:lnTo>
                  <a:lnTo>
                    <a:pt x="84" y="1745"/>
                  </a:lnTo>
                  <a:lnTo>
                    <a:pt x="222" y="2298"/>
                  </a:lnTo>
                  <a:lnTo>
                    <a:pt x="361" y="2824"/>
                  </a:lnTo>
                  <a:lnTo>
                    <a:pt x="499" y="3295"/>
                  </a:lnTo>
                  <a:lnTo>
                    <a:pt x="665" y="3710"/>
                  </a:lnTo>
                  <a:lnTo>
                    <a:pt x="3323" y="4735"/>
                  </a:lnTo>
                  <a:lnTo>
                    <a:pt x="3434" y="4402"/>
                  </a:lnTo>
                  <a:lnTo>
                    <a:pt x="3489" y="4098"/>
                  </a:lnTo>
                  <a:lnTo>
                    <a:pt x="3544" y="3793"/>
                  </a:lnTo>
                  <a:lnTo>
                    <a:pt x="3544" y="3517"/>
                  </a:lnTo>
                  <a:lnTo>
                    <a:pt x="3517" y="3267"/>
                  </a:lnTo>
                  <a:lnTo>
                    <a:pt x="3489" y="3046"/>
                  </a:lnTo>
                  <a:lnTo>
                    <a:pt x="3434" y="2824"/>
                  </a:lnTo>
                  <a:lnTo>
                    <a:pt x="3378" y="2631"/>
                  </a:lnTo>
                  <a:lnTo>
                    <a:pt x="3240" y="2298"/>
                  </a:lnTo>
                  <a:lnTo>
                    <a:pt x="3102" y="2049"/>
                  </a:lnTo>
                  <a:lnTo>
                    <a:pt x="2963" y="1856"/>
                  </a:lnTo>
                  <a:lnTo>
                    <a:pt x="3074" y="1911"/>
                  </a:lnTo>
                  <a:lnTo>
                    <a:pt x="3212" y="1966"/>
                  </a:lnTo>
                  <a:lnTo>
                    <a:pt x="3406" y="2022"/>
                  </a:lnTo>
                  <a:lnTo>
                    <a:pt x="3600" y="2077"/>
                  </a:lnTo>
                  <a:lnTo>
                    <a:pt x="3821" y="2105"/>
                  </a:lnTo>
                  <a:lnTo>
                    <a:pt x="4070" y="2049"/>
                  </a:lnTo>
                  <a:lnTo>
                    <a:pt x="4320" y="1966"/>
                  </a:lnTo>
                  <a:lnTo>
                    <a:pt x="4403" y="1883"/>
                  </a:lnTo>
                  <a:lnTo>
                    <a:pt x="4458" y="1800"/>
                  </a:lnTo>
                  <a:lnTo>
                    <a:pt x="4458" y="1689"/>
                  </a:lnTo>
                  <a:lnTo>
                    <a:pt x="4403" y="1551"/>
                  </a:lnTo>
                  <a:lnTo>
                    <a:pt x="4320" y="1413"/>
                  </a:lnTo>
                  <a:lnTo>
                    <a:pt x="4181" y="1247"/>
                  </a:lnTo>
                  <a:lnTo>
                    <a:pt x="3877" y="942"/>
                  </a:lnTo>
                  <a:lnTo>
                    <a:pt x="3517" y="610"/>
                  </a:lnTo>
                  <a:lnTo>
                    <a:pt x="3157" y="361"/>
                  </a:lnTo>
                  <a:lnTo>
                    <a:pt x="2797" y="139"/>
                  </a:lnTo>
                  <a:lnTo>
                    <a:pt x="2659" y="84"/>
                  </a:lnTo>
                  <a:lnTo>
                    <a:pt x="2520" y="56"/>
                  </a:lnTo>
                  <a:lnTo>
                    <a:pt x="2299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-1294875" y="6287800"/>
              <a:ext cx="54025" cy="62300"/>
            </a:xfrm>
            <a:custGeom>
              <a:avLst/>
              <a:gdLst/>
              <a:ahLst/>
              <a:cxnLst/>
              <a:rect l="l" t="t" r="r" b="b"/>
              <a:pathLst>
                <a:path w="2161" h="2492" extrusionOk="0">
                  <a:moveTo>
                    <a:pt x="167" y="0"/>
                  </a:moveTo>
                  <a:lnTo>
                    <a:pt x="139" y="194"/>
                  </a:lnTo>
                  <a:lnTo>
                    <a:pt x="333" y="277"/>
                  </a:lnTo>
                  <a:lnTo>
                    <a:pt x="610" y="416"/>
                  </a:lnTo>
                  <a:lnTo>
                    <a:pt x="887" y="609"/>
                  </a:lnTo>
                  <a:lnTo>
                    <a:pt x="1191" y="859"/>
                  </a:lnTo>
                  <a:lnTo>
                    <a:pt x="1496" y="1108"/>
                  </a:lnTo>
                  <a:lnTo>
                    <a:pt x="1717" y="1357"/>
                  </a:lnTo>
                  <a:lnTo>
                    <a:pt x="1911" y="1578"/>
                  </a:lnTo>
                  <a:lnTo>
                    <a:pt x="1966" y="1689"/>
                  </a:lnTo>
                  <a:lnTo>
                    <a:pt x="1966" y="1800"/>
                  </a:lnTo>
                  <a:lnTo>
                    <a:pt x="1966" y="1883"/>
                  </a:lnTo>
                  <a:lnTo>
                    <a:pt x="1883" y="1938"/>
                  </a:lnTo>
                  <a:lnTo>
                    <a:pt x="1662" y="2021"/>
                  </a:lnTo>
                  <a:lnTo>
                    <a:pt x="1440" y="2049"/>
                  </a:lnTo>
                  <a:lnTo>
                    <a:pt x="1246" y="2049"/>
                  </a:lnTo>
                  <a:lnTo>
                    <a:pt x="1053" y="1994"/>
                  </a:lnTo>
                  <a:lnTo>
                    <a:pt x="887" y="1938"/>
                  </a:lnTo>
                  <a:lnTo>
                    <a:pt x="748" y="1883"/>
                  </a:lnTo>
                  <a:lnTo>
                    <a:pt x="637" y="1827"/>
                  </a:lnTo>
                  <a:lnTo>
                    <a:pt x="1" y="1412"/>
                  </a:lnTo>
                  <a:lnTo>
                    <a:pt x="499" y="1966"/>
                  </a:lnTo>
                  <a:lnTo>
                    <a:pt x="610" y="2104"/>
                  </a:lnTo>
                  <a:lnTo>
                    <a:pt x="721" y="2270"/>
                  </a:lnTo>
                  <a:lnTo>
                    <a:pt x="831" y="2492"/>
                  </a:lnTo>
                  <a:lnTo>
                    <a:pt x="997" y="2409"/>
                  </a:lnTo>
                  <a:lnTo>
                    <a:pt x="859" y="2132"/>
                  </a:lnTo>
                  <a:lnTo>
                    <a:pt x="859" y="2132"/>
                  </a:lnTo>
                  <a:lnTo>
                    <a:pt x="1108" y="2215"/>
                  </a:lnTo>
                  <a:lnTo>
                    <a:pt x="1385" y="2243"/>
                  </a:lnTo>
                  <a:lnTo>
                    <a:pt x="1523" y="2243"/>
                  </a:lnTo>
                  <a:lnTo>
                    <a:pt x="1662" y="2215"/>
                  </a:lnTo>
                  <a:lnTo>
                    <a:pt x="1828" y="2187"/>
                  </a:lnTo>
                  <a:lnTo>
                    <a:pt x="1994" y="2104"/>
                  </a:lnTo>
                  <a:lnTo>
                    <a:pt x="2077" y="2049"/>
                  </a:lnTo>
                  <a:lnTo>
                    <a:pt x="2132" y="1966"/>
                  </a:lnTo>
                  <a:lnTo>
                    <a:pt x="2160" y="1883"/>
                  </a:lnTo>
                  <a:lnTo>
                    <a:pt x="2160" y="1772"/>
                  </a:lnTo>
                  <a:lnTo>
                    <a:pt x="2132" y="1634"/>
                  </a:lnTo>
                  <a:lnTo>
                    <a:pt x="2077" y="1523"/>
                  </a:lnTo>
                  <a:lnTo>
                    <a:pt x="1883" y="1246"/>
                  </a:lnTo>
                  <a:lnTo>
                    <a:pt x="1634" y="969"/>
                  </a:lnTo>
                  <a:lnTo>
                    <a:pt x="1330" y="692"/>
                  </a:lnTo>
                  <a:lnTo>
                    <a:pt x="997" y="443"/>
                  </a:lnTo>
                  <a:lnTo>
                    <a:pt x="665" y="250"/>
                  </a:lnTo>
                  <a:lnTo>
                    <a:pt x="388" y="8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-1441600" y="6377775"/>
              <a:ext cx="184125" cy="467175"/>
            </a:xfrm>
            <a:custGeom>
              <a:avLst/>
              <a:gdLst/>
              <a:ahLst/>
              <a:cxnLst/>
              <a:rect l="l" t="t" r="r" b="b"/>
              <a:pathLst>
                <a:path w="7365" h="18687" extrusionOk="0">
                  <a:moveTo>
                    <a:pt x="3904" y="0"/>
                  </a:moveTo>
                  <a:lnTo>
                    <a:pt x="3406" y="1827"/>
                  </a:lnTo>
                  <a:lnTo>
                    <a:pt x="2271" y="6146"/>
                  </a:lnTo>
                  <a:lnTo>
                    <a:pt x="1634" y="8748"/>
                  </a:lnTo>
                  <a:lnTo>
                    <a:pt x="997" y="11350"/>
                  </a:lnTo>
                  <a:lnTo>
                    <a:pt x="471" y="13787"/>
                  </a:lnTo>
                  <a:lnTo>
                    <a:pt x="250" y="14866"/>
                  </a:lnTo>
                  <a:lnTo>
                    <a:pt x="84" y="15835"/>
                  </a:lnTo>
                  <a:lnTo>
                    <a:pt x="28" y="16250"/>
                  </a:lnTo>
                  <a:lnTo>
                    <a:pt x="1" y="16638"/>
                  </a:lnTo>
                  <a:lnTo>
                    <a:pt x="1" y="16998"/>
                  </a:lnTo>
                  <a:lnTo>
                    <a:pt x="28" y="17302"/>
                  </a:lnTo>
                  <a:lnTo>
                    <a:pt x="56" y="17552"/>
                  </a:lnTo>
                  <a:lnTo>
                    <a:pt x="112" y="17801"/>
                  </a:lnTo>
                  <a:lnTo>
                    <a:pt x="195" y="17995"/>
                  </a:lnTo>
                  <a:lnTo>
                    <a:pt x="305" y="18161"/>
                  </a:lnTo>
                  <a:lnTo>
                    <a:pt x="416" y="18327"/>
                  </a:lnTo>
                  <a:lnTo>
                    <a:pt x="527" y="18437"/>
                  </a:lnTo>
                  <a:lnTo>
                    <a:pt x="665" y="18520"/>
                  </a:lnTo>
                  <a:lnTo>
                    <a:pt x="804" y="18604"/>
                  </a:lnTo>
                  <a:lnTo>
                    <a:pt x="970" y="18659"/>
                  </a:lnTo>
                  <a:lnTo>
                    <a:pt x="1136" y="18687"/>
                  </a:lnTo>
                  <a:lnTo>
                    <a:pt x="1468" y="18687"/>
                  </a:lnTo>
                  <a:lnTo>
                    <a:pt x="1800" y="18631"/>
                  </a:lnTo>
                  <a:lnTo>
                    <a:pt x="2160" y="18548"/>
                  </a:lnTo>
                  <a:lnTo>
                    <a:pt x="2465" y="18437"/>
                  </a:lnTo>
                  <a:lnTo>
                    <a:pt x="2769" y="18299"/>
                  </a:lnTo>
                  <a:lnTo>
                    <a:pt x="3212" y="18050"/>
                  </a:lnTo>
                  <a:lnTo>
                    <a:pt x="3378" y="17967"/>
                  </a:lnTo>
                  <a:lnTo>
                    <a:pt x="3793" y="17469"/>
                  </a:lnTo>
                  <a:lnTo>
                    <a:pt x="4181" y="16970"/>
                  </a:lnTo>
                  <a:lnTo>
                    <a:pt x="4513" y="16417"/>
                  </a:lnTo>
                  <a:lnTo>
                    <a:pt x="4845" y="15808"/>
                  </a:lnTo>
                  <a:lnTo>
                    <a:pt x="5150" y="15198"/>
                  </a:lnTo>
                  <a:lnTo>
                    <a:pt x="5427" y="14562"/>
                  </a:lnTo>
                  <a:lnTo>
                    <a:pt x="5676" y="13925"/>
                  </a:lnTo>
                  <a:lnTo>
                    <a:pt x="5897" y="13233"/>
                  </a:lnTo>
                  <a:lnTo>
                    <a:pt x="6091" y="12541"/>
                  </a:lnTo>
                  <a:lnTo>
                    <a:pt x="6285" y="11849"/>
                  </a:lnTo>
                  <a:lnTo>
                    <a:pt x="6451" y="11157"/>
                  </a:lnTo>
                  <a:lnTo>
                    <a:pt x="6617" y="10437"/>
                  </a:lnTo>
                  <a:lnTo>
                    <a:pt x="6866" y="9025"/>
                  </a:lnTo>
                  <a:lnTo>
                    <a:pt x="7060" y="7641"/>
                  </a:lnTo>
                  <a:lnTo>
                    <a:pt x="7199" y="6312"/>
                  </a:lnTo>
                  <a:lnTo>
                    <a:pt x="7282" y="5094"/>
                  </a:lnTo>
                  <a:lnTo>
                    <a:pt x="7337" y="3959"/>
                  </a:lnTo>
                  <a:lnTo>
                    <a:pt x="7365" y="2962"/>
                  </a:lnTo>
                  <a:lnTo>
                    <a:pt x="7365" y="1551"/>
                  </a:lnTo>
                  <a:lnTo>
                    <a:pt x="7365" y="1025"/>
                  </a:lnTo>
                  <a:lnTo>
                    <a:pt x="7088" y="831"/>
                  </a:lnTo>
                  <a:lnTo>
                    <a:pt x="6783" y="665"/>
                  </a:lnTo>
                  <a:lnTo>
                    <a:pt x="6506" y="499"/>
                  </a:lnTo>
                  <a:lnTo>
                    <a:pt x="6202" y="388"/>
                  </a:lnTo>
                  <a:lnTo>
                    <a:pt x="5925" y="305"/>
                  </a:lnTo>
                  <a:lnTo>
                    <a:pt x="5621" y="222"/>
                  </a:lnTo>
                  <a:lnTo>
                    <a:pt x="5095" y="111"/>
                  </a:lnTo>
                  <a:lnTo>
                    <a:pt x="4624" y="28"/>
                  </a:lnTo>
                  <a:lnTo>
                    <a:pt x="42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-1441600" y="6377775"/>
              <a:ext cx="184125" cy="467175"/>
            </a:xfrm>
            <a:custGeom>
              <a:avLst/>
              <a:gdLst/>
              <a:ahLst/>
              <a:cxnLst/>
              <a:rect l="l" t="t" r="r" b="b"/>
              <a:pathLst>
                <a:path w="7365" h="18687" fill="none" extrusionOk="0">
                  <a:moveTo>
                    <a:pt x="3904" y="0"/>
                  </a:moveTo>
                  <a:lnTo>
                    <a:pt x="3904" y="0"/>
                  </a:lnTo>
                  <a:lnTo>
                    <a:pt x="4236" y="0"/>
                  </a:lnTo>
                  <a:lnTo>
                    <a:pt x="4624" y="28"/>
                  </a:lnTo>
                  <a:lnTo>
                    <a:pt x="5095" y="111"/>
                  </a:lnTo>
                  <a:lnTo>
                    <a:pt x="5621" y="222"/>
                  </a:lnTo>
                  <a:lnTo>
                    <a:pt x="5925" y="305"/>
                  </a:lnTo>
                  <a:lnTo>
                    <a:pt x="6202" y="388"/>
                  </a:lnTo>
                  <a:lnTo>
                    <a:pt x="6506" y="499"/>
                  </a:lnTo>
                  <a:lnTo>
                    <a:pt x="6783" y="665"/>
                  </a:lnTo>
                  <a:lnTo>
                    <a:pt x="7088" y="831"/>
                  </a:lnTo>
                  <a:lnTo>
                    <a:pt x="7365" y="1025"/>
                  </a:lnTo>
                  <a:lnTo>
                    <a:pt x="7365" y="1025"/>
                  </a:lnTo>
                  <a:lnTo>
                    <a:pt x="7365" y="1551"/>
                  </a:lnTo>
                  <a:lnTo>
                    <a:pt x="7365" y="2962"/>
                  </a:lnTo>
                  <a:lnTo>
                    <a:pt x="7337" y="3959"/>
                  </a:lnTo>
                  <a:lnTo>
                    <a:pt x="7282" y="5094"/>
                  </a:lnTo>
                  <a:lnTo>
                    <a:pt x="7199" y="6312"/>
                  </a:lnTo>
                  <a:lnTo>
                    <a:pt x="7060" y="7641"/>
                  </a:lnTo>
                  <a:lnTo>
                    <a:pt x="6866" y="9025"/>
                  </a:lnTo>
                  <a:lnTo>
                    <a:pt x="6617" y="10437"/>
                  </a:lnTo>
                  <a:lnTo>
                    <a:pt x="6451" y="11157"/>
                  </a:lnTo>
                  <a:lnTo>
                    <a:pt x="6285" y="11849"/>
                  </a:lnTo>
                  <a:lnTo>
                    <a:pt x="6091" y="12541"/>
                  </a:lnTo>
                  <a:lnTo>
                    <a:pt x="5897" y="13233"/>
                  </a:lnTo>
                  <a:lnTo>
                    <a:pt x="5676" y="13925"/>
                  </a:lnTo>
                  <a:lnTo>
                    <a:pt x="5427" y="14562"/>
                  </a:lnTo>
                  <a:lnTo>
                    <a:pt x="5150" y="15198"/>
                  </a:lnTo>
                  <a:lnTo>
                    <a:pt x="4845" y="15808"/>
                  </a:lnTo>
                  <a:lnTo>
                    <a:pt x="4513" y="16417"/>
                  </a:lnTo>
                  <a:lnTo>
                    <a:pt x="4181" y="16970"/>
                  </a:lnTo>
                  <a:lnTo>
                    <a:pt x="3793" y="17469"/>
                  </a:lnTo>
                  <a:lnTo>
                    <a:pt x="3378" y="17967"/>
                  </a:lnTo>
                  <a:lnTo>
                    <a:pt x="3378" y="17967"/>
                  </a:lnTo>
                  <a:lnTo>
                    <a:pt x="3212" y="18050"/>
                  </a:lnTo>
                  <a:lnTo>
                    <a:pt x="2769" y="18299"/>
                  </a:lnTo>
                  <a:lnTo>
                    <a:pt x="2465" y="18437"/>
                  </a:lnTo>
                  <a:lnTo>
                    <a:pt x="2160" y="18548"/>
                  </a:lnTo>
                  <a:lnTo>
                    <a:pt x="1800" y="18631"/>
                  </a:lnTo>
                  <a:lnTo>
                    <a:pt x="1468" y="18687"/>
                  </a:lnTo>
                  <a:lnTo>
                    <a:pt x="1136" y="18687"/>
                  </a:lnTo>
                  <a:lnTo>
                    <a:pt x="970" y="18659"/>
                  </a:lnTo>
                  <a:lnTo>
                    <a:pt x="804" y="18604"/>
                  </a:lnTo>
                  <a:lnTo>
                    <a:pt x="665" y="18520"/>
                  </a:lnTo>
                  <a:lnTo>
                    <a:pt x="527" y="18437"/>
                  </a:lnTo>
                  <a:lnTo>
                    <a:pt x="416" y="18327"/>
                  </a:lnTo>
                  <a:lnTo>
                    <a:pt x="305" y="18161"/>
                  </a:lnTo>
                  <a:lnTo>
                    <a:pt x="195" y="17995"/>
                  </a:lnTo>
                  <a:lnTo>
                    <a:pt x="112" y="17801"/>
                  </a:lnTo>
                  <a:lnTo>
                    <a:pt x="56" y="17552"/>
                  </a:lnTo>
                  <a:lnTo>
                    <a:pt x="28" y="17302"/>
                  </a:lnTo>
                  <a:lnTo>
                    <a:pt x="1" y="16998"/>
                  </a:lnTo>
                  <a:lnTo>
                    <a:pt x="1" y="16638"/>
                  </a:lnTo>
                  <a:lnTo>
                    <a:pt x="28" y="16250"/>
                  </a:lnTo>
                  <a:lnTo>
                    <a:pt x="84" y="15835"/>
                  </a:lnTo>
                  <a:lnTo>
                    <a:pt x="84" y="15835"/>
                  </a:lnTo>
                  <a:lnTo>
                    <a:pt x="250" y="14866"/>
                  </a:lnTo>
                  <a:lnTo>
                    <a:pt x="471" y="13787"/>
                  </a:lnTo>
                  <a:lnTo>
                    <a:pt x="997" y="11350"/>
                  </a:lnTo>
                  <a:lnTo>
                    <a:pt x="1634" y="8748"/>
                  </a:lnTo>
                  <a:lnTo>
                    <a:pt x="2271" y="6146"/>
                  </a:lnTo>
                  <a:lnTo>
                    <a:pt x="3406" y="1827"/>
                  </a:lnTo>
                  <a:lnTo>
                    <a:pt x="39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-1429825" y="6375700"/>
              <a:ext cx="175125" cy="336375"/>
            </a:xfrm>
            <a:custGeom>
              <a:avLst/>
              <a:gdLst/>
              <a:ahLst/>
              <a:cxnLst/>
              <a:rect l="l" t="t" r="r" b="b"/>
              <a:pathLst>
                <a:path w="7005" h="13455" extrusionOk="0">
                  <a:moveTo>
                    <a:pt x="3350" y="0"/>
                  </a:moveTo>
                  <a:lnTo>
                    <a:pt x="3350" y="56"/>
                  </a:lnTo>
                  <a:lnTo>
                    <a:pt x="2907" y="1523"/>
                  </a:lnTo>
                  <a:lnTo>
                    <a:pt x="2464" y="3101"/>
                  </a:lnTo>
                  <a:lnTo>
                    <a:pt x="1938" y="5011"/>
                  </a:lnTo>
                  <a:lnTo>
                    <a:pt x="1385" y="7143"/>
                  </a:lnTo>
                  <a:lnTo>
                    <a:pt x="831" y="9357"/>
                  </a:lnTo>
                  <a:lnTo>
                    <a:pt x="360" y="11489"/>
                  </a:lnTo>
                  <a:lnTo>
                    <a:pt x="167" y="12485"/>
                  </a:lnTo>
                  <a:lnTo>
                    <a:pt x="0" y="13427"/>
                  </a:lnTo>
                  <a:lnTo>
                    <a:pt x="194" y="13454"/>
                  </a:lnTo>
                  <a:lnTo>
                    <a:pt x="333" y="12568"/>
                  </a:lnTo>
                  <a:lnTo>
                    <a:pt x="526" y="11627"/>
                  </a:lnTo>
                  <a:lnTo>
                    <a:pt x="969" y="9606"/>
                  </a:lnTo>
                  <a:lnTo>
                    <a:pt x="1495" y="7502"/>
                  </a:lnTo>
                  <a:lnTo>
                    <a:pt x="2021" y="5454"/>
                  </a:lnTo>
                  <a:lnTo>
                    <a:pt x="2547" y="3571"/>
                  </a:lnTo>
                  <a:lnTo>
                    <a:pt x="2990" y="1966"/>
                  </a:lnTo>
                  <a:lnTo>
                    <a:pt x="3489" y="194"/>
                  </a:lnTo>
                  <a:lnTo>
                    <a:pt x="3987" y="194"/>
                  </a:lnTo>
                  <a:lnTo>
                    <a:pt x="4374" y="249"/>
                  </a:lnTo>
                  <a:lnTo>
                    <a:pt x="4817" y="332"/>
                  </a:lnTo>
                  <a:lnTo>
                    <a:pt x="5288" y="443"/>
                  </a:lnTo>
                  <a:lnTo>
                    <a:pt x="5786" y="609"/>
                  </a:lnTo>
                  <a:lnTo>
                    <a:pt x="6063" y="720"/>
                  </a:lnTo>
                  <a:lnTo>
                    <a:pt x="6312" y="831"/>
                  </a:lnTo>
                  <a:lnTo>
                    <a:pt x="6561" y="969"/>
                  </a:lnTo>
                  <a:lnTo>
                    <a:pt x="6783" y="1135"/>
                  </a:lnTo>
                  <a:lnTo>
                    <a:pt x="6811" y="2298"/>
                  </a:lnTo>
                  <a:lnTo>
                    <a:pt x="6783" y="3350"/>
                  </a:lnTo>
                  <a:lnTo>
                    <a:pt x="6728" y="4651"/>
                  </a:lnTo>
                  <a:lnTo>
                    <a:pt x="6644" y="6174"/>
                  </a:lnTo>
                  <a:lnTo>
                    <a:pt x="6478" y="7807"/>
                  </a:lnTo>
                  <a:lnTo>
                    <a:pt x="6368" y="8665"/>
                  </a:lnTo>
                  <a:lnTo>
                    <a:pt x="6229" y="9523"/>
                  </a:lnTo>
                  <a:lnTo>
                    <a:pt x="6063" y="10409"/>
                  </a:lnTo>
                  <a:lnTo>
                    <a:pt x="5869" y="11295"/>
                  </a:lnTo>
                  <a:lnTo>
                    <a:pt x="6063" y="11323"/>
                  </a:lnTo>
                  <a:lnTo>
                    <a:pt x="6257" y="10409"/>
                  </a:lnTo>
                  <a:lnTo>
                    <a:pt x="6423" y="9468"/>
                  </a:lnTo>
                  <a:lnTo>
                    <a:pt x="6561" y="8554"/>
                  </a:lnTo>
                  <a:lnTo>
                    <a:pt x="6672" y="7669"/>
                  </a:lnTo>
                  <a:lnTo>
                    <a:pt x="6783" y="6783"/>
                  </a:lnTo>
                  <a:lnTo>
                    <a:pt x="6838" y="5924"/>
                  </a:lnTo>
                  <a:lnTo>
                    <a:pt x="6949" y="4374"/>
                  </a:lnTo>
                  <a:lnTo>
                    <a:pt x="6977" y="3045"/>
                  </a:lnTo>
                  <a:lnTo>
                    <a:pt x="7004" y="2021"/>
                  </a:lnTo>
                  <a:lnTo>
                    <a:pt x="6977" y="1080"/>
                  </a:lnTo>
                  <a:lnTo>
                    <a:pt x="6977" y="1052"/>
                  </a:lnTo>
                  <a:lnTo>
                    <a:pt x="6949" y="1024"/>
                  </a:lnTo>
                  <a:lnTo>
                    <a:pt x="6672" y="831"/>
                  </a:lnTo>
                  <a:lnTo>
                    <a:pt x="6368" y="665"/>
                  </a:lnTo>
                  <a:lnTo>
                    <a:pt x="6091" y="526"/>
                  </a:lnTo>
                  <a:lnTo>
                    <a:pt x="5786" y="388"/>
                  </a:lnTo>
                  <a:lnTo>
                    <a:pt x="5509" y="305"/>
                  </a:lnTo>
                  <a:lnTo>
                    <a:pt x="5205" y="222"/>
                  </a:lnTo>
                  <a:lnTo>
                    <a:pt x="4679" y="83"/>
                  </a:lnTo>
                  <a:lnTo>
                    <a:pt x="4181" y="28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extrusionOk="0">
                  <a:moveTo>
                    <a:pt x="1994" y="0"/>
                  </a:moveTo>
                  <a:lnTo>
                    <a:pt x="1523" y="28"/>
                  </a:lnTo>
                  <a:lnTo>
                    <a:pt x="1080" y="84"/>
                  </a:lnTo>
                  <a:lnTo>
                    <a:pt x="720" y="139"/>
                  </a:lnTo>
                  <a:lnTo>
                    <a:pt x="416" y="194"/>
                  </a:lnTo>
                  <a:lnTo>
                    <a:pt x="194" y="277"/>
                  </a:lnTo>
                  <a:lnTo>
                    <a:pt x="56" y="360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388"/>
                  </a:lnTo>
                  <a:lnTo>
                    <a:pt x="4928" y="360"/>
                  </a:lnTo>
                  <a:lnTo>
                    <a:pt x="4790" y="277"/>
                  </a:lnTo>
                  <a:lnTo>
                    <a:pt x="4568" y="194"/>
                  </a:lnTo>
                  <a:lnTo>
                    <a:pt x="4264" y="139"/>
                  </a:lnTo>
                  <a:lnTo>
                    <a:pt x="3876" y="84"/>
                  </a:lnTo>
                  <a:lnTo>
                    <a:pt x="3461" y="28"/>
                  </a:lnTo>
                  <a:lnTo>
                    <a:pt x="29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fill="none" extrusionOk="0">
                  <a:moveTo>
                    <a:pt x="2492" y="0"/>
                  </a:moveTo>
                  <a:lnTo>
                    <a:pt x="2492" y="0"/>
                  </a:lnTo>
                  <a:lnTo>
                    <a:pt x="1994" y="0"/>
                  </a:lnTo>
                  <a:lnTo>
                    <a:pt x="1523" y="28"/>
                  </a:lnTo>
                  <a:lnTo>
                    <a:pt x="1080" y="84"/>
                  </a:lnTo>
                  <a:lnTo>
                    <a:pt x="720" y="139"/>
                  </a:lnTo>
                  <a:lnTo>
                    <a:pt x="416" y="194"/>
                  </a:lnTo>
                  <a:lnTo>
                    <a:pt x="194" y="277"/>
                  </a:lnTo>
                  <a:lnTo>
                    <a:pt x="56" y="360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492" y="886"/>
                  </a:lnTo>
                  <a:lnTo>
                    <a:pt x="2492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443"/>
                  </a:lnTo>
                  <a:lnTo>
                    <a:pt x="4983" y="388"/>
                  </a:lnTo>
                  <a:lnTo>
                    <a:pt x="4928" y="360"/>
                  </a:lnTo>
                  <a:lnTo>
                    <a:pt x="4790" y="277"/>
                  </a:lnTo>
                  <a:lnTo>
                    <a:pt x="4568" y="194"/>
                  </a:lnTo>
                  <a:lnTo>
                    <a:pt x="4264" y="139"/>
                  </a:lnTo>
                  <a:lnTo>
                    <a:pt x="3876" y="84"/>
                  </a:lnTo>
                  <a:lnTo>
                    <a:pt x="3461" y="28"/>
                  </a:lnTo>
                  <a:lnTo>
                    <a:pt x="2990" y="0"/>
                  </a:lnTo>
                  <a:lnTo>
                    <a:pt x="2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extrusionOk="0">
                  <a:moveTo>
                    <a:pt x="2492" y="0"/>
                  </a:moveTo>
                  <a:lnTo>
                    <a:pt x="1661" y="28"/>
                  </a:lnTo>
                  <a:lnTo>
                    <a:pt x="942" y="111"/>
                  </a:lnTo>
                  <a:lnTo>
                    <a:pt x="554" y="167"/>
                  </a:lnTo>
                  <a:lnTo>
                    <a:pt x="250" y="250"/>
                  </a:lnTo>
                  <a:lnTo>
                    <a:pt x="56" y="333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56" y="388"/>
                  </a:lnTo>
                  <a:lnTo>
                    <a:pt x="4845" y="305"/>
                  </a:lnTo>
                  <a:lnTo>
                    <a:pt x="4679" y="222"/>
                  </a:lnTo>
                  <a:lnTo>
                    <a:pt x="4430" y="167"/>
                  </a:lnTo>
                  <a:lnTo>
                    <a:pt x="4125" y="111"/>
                  </a:lnTo>
                  <a:lnTo>
                    <a:pt x="3378" y="28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fill="none" extrusionOk="0">
                  <a:moveTo>
                    <a:pt x="2492" y="0"/>
                  </a:moveTo>
                  <a:lnTo>
                    <a:pt x="2492" y="0"/>
                  </a:lnTo>
                  <a:lnTo>
                    <a:pt x="1661" y="28"/>
                  </a:lnTo>
                  <a:lnTo>
                    <a:pt x="942" y="111"/>
                  </a:lnTo>
                  <a:lnTo>
                    <a:pt x="942" y="111"/>
                  </a:lnTo>
                  <a:lnTo>
                    <a:pt x="554" y="167"/>
                  </a:lnTo>
                  <a:lnTo>
                    <a:pt x="250" y="250"/>
                  </a:lnTo>
                  <a:lnTo>
                    <a:pt x="56" y="333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492" y="886"/>
                  </a:lnTo>
                  <a:lnTo>
                    <a:pt x="2492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443"/>
                  </a:lnTo>
                  <a:lnTo>
                    <a:pt x="4956" y="388"/>
                  </a:lnTo>
                  <a:lnTo>
                    <a:pt x="4956" y="388"/>
                  </a:lnTo>
                  <a:lnTo>
                    <a:pt x="4845" y="305"/>
                  </a:lnTo>
                  <a:lnTo>
                    <a:pt x="4679" y="222"/>
                  </a:lnTo>
                  <a:lnTo>
                    <a:pt x="4430" y="167"/>
                  </a:lnTo>
                  <a:lnTo>
                    <a:pt x="4125" y="111"/>
                  </a:lnTo>
                  <a:lnTo>
                    <a:pt x="3378" y="28"/>
                  </a:lnTo>
                  <a:lnTo>
                    <a:pt x="2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-981350" y="6179150"/>
              <a:ext cx="101750" cy="218725"/>
            </a:xfrm>
            <a:custGeom>
              <a:avLst/>
              <a:gdLst/>
              <a:ahLst/>
              <a:cxnLst/>
              <a:rect l="l" t="t" r="r" b="b"/>
              <a:pathLst>
                <a:path w="4070" h="8749" extrusionOk="0">
                  <a:moveTo>
                    <a:pt x="2437" y="0"/>
                  </a:moveTo>
                  <a:lnTo>
                    <a:pt x="0" y="249"/>
                  </a:lnTo>
                  <a:lnTo>
                    <a:pt x="56" y="720"/>
                  </a:lnTo>
                  <a:lnTo>
                    <a:pt x="2492" y="471"/>
                  </a:lnTo>
                  <a:lnTo>
                    <a:pt x="2603" y="471"/>
                  </a:lnTo>
                  <a:lnTo>
                    <a:pt x="2713" y="498"/>
                  </a:lnTo>
                  <a:lnTo>
                    <a:pt x="2824" y="554"/>
                  </a:lnTo>
                  <a:lnTo>
                    <a:pt x="2935" y="609"/>
                  </a:lnTo>
                  <a:lnTo>
                    <a:pt x="3018" y="692"/>
                  </a:lnTo>
                  <a:lnTo>
                    <a:pt x="3073" y="803"/>
                  </a:lnTo>
                  <a:lnTo>
                    <a:pt x="3129" y="914"/>
                  </a:lnTo>
                  <a:lnTo>
                    <a:pt x="3156" y="1052"/>
                  </a:lnTo>
                  <a:lnTo>
                    <a:pt x="3599" y="8748"/>
                  </a:lnTo>
                  <a:lnTo>
                    <a:pt x="4070" y="8720"/>
                  </a:lnTo>
                  <a:lnTo>
                    <a:pt x="3627" y="997"/>
                  </a:lnTo>
                  <a:lnTo>
                    <a:pt x="3572" y="803"/>
                  </a:lnTo>
                  <a:lnTo>
                    <a:pt x="3516" y="609"/>
                  </a:lnTo>
                  <a:lnTo>
                    <a:pt x="3405" y="415"/>
                  </a:lnTo>
                  <a:lnTo>
                    <a:pt x="3239" y="249"/>
                  </a:lnTo>
                  <a:lnTo>
                    <a:pt x="3073" y="138"/>
                  </a:lnTo>
                  <a:lnTo>
                    <a:pt x="2879" y="5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-928750" y="6261500"/>
              <a:ext cx="124600" cy="209025"/>
            </a:xfrm>
            <a:custGeom>
              <a:avLst/>
              <a:gdLst/>
              <a:ahLst/>
              <a:cxnLst/>
              <a:rect l="l" t="t" r="r" b="b"/>
              <a:pathLst>
                <a:path w="4984" h="8361" extrusionOk="0">
                  <a:moveTo>
                    <a:pt x="0" y="0"/>
                  </a:moveTo>
                  <a:lnTo>
                    <a:pt x="0" y="56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0" y="0"/>
                  </a:lnTo>
                  <a:close/>
                  <a:moveTo>
                    <a:pt x="4983" y="0"/>
                  </a:moveTo>
                  <a:lnTo>
                    <a:pt x="4979" y="58"/>
                  </a:lnTo>
                  <a:lnTo>
                    <a:pt x="4979" y="58"/>
                  </a:lnTo>
                  <a:lnTo>
                    <a:pt x="4983" y="56"/>
                  </a:lnTo>
                  <a:lnTo>
                    <a:pt x="4983" y="0"/>
                  </a:lnTo>
                  <a:close/>
                  <a:moveTo>
                    <a:pt x="5" y="58"/>
                  </a:moveTo>
                  <a:lnTo>
                    <a:pt x="609" y="7420"/>
                  </a:lnTo>
                  <a:lnTo>
                    <a:pt x="637" y="7613"/>
                  </a:lnTo>
                  <a:lnTo>
                    <a:pt x="720" y="7779"/>
                  </a:lnTo>
                  <a:lnTo>
                    <a:pt x="803" y="7946"/>
                  </a:lnTo>
                  <a:lnTo>
                    <a:pt x="942" y="8084"/>
                  </a:lnTo>
                  <a:lnTo>
                    <a:pt x="1080" y="8195"/>
                  </a:lnTo>
                  <a:lnTo>
                    <a:pt x="1246" y="8278"/>
                  </a:lnTo>
                  <a:lnTo>
                    <a:pt x="1440" y="8333"/>
                  </a:lnTo>
                  <a:lnTo>
                    <a:pt x="1634" y="8361"/>
                  </a:lnTo>
                  <a:lnTo>
                    <a:pt x="3322" y="8361"/>
                  </a:lnTo>
                  <a:lnTo>
                    <a:pt x="3544" y="8333"/>
                  </a:lnTo>
                  <a:lnTo>
                    <a:pt x="3710" y="8278"/>
                  </a:lnTo>
                  <a:lnTo>
                    <a:pt x="3876" y="8195"/>
                  </a:lnTo>
                  <a:lnTo>
                    <a:pt x="4042" y="8084"/>
                  </a:lnTo>
                  <a:lnTo>
                    <a:pt x="4153" y="7946"/>
                  </a:lnTo>
                  <a:lnTo>
                    <a:pt x="4264" y="7779"/>
                  </a:lnTo>
                  <a:lnTo>
                    <a:pt x="4347" y="7613"/>
                  </a:lnTo>
                  <a:lnTo>
                    <a:pt x="4374" y="7420"/>
                  </a:lnTo>
                  <a:lnTo>
                    <a:pt x="4979" y="58"/>
                  </a:lnTo>
                  <a:lnTo>
                    <a:pt x="4979" y="58"/>
                  </a:lnTo>
                  <a:lnTo>
                    <a:pt x="4928" y="83"/>
                  </a:lnTo>
                  <a:lnTo>
                    <a:pt x="4790" y="167"/>
                  </a:lnTo>
                  <a:lnTo>
                    <a:pt x="4568" y="250"/>
                  </a:lnTo>
                  <a:lnTo>
                    <a:pt x="4264" y="333"/>
                  </a:lnTo>
                  <a:lnTo>
                    <a:pt x="3876" y="388"/>
                  </a:lnTo>
                  <a:lnTo>
                    <a:pt x="3461" y="416"/>
                  </a:lnTo>
                  <a:lnTo>
                    <a:pt x="2990" y="443"/>
                  </a:lnTo>
                  <a:lnTo>
                    <a:pt x="1994" y="443"/>
                  </a:lnTo>
                  <a:lnTo>
                    <a:pt x="1523" y="416"/>
                  </a:lnTo>
                  <a:lnTo>
                    <a:pt x="1080" y="388"/>
                  </a:lnTo>
                  <a:lnTo>
                    <a:pt x="720" y="333"/>
                  </a:lnTo>
                  <a:lnTo>
                    <a:pt x="416" y="250"/>
                  </a:lnTo>
                  <a:lnTo>
                    <a:pt x="194" y="167"/>
                  </a:lnTo>
                  <a:lnTo>
                    <a:pt x="56" y="83"/>
                  </a:lnTo>
                  <a:lnTo>
                    <a:pt x="5" y="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-811100" y="6346625"/>
              <a:ext cx="117000" cy="266475"/>
            </a:xfrm>
            <a:custGeom>
              <a:avLst/>
              <a:gdLst/>
              <a:ahLst/>
              <a:cxnLst/>
              <a:rect l="l" t="t" r="r" b="b"/>
              <a:pathLst>
                <a:path w="4680" h="10659" extrusionOk="0">
                  <a:moveTo>
                    <a:pt x="1994" y="0"/>
                  </a:moveTo>
                  <a:lnTo>
                    <a:pt x="1" y="1634"/>
                  </a:lnTo>
                  <a:lnTo>
                    <a:pt x="84" y="4291"/>
                  </a:lnTo>
                  <a:lnTo>
                    <a:pt x="167" y="6451"/>
                  </a:lnTo>
                  <a:lnTo>
                    <a:pt x="250" y="8167"/>
                  </a:lnTo>
                  <a:lnTo>
                    <a:pt x="333" y="8776"/>
                  </a:lnTo>
                  <a:lnTo>
                    <a:pt x="360" y="9081"/>
                  </a:lnTo>
                  <a:lnTo>
                    <a:pt x="443" y="9330"/>
                  </a:lnTo>
                  <a:lnTo>
                    <a:pt x="527" y="9579"/>
                  </a:lnTo>
                  <a:lnTo>
                    <a:pt x="637" y="9828"/>
                  </a:lnTo>
                  <a:lnTo>
                    <a:pt x="776" y="10022"/>
                  </a:lnTo>
                  <a:lnTo>
                    <a:pt x="942" y="10216"/>
                  </a:lnTo>
                  <a:lnTo>
                    <a:pt x="1163" y="10382"/>
                  </a:lnTo>
                  <a:lnTo>
                    <a:pt x="1385" y="10493"/>
                  </a:lnTo>
                  <a:lnTo>
                    <a:pt x="1662" y="10576"/>
                  </a:lnTo>
                  <a:lnTo>
                    <a:pt x="1994" y="10631"/>
                  </a:lnTo>
                  <a:lnTo>
                    <a:pt x="2354" y="10659"/>
                  </a:lnTo>
                  <a:lnTo>
                    <a:pt x="2769" y="10631"/>
                  </a:lnTo>
                  <a:lnTo>
                    <a:pt x="3212" y="10576"/>
                  </a:lnTo>
                  <a:lnTo>
                    <a:pt x="3738" y="10465"/>
                  </a:lnTo>
                  <a:lnTo>
                    <a:pt x="3987" y="10382"/>
                  </a:lnTo>
                  <a:lnTo>
                    <a:pt x="4181" y="10216"/>
                  </a:lnTo>
                  <a:lnTo>
                    <a:pt x="4347" y="10050"/>
                  </a:lnTo>
                  <a:lnTo>
                    <a:pt x="4485" y="9800"/>
                  </a:lnTo>
                  <a:lnTo>
                    <a:pt x="4568" y="9524"/>
                  </a:lnTo>
                  <a:lnTo>
                    <a:pt x="4624" y="9219"/>
                  </a:lnTo>
                  <a:lnTo>
                    <a:pt x="4651" y="8887"/>
                  </a:lnTo>
                  <a:lnTo>
                    <a:pt x="4679" y="8527"/>
                  </a:lnTo>
                  <a:lnTo>
                    <a:pt x="4651" y="8139"/>
                  </a:lnTo>
                  <a:lnTo>
                    <a:pt x="4596" y="7724"/>
                  </a:lnTo>
                  <a:lnTo>
                    <a:pt x="4541" y="7281"/>
                  </a:lnTo>
                  <a:lnTo>
                    <a:pt x="4430" y="6838"/>
                  </a:lnTo>
                  <a:lnTo>
                    <a:pt x="4208" y="5897"/>
                  </a:lnTo>
                  <a:lnTo>
                    <a:pt x="3932" y="4956"/>
                  </a:lnTo>
                  <a:lnTo>
                    <a:pt x="3627" y="4015"/>
                  </a:lnTo>
                  <a:lnTo>
                    <a:pt x="3295" y="3101"/>
                  </a:lnTo>
                  <a:lnTo>
                    <a:pt x="2963" y="2271"/>
                  </a:lnTo>
                  <a:lnTo>
                    <a:pt x="2658" y="1523"/>
                  </a:lnTo>
                  <a:lnTo>
                    <a:pt x="2188" y="416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-813875" y="6387450"/>
              <a:ext cx="11800" cy="164050"/>
            </a:xfrm>
            <a:custGeom>
              <a:avLst/>
              <a:gdLst/>
              <a:ahLst/>
              <a:cxnLst/>
              <a:rect l="l" t="t" r="r" b="b"/>
              <a:pathLst>
                <a:path w="472" h="6562" extrusionOk="0">
                  <a:moveTo>
                    <a:pt x="1" y="1"/>
                  </a:moveTo>
                  <a:lnTo>
                    <a:pt x="112" y="2686"/>
                  </a:lnTo>
                  <a:lnTo>
                    <a:pt x="195" y="4845"/>
                  </a:lnTo>
                  <a:lnTo>
                    <a:pt x="278" y="6562"/>
                  </a:lnTo>
                  <a:lnTo>
                    <a:pt x="471" y="6534"/>
                  </a:lnTo>
                  <a:lnTo>
                    <a:pt x="388" y="4818"/>
                  </a:lnTo>
                  <a:lnTo>
                    <a:pt x="305" y="265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-839475" y="6327250"/>
              <a:ext cx="86525" cy="82375"/>
            </a:xfrm>
            <a:custGeom>
              <a:avLst/>
              <a:gdLst/>
              <a:ahLst/>
              <a:cxnLst/>
              <a:rect l="l" t="t" r="r" b="b"/>
              <a:pathLst>
                <a:path w="3461" h="3295" extrusionOk="0">
                  <a:moveTo>
                    <a:pt x="1745" y="0"/>
                  </a:moveTo>
                  <a:lnTo>
                    <a:pt x="1440" y="111"/>
                  </a:lnTo>
                  <a:lnTo>
                    <a:pt x="1136" y="249"/>
                  </a:lnTo>
                  <a:lnTo>
                    <a:pt x="776" y="443"/>
                  </a:lnTo>
                  <a:lnTo>
                    <a:pt x="610" y="554"/>
                  </a:lnTo>
                  <a:lnTo>
                    <a:pt x="443" y="720"/>
                  </a:lnTo>
                  <a:lnTo>
                    <a:pt x="305" y="886"/>
                  </a:lnTo>
                  <a:lnTo>
                    <a:pt x="167" y="1052"/>
                  </a:lnTo>
                  <a:lnTo>
                    <a:pt x="84" y="1274"/>
                  </a:lnTo>
                  <a:lnTo>
                    <a:pt x="28" y="1495"/>
                  </a:lnTo>
                  <a:lnTo>
                    <a:pt x="1" y="1744"/>
                  </a:lnTo>
                  <a:lnTo>
                    <a:pt x="56" y="2021"/>
                  </a:lnTo>
                  <a:lnTo>
                    <a:pt x="139" y="2298"/>
                  </a:lnTo>
                  <a:lnTo>
                    <a:pt x="250" y="2520"/>
                  </a:lnTo>
                  <a:lnTo>
                    <a:pt x="416" y="2713"/>
                  </a:lnTo>
                  <a:lnTo>
                    <a:pt x="610" y="2879"/>
                  </a:lnTo>
                  <a:lnTo>
                    <a:pt x="803" y="3018"/>
                  </a:lnTo>
                  <a:lnTo>
                    <a:pt x="1025" y="3101"/>
                  </a:lnTo>
                  <a:lnTo>
                    <a:pt x="1246" y="3184"/>
                  </a:lnTo>
                  <a:lnTo>
                    <a:pt x="1495" y="3239"/>
                  </a:lnTo>
                  <a:lnTo>
                    <a:pt x="1745" y="3267"/>
                  </a:lnTo>
                  <a:lnTo>
                    <a:pt x="1994" y="3295"/>
                  </a:lnTo>
                  <a:lnTo>
                    <a:pt x="2437" y="3295"/>
                  </a:lnTo>
                  <a:lnTo>
                    <a:pt x="2852" y="3267"/>
                  </a:lnTo>
                  <a:lnTo>
                    <a:pt x="3129" y="3212"/>
                  </a:lnTo>
                  <a:lnTo>
                    <a:pt x="3184" y="3212"/>
                  </a:lnTo>
                  <a:lnTo>
                    <a:pt x="3240" y="3156"/>
                  </a:lnTo>
                  <a:lnTo>
                    <a:pt x="3323" y="3046"/>
                  </a:lnTo>
                  <a:lnTo>
                    <a:pt x="3378" y="2879"/>
                  </a:lnTo>
                  <a:lnTo>
                    <a:pt x="3433" y="2658"/>
                  </a:lnTo>
                  <a:lnTo>
                    <a:pt x="3461" y="2381"/>
                  </a:lnTo>
                  <a:lnTo>
                    <a:pt x="3461" y="2104"/>
                  </a:lnTo>
                  <a:lnTo>
                    <a:pt x="3433" y="1800"/>
                  </a:lnTo>
                  <a:lnTo>
                    <a:pt x="3378" y="1495"/>
                  </a:lnTo>
                  <a:lnTo>
                    <a:pt x="3323" y="1191"/>
                  </a:lnTo>
                  <a:lnTo>
                    <a:pt x="3212" y="914"/>
                  </a:lnTo>
                  <a:lnTo>
                    <a:pt x="3046" y="637"/>
                  </a:lnTo>
                  <a:lnTo>
                    <a:pt x="2880" y="416"/>
                  </a:lnTo>
                  <a:lnTo>
                    <a:pt x="2658" y="222"/>
                  </a:lnTo>
                  <a:lnTo>
                    <a:pt x="2520" y="139"/>
                  </a:lnTo>
                  <a:lnTo>
                    <a:pt x="2409" y="83"/>
                  </a:lnTo>
                  <a:lnTo>
                    <a:pt x="2243" y="28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-839475" y="6345925"/>
              <a:ext cx="37400" cy="20800"/>
            </a:xfrm>
            <a:custGeom>
              <a:avLst/>
              <a:gdLst/>
              <a:ahLst/>
              <a:cxnLst/>
              <a:rect l="l" t="t" r="r" b="b"/>
              <a:pathLst>
                <a:path w="1496" h="832" extrusionOk="0">
                  <a:moveTo>
                    <a:pt x="1412" y="1"/>
                  </a:moveTo>
                  <a:lnTo>
                    <a:pt x="1" y="665"/>
                  </a:lnTo>
                  <a:lnTo>
                    <a:pt x="56" y="831"/>
                  </a:lnTo>
                  <a:lnTo>
                    <a:pt x="1495" y="167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-838775" y="6366000"/>
              <a:ext cx="43625" cy="14550"/>
            </a:xfrm>
            <a:custGeom>
              <a:avLst/>
              <a:gdLst/>
              <a:ahLst/>
              <a:cxnLst/>
              <a:rect l="l" t="t" r="r" b="b"/>
              <a:pathLst>
                <a:path w="1745" h="582" extrusionOk="0">
                  <a:moveTo>
                    <a:pt x="1689" y="1"/>
                  </a:moveTo>
                  <a:lnTo>
                    <a:pt x="0" y="388"/>
                  </a:lnTo>
                  <a:lnTo>
                    <a:pt x="56" y="582"/>
                  </a:lnTo>
                  <a:lnTo>
                    <a:pt x="1744" y="194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-829775" y="6385375"/>
              <a:ext cx="44300" cy="12500"/>
            </a:xfrm>
            <a:custGeom>
              <a:avLst/>
              <a:gdLst/>
              <a:ahLst/>
              <a:cxnLst/>
              <a:rect l="l" t="t" r="r" b="b"/>
              <a:pathLst>
                <a:path w="1772" h="500" extrusionOk="0">
                  <a:moveTo>
                    <a:pt x="1744" y="1"/>
                  </a:moveTo>
                  <a:lnTo>
                    <a:pt x="0" y="305"/>
                  </a:lnTo>
                  <a:lnTo>
                    <a:pt x="28" y="499"/>
                  </a:lnTo>
                  <a:lnTo>
                    <a:pt x="1772" y="167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29"/>
          <p:cNvGrpSpPr/>
          <p:nvPr/>
        </p:nvGrpSpPr>
        <p:grpSpPr>
          <a:xfrm>
            <a:off x="707685" y="3607531"/>
            <a:ext cx="846535" cy="846535"/>
            <a:chOff x="908725" y="3268275"/>
            <a:chExt cx="846450" cy="846450"/>
          </a:xfrm>
        </p:grpSpPr>
        <p:sp>
          <p:nvSpPr>
            <p:cNvPr id="1864" name="Google Shape;1864;p29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19" y="3670004"/>
            <a:ext cx="3252813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What do you think of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988051" y="3962772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very funny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3962772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very funny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13C96-F47E-232B-9D44-980925DB4F8C}"/>
              </a:ext>
            </a:extLst>
          </p:cNvPr>
          <p:cNvSpPr txBox="1"/>
          <p:nvPr/>
        </p:nvSpPr>
        <p:spPr>
          <a:xfrm>
            <a:off x="7078131" y="2435134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1CC4D-2072-2AFA-81C6-8A036BC6C6D4}"/>
              </a:ext>
            </a:extLst>
          </p:cNvPr>
          <p:cNvSpPr txBox="1"/>
          <p:nvPr/>
        </p:nvSpPr>
        <p:spPr>
          <a:xfrm>
            <a:off x="7078131" y="3154801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Bill Harris</a:t>
            </a:r>
          </a:p>
        </p:txBody>
      </p:sp>
    </p:spTree>
    <p:extLst>
      <p:ext uri="{BB962C8B-B14F-4D97-AF65-F5344CB8AC3E}">
        <p14:creationId xmlns:p14="http://schemas.microsoft.com/office/powerpoint/2010/main" val="18025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58279972-44C1-BE1B-C1C0-348CF2674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6554814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groups. Do a survey about your group members’ </a:t>
            </a:r>
            <a:r>
              <a:rPr lang="en-US" sz="2400" dirty="0" err="1"/>
              <a:t>favourite</a:t>
            </a:r>
            <a:r>
              <a:rPr lang="en-US" sz="2400" dirty="0"/>
              <a:t> films.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F34836-8C42-4D9B-0811-608A000EE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1848"/>
              </p:ext>
            </p:extLst>
          </p:nvPr>
        </p:nvGraphicFramePr>
        <p:xfrm>
          <a:off x="1310719" y="939800"/>
          <a:ext cx="7240616" cy="363763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810154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3922558674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2014199916"/>
                    </a:ext>
                  </a:extLst>
                </a:gridCol>
              </a:tblGrid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Member’s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6A6841-F2DC-106C-3175-52B3D8D2E7A2}"/>
              </a:ext>
            </a:extLst>
          </p:cNvPr>
          <p:cNvSpPr txBox="1"/>
          <p:nvPr/>
        </p:nvSpPr>
        <p:spPr>
          <a:xfrm>
            <a:off x="3147986" y="1063766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DEF3D-9D5D-FFE8-AF8A-47EA12D86A56}"/>
              </a:ext>
            </a:extLst>
          </p:cNvPr>
          <p:cNvSpPr txBox="1"/>
          <p:nvPr/>
        </p:nvSpPr>
        <p:spPr>
          <a:xfrm>
            <a:off x="3147986" y="1819466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F8A32-AF91-135E-81BB-991CB983F09D}"/>
              </a:ext>
            </a:extLst>
          </p:cNvPr>
          <p:cNvSpPr txBox="1"/>
          <p:nvPr/>
        </p:nvSpPr>
        <p:spPr>
          <a:xfrm>
            <a:off x="3147986" y="4052871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very funny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F4C39-D88B-1008-34EA-0AD6A64FE241}"/>
              </a:ext>
            </a:extLst>
          </p:cNvPr>
          <p:cNvSpPr txBox="1"/>
          <p:nvPr/>
        </p:nvSpPr>
        <p:spPr>
          <a:xfrm>
            <a:off x="3147986" y="2525233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comedy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FFE46-7885-DF8F-EB59-0F607F96EEC0}"/>
              </a:ext>
            </a:extLst>
          </p:cNvPr>
          <p:cNvSpPr txBox="1"/>
          <p:nvPr/>
        </p:nvSpPr>
        <p:spPr>
          <a:xfrm>
            <a:off x="3147986" y="3244900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Bill Harris</a:t>
            </a:r>
          </a:p>
        </p:txBody>
      </p:sp>
      <p:pic>
        <p:nvPicPr>
          <p:cNvPr id="10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654B8CFF-0F97-947A-8798-275DBFEB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7500" y="115456"/>
            <a:ext cx="1313835" cy="7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" name="Google Shape;3819;p44"/>
          <p:cNvGrpSpPr/>
          <p:nvPr/>
        </p:nvGrpSpPr>
        <p:grpSpPr>
          <a:xfrm>
            <a:off x="6546674" y="454419"/>
            <a:ext cx="3775537" cy="4865206"/>
            <a:chOff x="6013274" y="482994"/>
            <a:chExt cx="3775537" cy="4865206"/>
          </a:xfrm>
        </p:grpSpPr>
        <p:grpSp>
          <p:nvGrpSpPr>
            <p:cNvPr id="3820" name="Google Shape;3820;p4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3821" name="Google Shape;3821;p4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22" name="Google Shape;3822;p4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3823" name="Google Shape;3823;p4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4" name="Google Shape;3824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5" name="Google Shape;3825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6" name="Google Shape;3826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8" name="Google Shape;3828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9" name="Google Shape;3829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1" name="Google Shape;3831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2" name="Google Shape;3832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0" name="Google Shape;3840;p4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1" name="Google Shape;3841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3" name="Google Shape;3843;p4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4" name="Google Shape;3844;p4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5" name="Google Shape;3845;p4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6" name="Google Shape;3846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7" name="Google Shape;3847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8" name="Google Shape;3848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9" name="Google Shape;3849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0" name="Google Shape;3850;p4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1" name="Google Shape;3851;p4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2" name="Google Shape;3852;p4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3" name="Google Shape;3853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4" name="Google Shape;3854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5" name="Google Shape;3855;p4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6" name="Google Shape;3856;p4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7" name="Google Shape;3857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8" name="Google Shape;3858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9" name="Google Shape;3859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0" name="Google Shape;3860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1" name="Google Shape;3861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2" name="Google Shape;3862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3" name="Google Shape;3863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4" name="Google Shape;3864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5" name="Google Shape;3865;p4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6" name="Google Shape;3866;p4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7" name="Google Shape;3867;p44"/>
          <p:cNvGrpSpPr/>
          <p:nvPr/>
        </p:nvGrpSpPr>
        <p:grpSpPr>
          <a:xfrm flipH="1">
            <a:off x="-1054051" y="454419"/>
            <a:ext cx="3775537" cy="4865206"/>
            <a:chOff x="6013274" y="482994"/>
            <a:chExt cx="3775537" cy="4865206"/>
          </a:xfrm>
        </p:grpSpPr>
        <p:grpSp>
          <p:nvGrpSpPr>
            <p:cNvPr id="3868" name="Google Shape;3868;p4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3869" name="Google Shape;3869;p4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70" name="Google Shape;3870;p4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3871" name="Google Shape;3871;p4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2" name="Google Shape;3872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3" name="Google Shape;3873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4" name="Google Shape;3874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5" name="Google Shape;3875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6" name="Google Shape;3876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7" name="Google Shape;3877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8" name="Google Shape;3878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9" name="Google Shape;3879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0" name="Google Shape;3880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1" name="Google Shape;3881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2" name="Google Shape;3882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3" name="Google Shape;3883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4" name="Google Shape;3884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5" name="Google Shape;3885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6" name="Google Shape;3886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7" name="Google Shape;3887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8" name="Google Shape;3888;p4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9" name="Google Shape;3889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0" name="Google Shape;3890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1" name="Google Shape;3891;p4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2" name="Google Shape;3892;p4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3" name="Google Shape;3893;p4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4" name="Google Shape;3894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5" name="Google Shape;3895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6" name="Google Shape;3896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7" name="Google Shape;3897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4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9" name="Google Shape;3899;p4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0" name="Google Shape;3900;p4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2" name="Google Shape;3902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3" name="Google Shape;3903;p4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4" name="Google Shape;3904;p4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5" name="Google Shape;3905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6" name="Google Shape;3906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7" name="Google Shape;3907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8" name="Google Shape;3908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9" name="Google Shape;3909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0" name="Google Shape;3910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1" name="Google Shape;3911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2" name="Google Shape;3912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4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14" name="Google Shape;3914;p4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70;p30">
            <a:extLst>
              <a:ext uri="{FF2B5EF4-FFF2-40B4-BE49-F238E27FC236}">
                <a16:creationId xmlns:a16="http://schemas.microsoft.com/office/drawing/2014/main" id="{30F29A96-C809-6F75-7CF7-032A09763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3752" y="66894"/>
            <a:ext cx="4919515" cy="441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5. Report your results to the class.</a:t>
            </a:r>
          </a:p>
        </p:txBody>
      </p:sp>
      <p:pic>
        <p:nvPicPr>
          <p:cNvPr id="11270" name="Picture 6" descr="Female student reading a book in front of class">
            <a:extLst>
              <a:ext uri="{FF2B5EF4-FFF2-40B4-BE49-F238E27FC236}">
                <a16:creationId xmlns:a16="http://schemas.microsoft.com/office/drawing/2014/main" id="{614D44F0-A796-ED7C-A9D1-0E389166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109636"/>
            <a:ext cx="59626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38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35"/>
          <p:cNvSpPr/>
          <p:nvPr/>
        </p:nvSpPr>
        <p:spPr>
          <a:xfrm>
            <a:off x="5672628" y="1903121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5"/>
          <p:cNvSpPr/>
          <p:nvPr/>
        </p:nvSpPr>
        <p:spPr>
          <a:xfrm>
            <a:off x="2557272" y="1903109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5"/>
          <p:cNvSpPr txBox="1">
            <a:spLocks noGrp="1"/>
          </p:cNvSpPr>
          <p:nvPr>
            <p:ph type="title" idx="4"/>
          </p:nvPr>
        </p:nvSpPr>
        <p:spPr>
          <a:xfrm>
            <a:off x="720000" y="324704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WRAP - UP</a:t>
            </a:r>
          </a:p>
        </p:txBody>
      </p:sp>
      <p:sp>
        <p:nvSpPr>
          <p:cNvPr id="2537" name="Google Shape;2537;p35"/>
          <p:cNvSpPr txBox="1">
            <a:spLocks noGrp="1"/>
          </p:cNvSpPr>
          <p:nvPr>
            <p:ph type="subTitle" idx="1"/>
          </p:nvPr>
        </p:nvSpPr>
        <p:spPr>
          <a:xfrm>
            <a:off x="4618008" y="2998874"/>
            <a:ext cx="3358185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do a survey about group members’ </a:t>
            </a:r>
            <a:r>
              <a:rPr lang="en-US" sz="2000" dirty="0" err="1"/>
              <a:t>favourite</a:t>
            </a:r>
            <a:r>
              <a:rPr lang="en-US" sz="2000" dirty="0"/>
              <a:t> film; </a:t>
            </a:r>
          </a:p>
        </p:txBody>
      </p:sp>
      <p:sp>
        <p:nvSpPr>
          <p:cNvPr id="2538" name="Google Shape;2538;p35"/>
          <p:cNvSpPr txBox="1">
            <a:spLocks noGrp="1"/>
          </p:cNvSpPr>
          <p:nvPr>
            <p:ph type="subTitle" idx="3"/>
          </p:nvPr>
        </p:nvSpPr>
        <p:spPr>
          <a:xfrm>
            <a:off x="1745321" y="2998874"/>
            <a:ext cx="2537703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accept and decline suggestions</a:t>
            </a:r>
            <a:endParaRPr sz="2000" dirty="0"/>
          </a:p>
        </p:txBody>
      </p:sp>
      <p:grpSp>
        <p:nvGrpSpPr>
          <p:cNvPr id="2539" name="Google Shape;2539;p35"/>
          <p:cNvGrpSpPr/>
          <p:nvPr/>
        </p:nvGrpSpPr>
        <p:grpSpPr>
          <a:xfrm>
            <a:off x="2464745" y="4004365"/>
            <a:ext cx="4214511" cy="921254"/>
            <a:chOff x="1667332" y="3973435"/>
            <a:chExt cx="3659700" cy="799977"/>
          </a:xfrm>
        </p:grpSpPr>
        <p:grpSp>
          <p:nvGrpSpPr>
            <p:cNvPr id="2540" name="Google Shape;2540;p35"/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1" name="Google Shape;2541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7" name="Google Shape;2547;p35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8" name="Google Shape;2548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35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55" name="Google Shape;2555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1" name="Google Shape;2561;p35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2562" name="Google Shape;2562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7" name="Google Shape;2567;p35"/>
          <p:cNvGrpSpPr/>
          <p:nvPr/>
        </p:nvGrpSpPr>
        <p:grpSpPr>
          <a:xfrm>
            <a:off x="2813106" y="2177422"/>
            <a:ext cx="402732" cy="365796"/>
            <a:chOff x="1313750" y="5982075"/>
            <a:chExt cx="1060100" cy="960850"/>
          </a:xfrm>
        </p:grpSpPr>
        <p:sp>
          <p:nvSpPr>
            <p:cNvPr id="2568" name="Google Shape;2568;p35"/>
            <p:cNvSpPr/>
            <p:nvPr/>
          </p:nvSpPr>
          <p:spPr>
            <a:xfrm>
              <a:off x="1313750" y="5982075"/>
              <a:ext cx="1060100" cy="662575"/>
            </a:xfrm>
            <a:custGeom>
              <a:avLst/>
              <a:gdLst/>
              <a:ahLst/>
              <a:cxnLst/>
              <a:rect l="l" t="t" r="r" b="b"/>
              <a:pathLst>
                <a:path w="42404" h="26503" extrusionOk="0">
                  <a:moveTo>
                    <a:pt x="0" y="0"/>
                  </a:moveTo>
                  <a:lnTo>
                    <a:pt x="0" y="26503"/>
                  </a:lnTo>
                  <a:lnTo>
                    <a:pt x="42404" y="26503"/>
                  </a:lnTo>
                  <a:lnTo>
                    <a:pt x="42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216727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97" y="43"/>
                  </a:lnTo>
                  <a:lnTo>
                    <a:pt x="1761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59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22" y="2232"/>
                  </a:lnTo>
                  <a:lnTo>
                    <a:pt x="1" y="2489"/>
                  </a:lnTo>
                  <a:lnTo>
                    <a:pt x="44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79" y="2511"/>
                  </a:lnTo>
                  <a:lnTo>
                    <a:pt x="4936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21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2" y="301"/>
                  </a:lnTo>
                  <a:lnTo>
                    <a:pt x="3456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1910300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75" y="43"/>
                  </a:lnTo>
                  <a:lnTo>
                    <a:pt x="1739" y="108"/>
                  </a:lnTo>
                  <a:lnTo>
                    <a:pt x="1524" y="193"/>
                  </a:lnTo>
                  <a:lnTo>
                    <a:pt x="1288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1" y="730"/>
                  </a:lnTo>
                  <a:lnTo>
                    <a:pt x="559" y="902"/>
                  </a:lnTo>
                  <a:lnTo>
                    <a:pt x="409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1" y="2232"/>
                  </a:lnTo>
                  <a:lnTo>
                    <a:pt x="1" y="2489"/>
                  </a:lnTo>
                  <a:lnTo>
                    <a:pt x="22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58" y="2511"/>
                  </a:lnTo>
                  <a:lnTo>
                    <a:pt x="4937" y="2575"/>
                  </a:lnTo>
                  <a:lnTo>
                    <a:pt x="4979" y="2489"/>
                  </a:lnTo>
                  <a:lnTo>
                    <a:pt x="4958" y="2232"/>
                  </a:lnTo>
                  <a:lnTo>
                    <a:pt x="4937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00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70" y="301"/>
                  </a:lnTo>
                  <a:lnTo>
                    <a:pt x="3456" y="193"/>
                  </a:lnTo>
                  <a:lnTo>
                    <a:pt x="3220" y="108"/>
                  </a:lnTo>
                  <a:lnTo>
                    <a:pt x="2984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1652800" y="6709550"/>
              <a:ext cx="125025" cy="64400"/>
            </a:xfrm>
            <a:custGeom>
              <a:avLst/>
              <a:gdLst/>
              <a:ahLst/>
              <a:cxnLst/>
              <a:rect l="l" t="t" r="r" b="b"/>
              <a:pathLst>
                <a:path w="5001" h="2576" extrusionOk="0">
                  <a:moveTo>
                    <a:pt x="2254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09" y="301"/>
                  </a:lnTo>
                  <a:lnTo>
                    <a:pt x="1116" y="408"/>
                  </a:lnTo>
                  <a:lnTo>
                    <a:pt x="923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29" y="1738"/>
                  </a:lnTo>
                  <a:lnTo>
                    <a:pt x="65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73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5000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807" y="1524"/>
                  </a:lnTo>
                  <a:lnTo>
                    <a:pt x="4700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71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77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139582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2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3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51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49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55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2142075" y="6771775"/>
              <a:ext cx="175450" cy="171150"/>
            </a:xfrm>
            <a:custGeom>
              <a:avLst/>
              <a:gdLst/>
              <a:ahLst/>
              <a:cxnLst/>
              <a:rect l="l" t="t" r="r" b="b"/>
              <a:pathLst>
                <a:path w="7018" h="6846" extrusionOk="0">
                  <a:moveTo>
                    <a:pt x="1460" y="0"/>
                  </a:moveTo>
                  <a:lnTo>
                    <a:pt x="1309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1" y="494"/>
                  </a:lnTo>
                  <a:lnTo>
                    <a:pt x="279" y="687"/>
                  </a:lnTo>
                  <a:lnTo>
                    <a:pt x="172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0" y="1610"/>
                  </a:lnTo>
                  <a:lnTo>
                    <a:pt x="0" y="6846"/>
                  </a:lnTo>
                  <a:lnTo>
                    <a:pt x="7017" y="6846"/>
                  </a:lnTo>
                  <a:lnTo>
                    <a:pt x="7017" y="1610"/>
                  </a:lnTo>
                  <a:lnTo>
                    <a:pt x="6996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7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44" y="86"/>
                  </a:lnTo>
                  <a:lnTo>
                    <a:pt x="5687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188455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45" y="322"/>
                  </a:lnTo>
                  <a:lnTo>
                    <a:pt x="451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54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137060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60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1627575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1777275" y="6213300"/>
              <a:ext cx="178125" cy="199600"/>
            </a:xfrm>
            <a:custGeom>
              <a:avLst/>
              <a:gdLst/>
              <a:ahLst/>
              <a:cxnLst/>
              <a:rect l="l" t="t" r="r" b="b"/>
              <a:pathLst>
                <a:path w="7125" h="7984" extrusionOk="0">
                  <a:moveTo>
                    <a:pt x="1545" y="2125"/>
                  </a:moveTo>
                  <a:lnTo>
                    <a:pt x="4785" y="3992"/>
                  </a:lnTo>
                  <a:lnTo>
                    <a:pt x="1545" y="5859"/>
                  </a:lnTo>
                  <a:lnTo>
                    <a:pt x="1545" y="2125"/>
                  </a:lnTo>
                  <a:close/>
                  <a:moveTo>
                    <a:pt x="665" y="0"/>
                  </a:moveTo>
                  <a:lnTo>
                    <a:pt x="579" y="22"/>
                  </a:lnTo>
                  <a:lnTo>
                    <a:pt x="472" y="65"/>
                  </a:lnTo>
                  <a:lnTo>
                    <a:pt x="386" y="108"/>
                  </a:lnTo>
                  <a:lnTo>
                    <a:pt x="300" y="172"/>
                  </a:lnTo>
                  <a:lnTo>
                    <a:pt x="215" y="236"/>
                  </a:lnTo>
                  <a:lnTo>
                    <a:pt x="150" y="301"/>
                  </a:lnTo>
                  <a:lnTo>
                    <a:pt x="86" y="387"/>
                  </a:lnTo>
                  <a:lnTo>
                    <a:pt x="43" y="472"/>
                  </a:lnTo>
                  <a:lnTo>
                    <a:pt x="21" y="580"/>
                  </a:lnTo>
                  <a:lnTo>
                    <a:pt x="0" y="687"/>
                  </a:lnTo>
                  <a:lnTo>
                    <a:pt x="0" y="773"/>
                  </a:lnTo>
                  <a:lnTo>
                    <a:pt x="0" y="7211"/>
                  </a:lnTo>
                  <a:lnTo>
                    <a:pt x="0" y="7318"/>
                  </a:lnTo>
                  <a:lnTo>
                    <a:pt x="21" y="7404"/>
                  </a:lnTo>
                  <a:lnTo>
                    <a:pt x="43" y="7511"/>
                  </a:lnTo>
                  <a:lnTo>
                    <a:pt x="86" y="7597"/>
                  </a:lnTo>
                  <a:lnTo>
                    <a:pt x="150" y="7683"/>
                  </a:lnTo>
                  <a:lnTo>
                    <a:pt x="215" y="7769"/>
                  </a:lnTo>
                  <a:lnTo>
                    <a:pt x="300" y="7833"/>
                  </a:lnTo>
                  <a:lnTo>
                    <a:pt x="386" y="7876"/>
                  </a:lnTo>
                  <a:lnTo>
                    <a:pt x="472" y="7940"/>
                  </a:lnTo>
                  <a:lnTo>
                    <a:pt x="579" y="7962"/>
                  </a:lnTo>
                  <a:lnTo>
                    <a:pt x="665" y="7983"/>
                  </a:lnTo>
                  <a:lnTo>
                    <a:pt x="880" y="7983"/>
                  </a:lnTo>
                  <a:lnTo>
                    <a:pt x="966" y="7962"/>
                  </a:lnTo>
                  <a:lnTo>
                    <a:pt x="1073" y="7940"/>
                  </a:lnTo>
                  <a:lnTo>
                    <a:pt x="1159" y="7876"/>
                  </a:lnTo>
                  <a:lnTo>
                    <a:pt x="6738" y="4679"/>
                  </a:lnTo>
                  <a:lnTo>
                    <a:pt x="6824" y="4614"/>
                  </a:lnTo>
                  <a:lnTo>
                    <a:pt x="6888" y="4550"/>
                  </a:lnTo>
                  <a:lnTo>
                    <a:pt x="6953" y="4464"/>
                  </a:lnTo>
                  <a:lnTo>
                    <a:pt x="7017" y="4378"/>
                  </a:lnTo>
                  <a:lnTo>
                    <a:pt x="7060" y="4292"/>
                  </a:lnTo>
                  <a:lnTo>
                    <a:pt x="7082" y="4206"/>
                  </a:lnTo>
                  <a:lnTo>
                    <a:pt x="7103" y="4099"/>
                  </a:lnTo>
                  <a:lnTo>
                    <a:pt x="7124" y="3992"/>
                  </a:lnTo>
                  <a:lnTo>
                    <a:pt x="7103" y="3885"/>
                  </a:lnTo>
                  <a:lnTo>
                    <a:pt x="7082" y="3799"/>
                  </a:lnTo>
                  <a:lnTo>
                    <a:pt x="7060" y="3691"/>
                  </a:lnTo>
                  <a:lnTo>
                    <a:pt x="7017" y="3606"/>
                  </a:lnTo>
                  <a:lnTo>
                    <a:pt x="6953" y="3520"/>
                  </a:lnTo>
                  <a:lnTo>
                    <a:pt x="6888" y="3455"/>
                  </a:lnTo>
                  <a:lnTo>
                    <a:pt x="6824" y="3369"/>
                  </a:lnTo>
                  <a:lnTo>
                    <a:pt x="6738" y="3327"/>
                  </a:lnTo>
                  <a:lnTo>
                    <a:pt x="1159" y="108"/>
                  </a:lnTo>
                  <a:lnTo>
                    <a:pt x="1073" y="65"/>
                  </a:lnTo>
                  <a:lnTo>
                    <a:pt x="966" y="22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1633475" y="6102775"/>
              <a:ext cx="420625" cy="420625"/>
            </a:xfrm>
            <a:custGeom>
              <a:avLst/>
              <a:gdLst/>
              <a:ahLst/>
              <a:cxnLst/>
              <a:rect l="l" t="t" r="r" b="b"/>
              <a:pathLst>
                <a:path w="16825" h="16825" extrusionOk="0">
                  <a:moveTo>
                    <a:pt x="8778" y="1567"/>
                  </a:moveTo>
                  <a:lnTo>
                    <a:pt x="9121" y="1589"/>
                  </a:lnTo>
                  <a:lnTo>
                    <a:pt x="9464" y="1632"/>
                  </a:lnTo>
                  <a:lnTo>
                    <a:pt x="9786" y="1696"/>
                  </a:lnTo>
                  <a:lnTo>
                    <a:pt x="10130" y="1782"/>
                  </a:lnTo>
                  <a:lnTo>
                    <a:pt x="10452" y="1868"/>
                  </a:lnTo>
                  <a:lnTo>
                    <a:pt x="10773" y="1975"/>
                  </a:lnTo>
                  <a:lnTo>
                    <a:pt x="11074" y="2104"/>
                  </a:lnTo>
                  <a:lnTo>
                    <a:pt x="11396" y="2233"/>
                  </a:lnTo>
                  <a:lnTo>
                    <a:pt x="11675" y="2383"/>
                  </a:lnTo>
                  <a:lnTo>
                    <a:pt x="11975" y="2554"/>
                  </a:lnTo>
                  <a:lnTo>
                    <a:pt x="12254" y="2726"/>
                  </a:lnTo>
                  <a:lnTo>
                    <a:pt x="12512" y="2919"/>
                  </a:lnTo>
                  <a:lnTo>
                    <a:pt x="12769" y="3134"/>
                  </a:lnTo>
                  <a:lnTo>
                    <a:pt x="13027" y="3348"/>
                  </a:lnTo>
                  <a:lnTo>
                    <a:pt x="13263" y="3563"/>
                  </a:lnTo>
                  <a:lnTo>
                    <a:pt x="13499" y="3799"/>
                  </a:lnTo>
                  <a:lnTo>
                    <a:pt x="13713" y="4057"/>
                  </a:lnTo>
                  <a:lnTo>
                    <a:pt x="13907" y="4314"/>
                  </a:lnTo>
                  <a:lnTo>
                    <a:pt x="14100" y="4593"/>
                  </a:lnTo>
                  <a:lnTo>
                    <a:pt x="14271" y="4872"/>
                  </a:lnTo>
                  <a:lnTo>
                    <a:pt x="14443" y="5151"/>
                  </a:lnTo>
                  <a:lnTo>
                    <a:pt x="14593" y="5451"/>
                  </a:lnTo>
                  <a:lnTo>
                    <a:pt x="14743" y="5752"/>
                  </a:lnTo>
                  <a:lnTo>
                    <a:pt x="14851" y="6052"/>
                  </a:lnTo>
                  <a:lnTo>
                    <a:pt x="14958" y="6374"/>
                  </a:lnTo>
                  <a:lnTo>
                    <a:pt x="15065" y="6696"/>
                  </a:lnTo>
                  <a:lnTo>
                    <a:pt x="15130" y="7039"/>
                  </a:lnTo>
                  <a:lnTo>
                    <a:pt x="15194" y="7383"/>
                  </a:lnTo>
                  <a:lnTo>
                    <a:pt x="15237" y="7726"/>
                  </a:lnTo>
                  <a:lnTo>
                    <a:pt x="15258" y="8069"/>
                  </a:lnTo>
                  <a:lnTo>
                    <a:pt x="15280" y="8413"/>
                  </a:lnTo>
                  <a:lnTo>
                    <a:pt x="15258" y="8778"/>
                  </a:lnTo>
                  <a:lnTo>
                    <a:pt x="15237" y="9121"/>
                  </a:lnTo>
                  <a:lnTo>
                    <a:pt x="15194" y="9464"/>
                  </a:lnTo>
                  <a:lnTo>
                    <a:pt x="15130" y="9808"/>
                  </a:lnTo>
                  <a:lnTo>
                    <a:pt x="15065" y="10130"/>
                  </a:lnTo>
                  <a:lnTo>
                    <a:pt x="14958" y="10451"/>
                  </a:lnTo>
                  <a:lnTo>
                    <a:pt x="14851" y="10773"/>
                  </a:lnTo>
                  <a:lnTo>
                    <a:pt x="14743" y="11074"/>
                  </a:lnTo>
                  <a:lnTo>
                    <a:pt x="14593" y="11396"/>
                  </a:lnTo>
                  <a:lnTo>
                    <a:pt x="14443" y="11675"/>
                  </a:lnTo>
                  <a:lnTo>
                    <a:pt x="14271" y="11975"/>
                  </a:lnTo>
                  <a:lnTo>
                    <a:pt x="14100" y="12254"/>
                  </a:lnTo>
                  <a:lnTo>
                    <a:pt x="13907" y="12512"/>
                  </a:lnTo>
                  <a:lnTo>
                    <a:pt x="13713" y="12769"/>
                  </a:lnTo>
                  <a:lnTo>
                    <a:pt x="13499" y="13027"/>
                  </a:lnTo>
                  <a:lnTo>
                    <a:pt x="13263" y="13263"/>
                  </a:lnTo>
                  <a:lnTo>
                    <a:pt x="13027" y="13499"/>
                  </a:lnTo>
                  <a:lnTo>
                    <a:pt x="12769" y="13713"/>
                  </a:lnTo>
                  <a:lnTo>
                    <a:pt x="12512" y="13906"/>
                  </a:lnTo>
                  <a:lnTo>
                    <a:pt x="12254" y="14100"/>
                  </a:lnTo>
                  <a:lnTo>
                    <a:pt x="11975" y="14271"/>
                  </a:lnTo>
                  <a:lnTo>
                    <a:pt x="11675" y="14443"/>
                  </a:lnTo>
                  <a:lnTo>
                    <a:pt x="11396" y="14593"/>
                  </a:lnTo>
                  <a:lnTo>
                    <a:pt x="11074" y="14743"/>
                  </a:lnTo>
                  <a:lnTo>
                    <a:pt x="10773" y="14851"/>
                  </a:lnTo>
                  <a:lnTo>
                    <a:pt x="10452" y="14958"/>
                  </a:lnTo>
                  <a:lnTo>
                    <a:pt x="10130" y="15065"/>
                  </a:lnTo>
                  <a:lnTo>
                    <a:pt x="9786" y="15130"/>
                  </a:lnTo>
                  <a:lnTo>
                    <a:pt x="9464" y="15194"/>
                  </a:lnTo>
                  <a:lnTo>
                    <a:pt x="9121" y="15237"/>
                  </a:lnTo>
                  <a:lnTo>
                    <a:pt x="8778" y="15258"/>
                  </a:lnTo>
                  <a:lnTo>
                    <a:pt x="8413" y="15280"/>
                  </a:lnTo>
                  <a:lnTo>
                    <a:pt x="8070" y="15258"/>
                  </a:lnTo>
                  <a:lnTo>
                    <a:pt x="7726" y="15237"/>
                  </a:lnTo>
                  <a:lnTo>
                    <a:pt x="7383" y="15194"/>
                  </a:lnTo>
                  <a:lnTo>
                    <a:pt x="7040" y="15130"/>
                  </a:lnTo>
                  <a:lnTo>
                    <a:pt x="6696" y="15065"/>
                  </a:lnTo>
                  <a:lnTo>
                    <a:pt x="6374" y="14958"/>
                  </a:lnTo>
                  <a:lnTo>
                    <a:pt x="6052" y="14851"/>
                  </a:lnTo>
                  <a:lnTo>
                    <a:pt x="5752" y="14743"/>
                  </a:lnTo>
                  <a:lnTo>
                    <a:pt x="5452" y="14593"/>
                  </a:lnTo>
                  <a:lnTo>
                    <a:pt x="5151" y="14443"/>
                  </a:lnTo>
                  <a:lnTo>
                    <a:pt x="4872" y="14271"/>
                  </a:lnTo>
                  <a:lnTo>
                    <a:pt x="4593" y="14100"/>
                  </a:lnTo>
                  <a:lnTo>
                    <a:pt x="4314" y="13906"/>
                  </a:lnTo>
                  <a:lnTo>
                    <a:pt x="4057" y="13713"/>
                  </a:lnTo>
                  <a:lnTo>
                    <a:pt x="3799" y="13499"/>
                  </a:lnTo>
                  <a:lnTo>
                    <a:pt x="3563" y="13263"/>
                  </a:lnTo>
                  <a:lnTo>
                    <a:pt x="3349" y="13027"/>
                  </a:lnTo>
                  <a:lnTo>
                    <a:pt x="3134" y="12769"/>
                  </a:lnTo>
                  <a:lnTo>
                    <a:pt x="2919" y="12512"/>
                  </a:lnTo>
                  <a:lnTo>
                    <a:pt x="2726" y="12254"/>
                  </a:lnTo>
                  <a:lnTo>
                    <a:pt x="2555" y="11975"/>
                  </a:lnTo>
                  <a:lnTo>
                    <a:pt x="2383" y="11675"/>
                  </a:lnTo>
                  <a:lnTo>
                    <a:pt x="2233" y="11396"/>
                  </a:lnTo>
                  <a:lnTo>
                    <a:pt x="2104" y="11074"/>
                  </a:lnTo>
                  <a:lnTo>
                    <a:pt x="1975" y="10773"/>
                  </a:lnTo>
                  <a:lnTo>
                    <a:pt x="1868" y="10451"/>
                  </a:lnTo>
                  <a:lnTo>
                    <a:pt x="1782" y="10130"/>
                  </a:lnTo>
                  <a:lnTo>
                    <a:pt x="1696" y="9808"/>
                  </a:lnTo>
                  <a:lnTo>
                    <a:pt x="1632" y="9464"/>
                  </a:lnTo>
                  <a:lnTo>
                    <a:pt x="1589" y="9121"/>
                  </a:lnTo>
                  <a:lnTo>
                    <a:pt x="1567" y="8778"/>
                  </a:lnTo>
                  <a:lnTo>
                    <a:pt x="1567" y="8413"/>
                  </a:lnTo>
                  <a:lnTo>
                    <a:pt x="1567" y="8069"/>
                  </a:lnTo>
                  <a:lnTo>
                    <a:pt x="1589" y="7726"/>
                  </a:lnTo>
                  <a:lnTo>
                    <a:pt x="1632" y="7383"/>
                  </a:lnTo>
                  <a:lnTo>
                    <a:pt x="1696" y="7039"/>
                  </a:lnTo>
                  <a:lnTo>
                    <a:pt x="1782" y="6696"/>
                  </a:lnTo>
                  <a:lnTo>
                    <a:pt x="1868" y="6374"/>
                  </a:lnTo>
                  <a:lnTo>
                    <a:pt x="1975" y="6052"/>
                  </a:lnTo>
                  <a:lnTo>
                    <a:pt x="2104" y="5752"/>
                  </a:lnTo>
                  <a:lnTo>
                    <a:pt x="2233" y="5451"/>
                  </a:lnTo>
                  <a:lnTo>
                    <a:pt x="2383" y="5151"/>
                  </a:lnTo>
                  <a:lnTo>
                    <a:pt x="2555" y="4872"/>
                  </a:lnTo>
                  <a:lnTo>
                    <a:pt x="2726" y="4593"/>
                  </a:lnTo>
                  <a:lnTo>
                    <a:pt x="2919" y="4314"/>
                  </a:lnTo>
                  <a:lnTo>
                    <a:pt x="3134" y="4057"/>
                  </a:lnTo>
                  <a:lnTo>
                    <a:pt x="3349" y="3799"/>
                  </a:lnTo>
                  <a:lnTo>
                    <a:pt x="3563" y="3563"/>
                  </a:lnTo>
                  <a:lnTo>
                    <a:pt x="3799" y="3348"/>
                  </a:lnTo>
                  <a:lnTo>
                    <a:pt x="4057" y="3134"/>
                  </a:lnTo>
                  <a:lnTo>
                    <a:pt x="4314" y="2919"/>
                  </a:lnTo>
                  <a:lnTo>
                    <a:pt x="4593" y="2726"/>
                  </a:lnTo>
                  <a:lnTo>
                    <a:pt x="4872" y="2554"/>
                  </a:lnTo>
                  <a:lnTo>
                    <a:pt x="5151" y="2383"/>
                  </a:lnTo>
                  <a:lnTo>
                    <a:pt x="5452" y="2233"/>
                  </a:lnTo>
                  <a:lnTo>
                    <a:pt x="5752" y="2104"/>
                  </a:lnTo>
                  <a:lnTo>
                    <a:pt x="6052" y="1975"/>
                  </a:lnTo>
                  <a:lnTo>
                    <a:pt x="6374" y="1868"/>
                  </a:lnTo>
                  <a:lnTo>
                    <a:pt x="6696" y="1782"/>
                  </a:lnTo>
                  <a:lnTo>
                    <a:pt x="7040" y="1696"/>
                  </a:lnTo>
                  <a:lnTo>
                    <a:pt x="7383" y="1632"/>
                  </a:lnTo>
                  <a:lnTo>
                    <a:pt x="7726" y="1589"/>
                  </a:lnTo>
                  <a:lnTo>
                    <a:pt x="8070" y="1567"/>
                  </a:lnTo>
                  <a:close/>
                  <a:moveTo>
                    <a:pt x="8413" y="1"/>
                  </a:moveTo>
                  <a:lnTo>
                    <a:pt x="7984" y="22"/>
                  </a:lnTo>
                  <a:lnTo>
                    <a:pt x="7555" y="44"/>
                  </a:lnTo>
                  <a:lnTo>
                    <a:pt x="7147" y="108"/>
                  </a:lnTo>
                  <a:lnTo>
                    <a:pt x="6718" y="172"/>
                  </a:lnTo>
                  <a:lnTo>
                    <a:pt x="6310" y="258"/>
                  </a:lnTo>
                  <a:lnTo>
                    <a:pt x="5924" y="387"/>
                  </a:lnTo>
                  <a:lnTo>
                    <a:pt x="5516" y="516"/>
                  </a:lnTo>
                  <a:lnTo>
                    <a:pt x="5151" y="666"/>
                  </a:lnTo>
                  <a:lnTo>
                    <a:pt x="4765" y="838"/>
                  </a:lnTo>
                  <a:lnTo>
                    <a:pt x="4400" y="1009"/>
                  </a:lnTo>
                  <a:lnTo>
                    <a:pt x="4057" y="1224"/>
                  </a:lnTo>
                  <a:lnTo>
                    <a:pt x="3713" y="1439"/>
                  </a:lnTo>
                  <a:lnTo>
                    <a:pt x="3391" y="1675"/>
                  </a:lnTo>
                  <a:lnTo>
                    <a:pt x="3070" y="1932"/>
                  </a:lnTo>
                  <a:lnTo>
                    <a:pt x="2769" y="2190"/>
                  </a:lnTo>
                  <a:lnTo>
                    <a:pt x="2469" y="2469"/>
                  </a:lnTo>
                  <a:lnTo>
                    <a:pt x="2190" y="2769"/>
                  </a:lnTo>
                  <a:lnTo>
                    <a:pt x="1932" y="3069"/>
                  </a:lnTo>
                  <a:lnTo>
                    <a:pt x="1675" y="3391"/>
                  </a:lnTo>
                  <a:lnTo>
                    <a:pt x="1439" y="3713"/>
                  </a:lnTo>
                  <a:lnTo>
                    <a:pt x="1224" y="4057"/>
                  </a:lnTo>
                  <a:lnTo>
                    <a:pt x="1010" y="4400"/>
                  </a:lnTo>
                  <a:lnTo>
                    <a:pt x="838" y="4765"/>
                  </a:lnTo>
                  <a:lnTo>
                    <a:pt x="666" y="5151"/>
                  </a:lnTo>
                  <a:lnTo>
                    <a:pt x="516" y="5516"/>
                  </a:lnTo>
                  <a:lnTo>
                    <a:pt x="387" y="5924"/>
                  </a:lnTo>
                  <a:lnTo>
                    <a:pt x="258" y="6310"/>
                  </a:lnTo>
                  <a:lnTo>
                    <a:pt x="173" y="6718"/>
                  </a:lnTo>
                  <a:lnTo>
                    <a:pt x="108" y="7147"/>
                  </a:lnTo>
                  <a:lnTo>
                    <a:pt x="44" y="7554"/>
                  </a:lnTo>
                  <a:lnTo>
                    <a:pt x="1" y="7984"/>
                  </a:lnTo>
                  <a:lnTo>
                    <a:pt x="1" y="8413"/>
                  </a:lnTo>
                  <a:lnTo>
                    <a:pt x="1" y="8842"/>
                  </a:lnTo>
                  <a:lnTo>
                    <a:pt x="44" y="9271"/>
                  </a:lnTo>
                  <a:lnTo>
                    <a:pt x="108" y="9700"/>
                  </a:lnTo>
                  <a:lnTo>
                    <a:pt x="173" y="10108"/>
                  </a:lnTo>
                  <a:lnTo>
                    <a:pt x="258" y="10516"/>
                  </a:lnTo>
                  <a:lnTo>
                    <a:pt x="387" y="10924"/>
                  </a:lnTo>
                  <a:lnTo>
                    <a:pt x="516" y="11310"/>
                  </a:lnTo>
                  <a:lnTo>
                    <a:pt x="666" y="11696"/>
                  </a:lnTo>
                  <a:lnTo>
                    <a:pt x="838" y="12061"/>
                  </a:lnTo>
                  <a:lnTo>
                    <a:pt x="1010" y="12426"/>
                  </a:lnTo>
                  <a:lnTo>
                    <a:pt x="1224" y="12769"/>
                  </a:lnTo>
                  <a:lnTo>
                    <a:pt x="1439" y="13112"/>
                  </a:lnTo>
                  <a:lnTo>
                    <a:pt x="1675" y="13456"/>
                  </a:lnTo>
                  <a:lnTo>
                    <a:pt x="1932" y="13778"/>
                  </a:lnTo>
                  <a:lnTo>
                    <a:pt x="2190" y="14078"/>
                  </a:lnTo>
                  <a:lnTo>
                    <a:pt x="2469" y="14357"/>
                  </a:lnTo>
                  <a:lnTo>
                    <a:pt x="2769" y="14636"/>
                  </a:lnTo>
                  <a:lnTo>
                    <a:pt x="3070" y="14915"/>
                  </a:lnTo>
                  <a:lnTo>
                    <a:pt x="3391" y="15151"/>
                  </a:lnTo>
                  <a:lnTo>
                    <a:pt x="3713" y="15387"/>
                  </a:lnTo>
                  <a:lnTo>
                    <a:pt x="4057" y="15623"/>
                  </a:lnTo>
                  <a:lnTo>
                    <a:pt x="4400" y="15816"/>
                  </a:lnTo>
                  <a:lnTo>
                    <a:pt x="4765" y="16009"/>
                  </a:lnTo>
                  <a:lnTo>
                    <a:pt x="5151" y="16181"/>
                  </a:lnTo>
                  <a:lnTo>
                    <a:pt x="5516" y="16331"/>
                  </a:lnTo>
                  <a:lnTo>
                    <a:pt x="5924" y="16460"/>
                  </a:lnTo>
                  <a:lnTo>
                    <a:pt x="6310" y="16567"/>
                  </a:lnTo>
                  <a:lnTo>
                    <a:pt x="6718" y="16653"/>
                  </a:lnTo>
                  <a:lnTo>
                    <a:pt x="7147" y="16739"/>
                  </a:lnTo>
                  <a:lnTo>
                    <a:pt x="7555" y="16782"/>
                  </a:lnTo>
                  <a:lnTo>
                    <a:pt x="7984" y="16825"/>
                  </a:lnTo>
                  <a:lnTo>
                    <a:pt x="8842" y="16825"/>
                  </a:lnTo>
                  <a:lnTo>
                    <a:pt x="9271" y="16782"/>
                  </a:lnTo>
                  <a:lnTo>
                    <a:pt x="9701" y="16739"/>
                  </a:lnTo>
                  <a:lnTo>
                    <a:pt x="10108" y="16653"/>
                  </a:lnTo>
                  <a:lnTo>
                    <a:pt x="10516" y="16567"/>
                  </a:lnTo>
                  <a:lnTo>
                    <a:pt x="10924" y="16460"/>
                  </a:lnTo>
                  <a:lnTo>
                    <a:pt x="11310" y="16331"/>
                  </a:lnTo>
                  <a:lnTo>
                    <a:pt x="11696" y="16181"/>
                  </a:lnTo>
                  <a:lnTo>
                    <a:pt x="12061" y="16009"/>
                  </a:lnTo>
                  <a:lnTo>
                    <a:pt x="12426" y="15816"/>
                  </a:lnTo>
                  <a:lnTo>
                    <a:pt x="12769" y="15623"/>
                  </a:lnTo>
                  <a:lnTo>
                    <a:pt x="13113" y="15387"/>
                  </a:lnTo>
                  <a:lnTo>
                    <a:pt x="13456" y="15151"/>
                  </a:lnTo>
                  <a:lnTo>
                    <a:pt x="13756" y="14915"/>
                  </a:lnTo>
                  <a:lnTo>
                    <a:pt x="14078" y="14636"/>
                  </a:lnTo>
                  <a:lnTo>
                    <a:pt x="14357" y="14357"/>
                  </a:lnTo>
                  <a:lnTo>
                    <a:pt x="14636" y="14078"/>
                  </a:lnTo>
                  <a:lnTo>
                    <a:pt x="14915" y="13778"/>
                  </a:lnTo>
                  <a:lnTo>
                    <a:pt x="15151" y="13456"/>
                  </a:lnTo>
                  <a:lnTo>
                    <a:pt x="15387" y="13112"/>
                  </a:lnTo>
                  <a:lnTo>
                    <a:pt x="15602" y="12769"/>
                  </a:lnTo>
                  <a:lnTo>
                    <a:pt x="15816" y="12426"/>
                  </a:lnTo>
                  <a:lnTo>
                    <a:pt x="16010" y="12061"/>
                  </a:lnTo>
                  <a:lnTo>
                    <a:pt x="16160" y="11696"/>
                  </a:lnTo>
                  <a:lnTo>
                    <a:pt x="16310" y="11310"/>
                  </a:lnTo>
                  <a:lnTo>
                    <a:pt x="16460" y="10924"/>
                  </a:lnTo>
                  <a:lnTo>
                    <a:pt x="16567" y="10516"/>
                  </a:lnTo>
                  <a:lnTo>
                    <a:pt x="16653" y="10108"/>
                  </a:lnTo>
                  <a:lnTo>
                    <a:pt x="16739" y="9700"/>
                  </a:lnTo>
                  <a:lnTo>
                    <a:pt x="16782" y="9271"/>
                  </a:lnTo>
                  <a:lnTo>
                    <a:pt x="16825" y="8842"/>
                  </a:lnTo>
                  <a:lnTo>
                    <a:pt x="16825" y="8413"/>
                  </a:lnTo>
                  <a:lnTo>
                    <a:pt x="16825" y="7984"/>
                  </a:lnTo>
                  <a:lnTo>
                    <a:pt x="16782" y="7554"/>
                  </a:lnTo>
                  <a:lnTo>
                    <a:pt x="16739" y="7147"/>
                  </a:lnTo>
                  <a:lnTo>
                    <a:pt x="16653" y="6718"/>
                  </a:lnTo>
                  <a:lnTo>
                    <a:pt x="16567" y="6310"/>
                  </a:lnTo>
                  <a:lnTo>
                    <a:pt x="16460" y="5924"/>
                  </a:lnTo>
                  <a:lnTo>
                    <a:pt x="16310" y="5516"/>
                  </a:lnTo>
                  <a:lnTo>
                    <a:pt x="16160" y="5151"/>
                  </a:lnTo>
                  <a:lnTo>
                    <a:pt x="16010" y="4765"/>
                  </a:lnTo>
                  <a:lnTo>
                    <a:pt x="15816" y="4400"/>
                  </a:lnTo>
                  <a:lnTo>
                    <a:pt x="15602" y="4057"/>
                  </a:lnTo>
                  <a:lnTo>
                    <a:pt x="15387" y="3713"/>
                  </a:lnTo>
                  <a:lnTo>
                    <a:pt x="15151" y="3391"/>
                  </a:lnTo>
                  <a:lnTo>
                    <a:pt x="14915" y="3069"/>
                  </a:lnTo>
                  <a:lnTo>
                    <a:pt x="14636" y="2769"/>
                  </a:lnTo>
                  <a:lnTo>
                    <a:pt x="14357" y="2469"/>
                  </a:lnTo>
                  <a:lnTo>
                    <a:pt x="14078" y="2190"/>
                  </a:lnTo>
                  <a:lnTo>
                    <a:pt x="13756" y="1932"/>
                  </a:lnTo>
                  <a:lnTo>
                    <a:pt x="13456" y="1675"/>
                  </a:lnTo>
                  <a:lnTo>
                    <a:pt x="13113" y="1439"/>
                  </a:lnTo>
                  <a:lnTo>
                    <a:pt x="12769" y="1224"/>
                  </a:lnTo>
                  <a:lnTo>
                    <a:pt x="12426" y="1009"/>
                  </a:lnTo>
                  <a:lnTo>
                    <a:pt x="12061" y="838"/>
                  </a:lnTo>
                  <a:lnTo>
                    <a:pt x="11696" y="666"/>
                  </a:lnTo>
                  <a:lnTo>
                    <a:pt x="11310" y="516"/>
                  </a:lnTo>
                  <a:lnTo>
                    <a:pt x="10924" y="387"/>
                  </a:lnTo>
                  <a:lnTo>
                    <a:pt x="10516" y="258"/>
                  </a:lnTo>
                  <a:lnTo>
                    <a:pt x="10108" y="172"/>
                  </a:lnTo>
                  <a:lnTo>
                    <a:pt x="9701" y="108"/>
                  </a:lnTo>
                  <a:lnTo>
                    <a:pt x="9271" y="44"/>
                  </a:lnTo>
                  <a:lnTo>
                    <a:pt x="8842" y="22"/>
                  </a:lnTo>
                  <a:lnTo>
                    <a:pt x="8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1824475" y="6542150"/>
              <a:ext cx="38650" cy="63350"/>
            </a:xfrm>
            <a:custGeom>
              <a:avLst/>
              <a:gdLst/>
              <a:ahLst/>
              <a:cxnLst/>
              <a:rect l="l" t="t" r="r" b="b"/>
              <a:pathLst>
                <a:path w="1546" h="2534" extrusionOk="0">
                  <a:moveTo>
                    <a:pt x="773" y="1"/>
                  </a:moveTo>
                  <a:lnTo>
                    <a:pt x="623" y="22"/>
                  </a:lnTo>
                  <a:lnTo>
                    <a:pt x="473" y="65"/>
                  </a:lnTo>
                  <a:lnTo>
                    <a:pt x="344" y="151"/>
                  </a:lnTo>
                  <a:lnTo>
                    <a:pt x="215" y="237"/>
                  </a:lnTo>
                  <a:lnTo>
                    <a:pt x="129" y="344"/>
                  </a:lnTo>
                  <a:lnTo>
                    <a:pt x="65" y="494"/>
                  </a:lnTo>
                  <a:lnTo>
                    <a:pt x="22" y="623"/>
                  </a:lnTo>
                  <a:lnTo>
                    <a:pt x="0" y="795"/>
                  </a:lnTo>
                  <a:lnTo>
                    <a:pt x="0" y="1761"/>
                  </a:lnTo>
                  <a:lnTo>
                    <a:pt x="22" y="1911"/>
                  </a:lnTo>
                  <a:lnTo>
                    <a:pt x="65" y="2061"/>
                  </a:lnTo>
                  <a:lnTo>
                    <a:pt x="129" y="2190"/>
                  </a:lnTo>
                  <a:lnTo>
                    <a:pt x="215" y="2297"/>
                  </a:lnTo>
                  <a:lnTo>
                    <a:pt x="344" y="2404"/>
                  </a:lnTo>
                  <a:lnTo>
                    <a:pt x="473" y="2469"/>
                  </a:lnTo>
                  <a:lnTo>
                    <a:pt x="623" y="2512"/>
                  </a:lnTo>
                  <a:lnTo>
                    <a:pt x="773" y="2533"/>
                  </a:lnTo>
                  <a:lnTo>
                    <a:pt x="923" y="2512"/>
                  </a:lnTo>
                  <a:lnTo>
                    <a:pt x="1073" y="2469"/>
                  </a:lnTo>
                  <a:lnTo>
                    <a:pt x="1202" y="2404"/>
                  </a:lnTo>
                  <a:lnTo>
                    <a:pt x="1331" y="2297"/>
                  </a:lnTo>
                  <a:lnTo>
                    <a:pt x="1417" y="2190"/>
                  </a:lnTo>
                  <a:lnTo>
                    <a:pt x="1503" y="2061"/>
                  </a:lnTo>
                  <a:lnTo>
                    <a:pt x="1545" y="1911"/>
                  </a:lnTo>
                  <a:lnTo>
                    <a:pt x="1545" y="1761"/>
                  </a:lnTo>
                  <a:lnTo>
                    <a:pt x="1545" y="795"/>
                  </a:lnTo>
                  <a:lnTo>
                    <a:pt x="1545" y="623"/>
                  </a:lnTo>
                  <a:lnTo>
                    <a:pt x="1503" y="494"/>
                  </a:lnTo>
                  <a:lnTo>
                    <a:pt x="1417" y="344"/>
                  </a:lnTo>
                  <a:lnTo>
                    <a:pt x="1331" y="237"/>
                  </a:lnTo>
                  <a:lnTo>
                    <a:pt x="1202" y="151"/>
                  </a:lnTo>
                  <a:lnTo>
                    <a:pt x="1073" y="65"/>
                  </a:lnTo>
                  <a:lnTo>
                    <a:pt x="923" y="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1824475" y="6021225"/>
              <a:ext cx="38650" cy="62800"/>
            </a:xfrm>
            <a:custGeom>
              <a:avLst/>
              <a:gdLst/>
              <a:ahLst/>
              <a:cxnLst/>
              <a:rect l="l" t="t" r="r" b="b"/>
              <a:pathLst>
                <a:path w="1546" h="2512" extrusionOk="0">
                  <a:moveTo>
                    <a:pt x="623" y="1"/>
                  </a:moveTo>
                  <a:lnTo>
                    <a:pt x="473" y="44"/>
                  </a:lnTo>
                  <a:lnTo>
                    <a:pt x="344" y="130"/>
                  </a:lnTo>
                  <a:lnTo>
                    <a:pt x="215" y="216"/>
                  </a:lnTo>
                  <a:lnTo>
                    <a:pt x="129" y="344"/>
                  </a:lnTo>
                  <a:lnTo>
                    <a:pt x="65" y="473"/>
                  </a:lnTo>
                  <a:lnTo>
                    <a:pt x="22" y="623"/>
                  </a:lnTo>
                  <a:lnTo>
                    <a:pt x="0" y="773"/>
                  </a:lnTo>
                  <a:lnTo>
                    <a:pt x="0" y="1739"/>
                  </a:lnTo>
                  <a:lnTo>
                    <a:pt x="22" y="1889"/>
                  </a:lnTo>
                  <a:lnTo>
                    <a:pt x="65" y="2040"/>
                  </a:lnTo>
                  <a:lnTo>
                    <a:pt x="129" y="2168"/>
                  </a:lnTo>
                  <a:lnTo>
                    <a:pt x="215" y="2276"/>
                  </a:lnTo>
                  <a:lnTo>
                    <a:pt x="344" y="2383"/>
                  </a:lnTo>
                  <a:lnTo>
                    <a:pt x="473" y="2447"/>
                  </a:lnTo>
                  <a:lnTo>
                    <a:pt x="623" y="2490"/>
                  </a:lnTo>
                  <a:lnTo>
                    <a:pt x="773" y="2512"/>
                  </a:lnTo>
                  <a:lnTo>
                    <a:pt x="923" y="2490"/>
                  </a:lnTo>
                  <a:lnTo>
                    <a:pt x="1073" y="2447"/>
                  </a:lnTo>
                  <a:lnTo>
                    <a:pt x="1202" y="2383"/>
                  </a:lnTo>
                  <a:lnTo>
                    <a:pt x="1331" y="2276"/>
                  </a:lnTo>
                  <a:lnTo>
                    <a:pt x="1417" y="2168"/>
                  </a:lnTo>
                  <a:lnTo>
                    <a:pt x="1503" y="2040"/>
                  </a:lnTo>
                  <a:lnTo>
                    <a:pt x="1545" y="1889"/>
                  </a:lnTo>
                  <a:lnTo>
                    <a:pt x="1545" y="1739"/>
                  </a:lnTo>
                  <a:lnTo>
                    <a:pt x="1545" y="773"/>
                  </a:lnTo>
                  <a:lnTo>
                    <a:pt x="1545" y="623"/>
                  </a:lnTo>
                  <a:lnTo>
                    <a:pt x="1503" y="473"/>
                  </a:lnTo>
                  <a:lnTo>
                    <a:pt x="1417" y="344"/>
                  </a:lnTo>
                  <a:lnTo>
                    <a:pt x="1331" y="216"/>
                  </a:lnTo>
                  <a:lnTo>
                    <a:pt x="1202" y="130"/>
                  </a:lnTo>
                  <a:lnTo>
                    <a:pt x="1073" y="44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13877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5" y="0"/>
                  </a:moveTo>
                  <a:lnTo>
                    <a:pt x="623" y="22"/>
                  </a:lnTo>
                  <a:lnTo>
                    <a:pt x="494" y="65"/>
                  </a:lnTo>
                  <a:lnTo>
                    <a:pt x="344" y="129"/>
                  </a:lnTo>
                  <a:lnTo>
                    <a:pt x="237" y="236"/>
                  </a:lnTo>
                  <a:lnTo>
                    <a:pt x="151" y="344"/>
                  </a:lnTo>
                  <a:lnTo>
                    <a:pt x="65" y="472"/>
                  </a:lnTo>
                  <a:lnTo>
                    <a:pt x="22" y="623"/>
                  </a:lnTo>
                  <a:lnTo>
                    <a:pt x="1" y="773"/>
                  </a:lnTo>
                  <a:lnTo>
                    <a:pt x="22" y="944"/>
                  </a:lnTo>
                  <a:lnTo>
                    <a:pt x="65" y="1073"/>
                  </a:lnTo>
                  <a:lnTo>
                    <a:pt x="151" y="1202"/>
                  </a:lnTo>
                  <a:lnTo>
                    <a:pt x="237" y="1331"/>
                  </a:lnTo>
                  <a:lnTo>
                    <a:pt x="344" y="1417"/>
                  </a:lnTo>
                  <a:lnTo>
                    <a:pt x="494" y="1502"/>
                  </a:lnTo>
                  <a:lnTo>
                    <a:pt x="623" y="1545"/>
                  </a:lnTo>
                  <a:lnTo>
                    <a:pt x="795" y="1567"/>
                  </a:lnTo>
                  <a:lnTo>
                    <a:pt x="8305" y="1567"/>
                  </a:lnTo>
                  <a:lnTo>
                    <a:pt x="8456" y="1545"/>
                  </a:lnTo>
                  <a:lnTo>
                    <a:pt x="8606" y="1502"/>
                  </a:lnTo>
                  <a:lnTo>
                    <a:pt x="8735" y="1417"/>
                  </a:lnTo>
                  <a:lnTo>
                    <a:pt x="8842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8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2" y="236"/>
                  </a:lnTo>
                  <a:lnTo>
                    <a:pt x="8735" y="129"/>
                  </a:lnTo>
                  <a:lnTo>
                    <a:pt x="8606" y="65"/>
                  </a:lnTo>
                  <a:lnTo>
                    <a:pt x="8456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20728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4" y="0"/>
                  </a:moveTo>
                  <a:lnTo>
                    <a:pt x="622" y="22"/>
                  </a:lnTo>
                  <a:lnTo>
                    <a:pt x="494" y="65"/>
                  </a:lnTo>
                  <a:lnTo>
                    <a:pt x="343" y="129"/>
                  </a:lnTo>
                  <a:lnTo>
                    <a:pt x="236" y="236"/>
                  </a:lnTo>
                  <a:lnTo>
                    <a:pt x="150" y="344"/>
                  </a:lnTo>
                  <a:lnTo>
                    <a:pt x="64" y="472"/>
                  </a:lnTo>
                  <a:lnTo>
                    <a:pt x="21" y="623"/>
                  </a:lnTo>
                  <a:lnTo>
                    <a:pt x="0" y="773"/>
                  </a:lnTo>
                  <a:lnTo>
                    <a:pt x="21" y="944"/>
                  </a:lnTo>
                  <a:lnTo>
                    <a:pt x="64" y="1073"/>
                  </a:lnTo>
                  <a:lnTo>
                    <a:pt x="150" y="1202"/>
                  </a:lnTo>
                  <a:lnTo>
                    <a:pt x="236" y="1331"/>
                  </a:lnTo>
                  <a:lnTo>
                    <a:pt x="343" y="1417"/>
                  </a:lnTo>
                  <a:lnTo>
                    <a:pt x="494" y="1502"/>
                  </a:lnTo>
                  <a:lnTo>
                    <a:pt x="622" y="1545"/>
                  </a:lnTo>
                  <a:lnTo>
                    <a:pt x="794" y="1567"/>
                  </a:lnTo>
                  <a:lnTo>
                    <a:pt x="8305" y="1567"/>
                  </a:lnTo>
                  <a:lnTo>
                    <a:pt x="8455" y="1545"/>
                  </a:lnTo>
                  <a:lnTo>
                    <a:pt x="8605" y="1502"/>
                  </a:lnTo>
                  <a:lnTo>
                    <a:pt x="8734" y="1417"/>
                  </a:lnTo>
                  <a:lnTo>
                    <a:pt x="8841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7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1" y="236"/>
                  </a:lnTo>
                  <a:lnTo>
                    <a:pt x="8734" y="129"/>
                  </a:lnTo>
                  <a:lnTo>
                    <a:pt x="8605" y="65"/>
                  </a:lnTo>
                  <a:lnTo>
                    <a:pt x="8455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extrusionOk="0">
                  <a:moveTo>
                    <a:pt x="515" y="0"/>
                  </a:move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fill="none" extrusionOk="0">
                  <a:moveTo>
                    <a:pt x="0" y="644"/>
                  </a:moveTo>
                  <a:lnTo>
                    <a:pt x="0" y="2232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515" y="0"/>
                  </a:ln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1" name="Google Shape;2591;p35"/>
          <p:cNvGrpSpPr/>
          <p:nvPr/>
        </p:nvGrpSpPr>
        <p:grpSpPr>
          <a:xfrm>
            <a:off x="5886675" y="2214008"/>
            <a:ext cx="486307" cy="292619"/>
            <a:chOff x="3524575" y="6129600"/>
            <a:chExt cx="1098750" cy="665800"/>
          </a:xfrm>
        </p:grpSpPr>
        <p:sp>
          <p:nvSpPr>
            <p:cNvPr id="2592" name="Google Shape;2592;p35"/>
            <p:cNvSpPr/>
            <p:nvPr/>
          </p:nvSpPr>
          <p:spPr>
            <a:xfrm>
              <a:off x="3603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0" y="1"/>
                  </a:moveTo>
                  <a:lnTo>
                    <a:pt x="0" y="6524"/>
                  </a:lnTo>
                  <a:lnTo>
                    <a:pt x="13305" y="6524"/>
                  </a:lnTo>
                  <a:lnTo>
                    <a:pt x="15215" y="1288"/>
                  </a:lnTo>
                  <a:lnTo>
                    <a:pt x="15215" y="1267"/>
                  </a:lnTo>
                  <a:lnTo>
                    <a:pt x="15236" y="1159"/>
                  </a:lnTo>
                  <a:lnTo>
                    <a:pt x="15258" y="1031"/>
                  </a:lnTo>
                  <a:lnTo>
                    <a:pt x="15279" y="923"/>
                  </a:lnTo>
                  <a:lnTo>
                    <a:pt x="15258" y="816"/>
                  </a:lnTo>
                  <a:lnTo>
                    <a:pt x="15236" y="709"/>
                  </a:lnTo>
                  <a:lnTo>
                    <a:pt x="15215" y="601"/>
                  </a:lnTo>
                  <a:lnTo>
                    <a:pt x="15108" y="408"/>
                  </a:lnTo>
                  <a:lnTo>
                    <a:pt x="14957" y="237"/>
                  </a:lnTo>
                  <a:lnTo>
                    <a:pt x="14871" y="172"/>
                  </a:lnTo>
                  <a:lnTo>
                    <a:pt x="14786" y="108"/>
                  </a:lnTo>
                  <a:lnTo>
                    <a:pt x="14678" y="65"/>
                  </a:lnTo>
                  <a:lnTo>
                    <a:pt x="14571" y="22"/>
                  </a:lnTo>
                  <a:lnTo>
                    <a:pt x="14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3542825" y="6492800"/>
              <a:ext cx="1062250" cy="284375"/>
            </a:xfrm>
            <a:custGeom>
              <a:avLst/>
              <a:gdLst/>
              <a:ahLst/>
              <a:cxnLst/>
              <a:rect l="l" t="t" r="r" b="b"/>
              <a:pathLst>
                <a:path w="42490" h="11375" extrusionOk="0">
                  <a:moveTo>
                    <a:pt x="16889" y="2426"/>
                  </a:moveTo>
                  <a:lnTo>
                    <a:pt x="16996" y="2447"/>
                  </a:lnTo>
                  <a:lnTo>
                    <a:pt x="17103" y="2490"/>
                  </a:lnTo>
                  <a:lnTo>
                    <a:pt x="17211" y="2533"/>
                  </a:lnTo>
                  <a:lnTo>
                    <a:pt x="17296" y="2597"/>
                  </a:lnTo>
                  <a:lnTo>
                    <a:pt x="17382" y="2662"/>
                  </a:lnTo>
                  <a:lnTo>
                    <a:pt x="17533" y="2833"/>
                  </a:lnTo>
                  <a:lnTo>
                    <a:pt x="17640" y="3026"/>
                  </a:lnTo>
                  <a:lnTo>
                    <a:pt x="17661" y="3134"/>
                  </a:lnTo>
                  <a:lnTo>
                    <a:pt x="17683" y="3241"/>
                  </a:lnTo>
                  <a:lnTo>
                    <a:pt x="17704" y="3348"/>
                  </a:lnTo>
                  <a:lnTo>
                    <a:pt x="17683" y="3456"/>
                  </a:lnTo>
                  <a:lnTo>
                    <a:pt x="17661" y="3584"/>
                  </a:lnTo>
                  <a:lnTo>
                    <a:pt x="17640" y="3692"/>
                  </a:lnTo>
                  <a:lnTo>
                    <a:pt x="17640" y="3713"/>
                  </a:lnTo>
                  <a:lnTo>
                    <a:pt x="15730" y="8949"/>
                  </a:lnTo>
                  <a:lnTo>
                    <a:pt x="2425" y="8949"/>
                  </a:lnTo>
                  <a:lnTo>
                    <a:pt x="2425" y="2426"/>
                  </a:lnTo>
                  <a:close/>
                  <a:moveTo>
                    <a:pt x="40065" y="2426"/>
                  </a:moveTo>
                  <a:lnTo>
                    <a:pt x="40065" y="8949"/>
                  </a:lnTo>
                  <a:lnTo>
                    <a:pt x="26760" y="8949"/>
                  </a:lnTo>
                  <a:lnTo>
                    <a:pt x="24850" y="3713"/>
                  </a:lnTo>
                  <a:lnTo>
                    <a:pt x="24850" y="3692"/>
                  </a:lnTo>
                  <a:lnTo>
                    <a:pt x="24829" y="3584"/>
                  </a:lnTo>
                  <a:lnTo>
                    <a:pt x="24807" y="3456"/>
                  </a:lnTo>
                  <a:lnTo>
                    <a:pt x="24786" y="3348"/>
                  </a:lnTo>
                  <a:lnTo>
                    <a:pt x="24807" y="3241"/>
                  </a:lnTo>
                  <a:lnTo>
                    <a:pt x="24829" y="3134"/>
                  </a:lnTo>
                  <a:lnTo>
                    <a:pt x="24850" y="3026"/>
                  </a:lnTo>
                  <a:lnTo>
                    <a:pt x="24957" y="2833"/>
                  </a:lnTo>
                  <a:lnTo>
                    <a:pt x="25108" y="2662"/>
                  </a:lnTo>
                  <a:lnTo>
                    <a:pt x="25193" y="2597"/>
                  </a:lnTo>
                  <a:lnTo>
                    <a:pt x="25279" y="2533"/>
                  </a:lnTo>
                  <a:lnTo>
                    <a:pt x="25387" y="2490"/>
                  </a:lnTo>
                  <a:lnTo>
                    <a:pt x="25494" y="2447"/>
                  </a:lnTo>
                  <a:lnTo>
                    <a:pt x="25601" y="2426"/>
                  </a:lnTo>
                  <a:close/>
                  <a:moveTo>
                    <a:pt x="0" y="1"/>
                  </a:moveTo>
                  <a:lnTo>
                    <a:pt x="0" y="9700"/>
                  </a:lnTo>
                  <a:lnTo>
                    <a:pt x="0" y="9872"/>
                  </a:lnTo>
                  <a:lnTo>
                    <a:pt x="22" y="10022"/>
                  </a:lnTo>
                  <a:lnTo>
                    <a:pt x="65" y="10194"/>
                  </a:lnTo>
                  <a:lnTo>
                    <a:pt x="129" y="10344"/>
                  </a:lnTo>
                  <a:lnTo>
                    <a:pt x="193" y="10494"/>
                  </a:lnTo>
                  <a:lnTo>
                    <a:pt x="279" y="10644"/>
                  </a:lnTo>
                  <a:lnTo>
                    <a:pt x="387" y="10773"/>
                  </a:lnTo>
                  <a:lnTo>
                    <a:pt x="494" y="10881"/>
                  </a:lnTo>
                  <a:lnTo>
                    <a:pt x="623" y="10988"/>
                  </a:lnTo>
                  <a:lnTo>
                    <a:pt x="751" y="11095"/>
                  </a:lnTo>
                  <a:lnTo>
                    <a:pt x="880" y="11181"/>
                  </a:lnTo>
                  <a:lnTo>
                    <a:pt x="1030" y="11245"/>
                  </a:lnTo>
                  <a:lnTo>
                    <a:pt x="1181" y="11310"/>
                  </a:lnTo>
                  <a:lnTo>
                    <a:pt x="1352" y="11353"/>
                  </a:lnTo>
                  <a:lnTo>
                    <a:pt x="1524" y="11374"/>
                  </a:lnTo>
                  <a:lnTo>
                    <a:pt x="16202" y="11374"/>
                  </a:lnTo>
                  <a:lnTo>
                    <a:pt x="16481" y="11353"/>
                  </a:lnTo>
                  <a:lnTo>
                    <a:pt x="16739" y="11310"/>
                  </a:lnTo>
                  <a:lnTo>
                    <a:pt x="16975" y="11202"/>
                  </a:lnTo>
                  <a:lnTo>
                    <a:pt x="17211" y="11074"/>
                  </a:lnTo>
                  <a:lnTo>
                    <a:pt x="17404" y="10902"/>
                  </a:lnTo>
                  <a:lnTo>
                    <a:pt x="17575" y="10709"/>
                  </a:lnTo>
                  <a:lnTo>
                    <a:pt x="17726" y="10494"/>
                  </a:lnTo>
                  <a:lnTo>
                    <a:pt x="17833" y="10237"/>
                  </a:lnTo>
                  <a:lnTo>
                    <a:pt x="19914" y="4550"/>
                  </a:lnTo>
                  <a:lnTo>
                    <a:pt x="20000" y="4314"/>
                  </a:lnTo>
                  <a:lnTo>
                    <a:pt x="20129" y="4142"/>
                  </a:lnTo>
                  <a:lnTo>
                    <a:pt x="20279" y="3971"/>
                  </a:lnTo>
                  <a:lnTo>
                    <a:pt x="20451" y="3842"/>
                  </a:lnTo>
                  <a:lnTo>
                    <a:pt x="20644" y="3735"/>
                  </a:lnTo>
                  <a:lnTo>
                    <a:pt x="20837" y="3670"/>
                  </a:lnTo>
                  <a:lnTo>
                    <a:pt x="21030" y="3627"/>
                  </a:lnTo>
                  <a:lnTo>
                    <a:pt x="21245" y="3606"/>
                  </a:lnTo>
                  <a:lnTo>
                    <a:pt x="21460" y="3627"/>
                  </a:lnTo>
                  <a:lnTo>
                    <a:pt x="21653" y="3670"/>
                  </a:lnTo>
                  <a:lnTo>
                    <a:pt x="21846" y="3735"/>
                  </a:lnTo>
                  <a:lnTo>
                    <a:pt x="22039" y="3842"/>
                  </a:lnTo>
                  <a:lnTo>
                    <a:pt x="22211" y="3971"/>
                  </a:lnTo>
                  <a:lnTo>
                    <a:pt x="22361" y="4142"/>
                  </a:lnTo>
                  <a:lnTo>
                    <a:pt x="22490" y="4314"/>
                  </a:lnTo>
                  <a:lnTo>
                    <a:pt x="22575" y="4550"/>
                  </a:lnTo>
                  <a:lnTo>
                    <a:pt x="24657" y="10237"/>
                  </a:lnTo>
                  <a:lnTo>
                    <a:pt x="24764" y="10494"/>
                  </a:lnTo>
                  <a:lnTo>
                    <a:pt x="24914" y="10709"/>
                  </a:lnTo>
                  <a:lnTo>
                    <a:pt x="25086" y="10902"/>
                  </a:lnTo>
                  <a:lnTo>
                    <a:pt x="25279" y="11074"/>
                  </a:lnTo>
                  <a:lnTo>
                    <a:pt x="25515" y="11202"/>
                  </a:lnTo>
                  <a:lnTo>
                    <a:pt x="25751" y="11310"/>
                  </a:lnTo>
                  <a:lnTo>
                    <a:pt x="26009" y="11353"/>
                  </a:lnTo>
                  <a:lnTo>
                    <a:pt x="26288" y="11374"/>
                  </a:lnTo>
                  <a:lnTo>
                    <a:pt x="40966" y="11374"/>
                  </a:lnTo>
                  <a:lnTo>
                    <a:pt x="41138" y="11353"/>
                  </a:lnTo>
                  <a:lnTo>
                    <a:pt x="41309" y="11310"/>
                  </a:lnTo>
                  <a:lnTo>
                    <a:pt x="41460" y="11245"/>
                  </a:lnTo>
                  <a:lnTo>
                    <a:pt x="41610" y="11181"/>
                  </a:lnTo>
                  <a:lnTo>
                    <a:pt x="41739" y="11095"/>
                  </a:lnTo>
                  <a:lnTo>
                    <a:pt x="41867" y="10988"/>
                  </a:lnTo>
                  <a:lnTo>
                    <a:pt x="41996" y="10881"/>
                  </a:lnTo>
                  <a:lnTo>
                    <a:pt x="42103" y="10773"/>
                  </a:lnTo>
                  <a:lnTo>
                    <a:pt x="42211" y="10644"/>
                  </a:lnTo>
                  <a:lnTo>
                    <a:pt x="42296" y="10494"/>
                  </a:lnTo>
                  <a:lnTo>
                    <a:pt x="42361" y="10344"/>
                  </a:lnTo>
                  <a:lnTo>
                    <a:pt x="42425" y="10194"/>
                  </a:lnTo>
                  <a:lnTo>
                    <a:pt x="42447" y="10022"/>
                  </a:lnTo>
                  <a:lnTo>
                    <a:pt x="42490" y="9872"/>
                  </a:lnTo>
                  <a:lnTo>
                    <a:pt x="42490" y="9700"/>
                  </a:lnTo>
                  <a:lnTo>
                    <a:pt x="424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4162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816" y="1"/>
                  </a:moveTo>
                  <a:lnTo>
                    <a:pt x="709" y="22"/>
                  </a:lnTo>
                  <a:lnTo>
                    <a:pt x="602" y="65"/>
                  </a:lnTo>
                  <a:lnTo>
                    <a:pt x="494" y="108"/>
                  </a:lnTo>
                  <a:lnTo>
                    <a:pt x="408" y="172"/>
                  </a:lnTo>
                  <a:lnTo>
                    <a:pt x="323" y="237"/>
                  </a:lnTo>
                  <a:lnTo>
                    <a:pt x="172" y="408"/>
                  </a:lnTo>
                  <a:lnTo>
                    <a:pt x="65" y="601"/>
                  </a:lnTo>
                  <a:lnTo>
                    <a:pt x="44" y="709"/>
                  </a:lnTo>
                  <a:lnTo>
                    <a:pt x="22" y="816"/>
                  </a:lnTo>
                  <a:lnTo>
                    <a:pt x="1" y="923"/>
                  </a:lnTo>
                  <a:lnTo>
                    <a:pt x="22" y="1031"/>
                  </a:lnTo>
                  <a:lnTo>
                    <a:pt x="44" y="1159"/>
                  </a:lnTo>
                  <a:lnTo>
                    <a:pt x="65" y="1267"/>
                  </a:lnTo>
                  <a:lnTo>
                    <a:pt x="65" y="1288"/>
                  </a:lnTo>
                  <a:lnTo>
                    <a:pt x="1975" y="6524"/>
                  </a:lnTo>
                  <a:lnTo>
                    <a:pt x="15280" y="6524"/>
                  </a:lnTo>
                  <a:lnTo>
                    <a:pt x="15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4465575" y="6595800"/>
              <a:ext cx="36500" cy="78350"/>
            </a:xfrm>
            <a:custGeom>
              <a:avLst/>
              <a:gdLst/>
              <a:ahLst/>
              <a:cxnLst/>
              <a:rect l="l" t="t" r="r" b="b"/>
              <a:pathLst>
                <a:path w="1460" h="3134" extrusionOk="0"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2" y="130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0" y="730"/>
                  </a:lnTo>
                  <a:lnTo>
                    <a:pt x="0" y="2404"/>
                  </a:lnTo>
                  <a:lnTo>
                    <a:pt x="22" y="2555"/>
                  </a:lnTo>
                  <a:lnTo>
                    <a:pt x="65" y="2705"/>
                  </a:lnTo>
                  <a:lnTo>
                    <a:pt x="129" y="2812"/>
                  </a:lnTo>
                  <a:lnTo>
                    <a:pt x="215" y="2919"/>
                  </a:lnTo>
                  <a:lnTo>
                    <a:pt x="322" y="3027"/>
                  </a:lnTo>
                  <a:lnTo>
                    <a:pt x="451" y="3091"/>
                  </a:lnTo>
                  <a:lnTo>
                    <a:pt x="580" y="3134"/>
                  </a:lnTo>
                  <a:lnTo>
                    <a:pt x="880" y="3134"/>
                  </a:lnTo>
                  <a:lnTo>
                    <a:pt x="1009" y="3091"/>
                  </a:lnTo>
                  <a:lnTo>
                    <a:pt x="1138" y="3027"/>
                  </a:lnTo>
                  <a:lnTo>
                    <a:pt x="1245" y="2919"/>
                  </a:lnTo>
                  <a:lnTo>
                    <a:pt x="1331" y="2812"/>
                  </a:lnTo>
                  <a:lnTo>
                    <a:pt x="1395" y="2705"/>
                  </a:lnTo>
                  <a:lnTo>
                    <a:pt x="1438" y="2555"/>
                  </a:lnTo>
                  <a:lnTo>
                    <a:pt x="1459" y="2404"/>
                  </a:lnTo>
                  <a:lnTo>
                    <a:pt x="1459" y="730"/>
                  </a:lnTo>
                  <a:lnTo>
                    <a:pt x="1438" y="580"/>
                  </a:lnTo>
                  <a:lnTo>
                    <a:pt x="1395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30"/>
                  </a:lnTo>
                  <a:lnTo>
                    <a:pt x="1009" y="65"/>
                  </a:lnTo>
                  <a:lnTo>
                    <a:pt x="880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3875450" y="6595800"/>
              <a:ext cx="51525" cy="78350"/>
            </a:xfrm>
            <a:custGeom>
              <a:avLst/>
              <a:gdLst/>
              <a:ahLst/>
              <a:cxnLst/>
              <a:rect l="l" t="t" r="r" b="b"/>
              <a:pathLst>
                <a:path w="2061" h="3134" extrusionOk="0">
                  <a:moveTo>
                    <a:pt x="1288" y="1"/>
                  </a:moveTo>
                  <a:lnTo>
                    <a:pt x="1159" y="22"/>
                  </a:lnTo>
                  <a:lnTo>
                    <a:pt x="1030" y="65"/>
                  </a:lnTo>
                  <a:lnTo>
                    <a:pt x="901" y="130"/>
                  </a:lnTo>
                  <a:lnTo>
                    <a:pt x="794" y="237"/>
                  </a:lnTo>
                  <a:lnTo>
                    <a:pt x="708" y="344"/>
                  </a:lnTo>
                  <a:lnTo>
                    <a:pt x="644" y="473"/>
                  </a:lnTo>
                  <a:lnTo>
                    <a:pt x="43" y="2168"/>
                  </a:lnTo>
                  <a:lnTo>
                    <a:pt x="0" y="2318"/>
                  </a:lnTo>
                  <a:lnTo>
                    <a:pt x="0" y="2447"/>
                  </a:lnTo>
                  <a:lnTo>
                    <a:pt x="21" y="2597"/>
                  </a:lnTo>
                  <a:lnTo>
                    <a:pt x="64" y="2726"/>
                  </a:lnTo>
                  <a:lnTo>
                    <a:pt x="129" y="2833"/>
                  </a:lnTo>
                  <a:lnTo>
                    <a:pt x="215" y="2941"/>
                  </a:lnTo>
                  <a:lnTo>
                    <a:pt x="343" y="3027"/>
                  </a:lnTo>
                  <a:lnTo>
                    <a:pt x="472" y="3091"/>
                  </a:lnTo>
                  <a:lnTo>
                    <a:pt x="601" y="3134"/>
                  </a:lnTo>
                  <a:lnTo>
                    <a:pt x="837" y="3134"/>
                  </a:lnTo>
                  <a:lnTo>
                    <a:pt x="944" y="3112"/>
                  </a:lnTo>
                  <a:lnTo>
                    <a:pt x="1030" y="3070"/>
                  </a:lnTo>
                  <a:lnTo>
                    <a:pt x="1137" y="3005"/>
                  </a:lnTo>
                  <a:lnTo>
                    <a:pt x="1223" y="2941"/>
                  </a:lnTo>
                  <a:lnTo>
                    <a:pt x="1288" y="2855"/>
                  </a:lnTo>
                  <a:lnTo>
                    <a:pt x="1352" y="2769"/>
                  </a:lnTo>
                  <a:lnTo>
                    <a:pt x="1395" y="2662"/>
                  </a:lnTo>
                  <a:lnTo>
                    <a:pt x="2017" y="967"/>
                  </a:lnTo>
                  <a:lnTo>
                    <a:pt x="2060" y="838"/>
                  </a:lnTo>
                  <a:lnTo>
                    <a:pt x="2060" y="688"/>
                  </a:lnTo>
                  <a:lnTo>
                    <a:pt x="2039" y="559"/>
                  </a:lnTo>
                  <a:lnTo>
                    <a:pt x="1996" y="409"/>
                  </a:lnTo>
                  <a:lnTo>
                    <a:pt x="1931" y="301"/>
                  </a:lnTo>
                  <a:lnTo>
                    <a:pt x="1824" y="194"/>
                  </a:lnTo>
                  <a:lnTo>
                    <a:pt x="1717" y="108"/>
                  </a:lnTo>
                  <a:lnTo>
                    <a:pt x="1588" y="44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3524575" y="6129600"/>
              <a:ext cx="1098750" cy="665800"/>
            </a:xfrm>
            <a:custGeom>
              <a:avLst/>
              <a:gdLst/>
              <a:ahLst/>
              <a:cxnLst/>
              <a:rect l="l" t="t" r="r" b="b"/>
              <a:pathLst>
                <a:path w="43950" h="26632" extrusionOk="0">
                  <a:moveTo>
                    <a:pt x="42490" y="15258"/>
                  </a:moveTo>
                  <a:lnTo>
                    <a:pt x="42490" y="24228"/>
                  </a:lnTo>
                  <a:lnTo>
                    <a:pt x="42469" y="24421"/>
                  </a:lnTo>
                  <a:lnTo>
                    <a:pt x="42426" y="24593"/>
                  </a:lnTo>
                  <a:lnTo>
                    <a:pt x="42340" y="24765"/>
                  </a:lnTo>
                  <a:lnTo>
                    <a:pt x="42211" y="24894"/>
                  </a:lnTo>
                  <a:lnTo>
                    <a:pt x="42061" y="25022"/>
                  </a:lnTo>
                  <a:lnTo>
                    <a:pt x="41911" y="25108"/>
                  </a:lnTo>
                  <a:lnTo>
                    <a:pt x="41717" y="25172"/>
                  </a:lnTo>
                  <a:lnTo>
                    <a:pt x="41524" y="25194"/>
                  </a:lnTo>
                  <a:lnTo>
                    <a:pt x="27018" y="25194"/>
                  </a:lnTo>
                  <a:lnTo>
                    <a:pt x="26868" y="25172"/>
                  </a:lnTo>
                  <a:lnTo>
                    <a:pt x="26717" y="25130"/>
                  </a:lnTo>
                  <a:lnTo>
                    <a:pt x="26567" y="25087"/>
                  </a:lnTo>
                  <a:lnTo>
                    <a:pt x="26438" y="25001"/>
                  </a:lnTo>
                  <a:lnTo>
                    <a:pt x="26310" y="24894"/>
                  </a:lnTo>
                  <a:lnTo>
                    <a:pt x="26224" y="24786"/>
                  </a:lnTo>
                  <a:lnTo>
                    <a:pt x="26138" y="24657"/>
                  </a:lnTo>
                  <a:lnTo>
                    <a:pt x="26074" y="24507"/>
                  </a:lnTo>
                  <a:lnTo>
                    <a:pt x="23992" y="18821"/>
                  </a:lnTo>
                  <a:lnTo>
                    <a:pt x="23928" y="18670"/>
                  </a:lnTo>
                  <a:lnTo>
                    <a:pt x="23863" y="18520"/>
                  </a:lnTo>
                  <a:lnTo>
                    <a:pt x="23670" y="18241"/>
                  </a:lnTo>
                  <a:lnTo>
                    <a:pt x="23456" y="18005"/>
                  </a:lnTo>
                  <a:lnTo>
                    <a:pt x="23220" y="17790"/>
                  </a:lnTo>
                  <a:lnTo>
                    <a:pt x="22941" y="17619"/>
                  </a:lnTo>
                  <a:lnTo>
                    <a:pt x="22640" y="17512"/>
                  </a:lnTo>
                  <a:lnTo>
                    <a:pt x="22318" y="17426"/>
                  </a:lnTo>
                  <a:lnTo>
                    <a:pt x="22147" y="17404"/>
                  </a:lnTo>
                  <a:lnTo>
                    <a:pt x="21803" y="17404"/>
                  </a:lnTo>
                  <a:lnTo>
                    <a:pt x="21632" y="17426"/>
                  </a:lnTo>
                  <a:lnTo>
                    <a:pt x="21310" y="17512"/>
                  </a:lnTo>
                  <a:lnTo>
                    <a:pt x="21009" y="17619"/>
                  </a:lnTo>
                  <a:lnTo>
                    <a:pt x="20730" y="17790"/>
                  </a:lnTo>
                  <a:lnTo>
                    <a:pt x="20494" y="18005"/>
                  </a:lnTo>
                  <a:lnTo>
                    <a:pt x="20280" y="18241"/>
                  </a:lnTo>
                  <a:lnTo>
                    <a:pt x="20087" y="18520"/>
                  </a:lnTo>
                  <a:lnTo>
                    <a:pt x="20022" y="18670"/>
                  </a:lnTo>
                  <a:lnTo>
                    <a:pt x="19958" y="18821"/>
                  </a:lnTo>
                  <a:lnTo>
                    <a:pt x="17876" y="24507"/>
                  </a:lnTo>
                  <a:lnTo>
                    <a:pt x="17812" y="24657"/>
                  </a:lnTo>
                  <a:lnTo>
                    <a:pt x="17726" y="24786"/>
                  </a:lnTo>
                  <a:lnTo>
                    <a:pt x="17640" y="24894"/>
                  </a:lnTo>
                  <a:lnTo>
                    <a:pt x="17511" y="25001"/>
                  </a:lnTo>
                  <a:lnTo>
                    <a:pt x="17383" y="25087"/>
                  </a:lnTo>
                  <a:lnTo>
                    <a:pt x="17232" y="25130"/>
                  </a:lnTo>
                  <a:lnTo>
                    <a:pt x="17082" y="25172"/>
                  </a:lnTo>
                  <a:lnTo>
                    <a:pt x="16932" y="25194"/>
                  </a:lnTo>
                  <a:lnTo>
                    <a:pt x="2426" y="25194"/>
                  </a:lnTo>
                  <a:lnTo>
                    <a:pt x="2232" y="25172"/>
                  </a:lnTo>
                  <a:lnTo>
                    <a:pt x="2039" y="25108"/>
                  </a:lnTo>
                  <a:lnTo>
                    <a:pt x="1889" y="25022"/>
                  </a:lnTo>
                  <a:lnTo>
                    <a:pt x="1739" y="24894"/>
                  </a:lnTo>
                  <a:lnTo>
                    <a:pt x="1610" y="24765"/>
                  </a:lnTo>
                  <a:lnTo>
                    <a:pt x="1524" y="24593"/>
                  </a:lnTo>
                  <a:lnTo>
                    <a:pt x="1481" y="24421"/>
                  </a:lnTo>
                  <a:lnTo>
                    <a:pt x="1460" y="24228"/>
                  </a:lnTo>
                  <a:lnTo>
                    <a:pt x="1460" y="15258"/>
                  </a:lnTo>
                  <a:close/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3" y="129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1" y="730"/>
                  </a:lnTo>
                  <a:lnTo>
                    <a:pt x="1" y="24228"/>
                  </a:lnTo>
                  <a:lnTo>
                    <a:pt x="22" y="24464"/>
                  </a:lnTo>
                  <a:lnTo>
                    <a:pt x="44" y="24700"/>
                  </a:lnTo>
                  <a:lnTo>
                    <a:pt x="108" y="24936"/>
                  </a:lnTo>
                  <a:lnTo>
                    <a:pt x="194" y="25151"/>
                  </a:lnTo>
                  <a:lnTo>
                    <a:pt x="301" y="25366"/>
                  </a:lnTo>
                  <a:lnTo>
                    <a:pt x="408" y="25580"/>
                  </a:lnTo>
                  <a:lnTo>
                    <a:pt x="559" y="25752"/>
                  </a:lnTo>
                  <a:lnTo>
                    <a:pt x="709" y="25924"/>
                  </a:lnTo>
                  <a:lnTo>
                    <a:pt x="881" y="26095"/>
                  </a:lnTo>
                  <a:lnTo>
                    <a:pt x="1074" y="26224"/>
                  </a:lnTo>
                  <a:lnTo>
                    <a:pt x="1267" y="26353"/>
                  </a:lnTo>
                  <a:lnTo>
                    <a:pt x="1481" y="26439"/>
                  </a:lnTo>
                  <a:lnTo>
                    <a:pt x="1696" y="26524"/>
                  </a:lnTo>
                  <a:lnTo>
                    <a:pt x="1932" y="26589"/>
                  </a:lnTo>
                  <a:lnTo>
                    <a:pt x="2168" y="26632"/>
                  </a:lnTo>
                  <a:lnTo>
                    <a:pt x="17125" y="26632"/>
                  </a:lnTo>
                  <a:lnTo>
                    <a:pt x="17318" y="26610"/>
                  </a:lnTo>
                  <a:lnTo>
                    <a:pt x="17490" y="26567"/>
                  </a:lnTo>
                  <a:lnTo>
                    <a:pt x="17683" y="26524"/>
                  </a:lnTo>
                  <a:lnTo>
                    <a:pt x="17855" y="26460"/>
                  </a:lnTo>
                  <a:lnTo>
                    <a:pt x="18026" y="26374"/>
                  </a:lnTo>
                  <a:lnTo>
                    <a:pt x="18198" y="26288"/>
                  </a:lnTo>
                  <a:lnTo>
                    <a:pt x="18348" y="26181"/>
                  </a:lnTo>
                  <a:lnTo>
                    <a:pt x="18499" y="26074"/>
                  </a:lnTo>
                  <a:lnTo>
                    <a:pt x="18627" y="25945"/>
                  </a:lnTo>
                  <a:lnTo>
                    <a:pt x="18756" y="25816"/>
                  </a:lnTo>
                  <a:lnTo>
                    <a:pt x="18885" y="25687"/>
                  </a:lnTo>
                  <a:lnTo>
                    <a:pt x="18992" y="25516"/>
                  </a:lnTo>
                  <a:lnTo>
                    <a:pt x="19099" y="25366"/>
                  </a:lnTo>
                  <a:lnTo>
                    <a:pt x="19185" y="25194"/>
                  </a:lnTo>
                  <a:lnTo>
                    <a:pt x="19250" y="25022"/>
                  </a:lnTo>
                  <a:lnTo>
                    <a:pt x="21331" y="19314"/>
                  </a:lnTo>
                  <a:lnTo>
                    <a:pt x="21396" y="19185"/>
                  </a:lnTo>
                  <a:lnTo>
                    <a:pt x="21481" y="19078"/>
                  </a:lnTo>
                  <a:lnTo>
                    <a:pt x="21567" y="18992"/>
                  </a:lnTo>
                  <a:lnTo>
                    <a:pt x="21653" y="18928"/>
                  </a:lnTo>
                  <a:lnTo>
                    <a:pt x="21760" y="18885"/>
                  </a:lnTo>
                  <a:lnTo>
                    <a:pt x="21846" y="18863"/>
                  </a:lnTo>
                  <a:lnTo>
                    <a:pt x="22104" y="18863"/>
                  </a:lnTo>
                  <a:lnTo>
                    <a:pt x="22190" y="18885"/>
                  </a:lnTo>
                  <a:lnTo>
                    <a:pt x="22275" y="18928"/>
                  </a:lnTo>
                  <a:lnTo>
                    <a:pt x="22383" y="18992"/>
                  </a:lnTo>
                  <a:lnTo>
                    <a:pt x="22469" y="19078"/>
                  </a:lnTo>
                  <a:lnTo>
                    <a:pt x="22554" y="19185"/>
                  </a:lnTo>
                  <a:lnTo>
                    <a:pt x="22619" y="19314"/>
                  </a:lnTo>
                  <a:lnTo>
                    <a:pt x="24700" y="25022"/>
                  </a:lnTo>
                  <a:lnTo>
                    <a:pt x="24765" y="25194"/>
                  </a:lnTo>
                  <a:lnTo>
                    <a:pt x="24850" y="25366"/>
                  </a:lnTo>
                  <a:lnTo>
                    <a:pt x="24958" y="25516"/>
                  </a:lnTo>
                  <a:lnTo>
                    <a:pt x="25065" y="25687"/>
                  </a:lnTo>
                  <a:lnTo>
                    <a:pt x="25194" y="25816"/>
                  </a:lnTo>
                  <a:lnTo>
                    <a:pt x="25323" y="25945"/>
                  </a:lnTo>
                  <a:lnTo>
                    <a:pt x="25451" y="26074"/>
                  </a:lnTo>
                  <a:lnTo>
                    <a:pt x="25602" y="26181"/>
                  </a:lnTo>
                  <a:lnTo>
                    <a:pt x="25752" y="26288"/>
                  </a:lnTo>
                  <a:lnTo>
                    <a:pt x="25923" y="26374"/>
                  </a:lnTo>
                  <a:lnTo>
                    <a:pt x="26095" y="26460"/>
                  </a:lnTo>
                  <a:lnTo>
                    <a:pt x="26267" y="26524"/>
                  </a:lnTo>
                  <a:lnTo>
                    <a:pt x="26460" y="26567"/>
                  </a:lnTo>
                  <a:lnTo>
                    <a:pt x="26632" y="26610"/>
                  </a:lnTo>
                  <a:lnTo>
                    <a:pt x="26825" y="26632"/>
                  </a:lnTo>
                  <a:lnTo>
                    <a:pt x="41782" y="26632"/>
                  </a:lnTo>
                  <a:lnTo>
                    <a:pt x="42018" y="26589"/>
                  </a:lnTo>
                  <a:lnTo>
                    <a:pt x="42254" y="26524"/>
                  </a:lnTo>
                  <a:lnTo>
                    <a:pt x="42469" y="26439"/>
                  </a:lnTo>
                  <a:lnTo>
                    <a:pt x="42683" y="26353"/>
                  </a:lnTo>
                  <a:lnTo>
                    <a:pt x="42876" y="26224"/>
                  </a:lnTo>
                  <a:lnTo>
                    <a:pt x="43069" y="26095"/>
                  </a:lnTo>
                  <a:lnTo>
                    <a:pt x="43241" y="25924"/>
                  </a:lnTo>
                  <a:lnTo>
                    <a:pt x="43391" y="25752"/>
                  </a:lnTo>
                  <a:lnTo>
                    <a:pt x="43541" y="25580"/>
                  </a:lnTo>
                  <a:lnTo>
                    <a:pt x="43649" y="25366"/>
                  </a:lnTo>
                  <a:lnTo>
                    <a:pt x="43756" y="25151"/>
                  </a:lnTo>
                  <a:lnTo>
                    <a:pt x="43842" y="24936"/>
                  </a:lnTo>
                  <a:lnTo>
                    <a:pt x="43906" y="24700"/>
                  </a:lnTo>
                  <a:lnTo>
                    <a:pt x="43928" y="24464"/>
                  </a:lnTo>
                  <a:lnTo>
                    <a:pt x="43949" y="24228"/>
                  </a:lnTo>
                  <a:lnTo>
                    <a:pt x="43949" y="730"/>
                  </a:lnTo>
                  <a:lnTo>
                    <a:pt x="43928" y="580"/>
                  </a:lnTo>
                  <a:lnTo>
                    <a:pt x="43885" y="451"/>
                  </a:lnTo>
                  <a:lnTo>
                    <a:pt x="43820" y="323"/>
                  </a:lnTo>
                  <a:lnTo>
                    <a:pt x="43735" y="215"/>
                  </a:lnTo>
                  <a:lnTo>
                    <a:pt x="43627" y="129"/>
                  </a:lnTo>
                  <a:lnTo>
                    <a:pt x="43499" y="65"/>
                  </a:lnTo>
                  <a:lnTo>
                    <a:pt x="43370" y="22"/>
                  </a:lnTo>
                  <a:lnTo>
                    <a:pt x="43220" y="1"/>
                  </a:lnTo>
                  <a:lnTo>
                    <a:pt x="43069" y="22"/>
                  </a:lnTo>
                  <a:lnTo>
                    <a:pt x="42941" y="65"/>
                  </a:lnTo>
                  <a:lnTo>
                    <a:pt x="42812" y="129"/>
                  </a:lnTo>
                  <a:lnTo>
                    <a:pt x="42705" y="215"/>
                  </a:lnTo>
                  <a:lnTo>
                    <a:pt x="42619" y="323"/>
                  </a:lnTo>
                  <a:lnTo>
                    <a:pt x="42554" y="451"/>
                  </a:lnTo>
                  <a:lnTo>
                    <a:pt x="42511" y="580"/>
                  </a:lnTo>
                  <a:lnTo>
                    <a:pt x="42490" y="730"/>
                  </a:lnTo>
                  <a:lnTo>
                    <a:pt x="42490" y="13799"/>
                  </a:lnTo>
                  <a:lnTo>
                    <a:pt x="1460" y="13799"/>
                  </a:lnTo>
                  <a:lnTo>
                    <a:pt x="1460" y="730"/>
                  </a:lnTo>
                  <a:lnTo>
                    <a:pt x="1438" y="580"/>
                  </a:lnTo>
                  <a:lnTo>
                    <a:pt x="1396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29"/>
                  </a:lnTo>
                  <a:lnTo>
                    <a:pt x="1009" y="65"/>
                  </a:lnTo>
                  <a:lnTo>
                    <a:pt x="881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35"/>
          <p:cNvGrpSpPr/>
          <p:nvPr/>
        </p:nvGrpSpPr>
        <p:grpSpPr>
          <a:xfrm>
            <a:off x="7565870" y="4214318"/>
            <a:ext cx="483109" cy="711299"/>
            <a:chOff x="637200" y="3981155"/>
            <a:chExt cx="527700" cy="776951"/>
          </a:xfrm>
        </p:grpSpPr>
        <p:sp>
          <p:nvSpPr>
            <p:cNvPr id="2599" name="Google Shape;2599;p35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0" name="Google Shape;2600;p35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2601" name="Google Shape;2601;p35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5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5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5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5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5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5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5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5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5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5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5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5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4" name="Google Shape;2614;p35"/>
          <p:cNvGrpSpPr/>
          <p:nvPr/>
        </p:nvGrpSpPr>
        <p:grpSpPr>
          <a:xfrm>
            <a:off x="7301471" y="4427487"/>
            <a:ext cx="221917" cy="438018"/>
            <a:chOff x="1429325" y="4388275"/>
            <a:chExt cx="242400" cy="478447"/>
          </a:xfrm>
        </p:grpSpPr>
        <p:sp>
          <p:nvSpPr>
            <p:cNvPr id="2615" name="Google Shape;2615;p35"/>
            <p:cNvSpPr/>
            <p:nvPr/>
          </p:nvSpPr>
          <p:spPr>
            <a:xfrm>
              <a:off x="1429325" y="4830122"/>
              <a:ext cx="242400" cy="36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1543963" y="4388275"/>
              <a:ext cx="93212" cy="99176"/>
            </a:xfrm>
            <a:custGeom>
              <a:avLst/>
              <a:gdLst/>
              <a:ahLst/>
              <a:cxnLst/>
              <a:rect l="l" t="t" r="r" b="b"/>
              <a:pathLst>
                <a:path w="10441" h="11109" extrusionOk="0">
                  <a:moveTo>
                    <a:pt x="10441" y="0"/>
                  </a:moveTo>
                  <a:lnTo>
                    <a:pt x="3302" y="2252"/>
                  </a:lnTo>
                  <a:lnTo>
                    <a:pt x="2940" y="2367"/>
                  </a:lnTo>
                  <a:lnTo>
                    <a:pt x="2596" y="2538"/>
                  </a:lnTo>
                  <a:lnTo>
                    <a:pt x="2272" y="2710"/>
                  </a:lnTo>
                  <a:lnTo>
                    <a:pt x="1947" y="2920"/>
                  </a:lnTo>
                  <a:lnTo>
                    <a:pt x="1661" y="3149"/>
                  </a:lnTo>
                  <a:lnTo>
                    <a:pt x="1394" y="3397"/>
                  </a:lnTo>
                  <a:lnTo>
                    <a:pt x="1146" y="3665"/>
                  </a:lnTo>
                  <a:lnTo>
                    <a:pt x="917" y="3951"/>
                  </a:lnTo>
                  <a:lnTo>
                    <a:pt x="707" y="4256"/>
                  </a:lnTo>
                  <a:lnTo>
                    <a:pt x="535" y="4562"/>
                  </a:lnTo>
                  <a:lnTo>
                    <a:pt x="363" y="4905"/>
                  </a:lnTo>
                  <a:lnTo>
                    <a:pt x="249" y="5249"/>
                  </a:lnTo>
                  <a:lnTo>
                    <a:pt x="134" y="5611"/>
                  </a:lnTo>
                  <a:lnTo>
                    <a:pt x="58" y="5974"/>
                  </a:lnTo>
                  <a:lnTo>
                    <a:pt x="20" y="6356"/>
                  </a:lnTo>
                  <a:lnTo>
                    <a:pt x="1" y="6738"/>
                  </a:lnTo>
                  <a:lnTo>
                    <a:pt x="1" y="11108"/>
                  </a:lnTo>
                  <a:lnTo>
                    <a:pt x="1451" y="11108"/>
                  </a:lnTo>
                  <a:lnTo>
                    <a:pt x="1451" y="6738"/>
                  </a:lnTo>
                  <a:lnTo>
                    <a:pt x="1451" y="6470"/>
                  </a:lnTo>
                  <a:lnTo>
                    <a:pt x="1489" y="6203"/>
                  </a:lnTo>
                  <a:lnTo>
                    <a:pt x="1527" y="5955"/>
                  </a:lnTo>
                  <a:lnTo>
                    <a:pt x="1604" y="5707"/>
                  </a:lnTo>
                  <a:lnTo>
                    <a:pt x="1699" y="5459"/>
                  </a:lnTo>
                  <a:lnTo>
                    <a:pt x="1814" y="5230"/>
                  </a:lnTo>
                  <a:lnTo>
                    <a:pt x="1928" y="5001"/>
                  </a:lnTo>
                  <a:lnTo>
                    <a:pt x="2081" y="4791"/>
                  </a:lnTo>
                  <a:lnTo>
                    <a:pt x="2234" y="4600"/>
                  </a:lnTo>
                  <a:lnTo>
                    <a:pt x="2405" y="4409"/>
                  </a:lnTo>
                  <a:lnTo>
                    <a:pt x="2596" y="4237"/>
                  </a:lnTo>
                  <a:lnTo>
                    <a:pt x="2787" y="4084"/>
                  </a:lnTo>
                  <a:lnTo>
                    <a:pt x="3016" y="3932"/>
                  </a:lnTo>
                  <a:lnTo>
                    <a:pt x="3245" y="3817"/>
                  </a:lnTo>
                  <a:lnTo>
                    <a:pt x="3474" y="3703"/>
                  </a:lnTo>
                  <a:lnTo>
                    <a:pt x="3741" y="3626"/>
                  </a:lnTo>
                  <a:lnTo>
                    <a:pt x="10154" y="1622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1486027" y="4470233"/>
              <a:ext cx="130190" cy="49762"/>
            </a:xfrm>
            <a:custGeom>
              <a:avLst/>
              <a:gdLst/>
              <a:ahLst/>
              <a:cxnLst/>
              <a:rect l="l" t="t" r="r" b="b"/>
              <a:pathLst>
                <a:path w="14583" h="5574" extrusionOk="0">
                  <a:moveTo>
                    <a:pt x="2768" y="1"/>
                  </a:moveTo>
                  <a:lnTo>
                    <a:pt x="2500" y="20"/>
                  </a:lnTo>
                  <a:lnTo>
                    <a:pt x="2214" y="58"/>
                  </a:lnTo>
                  <a:lnTo>
                    <a:pt x="1947" y="134"/>
                  </a:lnTo>
                  <a:lnTo>
                    <a:pt x="1699" y="230"/>
                  </a:lnTo>
                  <a:lnTo>
                    <a:pt x="1451" y="344"/>
                  </a:lnTo>
                  <a:lnTo>
                    <a:pt x="1222" y="478"/>
                  </a:lnTo>
                  <a:lnTo>
                    <a:pt x="1012" y="630"/>
                  </a:lnTo>
                  <a:lnTo>
                    <a:pt x="802" y="821"/>
                  </a:lnTo>
                  <a:lnTo>
                    <a:pt x="630" y="1012"/>
                  </a:lnTo>
                  <a:lnTo>
                    <a:pt x="477" y="1222"/>
                  </a:lnTo>
                  <a:lnTo>
                    <a:pt x="325" y="1451"/>
                  </a:lnTo>
                  <a:lnTo>
                    <a:pt x="210" y="1699"/>
                  </a:lnTo>
                  <a:lnTo>
                    <a:pt x="115" y="1966"/>
                  </a:lnTo>
                  <a:lnTo>
                    <a:pt x="57" y="2234"/>
                  </a:lnTo>
                  <a:lnTo>
                    <a:pt x="0" y="2501"/>
                  </a:lnTo>
                  <a:lnTo>
                    <a:pt x="0" y="2787"/>
                  </a:lnTo>
                  <a:lnTo>
                    <a:pt x="0" y="3073"/>
                  </a:lnTo>
                  <a:lnTo>
                    <a:pt x="57" y="3341"/>
                  </a:lnTo>
                  <a:lnTo>
                    <a:pt x="115" y="3608"/>
                  </a:lnTo>
                  <a:lnTo>
                    <a:pt x="210" y="3875"/>
                  </a:lnTo>
                  <a:lnTo>
                    <a:pt x="325" y="4104"/>
                  </a:lnTo>
                  <a:lnTo>
                    <a:pt x="477" y="4333"/>
                  </a:lnTo>
                  <a:lnTo>
                    <a:pt x="630" y="4562"/>
                  </a:lnTo>
                  <a:lnTo>
                    <a:pt x="802" y="4753"/>
                  </a:lnTo>
                  <a:lnTo>
                    <a:pt x="1012" y="4925"/>
                  </a:lnTo>
                  <a:lnTo>
                    <a:pt x="1222" y="5097"/>
                  </a:lnTo>
                  <a:lnTo>
                    <a:pt x="1451" y="5230"/>
                  </a:lnTo>
                  <a:lnTo>
                    <a:pt x="1699" y="5345"/>
                  </a:lnTo>
                  <a:lnTo>
                    <a:pt x="1947" y="5440"/>
                  </a:lnTo>
                  <a:lnTo>
                    <a:pt x="2214" y="5517"/>
                  </a:lnTo>
                  <a:lnTo>
                    <a:pt x="2500" y="5555"/>
                  </a:lnTo>
                  <a:lnTo>
                    <a:pt x="2768" y="5574"/>
                  </a:lnTo>
                  <a:lnTo>
                    <a:pt x="11815" y="5574"/>
                  </a:lnTo>
                  <a:lnTo>
                    <a:pt x="12101" y="5555"/>
                  </a:lnTo>
                  <a:lnTo>
                    <a:pt x="12368" y="5517"/>
                  </a:lnTo>
                  <a:lnTo>
                    <a:pt x="12635" y="5440"/>
                  </a:lnTo>
                  <a:lnTo>
                    <a:pt x="12883" y="5345"/>
                  </a:lnTo>
                  <a:lnTo>
                    <a:pt x="13132" y="5230"/>
                  </a:lnTo>
                  <a:lnTo>
                    <a:pt x="13361" y="5097"/>
                  </a:lnTo>
                  <a:lnTo>
                    <a:pt x="13571" y="4925"/>
                  </a:lnTo>
                  <a:lnTo>
                    <a:pt x="13781" y="4753"/>
                  </a:lnTo>
                  <a:lnTo>
                    <a:pt x="13952" y="4562"/>
                  </a:lnTo>
                  <a:lnTo>
                    <a:pt x="14124" y="4333"/>
                  </a:lnTo>
                  <a:lnTo>
                    <a:pt x="14258" y="4104"/>
                  </a:lnTo>
                  <a:lnTo>
                    <a:pt x="14372" y="3875"/>
                  </a:lnTo>
                  <a:lnTo>
                    <a:pt x="14468" y="3608"/>
                  </a:lnTo>
                  <a:lnTo>
                    <a:pt x="14544" y="3341"/>
                  </a:lnTo>
                  <a:lnTo>
                    <a:pt x="14582" y="3073"/>
                  </a:lnTo>
                  <a:lnTo>
                    <a:pt x="14582" y="2787"/>
                  </a:lnTo>
                  <a:lnTo>
                    <a:pt x="14582" y="2501"/>
                  </a:lnTo>
                  <a:lnTo>
                    <a:pt x="14544" y="2234"/>
                  </a:lnTo>
                  <a:lnTo>
                    <a:pt x="14468" y="1966"/>
                  </a:lnTo>
                  <a:lnTo>
                    <a:pt x="14372" y="1699"/>
                  </a:lnTo>
                  <a:lnTo>
                    <a:pt x="14258" y="1451"/>
                  </a:lnTo>
                  <a:lnTo>
                    <a:pt x="14124" y="1222"/>
                  </a:lnTo>
                  <a:lnTo>
                    <a:pt x="13952" y="1012"/>
                  </a:lnTo>
                  <a:lnTo>
                    <a:pt x="13781" y="821"/>
                  </a:lnTo>
                  <a:lnTo>
                    <a:pt x="13571" y="630"/>
                  </a:lnTo>
                  <a:lnTo>
                    <a:pt x="13361" y="478"/>
                  </a:lnTo>
                  <a:lnTo>
                    <a:pt x="13132" y="344"/>
                  </a:lnTo>
                  <a:lnTo>
                    <a:pt x="12883" y="230"/>
                  </a:lnTo>
                  <a:lnTo>
                    <a:pt x="12635" y="134"/>
                  </a:lnTo>
                  <a:lnTo>
                    <a:pt x="12368" y="58"/>
                  </a:lnTo>
                  <a:lnTo>
                    <a:pt x="12101" y="2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1512607" y="4470233"/>
              <a:ext cx="78053" cy="49762"/>
            </a:xfrm>
            <a:custGeom>
              <a:avLst/>
              <a:gdLst/>
              <a:ahLst/>
              <a:cxnLst/>
              <a:rect l="l" t="t" r="r" b="b"/>
              <a:pathLst>
                <a:path w="8743" h="5574" extrusionOk="0">
                  <a:moveTo>
                    <a:pt x="1661" y="1"/>
                  </a:moveTo>
                  <a:lnTo>
                    <a:pt x="1489" y="20"/>
                  </a:lnTo>
                  <a:lnTo>
                    <a:pt x="1337" y="58"/>
                  </a:lnTo>
                  <a:lnTo>
                    <a:pt x="1165" y="134"/>
                  </a:lnTo>
                  <a:lnTo>
                    <a:pt x="1012" y="230"/>
                  </a:lnTo>
                  <a:lnTo>
                    <a:pt x="859" y="344"/>
                  </a:lnTo>
                  <a:lnTo>
                    <a:pt x="726" y="478"/>
                  </a:lnTo>
                  <a:lnTo>
                    <a:pt x="611" y="630"/>
                  </a:lnTo>
                  <a:lnTo>
                    <a:pt x="478" y="821"/>
                  </a:lnTo>
                  <a:lnTo>
                    <a:pt x="382" y="1012"/>
                  </a:lnTo>
                  <a:lnTo>
                    <a:pt x="287" y="1222"/>
                  </a:lnTo>
                  <a:lnTo>
                    <a:pt x="191" y="1451"/>
                  </a:lnTo>
                  <a:lnTo>
                    <a:pt x="134" y="1699"/>
                  </a:lnTo>
                  <a:lnTo>
                    <a:pt x="77" y="1966"/>
                  </a:lnTo>
                  <a:lnTo>
                    <a:pt x="39" y="2234"/>
                  </a:lnTo>
                  <a:lnTo>
                    <a:pt x="1" y="2501"/>
                  </a:lnTo>
                  <a:lnTo>
                    <a:pt x="1" y="2787"/>
                  </a:lnTo>
                  <a:lnTo>
                    <a:pt x="1" y="3073"/>
                  </a:lnTo>
                  <a:lnTo>
                    <a:pt x="39" y="3341"/>
                  </a:lnTo>
                  <a:lnTo>
                    <a:pt x="77" y="3608"/>
                  </a:lnTo>
                  <a:lnTo>
                    <a:pt x="134" y="3875"/>
                  </a:lnTo>
                  <a:lnTo>
                    <a:pt x="191" y="4104"/>
                  </a:lnTo>
                  <a:lnTo>
                    <a:pt x="287" y="4333"/>
                  </a:lnTo>
                  <a:lnTo>
                    <a:pt x="382" y="4562"/>
                  </a:lnTo>
                  <a:lnTo>
                    <a:pt x="478" y="4753"/>
                  </a:lnTo>
                  <a:lnTo>
                    <a:pt x="611" y="4925"/>
                  </a:lnTo>
                  <a:lnTo>
                    <a:pt x="726" y="5097"/>
                  </a:lnTo>
                  <a:lnTo>
                    <a:pt x="859" y="5230"/>
                  </a:lnTo>
                  <a:lnTo>
                    <a:pt x="1012" y="5345"/>
                  </a:lnTo>
                  <a:lnTo>
                    <a:pt x="1165" y="5440"/>
                  </a:lnTo>
                  <a:lnTo>
                    <a:pt x="1337" y="5517"/>
                  </a:lnTo>
                  <a:lnTo>
                    <a:pt x="1489" y="5555"/>
                  </a:lnTo>
                  <a:lnTo>
                    <a:pt x="1661" y="5574"/>
                  </a:lnTo>
                  <a:lnTo>
                    <a:pt x="7082" y="5574"/>
                  </a:lnTo>
                  <a:lnTo>
                    <a:pt x="7234" y="5555"/>
                  </a:lnTo>
                  <a:lnTo>
                    <a:pt x="7406" y="5517"/>
                  </a:lnTo>
                  <a:lnTo>
                    <a:pt x="7559" y="5440"/>
                  </a:lnTo>
                  <a:lnTo>
                    <a:pt x="7731" y="5345"/>
                  </a:lnTo>
                  <a:lnTo>
                    <a:pt x="7864" y="5230"/>
                  </a:lnTo>
                  <a:lnTo>
                    <a:pt x="7998" y="5097"/>
                  </a:lnTo>
                  <a:lnTo>
                    <a:pt x="8131" y="4925"/>
                  </a:lnTo>
                  <a:lnTo>
                    <a:pt x="8246" y="4753"/>
                  </a:lnTo>
                  <a:lnTo>
                    <a:pt x="8360" y="4562"/>
                  </a:lnTo>
                  <a:lnTo>
                    <a:pt x="8456" y="4333"/>
                  </a:lnTo>
                  <a:lnTo>
                    <a:pt x="8532" y="4104"/>
                  </a:lnTo>
                  <a:lnTo>
                    <a:pt x="8609" y="3875"/>
                  </a:lnTo>
                  <a:lnTo>
                    <a:pt x="8666" y="3608"/>
                  </a:lnTo>
                  <a:lnTo>
                    <a:pt x="8704" y="3341"/>
                  </a:lnTo>
                  <a:lnTo>
                    <a:pt x="8723" y="3073"/>
                  </a:lnTo>
                  <a:lnTo>
                    <a:pt x="8742" y="2787"/>
                  </a:lnTo>
                  <a:lnTo>
                    <a:pt x="8723" y="2501"/>
                  </a:lnTo>
                  <a:lnTo>
                    <a:pt x="8704" y="2234"/>
                  </a:lnTo>
                  <a:lnTo>
                    <a:pt x="8666" y="1966"/>
                  </a:lnTo>
                  <a:lnTo>
                    <a:pt x="8609" y="1699"/>
                  </a:lnTo>
                  <a:lnTo>
                    <a:pt x="8532" y="1451"/>
                  </a:lnTo>
                  <a:lnTo>
                    <a:pt x="8456" y="1222"/>
                  </a:lnTo>
                  <a:lnTo>
                    <a:pt x="8360" y="1012"/>
                  </a:lnTo>
                  <a:lnTo>
                    <a:pt x="8246" y="821"/>
                  </a:lnTo>
                  <a:lnTo>
                    <a:pt x="8131" y="630"/>
                  </a:lnTo>
                  <a:lnTo>
                    <a:pt x="7998" y="478"/>
                  </a:lnTo>
                  <a:lnTo>
                    <a:pt x="7864" y="344"/>
                  </a:lnTo>
                  <a:lnTo>
                    <a:pt x="7731" y="230"/>
                  </a:lnTo>
                  <a:lnTo>
                    <a:pt x="7559" y="134"/>
                  </a:lnTo>
                  <a:lnTo>
                    <a:pt x="7406" y="58"/>
                  </a:lnTo>
                  <a:lnTo>
                    <a:pt x="7234" y="20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1449555" y="4510962"/>
              <a:ext cx="200904" cy="325122"/>
            </a:xfrm>
            <a:custGeom>
              <a:avLst/>
              <a:gdLst/>
              <a:ahLst/>
              <a:cxnLst/>
              <a:rect l="l" t="t" r="r" b="b"/>
              <a:pathLst>
                <a:path w="22504" h="36418" extrusionOk="0">
                  <a:moveTo>
                    <a:pt x="1" y="0"/>
                  </a:moveTo>
                  <a:lnTo>
                    <a:pt x="2386" y="36417"/>
                  </a:lnTo>
                  <a:lnTo>
                    <a:pt x="20118" y="36417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1470858" y="4836090"/>
              <a:ext cx="158302" cy="12784"/>
            </a:xfrm>
            <a:custGeom>
              <a:avLst/>
              <a:gdLst/>
              <a:ahLst/>
              <a:cxnLst/>
              <a:rect l="l" t="t" r="r" b="b"/>
              <a:pathLst>
                <a:path w="17732" h="1432" extrusionOk="0">
                  <a:moveTo>
                    <a:pt x="0" y="0"/>
                  </a:moveTo>
                  <a:lnTo>
                    <a:pt x="0" y="1432"/>
                  </a:lnTo>
                  <a:lnTo>
                    <a:pt x="17732" y="1432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1444100" y="4487446"/>
              <a:ext cx="212832" cy="23524"/>
            </a:xfrm>
            <a:custGeom>
              <a:avLst/>
              <a:gdLst/>
              <a:ahLst/>
              <a:cxnLst/>
              <a:rect l="l" t="t" r="r" b="b"/>
              <a:pathLst>
                <a:path w="23840" h="2635" extrusionOk="0">
                  <a:moveTo>
                    <a:pt x="2749" y="0"/>
                  </a:moveTo>
                  <a:lnTo>
                    <a:pt x="2482" y="19"/>
                  </a:lnTo>
                  <a:lnTo>
                    <a:pt x="2215" y="58"/>
                  </a:lnTo>
                  <a:lnTo>
                    <a:pt x="1967" y="115"/>
                  </a:lnTo>
                  <a:lnTo>
                    <a:pt x="1719" y="210"/>
                  </a:lnTo>
                  <a:lnTo>
                    <a:pt x="1471" y="325"/>
                  </a:lnTo>
                  <a:lnTo>
                    <a:pt x="1261" y="458"/>
                  </a:lnTo>
                  <a:lnTo>
                    <a:pt x="1051" y="611"/>
                  </a:lnTo>
                  <a:lnTo>
                    <a:pt x="860" y="764"/>
                  </a:lnTo>
                  <a:lnTo>
                    <a:pt x="669" y="955"/>
                  </a:lnTo>
                  <a:lnTo>
                    <a:pt x="516" y="1165"/>
                  </a:lnTo>
                  <a:lnTo>
                    <a:pt x="383" y="1375"/>
                  </a:lnTo>
                  <a:lnTo>
                    <a:pt x="249" y="1604"/>
                  </a:lnTo>
                  <a:lnTo>
                    <a:pt x="154" y="1852"/>
                  </a:lnTo>
                  <a:lnTo>
                    <a:pt x="77" y="2100"/>
                  </a:lnTo>
                  <a:lnTo>
                    <a:pt x="39" y="2367"/>
                  </a:lnTo>
                  <a:lnTo>
                    <a:pt x="1" y="2634"/>
                  </a:lnTo>
                  <a:lnTo>
                    <a:pt x="23840" y="2634"/>
                  </a:lnTo>
                  <a:lnTo>
                    <a:pt x="23802" y="2367"/>
                  </a:lnTo>
                  <a:lnTo>
                    <a:pt x="23763" y="2100"/>
                  </a:lnTo>
                  <a:lnTo>
                    <a:pt x="23687" y="1852"/>
                  </a:lnTo>
                  <a:lnTo>
                    <a:pt x="23592" y="1604"/>
                  </a:lnTo>
                  <a:lnTo>
                    <a:pt x="23458" y="1375"/>
                  </a:lnTo>
                  <a:lnTo>
                    <a:pt x="23324" y="1165"/>
                  </a:lnTo>
                  <a:lnTo>
                    <a:pt x="23172" y="955"/>
                  </a:lnTo>
                  <a:lnTo>
                    <a:pt x="22981" y="764"/>
                  </a:lnTo>
                  <a:lnTo>
                    <a:pt x="22790" y="611"/>
                  </a:lnTo>
                  <a:lnTo>
                    <a:pt x="22580" y="458"/>
                  </a:lnTo>
                  <a:lnTo>
                    <a:pt x="22370" y="325"/>
                  </a:lnTo>
                  <a:lnTo>
                    <a:pt x="22122" y="210"/>
                  </a:lnTo>
                  <a:lnTo>
                    <a:pt x="21874" y="115"/>
                  </a:lnTo>
                  <a:lnTo>
                    <a:pt x="21626" y="58"/>
                  </a:lnTo>
                  <a:lnTo>
                    <a:pt x="21359" y="19"/>
                  </a:lnTo>
                  <a:lnTo>
                    <a:pt x="21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1489598" y="4487446"/>
              <a:ext cx="117754" cy="23524"/>
            </a:xfrm>
            <a:custGeom>
              <a:avLst/>
              <a:gdLst/>
              <a:ahLst/>
              <a:cxnLst/>
              <a:rect l="l" t="t" r="r" b="b"/>
              <a:pathLst>
                <a:path w="13190" h="2635" extrusionOk="0">
                  <a:moveTo>
                    <a:pt x="1528" y="0"/>
                  </a:moveTo>
                  <a:lnTo>
                    <a:pt x="1375" y="19"/>
                  </a:lnTo>
                  <a:lnTo>
                    <a:pt x="1222" y="58"/>
                  </a:lnTo>
                  <a:lnTo>
                    <a:pt x="1089" y="115"/>
                  </a:lnTo>
                  <a:lnTo>
                    <a:pt x="936" y="210"/>
                  </a:lnTo>
                  <a:lnTo>
                    <a:pt x="822" y="325"/>
                  </a:lnTo>
                  <a:lnTo>
                    <a:pt x="688" y="458"/>
                  </a:lnTo>
                  <a:lnTo>
                    <a:pt x="574" y="611"/>
                  </a:lnTo>
                  <a:lnTo>
                    <a:pt x="459" y="764"/>
                  </a:lnTo>
                  <a:lnTo>
                    <a:pt x="364" y="955"/>
                  </a:lnTo>
                  <a:lnTo>
                    <a:pt x="287" y="1165"/>
                  </a:lnTo>
                  <a:lnTo>
                    <a:pt x="211" y="1375"/>
                  </a:lnTo>
                  <a:lnTo>
                    <a:pt x="135" y="1604"/>
                  </a:lnTo>
                  <a:lnTo>
                    <a:pt x="77" y="1852"/>
                  </a:lnTo>
                  <a:lnTo>
                    <a:pt x="39" y="2100"/>
                  </a:lnTo>
                  <a:lnTo>
                    <a:pt x="20" y="2367"/>
                  </a:lnTo>
                  <a:lnTo>
                    <a:pt x="1" y="2634"/>
                  </a:lnTo>
                  <a:lnTo>
                    <a:pt x="13190" y="2634"/>
                  </a:lnTo>
                  <a:lnTo>
                    <a:pt x="13171" y="2367"/>
                  </a:lnTo>
                  <a:lnTo>
                    <a:pt x="13151" y="2100"/>
                  </a:lnTo>
                  <a:lnTo>
                    <a:pt x="13113" y="1852"/>
                  </a:lnTo>
                  <a:lnTo>
                    <a:pt x="13056" y="1604"/>
                  </a:lnTo>
                  <a:lnTo>
                    <a:pt x="12980" y="1375"/>
                  </a:lnTo>
                  <a:lnTo>
                    <a:pt x="12903" y="1165"/>
                  </a:lnTo>
                  <a:lnTo>
                    <a:pt x="12827" y="955"/>
                  </a:lnTo>
                  <a:lnTo>
                    <a:pt x="12732" y="764"/>
                  </a:lnTo>
                  <a:lnTo>
                    <a:pt x="12617" y="611"/>
                  </a:lnTo>
                  <a:lnTo>
                    <a:pt x="12503" y="458"/>
                  </a:lnTo>
                  <a:lnTo>
                    <a:pt x="12369" y="325"/>
                  </a:lnTo>
                  <a:lnTo>
                    <a:pt x="12254" y="210"/>
                  </a:lnTo>
                  <a:lnTo>
                    <a:pt x="12102" y="115"/>
                  </a:lnTo>
                  <a:lnTo>
                    <a:pt x="11968" y="58"/>
                  </a:lnTo>
                  <a:lnTo>
                    <a:pt x="11815" y="19"/>
                  </a:lnTo>
                  <a:lnTo>
                    <a:pt x="116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1449555" y="4510962"/>
              <a:ext cx="179" cy="857"/>
            </a:xfrm>
            <a:custGeom>
              <a:avLst/>
              <a:gdLst/>
              <a:ahLst/>
              <a:cxnLst/>
              <a:rect l="l" t="t" r="r" b="b"/>
              <a:pathLst>
                <a:path w="20" h="96" extrusionOk="0">
                  <a:moveTo>
                    <a:pt x="1" y="0"/>
                  </a:moveTo>
                  <a:lnTo>
                    <a:pt x="1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42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5"/>
          <p:cNvGrpSpPr/>
          <p:nvPr/>
        </p:nvGrpSpPr>
        <p:grpSpPr>
          <a:xfrm flipH="1">
            <a:off x="-739951" y="506894"/>
            <a:ext cx="3775537" cy="4865206"/>
            <a:chOff x="6013274" y="482994"/>
            <a:chExt cx="3775537" cy="4865206"/>
          </a:xfrm>
        </p:grpSpPr>
        <p:grpSp>
          <p:nvGrpSpPr>
            <p:cNvPr id="2625" name="Google Shape;2625;p35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2626" name="Google Shape;2626;p35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7" name="Google Shape;2627;p35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2628" name="Google Shape;2628;p35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35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35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35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35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35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35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35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35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35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35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1" name="Google Shape;2671;p35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538;p35">
            <a:extLst>
              <a:ext uri="{FF2B5EF4-FFF2-40B4-BE49-F238E27FC236}">
                <a16:creationId xmlns:a16="http://schemas.microsoft.com/office/drawing/2014/main" id="{DD5F8D99-4D58-9ADF-CCC3-E8800BCB1CB2}"/>
              </a:ext>
            </a:extLst>
          </p:cNvPr>
          <p:cNvSpPr txBox="1">
            <a:spLocks/>
          </p:cNvSpPr>
          <p:nvPr/>
        </p:nvSpPr>
        <p:spPr>
          <a:xfrm>
            <a:off x="2295241" y="1039717"/>
            <a:ext cx="4598720" cy="5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15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200" b="1" dirty="0"/>
              <a:t>In this lesson, we have learnt to:</a:t>
            </a:r>
          </a:p>
        </p:txBody>
      </p:sp>
    </p:spTree>
    <p:extLst>
      <p:ext uri="{BB962C8B-B14F-4D97-AF65-F5344CB8AC3E}">
        <p14:creationId xmlns:p14="http://schemas.microsoft.com/office/powerpoint/2010/main" val="40517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7" grpId="0" build="p"/>
      <p:bldP spid="2538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Google Shape;4778;p53"/>
          <p:cNvSpPr txBox="1">
            <a:spLocks noGrp="1"/>
          </p:cNvSpPr>
          <p:nvPr>
            <p:ph type="title" idx="4294967295"/>
          </p:nvPr>
        </p:nvSpPr>
        <p:spPr>
          <a:xfrm>
            <a:off x="1339821" y="965296"/>
            <a:ext cx="5980651" cy="1601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400" dirty="0"/>
              <a:t>Thank you </a:t>
            </a:r>
            <a:br>
              <a:rPr lang="fr" sz="5400" dirty="0"/>
            </a:br>
            <a:r>
              <a:rPr lang="fr" sz="5400" dirty="0"/>
              <a:t>for your attention!</a:t>
            </a:r>
            <a:endParaRPr sz="5400" dirty="0"/>
          </a:p>
        </p:txBody>
      </p:sp>
      <p:grpSp>
        <p:nvGrpSpPr>
          <p:cNvPr id="4792" name="Google Shape;4792;p53"/>
          <p:cNvGrpSpPr/>
          <p:nvPr/>
        </p:nvGrpSpPr>
        <p:grpSpPr>
          <a:xfrm>
            <a:off x="594092" y="2997924"/>
            <a:ext cx="1679680" cy="1981920"/>
            <a:chOff x="3883000" y="2883624"/>
            <a:chExt cx="1679680" cy="1981920"/>
          </a:xfrm>
        </p:grpSpPr>
        <p:sp>
          <p:nvSpPr>
            <p:cNvPr id="4793" name="Google Shape;4793;p53"/>
            <p:cNvSpPr/>
            <p:nvPr/>
          </p:nvSpPr>
          <p:spPr>
            <a:xfrm>
              <a:off x="4296129" y="3745692"/>
              <a:ext cx="555925" cy="76415"/>
            </a:xfrm>
            <a:custGeom>
              <a:avLst/>
              <a:gdLst/>
              <a:ahLst/>
              <a:cxnLst/>
              <a:rect l="l" t="t" r="r" b="b"/>
              <a:pathLst>
                <a:path w="15976" h="2196" extrusionOk="0">
                  <a:moveTo>
                    <a:pt x="0" y="0"/>
                  </a:moveTo>
                  <a:lnTo>
                    <a:pt x="0" y="2195"/>
                  </a:lnTo>
                  <a:lnTo>
                    <a:pt x="15976" y="2195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3"/>
            <p:cNvSpPr/>
            <p:nvPr/>
          </p:nvSpPr>
          <p:spPr>
            <a:xfrm>
              <a:off x="4343279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8" y="13838"/>
                  </a:lnTo>
                  <a:lnTo>
                    <a:pt x="2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3"/>
            <p:cNvSpPr/>
            <p:nvPr/>
          </p:nvSpPr>
          <p:spPr>
            <a:xfrm>
              <a:off x="4492698" y="3776905"/>
              <a:ext cx="118938" cy="1071972"/>
            </a:xfrm>
            <a:custGeom>
              <a:avLst/>
              <a:gdLst/>
              <a:ahLst/>
              <a:cxnLst/>
              <a:rect l="l" t="t" r="r" b="b"/>
              <a:pathLst>
                <a:path w="3418" h="30806" extrusionOk="0">
                  <a:moveTo>
                    <a:pt x="1" y="0"/>
                  </a:moveTo>
                  <a:lnTo>
                    <a:pt x="497" y="30806"/>
                  </a:lnTo>
                  <a:lnTo>
                    <a:pt x="3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3"/>
            <p:cNvSpPr/>
            <p:nvPr/>
          </p:nvSpPr>
          <p:spPr>
            <a:xfrm>
              <a:off x="3883000" y="4789044"/>
              <a:ext cx="13383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3"/>
            <p:cNvSpPr/>
            <p:nvPr/>
          </p:nvSpPr>
          <p:spPr>
            <a:xfrm>
              <a:off x="4492698" y="3776905"/>
              <a:ext cx="118938" cy="1071972"/>
            </a:xfrm>
            <a:custGeom>
              <a:avLst/>
              <a:gdLst/>
              <a:ahLst/>
              <a:cxnLst/>
              <a:rect l="l" t="t" r="r" b="b"/>
              <a:pathLst>
                <a:path w="3418" h="30806" extrusionOk="0">
                  <a:moveTo>
                    <a:pt x="1" y="0"/>
                  </a:moveTo>
                  <a:lnTo>
                    <a:pt x="497" y="30806"/>
                  </a:lnTo>
                  <a:lnTo>
                    <a:pt x="341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3"/>
            <p:cNvSpPr/>
            <p:nvPr/>
          </p:nvSpPr>
          <p:spPr>
            <a:xfrm>
              <a:off x="4096219" y="3776905"/>
              <a:ext cx="492176" cy="1071972"/>
            </a:xfrm>
            <a:custGeom>
              <a:avLst/>
              <a:gdLst/>
              <a:ahLst/>
              <a:cxnLst/>
              <a:rect l="l" t="t" r="r" b="b"/>
              <a:pathLst>
                <a:path w="14144" h="30806" extrusionOk="0">
                  <a:moveTo>
                    <a:pt x="10708" y="0"/>
                  </a:moveTo>
                  <a:lnTo>
                    <a:pt x="0" y="30806"/>
                  </a:lnTo>
                  <a:lnTo>
                    <a:pt x="141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3"/>
            <p:cNvSpPr/>
            <p:nvPr/>
          </p:nvSpPr>
          <p:spPr>
            <a:xfrm>
              <a:off x="4515282" y="3776905"/>
              <a:ext cx="492176" cy="1071972"/>
            </a:xfrm>
            <a:custGeom>
              <a:avLst/>
              <a:gdLst/>
              <a:ahLst/>
              <a:cxnLst/>
              <a:rect l="l" t="t" r="r" b="b"/>
              <a:pathLst>
                <a:path w="14144" h="30806" extrusionOk="0">
                  <a:moveTo>
                    <a:pt x="1" y="0"/>
                  </a:moveTo>
                  <a:lnTo>
                    <a:pt x="14144" y="30806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3"/>
            <p:cNvSpPr/>
            <p:nvPr/>
          </p:nvSpPr>
          <p:spPr>
            <a:xfrm>
              <a:off x="4343279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8" y="13838"/>
                  </a:lnTo>
                  <a:lnTo>
                    <a:pt x="2345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3"/>
            <p:cNvSpPr/>
            <p:nvPr/>
          </p:nvSpPr>
          <p:spPr>
            <a:xfrm>
              <a:off x="4102865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7" y="13838"/>
                  </a:lnTo>
                  <a:lnTo>
                    <a:pt x="234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3"/>
            <p:cNvSpPr/>
            <p:nvPr/>
          </p:nvSpPr>
          <p:spPr>
            <a:xfrm>
              <a:off x="5376687" y="3347193"/>
              <a:ext cx="185993" cy="336770"/>
            </a:xfrm>
            <a:custGeom>
              <a:avLst/>
              <a:gdLst/>
              <a:ahLst/>
              <a:cxnLst/>
              <a:rect l="l" t="t" r="r" b="b"/>
              <a:pathLst>
                <a:path w="5345" h="9678" extrusionOk="0">
                  <a:moveTo>
                    <a:pt x="1" y="0"/>
                  </a:moveTo>
                  <a:lnTo>
                    <a:pt x="1" y="9677"/>
                  </a:lnTo>
                  <a:lnTo>
                    <a:pt x="5345" y="9677"/>
                  </a:lnTo>
                  <a:lnTo>
                    <a:pt x="53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3"/>
            <p:cNvSpPr/>
            <p:nvPr/>
          </p:nvSpPr>
          <p:spPr>
            <a:xfrm>
              <a:off x="5032682" y="3431542"/>
              <a:ext cx="272325" cy="178685"/>
            </a:xfrm>
            <a:custGeom>
              <a:avLst/>
              <a:gdLst/>
              <a:ahLst/>
              <a:cxnLst/>
              <a:rect l="l" t="t" r="r" b="b"/>
              <a:pathLst>
                <a:path w="7826" h="5135" extrusionOk="0">
                  <a:moveTo>
                    <a:pt x="0" y="0"/>
                  </a:moveTo>
                  <a:lnTo>
                    <a:pt x="0" y="5135"/>
                  </a:lnTo>
                  <a:lnTo>
                    <a:pt x="7825" y="5135"/>
                  </a:lnTo>
                  <a:lnTo>
                    <a:pt x="7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3"/>
            <p:cNvSpPr/>
            <p:nvPr/>
          </p:nvSpPr>
          <p:spPr>
            <a:xfrm>
              <a:off x="5238542" y="3347193"/>
              <a:ext cx="138181" cy="336770"/>
            </a:xfrm>
            <a:custGeom>
              <a:avLst/>
              <a:gdLst/>
              <a:ahLst/>
              <a:cxnLst/>
              <a:rect l="l" t="t" r="r" b="b"/>
              <a:pathLst>
                <a:path w="3971" h="9678" extrusionOk="0">
                  <a:moveTo>
                    <a:pt x="3971" y="0"/>
                  </a:moveTo>
                  <a:lnTo>
                    <a:pt x="1" y="2577"/>
                  </a:lnTo>
                  <a:lnTo>
                    <a:pt x="1" y="7406"/>
                  </a:lnTo>
                  <a:lnTo>
                    <a:pt x="3971" y="9677"/>
                  </a:lnTo>
                  <a:lnTo>
                    <a:pt x="39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3"/>
            <p:cNvSpPr/>
            <p:nvPr/>
          </p:nvSpPr>
          <p:spPr>
            <a:xfrm>
              <a:off x="4296129" y="3745692"/>
              <a:ext cx="555925" cy="76415"/>
            </a:xfrm>
            <a:custGeom>
              <a:avLst/>
              <a:gdLst/>
              <a:ahLst/>
              <a:cxnLst/>
              <a:rect l="l" t="t" r="r" b="b"/>
              <a:pathLst>
                <a:path w="15976" h="2196" extrusionOk="0">
                  <a:moveTo>
                    <a:pt x="0" y="0"/>
                  </a:moveTo>
                  <a:lnTo>
                    <a:pt x="0" y="2195"/>
                  </a:lnTo>
                  <a:lnTo>
                    <a:pt x="15976" y="2195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3"/>
            <p:cNvSpPr/>
            <p:nvPr/>
          </p:nvSpPr>
          <p:spPr>
            <a:xfrm>
              <a:off x="4167275" y="3588269"/>
              <a:ext cx="618352" cy="43218"/>
            </a:xfrm>
            <a:custGeom>
              <a:avLst/>
              <a:gdLst/>
              <a:ahLst/>
              <a:cxnLst/>
              <a:rect l="l" t="t" r="r" b="b"/>
              <a:pathLst>
                <a:path w="17770" h="1242" extrusionOk="0">
                  <a:moveTo>
                    <a:pt x="0" y="1"/>
                  </a:moveTo>
                  <a:lnTo>
                    <a:pt x="0" y="1241"/>
                  </a:lnTo>
                  <a:lnTo>
                    <a:pt x="17770" y="1241"/>
                  </a:lnTo>
                  <a:lnTo>
                    <a:pt x="177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3"/>
            <p:cNvSpPr/>
            <p:nvPr/>
          </p:nvSpPr>
          <p:spPr>
            <a:xfrm>
              <a:off x="4055019" y="3083534"/>
              <a:ext cx="262373" cy="262373"/>
            </a:xfrm>
            <a:custGeom>
              <a:avLst/>
              <a:gdLst/>
              <a:ahLst/>
              <a:cxnLst/>
              <a:rect l="l" t="t" r="r" b="b"/>
              <a:pathLst>
                <a:path w="7540" h="7540" extrusionOk="0">
                  <a:moveTo>
                    <a:pt x="3780" y="0"/>
                  </a:moveTo>
                  <a:lnTo>
                    <a:pt x="3398" y="19"/>
                  </a:lnTo>
                  <a:lnTo>
                    <a:pt x="3017" y="76"/>
                  </a:lnTo>
                  <a:lnTo>
                    <a:pt x="2654" y="172"/>
                  </a:lnTo>
                  <a:lnTo>
                    <a:pt x="2310" y="305"/>
                  </a:lnTo>
                  <a:lnTo>
                    <a:pt x="1986" y="458"/>
                  </a:lnTo>
                  <a:lnTo>
                    <a:pt x="1661" y="649"/>
                  </a:lnTo>
                  <a:lnTo>
                    <a:pt x="1375" y="859"/>
                  </a:lnTo>
                  <a:lnTo>
                    <a:pt x="1108" y="1107"/>
                  </a:lnTo>
                  <a:lnTo>
                    <a:pt x="860" y="1374"/>
                  </a:lnTo>
                  <a:lnTo>
                    <a:pt x="650" y="1661"/>
                  </a:lnTo>
                  <a:lnTo>
                    <a:pt x="459" y="1966"/>
                  </a:lnTo>
                  <a:lnTo>
                    <a:pt x="306" y="2310"/>
                  </a:lnTo>
                  <a:lnTo>
                    <a:pt x="173" y="2653"/>
                  </a:lnTo>
                  <a:lnTo>
                    <a:pt x="77" y="3016"/>
                  </a:lnTo>
                  <a:lnTo>
                    <a:pt x="20" y="3378"/>
                  </a:lnTo>
                  <a:lnTo>
                    <a:pt x="1" y="3779"/>
                  </a:lnTo>
                  <a:lnTo>
                    <a:pt x="20" y="4161"/>
                  </a:lnTo>
                  <a:lnTo>
                    <a:pt x="77" y="4524"/>
                  </a:lnTo>
                  <a:lnTo>
                    <a:pt x="173" y="4886"/>
                  </a:lnTo>
                  <a:lnTo>
                    <a:pt x="306" y="5230"/>
                  </a:lnTo>
                  <a:lnTo>
                    <a:pt x="459" y="5573"/>
                  </a:lnTo>
                  <a:lnTo>
                    <a:pt x="650" y="5879"/>
                  </a:lnTo>
                  <a:lnTo>
                    <a:pt x="860" y="6165"/>
                  </a:lnTo>
                  <a:lnTo>
                    <a:pt x="1108" y="6432"/>
                  </a:lnTo>
                  <a:lnTo>
                    <a:pt x="1375" y="6680"/>
                  </a:lnTo>
                  <a:lnTo>
                    <a:pt x="1661" y="6890"/>
                  </a:lnTo>
                  <a:lnTo>
                    <a:pt x="1986" y="7081"/>
                  </a:lnTo>
                  <a:lnTo>
                    <a:pt x="2310" y="7234"/>
                  </a:lnTo>
                  <a:lnTo>
                    <a:pt x="2654" y="7367"/>
                  </a:lnTo>
                  <a:lnTo>
                    <a:pt x="3017" y="7463"/>
                  </a:lnTo>
                  <a:lnTo>
                    <a:pt x="3398" y="7520"/>
                  </a:lnTo>
                  <a:lnTo>
                    <a:pt x="3780" y="7539"/>
                  </a:lnTo>
                  <a:lnTo>
                    <a:pt x="4162" y="7520"/>
                  </a:lnTo>
                  <a:lnTo>
                    <a:pt x="4543" y="7463"/>
                  </a:lnTo>
                  <a:lnTo>
                    <a:pt x="4887" y="7367"/>
                  </a:lnTo>
                  <a:lnTo>
                    <a:pt x="5250" y="7234"/>
                  </a:lnTo>
                  <a:lnTo>
                    <a:pt x="5574" y="7081"/>
                  </a:lnTo>
                  <a:lnTo>
                    <a:pt x="5879" y="6890"/>
                  </a:lnTo>
                  <a:lnTo>
                    <a:pt x="6166" y="6680"/>
                  </a:lnTo>
                  <a:lnTo>
                    <a:pt x="6433" y="6432"/>
                  </a:lnTo>
                  <a:lnTo>
                    <a:pt x="6681" y="6165"/>
                  </a:lnTo>
                  <a:lnTo>
                    <a:pt x="6891" y="5879"/>
                  </a:lnTo>
                  <a:lnTo>
                    <a:pt x="7082" y="5573"/>
                  </a:lnTo>
                  <a:lnTo>
                    <a:pt x="7254" y="5230"/>
                  </a:lnTo>
                  <a:lnTo>
                    <a:pt x="7368" y="4886"/>
                  </a:lnTo>
                  <a:lnTo>
                    <a:pt x="7464" y="4524"/>
                  </a:lnTo>
                  <a:lnTo>
                    <a:pt x="7521" y="4161"/>
                  </a:lnTo>
                  <a:lnTo>
                    <a:pt x="7540" y="3779"/>
                  </a:lnTo>
                  <a:lnTo>
                    <a:pt x="7521" y="3378"/>
                  </a:lnTo>
                  <a:lnTo>
                    <a:pt x="7464" y="3016"/>
                  </a:lnTo>
                  <a:lnTo>
                    <a:pt x="7368" y="2653"/>
                  </a:lnTo>
                  <a:lnTo>
                    <a:pt x="7254" y="2310"/>
                  </a:lnTo>
                  <a:lnTo>
                    <a:pt x="7082" y="1966"/>
                  </a:lnTo>
                  <a:lnTo>
                    <a:pt x="6891" y="1661"/>
                  </a:lnTo>
                  <a:lnTo>
                    <a:pt x="6681" y="1374"/>
                  </a:lnTo>
                  <a:lnTo>
                    <a:pt x="6433" y="1107"/>
                  </a:lnTo>
                  <a:lnTo>
                    <a:pt x="6166" y="859"/>
                  </a:lnTo>
                  <a:lnTo>
                    <a:pt x="5879" y="649"/>
                  </a:lnTo>
                  <a:lnTo>
                    <a:pt x="5574" y="458"/>
                  </a:lnTo>
                  <a:lnTo>
                    <a:pt x="5250" y="305"/>
                  </a:lnTo>
                  <a:lnTo>
                    <a:pt x="4887" y="172"/>
                  </a:lnTo>
                  <a:lnTo>
                    <a:pt x="4543" y="76"/>
                  </a:lnTo>
                  <a:lnTo>
                    <a:pt x="4162" y="19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3"/>
            <p:cNvSpPr/>
            <p:nvPr/>
          </p:nvSpPr>
          <p:spPr>
            <a:xfrm>
              <a:off x="4070956" y="3099472"/>
              <a:ext cx="230499" cy="230499"/>
            </a:xfrm>
            <a:custGeom>
              <a:avLst/>
              <a:gdLst/>
              <a:ahLst/>
              <a:cxnLst/>
              <a:rect l="l" t="t" r="r" b="b"/>
              <a:pathLst>
                <a:path w="6624" h="6624" extrusionOk="0">
                  <a:moveTo>
                    <a:pt x="3322" y="0"/>
                  </a:moveTo>
                  <a:lnTo>
                    <a:pt x="2978" y="19"/>
                  </a:lnTo>
                  <a:lnTo>
                    <a:pt x="2654" y="76"/>
                  </a:lnTo>
                  <a:lnTo>
                    <a:pt x="2329" y="153"/>
                  </a:lnTo>
                  <a:lnTo>
                    <a:pt x="2024" y="267"/>
                  </a:lnTo>
                  <a:lnTo>
                    <a:pt x="1738" y="401"/>
                  </a:lnTo>
                  <a:lnTo>
                    <a:pt x="1471" y="573"/>
                  </a:lnTo>
                  <a:lnTo>
                    <a:pt x="1203" y="764"/>
                  </a:lnTo>
                  <a:lnTo>
                    <a:pt x="974" y="974"/>
                  </a:lnTo>
                  <a:lnTo>
                    <a:pt x="764" y="1203"/>
                  </a:lnTo>
                  <a:lnTo>
                    <a:pt x="574" y="1470"/>
                  </a:lnTo>
                  <a:lnTo>
                    <a:pt x="402" y="1737"/>
                  </a:lnTo>
                  <a:lnTo>
                    <a:pt x="268" y="2023"/>
                  </a:lnTo>
                  <a:lnTo>
                    <a:pt x="154" y="2329"/>
                  </a:lnTo>
                  <a:lnTo>
                    <a:pt x="77" y="2653"/>
                  </a:lnTo>
                  <a:lnTo>
                    <a:pt x="20" y="2978"/>
                  </a:lnTo>
                  <a:lnTo>
                    <a:pt x="1" y="3321"/>
                  </a:lnTo>
                  <a:lnTo>
                    <a:pt x="20" y="3646"/>
                  </a:lnTo>
                  <a:lnTo>
                    <a:pt x="77" y="3970"/>
                  </a:lnTo>
                  <a:lnTo>
                    <a:pt x="154" y="4295"/>
                  </a:lnTo>
                  <a:lnTo>
                    <a:pt x="268" y="4600"/>
                  </a:lnTo>
                  <a:lnTo>
                    <a:pt x="402" y="4886"/>
                  </a:lnTo>
                  <a:lnTo>
                    <a:pt x="574" y="5153"/>
                  </a:lnTo>
                  <a:lnTo>
                    <a:pt x="764" y="5421"/>
                  </a:lnTo>
                  <a:lnTo>
                    <a:pt x="974" y="5650"/>
                  </a:lnTo>
                  <a:lnTo>
                    <a:pt x="1203" y="5860"/>
                  </a:lnTo>
                  <a:lnTo>
                    <a:pt x="1471" y="6051"/>
                  </a:lnTo>
                  <a:lnTo>
                    <a:pt x="1738" y="6222"/>
                  </a:lnTo>
                  <a:lnTo>
                    <a:pt x="2024" y="6356"/>
                  </a:lnTo>
                  <a:lnTo>
                    <a:pt x="2329" y="6470"/>
                  </a:lnTo>
                  <a:lnTo>
                    <a:pt x="2654" y="6547"/>
                  </a:lnTo>
                  <a:lnTo>
                    <a:pt x="2978" y="6604"/>
                  </a:lnTo>
                  <a:lnTo>
                    <a:pt x="3322" y="6623"/>
                  </a:lnTo>
                  <a:lnTo>
                    <a:pt x="3646" y="6604"/>
                  </a:lnTo>
                  <a:lnTo>
                    <a:pt x="3990" y="6547"/>
                  </a:lnTo>
                  <a:lnTo>
                    <a:pt x="4295" y="6470"/>
                  </a:lnTo>
                  <a:lnTo>
                    <a:pt x="4601" y="6356"/>
                  </a:lnTo>
                  <a:lnTo>
                    <a:pt x="4887" y="6222"/>
                  </a:lnTo>
                  <a:lnTo>
                    <a:pt x="5173" y="6051"/>
                  </a:lnTo>
                  <a:lnTo>
                    <a:pt x="5421" y="5860"/>
                  </a:lnTo>
                  <a:lnTo>
                    <a:pt x="5651" y="5650"/>
                  </a:lnTo>
                  <a:lnTo>
                    <a:pt x="5880" y="5421"/>
                  </a:lnTo>
                  <a:lnTo>
                    <a:pt x="6051" y="5153"/>
                  </a:lnTo>
                  <a:lnTo>
                    <a:pt x="6223" y="4886"/>
                  </a:lnTo>
                  <a:lnTo>
                    <a:pt x="6357" y="4600"/>
                  </a:lnTo>
                  <a:lnTo>
                    <a:pt x="6471" y="4295"/>
                  </a:lnTo>
                  <a:lnTo>
                    <a:pt x="6567" y="3970"/>
                  </a:lnTo>
                  <a:lnTo>
                    <a:pt x="6605" y="3646"/>
                  </a:lnTo>
                  <a:lnTo>
                    <a:pt x="6624" y="3321"/>
                  </a:lnTo>
                  <a:lnTo>
                    <a:pt x="6605" y="2978"/>
                  </a:lnTo>
                  <a:lnTo>
                    <a:pt x="6567" y="2653"/>
                  </a:lnTo>
                  <a:lnTo>
                    <a:pt x="6471" y="2329"/>
                  </a:lnTo>
                  <a:lnTo>
                    <a:pt x="6357" y="2023"/>
                  </a:lnTo>
                  <a:lnTo>
                    <a:pt x="6223" y="1737"/>
                  </a:lnTo>
                  <a:lnTo>
                    <a:pt x="6051" y="1470"/>
                  </a:lnTo>
                  <a:lnTo>
                    <a:pt x="5880" y="1203"/>
                  </a:lnTo>
                  <a:lnTo>
                    <a:pt x="5651" y="974"/>
                  </a:lnTo>
                  <a:lnTo>
                    <a:pt x="5421" y="764"/>
                  </a:lnTo>
                  <a:lnTo>
                    <a:pt x="5173" y="573"/>
                  </a:lnTo>
                  <a:lnTo>
                    <a:pt x="4887" y="401"/>
                  </a:lnTo>
                  <a:lnTo>
                    <a:pt x="4601" y="267"/>
                  </a:lnTo>
                  <a:lnTo>
                    <a:pt x="4295" y="153"/>
                  </a:lnTo>
                  <a:lnTo>
                    <a:pt x="3990" y="76"/>
                  </a:lnTo>
                  <a:lnTo>
                    <a:pt x="3646" y="19"/>
                  </a:lnTo>
                  <a:lnTo>
                    <a:pt x="3322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3"/>
            <p:cNvSpPr/>
            <p:nvPr/>
          </p:nvSpPr>
          <p:spPr>
            <a:xfrm>
              <a:off x="4086928" y="3115409"/>
              <a:ext cx="198589" cy="198624"/>
            </a:xfrm>
            <a:custGeom>
              <a:avLst/>
              <a:gdLst/>
              <a:ahLst/>
              <a:cxnLst/>
              <a:rect l="l" t="t" r="r" b="b"/>
              <a:pathLst>
                <a:path w="5707" h="5708" extrusionOk="0">
                  <a:moveTo>
                    <a:pt x="2863" y="0"/>
                  </a:moveTo>
                  <a:lnTo>
                    <a:pt x="2558" y="19"/>
                  </a:lnTo>
                  <a:lnTo>
                    <a:pt x="2290" y="57"/>
                  </a:lnTo>
                  <a:lnTo>
                    <a:pt x="2004" y="134"/>
                  </a:lnTo>
                  <a:lnTo>
                    <a:pt x="1756" y="229"/>
                  </a:lnTo>
                  <a:lnTo>
                    <a:pt x="1489" y="344"/>
                  </a:lnTo>
                  <a:lnTo>
                    <a:pt x="1260" y="496"/>
                  </a:lnTo>
                  <a:lnTo>
                    <a:pt x="1050" y="649"/>
                  </a:lnTo>
                  <a:lnTo>
                    <a:pt x="840" y="840"/>
                  </a:lnTo>
                  <a:lnTo>
                    <a:pt x="649" y="1031"/>
                  </a:lnTo>
                  <a:lnTo>
                    <a:pt x="496" y="1260"/>
                  </a:lnTo>
                  <a:lnTo>
                    <a:pt x="344" y="1489"/>
                  </a:lnTo>
                  <a:lnTo>
                    <a:pt x="229" y="1737"/>
                  </a:lnTo>
                  <a:lnTo>
                    <a:pt x="134" y="2004"/>
                  </a:lnTo>
                  <a:lnTo>
                    <a:pt x="57" y="2271"/>
                  </a:lnTo>
                  <a:lnTo>
                    <a:pt x="19" y="2558"/>
                  </a:lnTo>
                  <a:lnTo>
                    <a:pt x="0" y="2863"/>
                  </a:lnTo>
                  <a:lnTo>
                    <a:pt x="19" y="3149"/>
                  </a:lnTo>
                  <a:lnTo>
                    <a:pt x="57" y="3436"/>
                  </a:lnTo>
                  <a:lnTo>
                    <a:pt x="134" y="3703"/>
                  </a:lnTo>
                  <a:lnTo>
                    <a:pt x="229" y="3970"/>
                  </a:lnTo>
                  <a:lnTo>
                    <a:pt x="344" y="4218"/>
                  </a:lnTo>
                  <a:lnTo>
                    <a:pt x="496" y="4447"/>
                  </a:lnTo>
                  <a:lnTo>
                    <a:pt x="649" y="4676"/>
                  </a:lnTo>
                  <a:lnTo>
                    <a:pt x="840" y="4867"/>
                  </a:lnTo>
                  <a:lnTo>
                    <a:pt x="1050" y="5058"/>
                  </a:lnTo>
                  <a:lnTo>
                    <a:pt x="1260" y="5211"/>
                  </a:lnTo>
                  <a:lnTo>
                    <a:pt x="1489" y="5363"/>
                  </a:lnTo>
                  <a:lnTo>
                    <a:pt x="1756" y="5478"/>
                  </a:lnTo>
                  <a:lnTo>
                    <a:pt x="2004" y="5573"/>
                  </a:lnTo>
                  <a:lnTo>
                    <a:pt x="2290" y="5650"/>
                  </a:lnTo>
                  <a:lnTo>
                    <a:pt x="2558" y="5688"/>
                  </a:lnTo>
                  <a:lnTo>
                    <a:pt x="2863" y="5707"/>
                  </a:lnTo>
                  <a:lnTo>
                    <a:pt x="3149" y="5688"/>
                  </a:lnTo>
                  <a:lnTo>
                    <a:pt x="3436" y="5650"/>
                  </a:lnTo>
                  <a:lnTo>
                    <a:pt x="3703" y="5573"/>
                  </a:lnTo>
                  <a:lnTo>
                    <a:pt x="3970" y="5478"/>
                  </a:lnTo>
                  <a:lnTo>
                    <a:pt x="4218" y="5363"/>
                  </a:lnTo>
                  <a:lnTo>
                    <a:pt x="4447" y="5211"/>
                  </a:lnTo>
                  <a:lnTo>
                    <a:pt x="4676" y="5058"/>
                  </a:lnTo>
                  <a:lnTo>
                    <a:pt x="4867" y="4867"/>
                  </a:lnTo>
                  <a:lnTo>
                    <a:pt x="5058" y="4676"/>
                  </a:lnTo>
                  <a:lnTo>
                    <a:pt x="5230" y="4447"/>
                  </a:lnTo>
                  <a:lnTo>
                    <a:pt x="5363" y="4218"/>
                  </a:lnTo>
                  <a:lnTo>
                    <a:pt x="5497" y="3970"/>
                  </a:lnTo>
                  <a:lnTo>
                    <a:pt x="5592" y="3703"/>
                  </a:lnTo>
                  <a:lnTo>
                    <a:pt x="5650" y="3436"/>
                  </a:lnTo>
                  <a:lnTo>
                    <a:pt x="5707" y="3149"/>
                  </a:lnTo>
                  <a:lnTo>
                    <a:pt x="5707" y="2863"/>
                  </a:lnTo>
                  <a:lnTo>
                    <a:pt x="5707" y="2558"/>
                  </a:lnTo>
                  <a:lnTo>
                    <a:pt x="5650" y="2271"/>
                  </a:lnTo>
                  <a:lnTo>
                    <a:pt x="5592" y="2004"/>
                  </a:lnTo>
                  <a:lnTo>
                    <a:pt x="5497" y="1737"/>
                  </a:lnTo>
                  <a:lnTo>
                    <a:pt x="5363" y="1489"/>
                  </a:lnTo>
                  <a:lnTo>
                    <a:pt x="5230" y="1260"/>
                  </a:lnTo>
                  <a:lnTo>
                    <a:pt x="5058" y="1031"/>
                  </a:lnTo>
                  <a:lnTo>
                    <a:pt x="4867" y="840"/>
                  </a:lnTo>
                  <a:lnTo>
                    <a:pt x="4676" y="649"/>
                  </a:lnTo>
                  <a:lnTo>
                    <a:pt x="4447" y="496"/>
                  </a:lnTo>
                  <a:lnTo>
                    <a:pt x="4218" y="344"/>
                  </a:lnTo>
                  <a:lnTo>
                    <a:pt x="3970" y="229"/>
                  </a:lnTo>
                  <a:lnTo>
                    <a:pt x="3703" y="134"/>
                  </a:lnTo>
                  <a:lnTo>
                    <a:pt x="3436" y="57"/>
                  </a:lnTo>
                  <a:lnTo>
                    <a:pt x="3149" y="19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3"/>
            <p:cNvSpPr/>
            <p:nvPr/>
          </p:nvSpPr>
          <p:spPr>
            <a:xfrm>
              <a:off x="4104188" y="3132668"/>
              <a:ext cx="164731" cy="164070"/>
            </a:xfrm>
            <a:custGeom>
              <a:avLst/>
              <a:gdLst/>
              <a:ahLst/>
              <a:cxnLst/>
              <a:rect l="l" t="t" r="r" b="b"/>
              <a:pathLst>
                <a:path w="4734" h="4715" extrusionOk="0">
                  <a:moveTo>
                    <a:pt x="2119" y="0"/>
                  </a:moveTo>
                  <a:lnTo>
                    <a:pt x="1890" y="39"/>
                  </a:lnTo>
                  <a:lnTo>
                    <a:pt x="1661" y="96"/>
                  </a:lnTo>
                  <a:lnTo>
                    <a:pt x="1432" y="172"/>
                  </a:lnTo>
                  <a:lnTo>
                    <a:pt x="1241" y="268"/>
                  </a:lnTo>
                  <a:lnTo>
                    <a:pt x="1031" y="401"/>
                  </a:lnTo>
                  <a:lnTo>
                    <a:pt x="859" y="535"/>
                  </a:lnTo>
                  <a:lnTo>
                    <a:pt x="687" y="688"/>
                  </a:lnTo>
                  <a:lnTo>
                    <a:pt x="535" y="859"/>
                  </a:lnTo>
                  <a:lnTo>
                    <a:pt x="401" y="1031"/>
                  </a:lnTo>
                  <a:lnTo>
                    <a:pt x="287" y="1222"/>
                  </a:lnTo>
                  <a:lnTo>
                    <a:pt x="172" y="1432"/>
                  </a:lnTo>
                  <a:lnTo>
                    <a:pt x="96" y="1661"/>
                  </a:lnTo>
                  <a:lnTo>
                    <a:pt x="38" y="1890"/>
                  </a:lnTo>
                  <a:lnTo>
                    <a:pt x="0" y="2119"/>
                  </a:lnTo>
                  <a:lnTo>
                    <a:pt x="0" y="2367"/>
                  </a:lnTo>
                  <a:lnTo>
                    <a:pt x="0" y="2596"/>
                  </a:lnTo>
                  <a:lnTo>
                    <a:pt x="38" y="2825"/>
                  </a:lnTo>
                  <a:lnTo>
                    <a:pt x="96" y="3054"/>
                  </a:lnTo>
                  <a:lnTo>
                    <a:pt x="172" y="3283"/>
                  </a:lnTo>
                  <a:lnTo>
                    <a:pt x="287" y="3493"/>
                  </a:lnTo>
                  <a:lnTo>
                    <a:pt x="401" y="3684"/>
                  </a:lnTo>
                  <a:lnTo>
                    <a:pt x="535" y="3856"/>
                  </a:lnTo>
                  <a:lnTo>
                    <a:pt x="687" y="4028"/>
                  </a:lnTo>
                  <a:lnTo>
                    <a:pt x="859" y="4180"/>
                  </a:lnTo>
                  <a:lnTo>
                    <a:pt x="1031" y="4314"/>
                  </a:lnTo>
                  <a:lnTo>
                    <a:pt x="1241" y="4448"/>
                  </a:lnTo>
                  <a:lnTo>
                    <a:pt x="1432" y="4543"/>
                  </a:lnTo>
                  <a:lnTo>
                    <a:pt x="1661" y="4619"/>
                  </a:lnTo>
                  <a:lnTo>
                    <a:pt x="1890" y="4677"/>
                  </a:lnTo>
                  <a:lnTo>
                    <a:pt x="2119" y="4715"/>
                  </a:lnTo>
                  <a:lnTo>
                    <a:pt x="2596" y="4715"/>
                  </a:lnTo>
                  <a:lnTo>
                    <a:pt x="2844" y="4677"/>
                  </a:lnTo>
                  <a:lnTo>
                    <a:pt x="3073" y="4619"/>
                  </a:lnTo>
                  <a:lnTo>
                    <a:pt x="3283" y="4543"/>
                  </a:lnTo>
                  <a:lnTo>
                    <a:pt x="3493" y="4448"/>
                  </a:lnTo>
                  <a:lnTo>
                    <a:pt x="3684" y="4314"/>
                  </a:lnTo>
                  <a:lnTo>
                    <a:pt x="3875" y="4180"/>
                  </a:lnTo>
                  <a:lnTo>
                    <a:pt x="4028" y="4028"/>
                  </a:lnTo>
                  <a:lnTo>
                    <a:pt x="4180" y="3856"/>
                  </a:lnTo>
                  <a:lnTo>
                    <a:pt x="4333" y="3684"/>
                  </a:lnTo>
                  <a:lnTo>
                    <a:pt x="4447" y="3493"/>
                  </a:lnTo>
                  <a:lnTo>
                    <a:pt x="4543" y="3283"/>
                  </a:lnTo>
                  <a:lnTo>
                    <a:pt x="4619" y="3054"/>
                  </a:lnTo>
                  <a:lnTo>
                    <a:pt x="4676" y="2825"/>
                  </a:lnTo>
                  <a:lnTo>
                    <a:pt x="4715" y="2596"/>
                  </a:lnTo>
                  <a:lnTo>
                    <a:pt x="4734" y="2367"/>
                  </a:lnTo>
                  <a:lnTo>
                    <a:pt x="4715" y="2119"/>
                  </a:lnTo>
                  <a:lnTo>
                    <a:pt x="4676" y="1890"/>
                  </a:lnTo>
                  <a:lnTo>
                    <a:pt x="4619" y="1661"/>
                  </a:lnTo>
                  <a:lnTo>
                    <a:pt x="4543" y="1432"/>
                  </a:lnTo>
                  <a:lnTo>
                    <a:pt x="4447" y="1222"/>
                  </a:lnTo>
                  <a:lnTo>
                    <a:pt x="4333" y="1031"/>
                  </a:lnTo>
                  <a:lnTo>
                    <a:pt x="4180" y="859"/>
                  </a:lnTo>
                  <a:lnTo>
                    <a:pt x="4028" y="688"/>
                  </a:lnTo>
                  <a:lnTo>
                    <a:pt x="3875" y="535"/>
                  </a:lnTo>
                  <a:lnTo>
                    <a:pt x="3684" y="401"/>
                  </a:lnTo>
                  <a:lnTo>
                    <a:pt x="3493" y="268"/>
                  </a:lnTo>
                  <a:lnTo>
                    <a:pt x="3283" y="172"/>
                  </a:lnTo>
                  <a:lnTo>
                    <a:pt x="3073" y="96"/>
                  </a:lnTo>
                  <a:lnTo>
                    <a:pt x="2844" y="39"/>
                  </a:lnTo>
                  <a:lnTo>
                    <a:pt x="2596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3"/>
            <p:cNvSpPr/>
            <p:nvPr/>
          </p:nvSpPr>
          <p:spPr>
            <a:xfrm>
              <a:off x="4011209" y="3054305"/>
              <a:ext cx="321459" cy="320833"/>
            </a:xfrm>
            <a:custGeom>
              <a:avLst/>
              <a:gdLst/>
              <a:ahLst/>
              <a:cxnLst/>
              <a:rect l="l" t="t" r="r" b="b"/>
              <a:pathLst>
                <a:path w="9238" h="9220" extrusionOk="0">
                  <a:moveTo>
                    <a:pt x="4371" y="0"/>
                  </a:moveTo>
                  <a:lnTo>
                    <a:pt x="4142" y="19"/>
                  </a:lnTo>
                  <a:lnTo>
                    <a:pt x="3913" y="58"/>
                  </a:lnTo>
                  <a:lnTo>
                    <a:pt x="3684" y="96"/>
                  </a:lnTo>
                  <a:lnTo>
                    <a:pt x="3455" y="134"/>
                  </a:lnTo>
                  <a:lnTo>
                    <a:pt x="3245" y="210"/>
                  </a:lnTo>
                  <a:lnTo>
                    <a:pt x="2825" y="363"/>
                  </a:lnTo>
                  <a:lnTo>
                    <a:pt x="2424" y="554"/>
                  </a:lnTo>
                  <a:lnTo>
                    <a:pt x="2042" y="783"/>
                  </a:lnTo>
                  <a:lnTo>
                    <a:pt x="1680" y="1050"/>
                  </a:lnTo>
                  <a:lnTo>
                    <a:pt x="1355" y="1355"/>
                  </a:lnTo>
                  <a:lnTo>
                    <a:pt x="1050" y="1680"/>
                  </a:lnTo>
                  <a:lnTo>
                    <a:pt x="783" y="2023"/>
                  </a:lnTo>
                  <a:lnTo>
                    <a:pt x="554" y="2405"/>
                  </a:lnTo>
                  <a:lnTo>
                    <a:pt x="363" y="2806"/>
                  </a:lnTo>
                  <a:lnTo>
                    <a:pt x="210" y="3245"/>
                  </a:lnTo>
                  <a:lnTo>
                    <a:pt x="96" y="3684"/>
                  </a:lnTo>
                  <a:lnTo>
                    <a:pt x="57" y="3913"/>
                  </a:lnTo>
                  <a:lnTo>
                    <a:pt x="19" y="4142"/>
                  </a:lnTo>
                  <a:lnTo>
                    <a:pt x="19" y="4371"/>
                  </a:lnTo>
                  <a:lnTo>
                    <a:pt x="0" y="4619"/>
                  </a:lnTo>
                  <a:lnTo>
                    <a:pt x="19" y="4848"/>
                  </a:lnTo>
                  <a:lnTo>
                    <a:pt x="19" y="5077"/>
                  </a:lnTo>
                  <a:lnTo>
                    <a:pt x="57" y="5306"/>
                  </a:lnTo>
                  <a:lnTo>
                    <a:pt x="96" y="5535"/>
                  </a:lnTo>
                  <a:lnTo>
                    <a:pt x="210" y="5974"/>
                  </a:lnTo>
                  <a:lnTo>
                    <a:pt x="363" y="6413"/>
                  </a:lnTo>
                  <a:lnTo>
                    <a:pt x="554" y="6814"/>
                  </a:lnTo>
                  <a:lnTo>
                    <a:pt x="783" y="7196"/>
                  </a:lnTo>
                  <a:lnTo>
                    <a:pt x="1050" y="7539"/>
                  </a:lnTo>
                  <a:lnTo>
                    <a:pt x="1355" y="7864"/>
                  </a:lnTo>
                  <a:lnTo>
                    <a:pt x="1680" y="8169"/>
                  </a:lnTo>
                  <a:lnTo>
                    <a:pt x="2042" y="8436"/>
                  </a:lnTo>
                  <a:lnTo>
                    <a:pt x="2424" y="8665"/>
                  </a:lnTo>
                  <a:lnTo>
                    <a:pt x="2825" y="8856"/>
                  </a:lnTo>
                  <a:lnTo>
                    <a:pt x="3245" y="9009"/>
                  </a:lnTo>
                  <a:lnTo>
                    <a:pt x="3455" y="9085"/>
                  </a:lnTo>
                  <a:lnTo>
                    <a:pt x="3684" y="9124"/>
                  </a:lnTo>
                  <a:lnTo>
                    <a:pt x="3913" y="9162"/>
                  </a:lnTo>
                  <a:lnTo>
                    <a:pt x="4142" y="9200"/>
                  </a:lnTo>
                  <a:lnTo>
                    <a:pt x="4371" y="9219"/>
                  </a:lnTo>
                  <a:lnTo>
                    <a:pt x="4848" y="9219"/>
                  </a:lnTo>
                  <a:lnTo>
                    <a:pt x="5096" y="9200"/>
                  </a:lnTo>
                  <a:lnTo>
                    <a:pt x="5325" y="9162"/>
                  </a:lnTo>
                  <a:lnTo>
                    <a:pt x="5554" y="9124"/>
                  </a:lnTo>
                  <a:lnTo>
                    <a:pt x="5764" y="9085"/>
                  </a:lnTo>
                  <a:lnTo>
                    <a:pt x="5993" y="9009"/>
                  </a:lnTo>
                  <a:lnTo>
                    <a:pt x="6413" y="8856"/>
                  </a:lnTo>
                  <a:lnTo>
                    <a:pt x="6814" y="8665"/>
                  </a:lnTo>
                  <a:lnTo>
                    <a:pt x="7196" y="8436"/>
                  </a:lnTo>
                  <a:lnTo>
                    <a:pt x="7558" y="8169"/>
                  </a:lnTo>
                  <a:lnTo>
                    <a:pt x="7883" y="7864"/>
                  </a:lnTo>
                  <a:lnTo>
                    <a:pt x="8169" y="7539"/>
                  </a:lnTo>
                  <a:lnTo>
                    <a:pt x="8436" y="7196"/>
                  </a:lnTo>
                  <a:lnTo>
                    <a:pt x="8665" y="6814"/>
                  </a:lnTo>
                  <a:lnTo>
                    <a:pt x="8875" y="6413"/>
                  </a:lnTo>
                  <a:lnTo>
                    <a:pt x="9028" y="5974"/>
                  </a:lnTo>
                  <a:lnTo>
                    <a:pt x="9085" y="5764"/>
                  </a:lnTo>
                  <a:lnTo>
                    <a:pt x="9143" y="5535"/>
                  </a:lnTo>
                  <a:lnTo>
                    <a:pt x="9181" y="5306"/>
                  </a:lnTo>
                  <a:lnTo>
                    <a:pt x="9200" y="5077"/>
                  </a:lnTo>
                  <a:lnTo>
                    <a:pt x="9219" y="4848"/>
                  </a:lnTo>
                  <a:lnTo>
                    <a:pt x="9238" y="4619"/>
                  </a:lnTo>
                  <a:lnTo>
                    <a:pt x="9219" y="4371"/>
                  </a:lnTo>
                  <a:lnTo>
                    <a:pt x="9200" y="4142"/>
                  </a:lnTo>
                  <a:lnTo>
                    <a:pt x="9181" y="3913"/>
                  </a:lnTo>
                  <a:lnTo>
                    <a:pt x="9143" y="3684"/>
                  </a:lnTo>
                  <a:lnTo>
                    <a:pt x="9085" y="3455"/>
                  </a:lnTo>
                  <a:lnTo>
                    <a:pt x="9028" y="3245"/>
                  </a:lnTo>
                  <a:lnTo>
                    <a:pt x="8875" y="2806"/>
                  </a:lnTo>
                  <a:lnTo>
                    <a:pt x="8665" y="2405"/>
                  </a:lnTo>
                  <a:lnTo>
                    <a:pt x="8436" y="2023"/>
                  </a:lnTo>
                  <a:lnTo>
                    <a:pt x="8169" y="1680"/>
                  </a:lnTo>
                  <a:lnTo>
                    <a:pt x="7883" y="1355"/>
                  </a:lnTo>
                  <a:lnTo>
                    <a:pt x="7558" y="1050"/>
                  </a:lnTo>
                  <a:lnTo>
                    <a:pt x="7196" y="783"/>
                  </a:lnTo>
                  <a:lnTo>
                    <a:pt x="6814" y="554"/>
                  </a:lnTo>
                  <a:lnTo>
                    <a:pt x="6413" y="363"/>
                  </a:lnTo>
                  <a:lnTo>
                    <a:pt x="5993" y="210"/>
                  </a:lnTo>
                  <a:lnTo>
                    <a:pt x="5764" y="134"/>
                  </a:lnTo>
                  <a:lnTo>
                    <a:pt x="5554" y="96"/>
                  </a:lnTo>
                  <a:lnTo>
                    <a:pt x="5325" y="58"/>
                  </a:lnTo>
                  <a:lnTo>
                    <a:pt x="5096" y="19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3"/>
            <p:cNvSpPr/>
            <p:nvPr/>
          </p:nvSpPr>
          <p:spPr>
            <a:xfrm>
              <a:off x="4041100" y="3083534"/>
              <a:ext cx="261712" cy="262373"/>
            </a:xfrm>
            <a:custGeom>
              <a:avLst/>
              <a:gdLst/>
              <a:ahLst/>
              <a:cxnLst/>
              <a:rect l="l" t="t" r="r" b="b"/>
              <a:pathLst>
                <a:path w="7521" h="7540" extrusionOk="0">
                  <a:moveTo>
                    <a:pt x="3760" y="0"/>
                  </a:moveTo>
                  <a:lnTo>
                    <a:pt x="3378" y="19"/>
                  </a:lnTo>
                  <a:lnTo>
                    <a:pt x="2997" y="76"/>
                  </a:lnTo>
                  <a:lnTo>
                    <a:pt x="2634" y="172"/>
                  </a:lnTo>
                  <a:lnTo>
                    <a:pt x="2290" y="305"/>
                  </a:lnTo>
                  <a:lnTo>
                    <a:pt x="1966" y="458"/>
                  </a:lnTo>
                  <a:lnTo>
                    <a:pt x="1661" y="649"/>
                  </a:lnTo>
                  <a:lnTo>
                    <a:pt x="1355" y="859"/>
                  </a:lnTo>
                  <a:lnTo>
                    <a:pt x="1088" y="1107"/>
                  </a:lnTo>
                  <a:lnTo>
                    <a:pt x="859" y="1374"/>
                  </a:lnTo>
                  <a:lnTo>
                    <a:pt x="630" y="1661"/>
                  </a:lnTo>
                  <a:lnTo>
                    <a:pt x="439" y="1966"/>
                  </a:lnTo>
                  <a:lnTo>
                    <a:pt x="286" y="2310"/>
                  </a:lnTo>
                  <a:lnTo>
                    <a:pt x="153" y="2653"/>
                  </a:lnTo>
                  <a:lnTo>
                    <a:pt x="76" y="3016"/>
                  </a:lnTo>
                  <a:lnTo>
                    <a:pt x="19" y="3378"/>
                  </a:lnTo>
                  <a:lnTo>
                    <a:pt x="0" y="3779"/>
                  </a:lnTo>
                  <a:lnTo>
                    <a:pt x="19" y="4161"/>
                  </a:lnTo>
                  <a:lnTo>
                    <a:pt x="76" y="4524"/>
                  </a:lnTo>
                  <a:lnTo>
                    <a:pt x="153" y="4886"/>
                  </a:lnTo>
                  <a:lnTo>
                    <a:pt x="286" y="5230"/>
                  </a:lnTo>
                  <a:lnTo>
                    <a:pt x="439" y="5573"/>
                  </a:lnTo>
                  <a:lnTo>
                    <a:pt x="630" y="5879"/>
                  </a:lnTo>
                  <a:lnTo>
                    <a:pt x="859" y="6165"/>
                  </a:lnTo>
                  <a:lnTo>
                    <a:pt x="1088" y="6432"/>
                  </a:lnTo>
                  <a:lnTo>
                    <a:pt x="1355" y="6680"/>
                  </a:lnTo>
                  <a:lnTo>
                    <a:pt x="1661" y="6890"/>
                  </a:lnTo>
                  <a:lnTo>
                    <a:pt x="1966" y="7081"/>
                  </a:lnTo>
                  <a:lnTo>
                    <a:pt x="2290" y="7234"/>
                  </a:lnTo>
                  <a:lnTo>
                    <a:pt x="2634" y="7367"/>
                  </a:lnTo>
                  <a:lnTo>
                    <a:pt x="2997" y="7463"/>
                  </a:lnTo>
                  <a:lnTo>
                    <a:pt x="3378" y="7520"/>
                  </a:lnTo>
                  <a:lnTo>
                    <a:pt x="3760" y="7539"/>
                  </a:lnTo>
                  <a:lnTo>
                    <a:pt x="4142" y="7520"/>
                  </a:lnTo>
                  <a:lnTo>
                    <a:pt x="4524" y="7463"/>
                  </a:lnTo>
                  <a:lnTo>
                    <a:pt x="4886" y="7367"/>
                  </a:lnTo>
                  <a:lnTo>
                    <a:pt x="5230" y="7234"/>
                  </a:lnTo>
                  <a:lnTo>
                    <a:pt x="5554" y="7081"/>
                  </a:lnTo>
                  <a:lnTo>
                    <a:pt x="5860" y="6890"/>
                  </a:lnTo>
                  <a:lnTo>
                    <a:pt x="6146" y="6680"/>
                  </a:lnTo>
                  <a:lnTo>
                    <a:pt x="6413" y="6432"/>
                  </a:lnTo>
                  <a:lnTo>
                    <a:pt x="6661" y="6165"/>
                  </a:lnTo>
                  <a:lnTo>
                    <a:pt x="6890" y="5879"/>
                  </a:lnTo>
                  <a:lnTo>
                    <a:pt x="7062" y="5573"/>
                  </a:lnTo>
                  <a:lnTo>
                    <a:pt x="7234" y="5230"/>
                  </a:lnTo>
                  <a:lnTo>
                    <a:pt x="7348" y="4886"/>
                  </a:lnTo>
                  <a:lnTo>
                    <a:pt x="7444" y="4524"/>
                  </a:lnTo>
                  <a:lnTo>
                    <a:pt x="7501" y="4161"/>
                  </a:lnTo>
                  <a:lnTo>
                    <a:pt x="7520" y="3779"/>
                  </a:lnTo>
                  <a:lnTo>
                    <a:pt x="7501" y="3378"/>
                  </a:lnTo>
                  <a:lnTo>
                    <a:pt x="7444" y="3016"/>
                  </a:lnTo>
                  <a:lnTo>
                    <a:pt x="7348" y="2653"/>
                  </a:lnTo>
                  <a:lnTo>
                    <a:pt x="7234" y="2310"/>
                  </a:lnTo>
                  <a:lnTo>
                    <a:pt x="7062" y="1966"/>
                  </a:lnTo>
                  <a:lnTo>
                    <a:pt x="6890" y="1661"/>
                  </a:lnTo>
                  <a:lnTo>
                    <a:pt x="6661" y="1374"/>
                  </a:lnTo>
                  <a:lnTo>
                    <a:pt x="6413" y="1107"/>
                  </a:lnTo>
                  <a:lnTo>
                    <a:pt x="6146" y="859"/>
                  </a:lnTo>
                  <a:lnTo>
                    <a:pt x="5860" y="649"/>
                  </a:lnTo>
                  <a:lnTo>
                    <a:pt x="5554" y="458"/>
                  </a:lnTo>
                  <a:lnTo>
                    <a:pt x="5230" y="305"/>
                  </a:lnTo>
                  <a:lnTo>
                    <a:pt x="4886" y="172"/>
                  </a:lnTo>
                  <a:lnTo>
                    <a:pt x="4524" y="76"/>
                  </a:lnTo>
                  <a:lnTo>
                    <a:pt x="4142" y="19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3"/>
            <p:cNvSpPr/>
            <p:nvPr/>
          </p:nvSpPr>
          <p:spPr>
            <a:xfrm>
              <a:off x="4057037" y="3099472"/>
              <a:ext cx="229837" cy="230499"/>
            </a:xfrm>
            <a:custGeom>
              <a:avLst/>
              <a:gdLst/>
              <a:ahLst/>
              <a:cxnLst/>
              <a:rect l="l" t="t" r="r" b="b"/>
              <a:pathLst>
                <a:path w="6605" h="6624" extrusionOk="0">
                  <a:moveTo>
                    <a:pt x="3302" y="0"/>
                  </a:moveTo>
                  <a:lnTo>
                    <a:pt x="2959" y="19"/>
                  </a:lnTo>
                  <a:lnTo>
                    <a:pt x="2634" y="76"/>
                  </a:lnTo>
                  <a:lnTo>
                    <a:pt x="2310" y="153"/>
                  </a:lnTo>
                  <a:lnTo>
                    <a:pt x="2004" y="267"/>
                  </a:lnTo>
                  <a:lnTo>
                    <a:pt x="1718" y="401"/>
                  </a:lnTo>
                  <a:lnTo>
                    <a:pt x="1451" y="573"/>
                  </a:lnTo>
                  <a:lnTo>
                    <a:pt x="1203" y="764"/>
                  </a:lnTo>
                  <a:lnTo>
                    <a:pt x="954" y="974"/>
                  </a:lnTo>
                  <a:lnTo>
                    <a:pt x="745" y="1203"/>
                  </a:lnTo>
                  <a:lnTo>
                    <a:pt x="554" y="1470"/>
                  </a:lnTo>
                  <a:lnTo>
                    <a:pt x="382" y="1737"/>
                  </a:lnTo>
                  <a:lnTo>
                    <a:pt x="248" y="2023"/>
                  </a:lnTo>
                  <a:lnTo>
                    <a:pt x="134" y="2329"/>
                  </a:lnTo>
                  <a:lnTo>
                    <a:pt x="57" y="2653"/>
                  </a:lnTo>
                  <a:lnTo>
                    <a:pt x="0" y="2978"/>
                  </a:lnTo>
                  <a:lnTo>
                    <a:pt x="0" y="3321"/>
                  </a:lnTo>
                  <a:lnTo>
                    <a:pt x="0" y="3646"/>
                  </a:lnTo>
                  <a:lnTo>
                    <a:pt x="57" y="3970"/>
                  </a:lnTo>
                  <a:lnTo>
                    <a:pt x="134" y="4295"/>
                  </a:lnTo>
                  <a:lnTo>
                    <a:pt x="248" y="4600"/>
                  </a:lnTo>
                  <a:lnTo>
                    <a:pt x="382" y="4886"/>
                  </a:lnTo>
                  <a:lnTo>
                    <a:pt x="554" y="5153"/>
                  </a:lnTo>
                  <a:lnTo>
                    <a:pt x="745" y="5421"/>
                  </a:lnTo>
                  <a:lnTo>
                    <a:pt x="954" y="5650"/>
                  </a:lnTo>
                  <a:lnTo>
                    <a:pt x="1203" y="5860"/>
                  </a:lnTo>
                  <a:lnTo>
                    <a:pt x="1451" y="6051"/>
                  </a:lnTo>
                  <a:lnTo>
                    <a:pt x="1718" y="6222"/>
                  </a:lnTo>
                  <a:lnTo>
                    <a:pt x="2004" y="6356"/>
                  </a:lnTo>
                  <a:lnTo>
                    <a:pt x="2310" y="6470"/>
                  </a:lnTo>
                  <a:lnTo>
                    <a:pt x="2634" y="6547"/>
                  </a:lnTo>
                  <a:lnTo>
                    <a:pt x="2959" y="6604"/>
                  </a:lnTo>
                  <a:lnTo>
                    <a:pt x="3302" y="6623"/>
                  </a:lnTo>
                  <a:lnTo>
                    <a:pt x="3646" y="6604"/>
                  </a:lnTo>
                  <a:lnTo>
                    <a:pt x="3970" y="6547"/>
                  </a:lnTo>
                  <a:lnTo>
                    <a:pt x="4275" y="6470"/>
                  </a:lnTo>
                  <a:lnTo>
                    <a:pt x="4581" y="6356"/>
                  </a:lnTo>
                  <a:lnTo>
                    <a:pt x="4886" y="6222"/>
                  </a:lnTo>
                  <a:lnTo>
                    <a:pt x="5153" y="6051"/>
                  </a:lnTo>
                  <a:lnTo>
                    <a:pt x="5402" y="5860"/>
                  </a:lnTo>
                  <a:lnTo>
                    <a:pt x="5631" y="5650"/>
                  </a:lnTo>
                  <a:lnTo>
                    <a:pt x="5860" y="5421"/>
                  </a:lnTo>
                  <a:lnTo>
                    <a:pt x="6051" y="5153"/>
                  </a:lnTo>
                  <a:lnTo>
                    <a:pt x="6203" y="4886"/>
                  </a:lnTo>
                  <a:lnTo>
                    <a:pt x="6356" y="4600"/>
                  </a:lnTo>
                  <a:lnTo>
                    <a:pt x="6451" y="4295"/>
                  </a:lnTo>
                  <a:lnTo>
                    <a:pt x="6547" y="3970"/>
                  </a:lnTo>
                  <a:lnTo>
                    <a:pt x="6585" y="3646"/>
                  </a:lnTo>
                  <a:lnTo>
                    <a:pt x="6604" y="3321"/>
                  </a:lnTo>
                  <a:lnTo>
                    <a:pt x="6585" y="2978"/>
                  </a:lnTo>
                  <a:lnTo>
                    <a:pt x="6547" y="2653"/>
                  </a:lnTo>
                  <a:lnTo>
                    <a:pt x="6451" y="2329"/>
                  </a:lnTo>
                  <a:lnTo>
                    <a:pt x="6356" y="2023"/>
                  </a:lnTo>
                  <a:lnTo>
                    <a:pt x="6203" y="1737"/>
                  </a:lnTo>
                  <a:lnTo>
                    <a:pt x="6051" y="1470"/>
                  </a:lnTo>
                  <a:lnTo>
                    <a:pt x="5860" y="1203"/>
                  </a:lnTo>
                  <a:lnTo>
                    <a:pt x="5631" y="974"/>
                  </a:lnTo>
                  <a:lnTo>
                    <a:pt x="5402" y="764"/>
                  </a:lnTo>
                  <a:lnTo>
                    <a:pt x="5153" y="573"/>
                  </a:lnTo>
                  <a:lnTo>
                    <a:pt x="4886" y="401"/>
                  </a:lnTo>
                  <a:lnTo>
                    <a:pt x="4581" y="267"/>
                  </a:lnTo>
                  <a:lnTo>
                    <a:pt x="4275" y="153"/>
                  </a:lnTo>
                  <a:lnTo>
                    <a:pt x="3970" y="76"/>
                  </a:lnTo>
                  <a:lnTo>
                    <a:pt x="3646" y="19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3"/>
            <p:cNvSpPr/>
            <p:nvPr/>
          </p:nvSpPr>
          <p:spPr>
            <a:xfrm>
              <a:off x="4072313" y="3115409"/>
              <a:ext cx="198589" cy="198624"/>
            </a:xfrm>
            <a:custGeom>
              <a:avLst/>
              <a:gdLst/>
              <a:ahLst/>
              <a:cxnLst/>
              <a:rect l="l" t="t" r="r" b="b"/>
              <a:pathLst>
                <a:path w="5707" h="5708" extrusionOk="0">
                  <a:moveTo>
                    <a:pt x="2863" y="0"/>
                  </a:moveTo>
                  <a:lnTo>
                    <a:pt x="2577" y="19"/>
                  </a:lnTo>
                  <a:lnTo>
                    <a:pt x="2290" y="57"/>
                  </a:lnTo>
                  <a:lnTo>
                    <a:pt x="2004" y="134"/>
                  </a:lnTo>
                  <a:lnTo>
                    <a:pt x="1756" y="229"/>
                  </a:lnTo>
                  <a:lnTo>
                    <a:pt x="1508" y="344"/>
                  </a:lnTo>
                  <a:lnTo>
                    <a:pt x="1260" y="496"/>
                  </a:lnTo>
                  <a:lnTo>
                    <a:pt x="1050" y="649"/>
                  </a:lnTo>
                  <a:lnTo>
                    <a:pt x="840" y="840"/>
                  </a:lnTo>
                  <a:lnTo>
                    <a:pt x="668" y="1031"/>
                  </a:lnTo>
                  <a:lnTo>
                    <a:pt x="496" y="1260"/>
                  </a:lnTo>
                  <a:lnTo>
                    <a:pt x="344" y="1489"/>
                  </a:lnTo>
                  <a:lnTo>
                    <a:pt x="229" y="1737"/>
                  </a:lnTo>
                  <a:lnTo>
                    <a:pt x="134" y="2004"/>
                  </a:lnTo>
                  <a:lnTo>
                    <a:pt x="57" y="2271"/>
                  </a:lnTo>
                  <a:lnTo>
                    <a:pt x="19" y="2558"/>
                  </a:lnTo>
                  <a:lnTo>
                    <a:pt x="0" y="2863"/>
                  </a:lnTo>
                  <a:lnTo>
                    <a:pt x="19" y="3149"/>
                  </a:lnTo>
                  <a:lnTo>
                    <a:pt x="57" y="3436"/>
                  </a:lnTo>
                  <a:lnTo>
                    <a:pt x="134" y="3703"/>
                  </a:lnTo>
                  <a:lnTo>
                    <a:pt x="229" y="3970"/>
                  </a:lnTo>
                  <a:lnTo>
                    <a:pt x="344" y="4218"/>
                  </a:lnTo>
                  <a:lnTo>
                    <a:pt x="496" y="4447"/>
                  </a:lnTo>
                  <a:lnTo>
                    <a:pt x="668" y="4676"/>
                  </a:lnTo>
                  <a:lnTo>
                    <a:pt x="840" y="4867"/>
                  </a:lnTo>
                  <a:lnTo>
                    <a:pt x="1050" y="5058"/>
                  </a:lnTo>
                  <a:lnTo>
                    <a:pt x="1260" y="5211"/>
                  </a:lnTo>
                  <a:lnTo>
                    <a:pt x="1508" y="5363"/>
                  </a:lnTo>
                  <a:lnTo>
                    <a:pt x="1756" y="5478"/>
                  </a:lnTo>
                  <a:lnTo>
                    <a:pt x="2004" y="5573"/>
                  </a:lnTo>
                  <a:lnTo>
                    <a:pt x="2290" y="5650"/>
                  </a:lnTo>
                  <a:lnTo>
                    <a:pt x="2577" y="5688"/>
                  </a:lnTo>
                  <a:lnTo>
                    <a:pt x="2863" y="5707"/>
                  </a:lnTo>
                  <a:lnTo>
                    <a:pt x="3149" y="5688"/>
                  </a:lnTo>
                  <a:lnTo>
                    <a:pt x="3436" y="5650"/>
                  </a:lnTo>
                  <a:lnTo>
                    <a:pt x="3703" y="5573"/>
                  </a:lnTo>
                  <a:lnTo>
                    <a:pt x="3970" y="5478"/>
                  </a:lnTo>
                  <a:lnTo>
                    <a:pt x="4218" y="5363"/>
                  </a:lnTo>
                  <a:lnTo>
                    <a:pt x="4466" y="5211"/>
                  </a:lnTo>
                  <a:lnTo>
                    <a:pt x="4676" y="5058"/>
                  </a:lnTo>
                  <a:lnTo>
                    <a:pt x="4886" y="4867"/>
                  </a:lnTo>
                  <a:lnTo>
                    <a:pt x="5058" y="4676"/>
                  </a:lnTo>
                  <a:lnTo>
                    <a:pt x="5230" y="4447"/>
                  </a:lnTo>
                  <a:lnTo>
                    <a:pt x="5363" y="4218"/>
                  </a:lnTo>
                  <a:lnTo>
                    <a:pt x="5497" y="3970"/>
                  </a:lnTo>
                  <a:lnTo>
                    <a:pt x="5592" y="3703"/>
                  </a:lnTo>
                  <a:lnTo>
                    <a:pt x="5650" y="3436"/>
                  </a:lnTo>
                  <a:lnTo>
                    <a:pt x="5707" y="3149"/>
                  </a:lnTo>
                  <a:lnTo>
                    <a:pt x="5707" y="2863"/>
                  </a:lnTo>
                  <a:lnTo>
                    <a:pt x="5707" y="2558"/>
                  </a:lnTo>
                  <a:lnTo>
                    <a:pt x="5650" y="2271"/>
                  </a:lnTo>
                  <a:lnTo>
                    <a:pt x="5592" y="2004"/>
                  </a:lnTo>
                  <a:lnTo>
                    <a:pt x="5497" y="1737"/>
                  </a:lnTo>
                  <a:lnTo>
                    <a:pt x="5363" y="1489"/>
                  </a:lnTo>
                  <a:lnTo>
                    <a:pt x="5230" y="1260"/>
                  </a:lnTo>
                  <a:lnTo>
                    <a:pt x="5058" y="1031"/>
                  </a:lnTo>
                  <a:lnTo>
                    <a:pt x="4886" y="840"/>
                  </a:lnTo>
                  <a:lnTo>
                    <a:pt x="4676" y="649"/>
                  </a:lnTo>
                  <a:lnTo>
                    <a:pt x="4466" y="496"/>
                  </a:lnTo>
                  <a:lnTo>
                    <a:pt x="4218" y="344"/>
                  </a:lnTo>
                  <a:lnTo>
                    <a:pt x="3970" y="229"/>
                  </a:lnTo>
                  <a:lnTo>
                    <a:pt x="3703" y="134"/>
                  </a:lnTo>
                  <a:lnTo>
                    <a:pt x="3436" y="57"/>
                  </a:lnTo>
                  <a:lnTo>
                    <a:pt x="3149" y="19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3"/>
            <p:cNvSpPr/>
            <p:nvPr/>
          </p:nvSpPr>
          <p:spPr>
            <a:xfrm>
              <a:off x="4089573" y="3132668"/>
              <a:ext cx="164731" cy="164070"/>
            </a:xfrm>
            <a:custGeom>
              <a:avLst/>
              <a:gdLst/>
              <a:ahLst/>
              <a:cxnLst/>
              <a:rect l="l" t="t" r="r" b="b"/>
              <a:pathLst>
                <a:path w="4734" h="4715" extrusionOk="0">
                  <a:moveTo>
                    <a:pt x="2119" y="0"/>
                  </a:moveTo>
                  <a:lnTo>
                    <a:pt x="1890" y="39"/>
                  </a:lnTo>
                  <a:lnTo>
                    <a:pt x="1661" y="96"/>
                  </a:lnTo>
                  <a:lnTo>
                    <a:pt x="1451" y="172"/>
                  </a:lnTo>
                  <a:lnTo>
                    <a:pt x="1241" y="268"/>
                  </a:lnTo>
                  <a:lnTo>
                    <a:pt x="1050" y="401"/>
                  </a:lnTo>
                  <a:lnTo>
                    <a:pt x="859" y="535"/>
                  </a:lnTo>
                  <a:lnTo>
                    <a:pt x="687" y="688"/>
                  </a:lnTo>
                  <a:lnTo>
                    <a:pt x="535" y="859"/>
                  </a:lnTo>
                  <a:lnTo>
                    <a:pt x="401" y="1031"/>
                  </a:lnTo>
                  <a:lnTo>
                    <a:pt x="287" y="1222"/>
                  </a:lnTo>
                  <a:lnTo>
                    <a:pt x="191" y="1432"/>
                  </a:lnTo>
                  <a:lnTo>
                    <a:pt x="96" y="1661"/>
                  </a:lnTo>
                  <a:lnTo>
                    <a:pt x="39" y="1890"/>
                  </a:lnTo>
                  <a:lnTo>
                    <a:pt x="19" y="2119"/>
                  </a:lnTo>
                  <a:lnTo>
                    <a:pt x="0" y="2367"/>
                  </a:lnTo>
                  <a:lnTo>
                    <a:pt x="19" y="2596"/>
                  </a:lnTo>
                  <a:lnTo>
                    <a:pt x="39" y="2825"/>
                  </a:lnTo>
                  <a:lnTo>
                    <a:pt x="96" y="3054"/>
                  </a:lnTo>
                  <a:lnTo>
                    <a:pt x="191" y="3283"/>
                  </a:lnTo>
                  <a:lnTo>
                    <a:pt x="287" y="3493"/>
                  </a:lnTo>
                  <a:lnTo>
                    <a:pt x="401" y="3684"/>
                  </a:lnTo>
                  <a:lnTo>
                    <a:pt x="535" y="3856"/>
                  </a:lnTo>
                  <a:lnTo>
                    <a:pt x="687" y="4028"/>
                  </a:lnTo>
                  <a:lnTo>
                    <a:pt x="859" y="4180"/>
                  </a:lnTo>
                  <a:lnTo>
                    <a:pt x="1050" y="4314"/>
                  </a:lnTo>
                  <a:lnTo>
                    <a:pt x="1241" y="4448"/>
                  </a:lnTo>
                  <a:lnTo>
                    <a:pt x="1451" y="4543"/>
                  </a:lnTo>
                  <a:lnTo>
                    <a:pt x="1661" y="4619"/>
                  </a:lnTo>
                  <a:lnTo>
                    <a:pt x="1890" y="4677"/>
                  </a:lnTo>
                  <a:lnTo>
                    <a:pt x="2119" y="4715"/>
                  </a:lnTo>
                  <a:lnTo>
                    <a:pt x="2615" y="4715"/>
                  </a:lnTo>
                  <a:lnTo>
                    <a:pt x="2844" y="4677"/>
                  </a:lnTo>
                  <a:lnTo>
                    <a:pt x="3073" y="4619"/>
                  </a:lnTo>
                  <a:lnTo>
                    <a:pt x="3283" y="4543"/>
                  </a:lnTo>
                  <a:lnTo>
                    <a:pt x="3493" y="4448"/>
                  </a:lnTo>
                  <a:lnTo>
                    <a:pt x="3684" y="4314"/>
                  </a:lnTo>
                  <a:lnTo>
                    <a:pt x="3875" y="4180"/>
                  </a:lnTo>
                  <a:lnTo>
                    <a:pt x="4047" y="4028"/>
                  </a:lnTo>
                  <a:lnTo>
                    <a:pt x="4199" y="3856"/>
                  </a:lnTo>
                  <a:lnTo>
                    <a:pt x="4333" y="3684"/>
                  </a:lnTo>
                  <a:lnTo>
                    <a:pt x="4448" y="3493"/>
                  </a:lnTo>
                  <a:lnTo>
                    <a:pt x="4543" y="3283"/>
                  </a:lnTo>
                  <a:lnTo>
                    <a:pt x="4619" y="3054"/>
                  </a:lnTo>
                  <a:lnTo>
                    <a:pt x="4677" y="2825"/>
                  </a:lnTo>
                  <a:lnTo>
                    <a:pt x="4715" y="2596"/>
                  </a:lnTo>
                  <a:lnTo>
                    <a:pt x="4734" y="2367"/>
                  </a:lnTo>
                  <a:lnTo>
                    <a:pt x="4715" y="2119"/>
                  </a:lnTo>
                  <a:lnTo>
                    <a:pt x="4677" y="1890"/>
                  </a:lnTo>
                  <a:lnTo>
                    <a:pt x="4619" y="1661"/>
                  </a:lnTo>
                  <a:lnTo>
                    <a:pt x="4543" y="1432"/>
                  </a:lnTo>
                  <a:lnTo>
                    <a:pt x="4448" y="1222"/>
                  </a:lnTo>
                  <a:lnTo>
                    <a:pt x="4333" y="1031"/>
                  </a:lnTo>
                  <a:lnTo>
                    <a:pt x="4199" y="859"/>
                  </a:lnTo>
                  <a:lnTo>
                    <a:pt x="4047" y="688"/>
                  </a:lnTo>
                  <a:lnTo>
                    <a:pt x="3875" y="535"/>
                  </a:lnTo>
                  <a:lnTo>
                    <a:pt x="3684" y="401"/>
                  </a:lnTo>
                  <a:lnTo>
                    <a:pt x="3493" y="268"/>
                  </a:lnTo>
                  <a:lnTo>
                    <a:pt x="3283" y="172"/>
                  </a:lnTo>
                  <a:lnTo>
                    <a:pt x="3073" y="96"/>
                  </a:lnTo>
                  <a:lnTo>
                    <a:pt x="2844" y="39"/>
                  </a:lnTo>
                  <a:lnTo>
                    <a:pt x="26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3"/>
            <p:cNvSpPr/>
            <p:nvPr/>
          </p:nvSpPr>
          <p:spPr>
            <a:xfrm>
              <a:off x="3952750" y="2999847"/>
              <a:ext cx="433716" cy="433716"/>
            </a:xfrm>
            <a:custGeom>
              <a:avLst/>
              <a:gdLst/>
              <a:ahLst/>
              <a:cxnLst/>
              <a:rect l="l" t="t" r="r" b="b"/>
              <a:pathLst>
                <a:path w="12464" h="12464" extrusionOk="0">
                  <a:moveTo>
                    <a:pt x="4142" y="1451"/>
                  </a:moveTo>
                  <a:lnTo>
                    <a:pt x="4314" y="1470"/>
                  </a:lnTo>
                  <a:lnTo>
                    <a:pt x="4467" y="1508"/>
                  </a:lnTo>
                  <a:lnTo>
                    <a:pt x="4639" y="1565"/>
                  </a:lnTo>
                  <a:lnTo>
                    <a:pt x="4791" y="1623"/>
                  </a:lnTo>
                  <a:lnTo>
                    <a:pt x="4925" y="1699"/>
                  </a:lnTo>
                  <a:lnTo>
                    <a:pt x="5058" y="1794"/>
                  </a:lnTo>
                  <a:lnTo>
                    <a:pt x="5192" y="1909"/>
                  </a:lnTo>
                  <a:lnTo>
                    <a:pt x="5326" y="2023"/>
                  </a:lnTo>
                  <a:lnTo>
                    <a:pt x="5421" y="2176"/>
                  </a:lnTo>
                  <a:lnTo>
                    <a:pt x="5536" y="2310"/>
                  </a:lnTo>
                  <a:lnTo>
                    <a:pt x="5612" y="2481"/>
                  </a:lnTo>
                  <a:lnTo>
                    <a:pt x="5688" y="2653"/>
                  </a:lnTo>
                  <a:lnTo>
                    <a:pt x="5765" y="2844"/>
                  </a:lnTo>
                  <a:lnTo>
                    <a:pt x="5803" y="3035"/>
                  </a:lnTo>
                  <a:lnTo>
                    <a:pt x="5841" y="3226"/>
                  </a:lnTo>
                  <a:lnTo>
                    <a:pt x="5879" y="3417"/>
                  </a:lnTo>
                  <a:lnTo>
                    <a:pt x="5879" y="3608"/>
                  </a:lnTo>
                  <a:lnTo>
                    <a:pt x="5879" y="3798"/>
                  </a:lnTo>
                  <a:lnTo>
                    <a:pt x="5860" y="3989"/>
                  </a:lnTo>
                  <a:lnTo>
                    <a:pt x="5803" y="4161"/>
                  </a:lnTo>
                  <a:lnTo>
                    <a:pt x="5746" y="4333"/>
                  </a:lnTo>
                  <a:lnTo>
                    <a:pt x="5669" y="4485"/>
                  </a:lnTo>
                  <a:lnTo>
                    <a:pt x="5574" y="4619"/>
                  </a:lnTo>
                  <a:lnTo>
                    <a:pt x="5459" y="4734"/>
                  </a:lnTo>
                  <a:lnTo>
                    <a:pt x="5307" y="4848"/>
                  </a:lnTo>
                  <a:lnTo>
                    <a:pt x="5116" y="4944"/>
                  </a:lnTo>
                  <a:lnTo>
                    <a:pt x="4944" y="5001"/>
                  </a:lnTo>
                  <a:lnTo>
                    <a:pt x="4734" y="5058"/>
                  </a:lnTo>
                  <a:lnTo>
                    <a:pt x="4543" y="5096"/>
                  </a:lnTo>
                  <a:lnTo>
                    <a:pt x="4352" y="5096"/>
                  </a:lnTo>
                  <a:lnTo>
                    <a:pt x="4161" y="5077"/>
                  </a:lnTo>
                  <a:lnTo>
                    <a:pt x="3971" y="5058"/>
                  </a:lnTo>
                  <a:lnTo>
                    <a:pt x="3780" y="5020"/>
                  </a:lnTo>
                  <a:lnTo>
                    <a:pt x="3608" y="4944"/>
                  </a:lnTo>
                  <a:lnTo>
                    <a:pt x="3436" y="4867"/>
                  </a:lnTo>
                  <a:lnTo>
                    <a:pt x="3264" y="4791"/>
                  </a:lnTo>
                  <a:lnTo>
                    <a:pt x="3112" y="4676"/>
                  </a:lnTo>
                  <a:lnTo>
                    <a:pt x="2978" y="4562"/>
                  </a:lnTo>
                  <a:lnTo>
                    <a:pt x="2844" y="4447"/>
                  </a:lnTo>
                  <a:lnTo>
                    <a:pt x="2730" y="4314"/>
                  </a:lnTo>
                  <a:lnTo>
                    <a:pt x="2634" y="4161"/>
                  </a:lnTo>
                  <a:lnTo>
                    <a:pt x="2558" y="4008"/>
                  </a:lnTo>
                  <a:lnTo>
                    <a:pt x="2482" y="3856"/>
                  </a:lnTo>
                  <a:lnTo>
                    <a:pt x="2425" y="3684"/>
                  </a:lnTo>
                  <a:lnTo>
                    <a:pt x="2386" y="3531"/>
                  </a:lnTo>
                  <a:lnTo>
                    <a:pt x="2367" y="3359"/>
                  </a:lnTo>
                  <a:lnTo>
                    <a:pt x="2348" y="3207"/>
                  </a:lnTo>
                  <a:lnTo>
                    <a:pt x="2348" y="3035"/>
                  </a:lnTo>
                  <a:lnTo>
                    <a:pt x="2367" y="2882"/>
                  </a:lnTo>
                  <a:lnTo>
                    <a:pt x="2386" y="2710"/>
                  </a:lnTo>
                  <a:lnTo>
                    <a:pt x="2444" y="2558"/>
                  </a:lnTo>
                  <a:lnTo>
                    <a:pt x="2501" y="2405"/>
                  </a:lnTo>
                  <a:lnTo>
                    <a:pt x="2577" y="2271"/>
                  </a:lnTo>
                  <a:lnTo>
                    <a:pt x="2673" y="2138"/>
                  </a:lnTo>
                  <a:lnTo>
                    <a:pt x="2768" y="2004"/>
                  </a:lnTo>
                  <a:lnTo>
                    <a:pt x="2902" y="1890"/>
                  </a:lnTo>
                  <a:lnTo>
                    <a:pt x="3035" y="1775"/>
                  </a:lnTo>
                  <a:lnTo>
                    <a:pt x="3188" y="1680"/>
                  </a:lnTo>
                  <a:lnTo>
                    <a:pt x="3341" y="1603"/>
                  </a:lnTo>
                  <a:lnTo>
                    <a:pt x="3493" y="1546"/>
                  </a:lnTo>
                  <a:lnTo>
                    <a:pt x="3646" y="1489"/>
                  </a:lnTo>
                  <a:lnTo>
                    <a:pt x="3818" y="1470"/>
                  </a:lnTo>
                  <a:lnTo>
                    <a:pt x="3990" y="1451"/>
                  </a:lnTo>
                  <a:close/>
                  <a:moveTo>
                    <a:pt x="8532" y="1470"/>
                  </a:moveTo>
                  <a:lnTo>
                    <a:pt x="8704" y="1489"/>
                  </a:lnTo>
                  <a:lnTo>
                    <a:pt x="8857" y="1527"/>
                  </a:lnTo>
                  <a:lnTo>
                    <a:pt x="9028" y="1565"/>
                  </a:lnTo>
                  <a:lnTo>
                    <a:pt x="9181" y="1642"/>
                  </a:lnTo>
                  <a:lnTo>
                    <a:pt x="9334" y="1718"/>
                  </a:lnTo>
                  <a:lnTo>
                    <a:pt x="9487" y="1813"/>
                  </a:lnTo>
                  <a:lnTo>
                    <a:pt x="9620" y="1928"/>
                  </a:lnTo>
                  <a:lnTo>
                    <a:pt x="9735" y="2042"/>
                  </a:lnTo>
                  <a:lnTo>
                    <a:pt x="9849" y="2176"/>
                  </a:lnTo>
                  <a:lnTo>
                    <a:pt x="9945" y="2310"/>
                  </a:lnTo>
                  <a:lnTo>
                    <a:pt x="10021" y="2462"/>
                  </a:lnTo>
                  <a:lnTo>
                    <a:pt x="10078" y="2615"/>
                  </a:lnTo>
                  <a:lnTo>
                    <a:pt x="10135" y="2768"/>
                  </a:lnTo>
                  <a:lnTo>
                    <a:pt x="10155" y="2939"/>
                  </a:lnTo>
                  <a:lnTo>
                    <a:pt x="10174" y="3092"/>
                  </a:lnTo>
                  <a:lnTo>
                    <a:pt x="10174" y="3264"/>
                  </a:lnTo>
                  <a:lnTo>
                    <a:pt x="10174" y="3436"/>
                  </a:lnTo>
                  <a:lnTo>
                    <a:pt x="10135" y="3588"/>
                  </a:lnTo>
                  <a:lnTo>
                    <a:pt x="10097" y="3760"/>
                  </a:lnTo>
                  <a:lnTo>
                    <a:pt x="10021" y="3913"/>
                  </a:lnTo>
                  <a:lnTo>
                    <a:pt x="9945" y="4066"/>
                  </a:lnTo>
                  <a:lnTo>
                    <a:pt x="9849" y="4218"/>
                  </a:lnTo>
                  <a:lnTo>
                    <a:pt x="9735" y="4352"/>
                  </a:lnTo>
                  <a:lnTo>
                    <a:pt x="9620" y="4485"/>
                  </a:lnTo>
                  <a:lnTo>
                    <a:pt x="9467" y="4619"/>
                  </a:lnTo>
                  <a:lnTo>
                    <a:pt x="9315" y="4734"/>
                  </a:lnTo>
                  <a:lnTo>
                    <a:pt x="9162" y="4848"/>
                  </a:lnTo>
                  <a:lnTo>
                    <a:pt x="9009" y="4944"/>
                  </a:lnTo>
                  <a:lnTo>
                    <a:pt x="8838" y="5020"/>
                  </a:lnTo>
                  <a:lnTo>
                    <a:pt x="8647" y="5096"/>
                  </a:lnTo>
                  <a:lnTo>
                    <a:pt x="8475" y="5154"/>
                  </a:lnTo>
                  <a:lnTo>
                    <a:pt x="8303" y="5192"/>
                  </a:lnTo>
                  <a:lnTo>
                    <a:pt x="8131" y="5211"/>
                  </a:lnTo>
                  <a:lnTo>
                    <a:pt x="7941" y="5211"/>
                  </a:lnTo>
                  <a:lnTo>
                    <a:pt x="7769" y="5192"/>
                  </a:lnTo>
                  <a:lnTo>
                    <a:pt x="7616" y="5154"/>
                  </a:lnTo>
                  <a:lnTo>
                    <a:pt x="7463" y="5077"/>
                  </a:lnTo>
                  <a:lnTo>
                    <a:pt x="7311" y="5001"/>
                  </a:lnTo>
                  <a:lnTo>
                    <a:pt x="7177" y="4886"/>
                  </a:lnTo>
                  <a:lnTo>
                    <a:pt x="7063" y="4734"/>
                  </a:lnTo>
                  <a:lnTo>
                    <a:pt x="6948" y="4581"/>
                  </a:lnTo>
                  <a:lnTo>
                    <a:pt x="6872" y="4428"/>
                  </a:lnTo>
                  <a:lnTo>
                    <a:pt x="6795" y="4237"/>
                  </a:lnTo>
                  <a:lnTo>
                    <a:pt x="6757" y="4066"/>
                  </a:lnTo>
                  <a:lnTo>
                    <a:pt x="6719" y="3856"/>
                  </a:lnTo>
                  <a:lnTo>
                    <a:pt x="6700" y="3665"/>
                  </a:lnTo>
                  <a:lnTo>
                    <a:pt x="6700" y="3455"/>
                  </a:lnTo>
                  <a:lnTo>
                    <a:pt x="6700" y="3264"/>
                  </a:lnTo>
                  <a:lnTo>
                    <a:pt x="6738" y="3054"/>
                  </a:lnTo>
                  <a:lnTo>
                    <a:pt x="6776" y="2863"/>
                  </a:lnTo>
                  <a:lnTo>
                    <a:pt x="6834" y="2672"/>
                  </a:lnTo>
                  <a:lnTo>
                    <a:pt x="6891" y="2500"/>
                  </a:lnTo>
                  <a:lnTo>
                    <a:pt x="6986" y="2329"/>
                  </a:lnTo>
                  <a:lnTo>
                    <a:pt x="7082" y="2176"/>
                  </a:lnTo>
                  <a:lnTo>
                    <a:pt x="7196" y="2042"/>
                  </a:lnTo>
                  <a:lnTo>
                    <a:pt x="7311" y="1909"/>
                  </a:lnTo>
                  <a:lnTo>
                    <a:pt x="7444" y="1813"/>
                  </a:lnTo>
                  <a:lnTo>
                    <a:pt x="7578" y="1718"/>
                  </a:lnTo>
                  <a:lnTo>
                    <a:pt x="7731" y="1642"/>
                  </a:lnTo>
                  <a:lnTo>
                    <a:pt x="7883" y="1584"/>
                  </a:lnTo>
                  <a:lnTo>
                    <a:pt x="8055" y="1527"/>
                  </a:lnTo>
                  <a:lnTo>
                    <a:pt x="8208" y="1489"/>
                  </a:lnTo>
                  <a:lnTo>
                    <a:pt x="8380" y="1470"/>
                  </a:lnTo>
                  <a:close/>
                  <a:moveTo>
                    <a:pt x="2864" y="5669"/>
                  </a:moveTo>
                  <a:lnTo>
                    <a:pt x="3054" y="5688"/>
                  </a:lnTo>
                  <a:lnTo>
                    <a:pt x="3245" y="5726"/>
                  </a:lnTo>
                  <a:lnTo>
                    <a:pt x="3455" y="5783"/>
                  </a:lnTo>
                  <a:lnTo>
                    <a:pt x="3627" y="5860"/>
                  </a:lnTo>
                  <a:lnTo>
                    <a:pt x="3818" y="5936"/>
                  </a:lnTo>
                  <a:lnTo>
                    <a:pt x="3990" y="6031"/>
                  </a:lnTo>
                  <a:lnTo>
                    <a:pt x="4142" y="6146"/>
                  </a:lnTo>
                  <a:lnTo>
                    <a:pt x="4295" y="6261"/>
                  </a:lnTo>
                  <a:lnTo>
                    <a:pt x="4429" y="6394"/>
                  </a:lnTo>
                  <a:lnTo>
                    <a:pt x="4543" y="6547"/>
                  </a:lnTo>
                  <a:lnTo>
                    <a:pt x="4619" y="6700"/>
                  </a:lnTo>
                  <a:lnTo>
                    <a:pt x="4696" y="6852"/>
                  </a:lnTo>
                  <a:lnTo>
                    <a:pt x="4734" y="7024"/>
                  </a:lnTo>
                  <a:lnTo>
                    <a:pt x="4753" y="7196"/>
                  </a:lnTo>
                  <a:lnTo>
                    <a:pt x="4734" y="7368"/>
                  </a:lnTo>
                  <a:lnTo>
                    <a:pt x="4696" y="7539"/>
                  </a:lnTo>
                  <a:lnTo>
                    <a:pt x="4639" y="7692"/>
                  </a:lnTo>
                  <a:lnTo>
                    <a:pt x="4562" y="7864"/>
                  </a:lnTo>
                  <a:lnTo>
                    <a:pt x="4486" y="8016"/>
                  </a:lnTo>
                  <a:lnTo>
                    <a:pt x="4371" y="8169"/>
                  </a:lnTo>
                  <a:lnTo>
                    <a:pt x="4257" y="8303"/>
                  </a:lnTo>
                  <a:lnTo>
                    <a:pt x="4123" y="8436"/>
                  </a:lnTo>
                  <a:lnTo>
                    <a:pt x="3971" y="8570"/>
                  </a:lnTo>
                  <a:lnTo>
                    <a:pt x="3818" y="8684"/>
                  </a:lnTo>
                  <a:lnTo>
                    <a:pt x="3665" y="8780"/>
                  </a:lnTo>
                  <a:lnTo>
                    <a:pt x="3493" y="8875"/>
                  </a:lnTo>
                  <a:lnTo>
                    <a:pt x="3322" y="8952"/>
                  </a:lnTo>
                  <a:lnTo>
                    <a:pt x="3169" y="9009"/>
                  </a:lnTo>
                  <a:lnTo>
                    <a:pt x="2997" y="9066"/>
                  </a:lnTo>
                  <a:lnTo>
                    <a:pt x="2825" y="9085"/>
                  </a:lnTo>
                  <a:lnTo>
                    <a:pt x="2654" y="9104"/>
                  </a:lnTo>
                  <a:lnTo>
                    <a:pt x="2482" y="9085"/>
                  </a:lnTo>
                  <a:lnTo>
                    <a:pt x="2310" y="9066"/>
                  </a:lnTo>
                  <a:lnTo>
                    <a:pt x="2157" y="9028"/>
                  </a:lnTo>
                  <a:lnTo>
                    <a:pt x="2005" y="8971"/>
                  </a:lnTo>
                  <a:lnTo>
                    <a:pt x="1852" y="8894"/>
                  </a:lnTo>
                  <a:lnTo>
                    <a:pt x="1699" y="8818"/>
                  </a:lnTo>
                  <a:lnTo>
                    <a:pt x="1566" y="8723"/>
                  </a:lnTo>
                  <a:lnTo>
                    <a:pt x="1451" y="8608"/>
                  </a:lnTo>
                  <a:lnTo>
                    <a:pt x="1337" y="8494"/>
                  </a:lnTo>
                  <a:lnTo>
                    <a:pt x="1222" y="8360"/>
                  </a:lnTo>
                  <a:lnTo>
                    <a:pt x="1146" y="8226"/>
                  </a:lnTo>
                  <a:lnTo>
                    <a:pt x="1069" y="8055"/>
                  </a:lnTo>
                  <a:lnTo>
                    <a:pt x="993" y="7902"/>
                  </a:lnTo>
                  <a:lnTo>
                    <a:pt x="955" y="7730"/>
                  </a:lnTo>
                  <a:lnTo>
                    <a:pt x="936" y="7558"/>
                  </a:lnTo>
                  <a:lnTo>
                    <a:pt x="917" y="7387"/>
                  </a:lnTo>
                  <a:lnTo>
                    <a:pt x="936" y="7215"/>
                  </a:lnTo>
                  <a:lnTo>
                    <a:pt x="955" y="7062"/>
                  </a:lnTo>
                  <a:lnTo>
                    <a:pt x="993" y="6890"/>
                  </a:lnTo>
                  <a:lnTo>
                    <a:pt x="1050" y="6738"/>
                  </a:lnTo>
                  <a:lnTo>
                    <a:pt x="1108" y="6585"/>
                  </a:lnTo>
                  <a:lnTo>
                    <a:pt x="1203" y="6451"/>
                  </a:lnTo>
                  <a:lnTo>
                    <a:pt x="1298" y="6318"/>
                  </a:lnTo>
                  <a:lnTo>
                    <a:pt x="1394" y="6184"/>
                  </a:lnTo>
                  <a:lnTo>
                    <a:pt x="1527" y="6070"/>
                  </a:lnTo>
                  <a:lnTo>
                    <a:pt x="1661" y="5974"/>
                  </a:lnTo>
                  <a:lnTo>
                    <a:pt x="1795" y="5879"/>
                  </a:lnTo>
                  <a:lnTo>
                    <a:pt x="1947" y="5802"/>
                  </a:lnTo>
                  <a:lnTo>
                    <a:pt x="2119" y="5745"/>
                  </a:lnTo>
                  <a:lnTo>
                    <a:pt x="2291" y="5688"/>
                  </a:lnTo>
                  <a:lnTo>
                    <a:pt x="2482" y="5669"/>
                  </a:lnTo>
                  <a:close/>
                  <a:moveTo>
                    <a:pt x="9792" y="5688"/>
                  </a:moveTo>
                  <a:lnTo>
                    <a:pt x="9983" y="5707"/>
                  </a:lnTo>
                  <a:lnTo>
                    <a:pt x="10174" y="5745"/>
                  </a:lnTo>
                  <a:lnTo>
                    <a:pt x="10345" y="5783"/>
                  </a:lnTo>
                  <a:lnTo>
                    <a:pt x="10517" y="5860"/>
                  </a:lnTo>
                  <a:lnTo>
                    <a:pt x="10670" y="5936"/>
                  </a:lnTo>
                  <a:lnTo>
                    <a:pt x="10823" y="6031"/>
                  </a:lnTo>
                  <a:lnTo>
                    <a:pt x="10937" y="6127"/>
                  </a:lnTo>
                  <a:lnTo>
                    <a:pt x="11071" y="6241"/>
                  </a:lnTo>
                  <a:lnTo>
                    <a:pt x="11166" y="6375"/>
                  </a:lnTo>
                  <a:lnTo>
                    <a:pt x="11262" y="6509"/>
                  </a:lnTo>
                  <a:lnTo>
                    <a:pt x="11338" y="6642"/>
                  </a:lnTo>
                  <a:lnTo>
                    <a:pt x="11414" y="6795"/>
                  </a:lnTo>
                  <a:lnTo>
                    <a:pt x="11471" y="6948"/>
                  </a:lnTo>
                  <a:lnTo>
                    <a:pt x="11510" y="7119"/>
                  </a:lnTo>
                  <a:lnTo>
                    <a:pt x="11529" y="7272"/>
                  </a:lnTo>
                  <a:lnTo>
                    <a:pt x="11529" y="7444"/>
                  </a:lnTo>
                  <a:lnTo>
                    <a:pt x="11510" y="7616"/>
                  </a:lnTo>
                  <a:lnTo>
                    <a:pt x="11491" y="7787"/>
                  </a:lnTo>
                  <a:lnTo>
                    <a:pt x="11452" y="7959"/>
                  </a:lnTo>
                  <a:lnTo>
                    <a:pt x="11376" y="8131"/>
                  </a:lnTo>
                  <a:lnTo>
                    <a:pt x="11300" y="8284"/>
                  </a:lnTo>
                  <a:lnTo>
                    <a:pt x="11204" y="8417"/>
                  </a:lnTo>
                  <a:lnTo>
                    <a:pt x="11109" y="8551"/>
                  </a:lnTo>
                  <a:lnTo>
                    <a:pt x="10994" y="8665"/>
                  </a:lnTo>
                  <a:lnTo>
                    <a:pt x="10861" y="8780"/>
                  </a:lnTo>
                  <a:lnTo>
                    <a:pt x="10727" y="8875"/>
                  </a:lnTo>
                  <a:lnTo>
                    <a:pt x="10574" y="8952"/>
                  </a:lnTo>
                  <a:lnTo>
                    <a:pt x="10441" y="9028"/>
                  </a:lnTo>
                  <a:lnTo>
                    <a:pt x="10269" y="9066"/>
                  </a:lnTo>
                  <a:lnTo>
                    <a:pt x="10116" y="9104"/>
                  </a:lnTo>
                  <a:lnTo>
                    <a:pt x="9945" y="9123"/>
                  </a:lnTo>
                  <a:lnTo>
                    <a:pt x="9773" y="9143"/>
                  </a:lnTo>
                  <a:lnTo>
                    <a:pt x="9620" y="9123"/>
                  </a:lnTo>
                  <a:lnTo>
                    <a:pt x="9448" y="9104"/>
                  </a:lnTo>
                  <a:lnTo>
                    <a:pt x="9277" y="9047"/>
                  </a:lnTo>
                  <a:lnTo>
                    <a:pt x="9105" y="8990"/>
                  </a:lnTo>
                  <a:lnTo>
                    <a:pt x="8933" y="8894"/>
                  </a:lnTo>
                  <a:lnTo>
                    <a:pt x="8761" y="8799"/>
                  </a:lnTo>
                  <a:lnTo>
                    <a:pt x="8609" y="8704"/>
                  </a:lnTo>
                  <a:lnTo>
                    <a:pt x="8456" y="8570"/>
                  </a:lnTo>
                  <a:lnTo>
                    <a:pt x="8303" y="8436"/>
                  </a:lnTo>
                  <a:lnTo>
                    <a:pt x="8170" y="8303"/>
                  </a:lnTo>
                  <a:lnTo>
                    <a:pt x="8036" y="8150"/>
                  </a:lnTo>
                  <a:lnTo>
                    <a:pt x="7921" y="7997"/>
                  </a:lnTo>
                  <a:lnTo>
                    <a:pt x="7826" y="7826"/>
                  </a:lnTo>
                  <a:lnTo>
                    <a:pt x="7750" y="7673"/>
                  </a:lnTo>
                  <a:lnTo>
                    <a:pt x="7692" y="7501"/>
                  </a:lnTo>
                  <a:lnTo>
                    <a:pt x="7654" y="7329"/>
                  </a:lnTo>
                  <a:lnTo>
                    <a:pt x="7635" y="7158"/>
                  </a:lnTo>
                  <a:lnTo>
                    <a:pt x="7654" y="6986"/>
                  </a:lnTo>
                  <a:lnTo>
                    <a:pt x="7692" y="6814"/>
                  </a:lnTo>
                  <a:lnTo>
                    <a:pt x="7769" y="6642"/>
                  </a:lnTo>
                  <a:lnTo>
                    <a:pt x="7864" y="6490"/>
                  </a:lnTo>
                  <a:lnTo>
                    <a:pt x="7979" y="6356"/>
                  </a:lnTo>
                  <a:lnTo>
                    <a:pt x="8112" y="6222"/>
                  </a:lnTo>
                  <a:lnTo>
                    <a:pt x="8265" y="6108"/>
                  </a:lnTo>
                  <a:lnTo>
                    <a:pt x="8437" y="6012"/>
                  </a:lnTo>
                  <a:lnTo>
                    <a:pt x="8609" y="5917"/>
                  </a:lnTo>
                  <a:lnTo>
                    <a:pt x="8799" y="5841"/>
                  </a:lnTo>
                  <a:lnTo>
                    <a:pt x="8990" y="5783"/>
                  </a:lnTo>
                  <a:lnTo>
                    <a:pt x="9200" y="5745"/>
                  </a:lnTo>
                  <a:lnTo>
                    <a:pt x="9391" y="5707"/>
                  </a:lnTo>
                  <a:lnTo>
                    <a:pt x="9601" y="5688"/>
                  </a:lnTo>
                  <a:close/>
                  <a:moveTo>
                    <a:pt x="6223" y="7864"/>
                  </a:moveTo>
                  <a:lnTo>
                    <a:pt x="6395" y="7883"/>
                  </a:lnTo>
                  <a:lnTo>
                    <a:pt x="6566" y="7921"/>
                  </a:lnTo>
                  <a:lnTo>
                    <a:pt x="6738" y="7997"/>
                  </a:lnTo>
                  <a:lnTo>
                    <a:pt x="6891" y="8074"/>
                  </a:lnTo>
                  <a:lnTo>
                    <a:pt x="7043" y="8169"/>
                  </a:lnTo>
                  <a:lnTo>
                    <a:pt x="7177" y="8303"/>
                  </a:lnTo>
                  <a:lnTo>
                    <a:pt x="7311" y="8436"/>
                  </a:lnTo>
                  <a:lnTo>
                    <a:pt x="7425" y="8589"/>
                  </a:lnTo>
                  <a:lnTo>
                    <a:pt x="7540" y="8742"/>
                  </a:lnTo>
                  <a:lnTo>
                    <a:pt x="7635" y="8914"/>
                  </a:lnTo>
                  <a:lnTo>
                    <a:pt x="7731" y="9104"/>
                  </a:lnTo>
                  <a:lnTo>
                    <a:pt x="7788" y="9276"/>
                  </a:lnTo>
                  <a:lnTo>
                    <a:pt x="7845" y="9467"/>
                  </a:lnTo>
                  <a:lnTo>
                    <a:pt x="7902" y="9658"/>
                  </a:lnTo>
                  <a:lnTo>
                    <a:pt x="7921" y="9830"/>
                  </a:lnTo>
                  <a:lnTo>
                    <a:pt x="7921" y="10021"/>
                  </a:lnTo>
                  <a:lnTo>
                    <a:pt x="7921" y="10192"/>
                  </a:lnTo>
                  <a:lnTo>
                    <a:pt x="7883" y="10364"/>
                  </a:lnTo>
                  <a:lnTo>
                    <a:pt x="7845" y="10517"/>
                  </a:lnTo>
                  <a:lnTo>
                    <a:pt x="7788" y="10689"/>
                  </a:lnTo>
                  <a:lnTo>
                    <a:pt x="7711" y="10822"/>
                  </a:lnTo>
                  <a:lnTo>
                    <a:pt x="7635" y="10975"/>
                  </a:lnTo>
                  <a:lnTo>
                    <a:pt x="7521" y="11108"/>
                  </a:lnTo>
                  <a:lnTo>
                    <a:pt x="7425" y="11223"/>
                  </a:lnTo>
                  <a:lnTo>
                    <a:pt x="7292" y="11338"/>
                  </a:lnTo>
                  <a:lnTo>
                    <a:pt x="7158" y="11433"/>
                  </a:lnTo>
                  <a:lnTo>
                    <a:pt x="7024" y="11528"/>
                  </a:lnTo>
                  <a:lnTo>
                    <a:pt x="6872" y="11586"/>
                  </a:lnTo>
                  <a:lnTo>
                    <a:pt x="6719" y="11643"/>
                  </a:lnTo>
                  <a:lnTo>
                    <a:pt x="6547" y="11681"/>
                  </a:lnTo>
                  <a:lnTo>
                    <a:pt x="6375" y="11719"/>
                  </a:lnTo>
                  <a:lnTo>
                    <a:pt x="6032" y="11719"/>
                  </a:lnTo>
                  <a:lnTo>
                    <a:pt x="5860" y="11681"/>
                  </a:lnTo>
                  <a:lnTo>
                    <a:pt x="5688" y="11643"/>
                  </a:lnTo>
                  <a:lnTo>
                    <a:pt x="5536" y="11586"/>
                  </a:lnTo>
                  <a:lnTo>
                    <a:pt x="5383" y="11509"/>
                  </a:lnTo>
                  <a:lnTo>
                    <a:pt x="5249" y="11414"/>
                  </a:lnTo>
                  <a:lnTo>
                    <a:pt x="5116" y="11318"/>
                  </a:lnTo>
                  <a:lnTo>
                    <a:pt x="4982" y="11204"/>
                  </a:lnTo>
                  <a:lnTo>
                    <a:pt x="4887" y="11089"/>
                  </a:lnTo>
                  <a:lnTo>
                    <a:pt x="4772" y="10956"/>
                  </a:lnTo>
                  <a:lnTo>
                    <a:pt x="4696" y="10822"/>
                  </a:lnTo>
                  <a:lnTo>
                    <a:pt x="4619" y="10669"/>
                  </a:lnTo>
                  <a:lnTo>
                    <a:pt x="4562" y="10498"/>
                  </a:lnTo>
                  <a:lnTo>
                    <a:pt x="4524" y="10345"/>
                  </a:lnTo>
                  <a:lnTo>
                    <a:pt x="4505" y="10173"/>
                  </a:lnTo>
                  <a:lnTo>
                    <a:pt x="4486" y="10001"/>
                  </a:lnTo>
                  <a:lnTo>
                    <a:pt x="4505" y="9811"/>
                  </a:lnTo>
                  <a:lnTo>
                    <a:pt x="4524" y="9639"/>
                  </a:lnTo>
                  <a:lnTo>
                    <a:pt x="4581" y="9448"/>
                  </a:lnTo>
                  <a:lnTo>
                    <a:pt x="4639" y="9257"/>
                  </a:lnTo>
                  <a:lnTo>
                    <a:pt x="4715" y="9085"/>
                  </a:lnTo>
                  <a:lnTo>
                    <a:pt x="4791" y="8914"/>
                  </a:lnTo>
                  <a:lnTo>
                    <a:pt x="4887" y="8742"/>
                  </a:lnTo>
                  <a:lnTo>
                    <a:pt x="5001" y="8570"/>
                  </a:lnTo>
                  <a:lnTo>
                    <a:pt x="5135" y="8417"/>
                  </a:lnTo>
                  <a:lnTo>
                    <a:pt x="5268" y="8284"/>
                  </a:lnTo>
                  <a:lnTo>
                    <a:pt x="5402" y="8169"/>
                  </a:lnTo>
                  <a:lnTo>
                    <a:pt x="5555" y="8074"/>
                  </a:lnTo>
                  <a:lnTo>
                    <a:pt x="5707" y="7978"/>
                  </a:lnTo>
                  <a:lnTo>
                    <a:pt x="5879" y="7921"/>
                  </a:lnTo>
                  <a:lnTo>
                    <a:pt x="6051" y="7883"/>
                  </a:lnTo>
                  <a:lnTo>
                    <a:pt x="6223" y="7864"/>
                  </a:lnTo>
                  <a:close/>
                  <a:moveTo>
                    <a:pt x="5956" y="0"/>
                  </a:moveTo>
                  <a:lnTo>
                    <a:pt x="5631" y="38"/>
                  </a:lnTo>
                  <a:lnTo>
                    <a:pt x="5326" y="77"/>
                  </a:lnTo>
                  <a:lnTo>
                    <a:pt x="5020" y="115"/>
                  </a:lnTo>
                  <a:lnTo>
                    <a:pt x="4715" y="191"/>
                  </a:lnTo>
                  <a:lnTo>
                    <a:pt x="4410" y="267"/>
                  </a:lnTo>
                  <a:lnTo>
                    <a:pt x="4123" y="363"/>
                  </a:lnTo>
                  <a:lnTo>
                    <a:pt x="3837" y="477"/>
                  </a:lnTo>
                  <a:lnTo>
                    <a:pt x="3570" y="611"/>
                  </a:lnTo>
                  <a:lnTo>
                    <a:pt x="3303" y="745"/>
                  </a:lnTo>
                  <a:lnTo>
                    <a:pt x="3035" y="878"/>
                  </a:lnTo>
                  <a:lnTo>
                    <a:pt x="2787" y="1050"/>
                  </a:lnTo>
                  <a:lnTo>
                    <a:pt x="2539" y="1222"/>
                  </a:lnTo>
                  <a:lnTo>
                    <a:pt x="2291" y="1393"/>
                  </a:lnTo>
                  <a:lnTo>
                    <a:pt x="2062" y="1603"/>
                  </a:lnTo>
                  <a:lnTo>
                    <a:pt x="1852" y="1794"/>
                  </a:lnTo>
                  <a:lnTo>
                    <a:pt x="1642" y="2023"/>
                  </a:lnTo>
                  <a:lnTo>
                    <a:pt x="1451" y="2233"/>
                  </a:lnTo>
                  <a:lnTo>
                    <a:pt x="1260" y="2481"/>
                  </a:lnTo>
                  <a:lnTo>
                    <a:pt x="1088" y="2710"/>
                  </a:lnTo>
                  <a:lnTo>
                    <a:pt x="917" y="2978"/>
                  </a:lnTo>
                  <a:lnTo>
                    <a:pt x="764" y="3226"/>
                  </a:lnTo>
                  <a:lnTo>
                    <a:pt x="630" y="3493"/>
                  </a:lnTo>
                  <a:lnTo>
                    <a:pt x="497" y="3779"/>
                  </a:lnTo>
                  <a:lnTo>
                    <a:pt x="401" y="4066"/>
                  </a:lnTo>
                  <a:lnTo>
                    <a:pt x="287" y="4352"/>
                  </a:lnTo>
                  <a:lnTo>
                    <a:pt x="211" y="4638"/>
                  </a:lnTo>
                  <a:lnTo>
                    <a:pt x="134" y="4944"/>
                  </a:lnTo>
                  <a:lnTo>
                    <a:pt x="77" y="5249"/>
                  </a:lnTo>
                  <a:lnTo>
                    <a:pt x="39" y="5554"/>
                  </a:lnTo>
                  <a:lnTo>
                    <a:pt x="20" y="5879"/>
                  </a:lnTo>
                  <a:lnTo>
                    <a:pt x="1" y="6203"/>
                  </a:lnTo>
                  <a:lnTo>
                    <a:pt x="1" y="6509"/>
                  </a:lnTo>
                  <a:lnTo>
                    <a:pt x="39" y="6833"/>
                  </a:lnTo>
                  <a:lnTo>
                    <a:pt x="77" y="7138"/>
                  </a:lnTo>
                  <a:lnTo>
                    <a:pt x="115" y="7463"/>
                  </a:lnTo>
                  <a:lnTo>
                    <a:pt x="191" y="7749"/>
                  </a:lnTo>
                  <a:lnTo>
                    <a:pt x="268" y="8055"/>
                  </a:lnTo>
                  <a:lnTo>
                    <a:pt x="363" y="8341"/>
                  </a:lnTo>
                  <a:lnTo>
                    <a:pt x="478" y="8627"/>
                  </a:lnTo>
                  <a:lnTo>
                    <a:pt x="592" y="8894"/>
                  </a:lnTo>
                  <a:lnTo>
                    <a:pt x="745" y="9162"/>
                  </a:lnTo>
                  <a:lnTo>
                    <a:pt x="879" y="9429"/>
                  </a:lnTo>
                  <a:lnTo>
                    <a:pt x="1050" y="9677"/>
                  </a:lnTo>
                  <a:lnTo>
                    <a:pt x="1222" y="9925"/>
                  </a:lnTo>
                  <a:lnTo>
                    <a:pt x="1394" y="10173"/>
                  </a:lnTo>
                  <a:lnTo>
                    <a:pt x="1604" y="10402"/>
                  </a:lnTo>
                  <a:lnTo>
                    <a:pt x="1795" y="10612"/>
                  </a:lnTo>
                  <a:lnTo>
                    <a:pt x="2024" y="10822"/>
                  </a:lnTo>
                  <a:lnTo>
                    <a:pt x="2234" y="11013"/>
                  </a:lnTo>
                  <a:lnTo>
                    <a:pt x="2482" y="11204"/>
                  </a:lnTo>
                  <a:lnTo>
                    <a:pt x="2711" y="11376"/>
                  </a:lnTo>
                  <a:lnTo>
                    <a:pt x="2978" y="11547"/>
                  </a:lnTo>
                  <a:lnTo>
                    <a:pt x="3226" y="11700"/>
                  </a:lnTo>
                  <a:lnTo>
                    <a:pt x="3493" y="11834"/>
                  </a:lnTo>
                  <a:lnTo>
                    <a:pt x="3780" y="11967"/>
                  </a:lnTo>
                  <a:lnTo>
                    <a:pt x="4066" y="12063"/>
                  </a:lnTo>
                  <a:lnTo>
                    <a:pt x="4352" y="12177"/>
                  </a:lnTo>
                  <a:lnTo>
                    <a:pt x="4639" y="12254"/>
                  </a:lnTo>
                  <a:lnTo>
                    <a:pt x="4944" y="12330"/>
                  </a:lnTo>
                  <a:lnTo>
                    <a:pt x="5249" y="12387"/>
                  </a:lnTo>
                  <a:lnTo>
                    <a:pt x="5555" y="12425"/>
                  </a:lnTo>
                  <a:lnTo>
                    <a:pt x="5879" y="12445"/>
                  </a:lnTo>
                  <a:lnTo>
                    <a:pt x="6204" y="12464"/>
                  </a:lnTo>
                  <a:lnTo>
                    <a:pt x="6509" y="12464"/>
                  </a:lnTo>
                  <a:lnTo>
                    <a:pt x="6834" y="12425"/>
                  </a:lnTo>
                  <a:lnTo>
                    <a:pt x="7139" y="12387"/>
                  </a:lnTo>
                  <a:lnTo>
                    <a:pt x="7444" y="12349"/>
                  </a:lnTo>
                  <a:lnTo>
                    <a:pt x="7750" y="12273"/>
                  </a:lnTo>
                  <a:lnTo>
                    <a:pt x="8055" y="12196"/>
                  </a:lnTo>
                  <a:lnTo>
                    <a:pt x="8341" y="12101"/>
                  </a:lnTo>
                  <a:lnTo>
                    <a:pt x="8628" y="11986"/>
                  </a:lnTo>
                  <a:lnTo>
                    <a:pt x="8895" y="11872"/>
                  </a:lnTo>
                  <a:lnTo>
                    <a:pt x="9162" y="11719"/>
                  </a:lnTo>
                  <a:lnTo>
                    <a:pt x="9429" y="11586"/>
                  </a:lnTo>
                  <a:lnTo>
                    <a:pt x="9677" y="11414"/>
                  </a:lnTo>
                  <a:lnTo>
                    <a:pt x="9925" y="11242"/>
                  </a:lnTo>
                  <a:lnTo>
                    <a:pt x="10174" y="11070"/>
                  </a:lnTo>
                  <a:lnTo>
                    <a:pt x="10403" y="10860"/>
                  </a:lnTo>
                  <a:lnTo>
                    <a:pt x="10613" y="10669"/>
                  </a:lnTo>
                  <a:lnTo>
                    <a:pt x="10823" y="10440"/>
                  </a:lnTo>
                  <a:lnTo>
                    <a:pt x="11013" y="10230"/>
                  </a:lnTo>
                  <a:lnTo>
                    <a:pt x="11204" y="9982"/>
                  </a:lnTo>
                  <a:lnTo>
                    <a:pt x="11376" y="9753"/>
                  </a:lnTo>
                  <a:lnTo>
                    <a:pt x="11548" y="9486"/>
                  </a:lnTo>
                  <a:lnTo>
                    <a:pt x="11701" y="9238"/>
                  </a:lnTo>
                  <a:lnTo>
                    <a:pt x="11834" y="8971"/>
                  </a:lnTo>
                  <a:lnTo>
                    <a:pt x="11968" y="8684"/>
                  </a:lnTo>
                  <a:lnTo>
                    <a:pt x="12063" y="8417"/>
                  </a:lnTo>
                  <a:lnTo>
                    <a:pt x="12178" y="8112"/>
                  </a:lnTo>
                  <a:lnTo>
                    <a:pt x="12254" y="7826"/>
                  </a:lnTo>
                  <a:lnTo>
                    <a:pt x="12330" y="7520"/>
                  </a:lnTo>
                  <a:lnTo>
                    <a:pt x="12388" y="7215"/>
                  </a:lnTo>
                  <a:lnTo>
                    <a:pt x="12426" y="6909"/>
                  </a:lnTo>
                  <a:lnTo>
                    <a:pt x="12445" y="6585"/>
                  </a:lnTo>
                  <a:lnTo>
                    <a:pt x="12464" y="6261"/>
                  </a:lnTo>
                  <a:lnTo>
                    <a:pt x="12464" y="5955"/>
                  </a:lnTo>
                  <a:lnTo>
                    <a:pt x="12426" y="5631"/>
                  </a:lnTo>
                  <a:lnTo>
                    <a:pt x="12388" y="5325"/>
                  </a:lnTo>
                  <a:lnTo>
                    <a:pt x="12349" y="5020"/>
                  </a:lnTo>
                  <a:lnTo>
                    <a:pt x="12273" y="4715"/>
                  </a:lnTo>
                  <a:lnTo>
                    <a:pt x="12197" y="4409"/>
                  </a:lnTo>
                  <a:lnTo>
                    <a:pt x="12101" y="4123"/>
                  </a:lnTo>
                  <a:lnTo>
                    <a:pt x="11987" y="3837"/>
                  </a:lnTo>
                  <a:lnTo>
                    <a:pt x="11872" y="3569"/>
                  </a:lnTo>
                  <a:lnTo>
                    <a:pt x="11720" y="3302"/>
                  </a:lnTo>
                  <a:lnTo>
                    <a:pt x="11586" y="3035"/>
                  </a:lnTo>
                  <a:lnTo>
                    <a:pt x="11414" y="2787"/>
                  </a:lnTo>
                  <a:lnTo>
                    <a:pt x="11242" y="2539"/>
                  </a:lnTo>
                  <a:lnTo>
                    <a:pt x="11071" y="2291"/>
                  </a:lnTo>
                  <a:lnTo>
                    <a:pt x="10861" y="2061"/>
                  </a:lnTo>
                  <a:lnTo>
                    <a:pt x="10670" y="1852"/>
                  </a:lnTo>
                  <a:lnTo>
                    <a:pt x="10441" y="1642"/>
                  </a:lnTo>
                  <a:lnTo>
                    <a:pt x="10231" y="1451"/>
                  </a:lnTo>
                  <a:lnTo>
                    <a:pt x="9983" y="1260"/>
                  </a:lnTo>
                  <a:lnTo>
                    <a:pt x="9754" y="1088"/>
                  </a:lnTo>
                  <a:lnTo>
                    <a:pt x="9487" y="916"/>
                  </a:lnTo>
                  <a:lnTo>
                    <a:pt x="9238" y="764"/>
                  </a:lnTo>
                  <a:lnTo>
                    <a:pt x="8971" y="630"/>
                  </a:lnTo>
                  <a:lnTo>
                    <a:pt x="8685" y="496"/>
                  </a:lnTo>
                  <a:lnTo>
                    <a:pt x="8399" y="401"/>
                  </a:lnTo>
                  <a:lnTo>
                    <a:pt x="8112" y="286"/>
                  </a:lnTo>
                  <a:lnTo>
                    <a:pt x="7826" y="210"/>
                  </a:lnTo>
                  <a:lnTo>
                    <a:pt x="7521" y="134"/>
                  </a:lnTo>
                  <a:lnTo>
                    <a:pt x="7215" y="77"/>
                  </a:lnTo>
                  <a:lnTo>
                    <a:pt x="6910" y="38"/>
                  </a:lnTo>
                  <a:lnTo>
                    <a:pt x="6585" y="19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3"/>
            <p:cNvSpPr/>
            <p:nvPr/>
          </p:nvSpPr>
          <p:spPr>
            <a:xfrm>
              <a:off x="4138045" y="3181802"/>
              <a:ext cx="67786" cy="67786"/>
            </a:xfrm>
            <a:custGeom>
              <a:avLst/>
              <a:gdLst/>
              <a:ahLst/>
              <a:cxnLst/>
              <a:rect l="l" t="t" r="r" b="b"/>
              <a:pathLst>
                <a:path w="1948" h="1948" extrusionOk="0">
                  <a:moveTo>
                    <a:pt x="974" y="1"/>
                  </a:moveTo>
                  <a:lnTo>
                    <a:pt x="783" y="20"/>
                  </a:lnTo>
                  <a:lnTo>
                    <a:pt x="592" y="77"/>
                  </a:lnTo>
                  <a:lnTo>
                    <a:pt x="440" y="173"/>
                  </a:lnTo>
                  <a:lnTo>
                    <a:pt x="287" y="287"/>
                  </a:lnTo>
                  <a:lnTo>
                    <a:pt x="172" y="440"/>
                  </a:lnTo>
                  <a:lnTo>
                    <a:pt x="77" y="593"/>
                  </a:lnTo>
                  <a:lnTo>
                    <a:pt x="20" y="783"/>
                  </a:lnTo>
                  <a:lnTo>
                    <a:pt x="1" y="974"/>
                  </a:lnTo>
                  <a:lnTo>
                    <a:pt x="20" y="1165"/>
                  </a:lnTo>
                  <a:lnTo>
                    <a:pt x="77" y="1356"/>
                  </a:lnTo>
                  <a:lnTo>
                    <a:pt x="153" y="1528"/>
                  </a:lnTo>
                  <a:lnTo>
                    <a:pt x="287" y="1661"/>
                  </a:lnTo>
                  <a:lnTo>
                    <a:pt x="421" y="1776"/>
                  </a:lnTo>
                  <a:lnTo>
                    <a:pt x="592" y="1871"/>
                  </a:lnTo>
                  <a:lnTo>
                    <a:pt x="764" y="1929"/>
                  </a:lnTo>
                  <a:lnTo>
                    <a:pt x="974" y="1948"/>
                  </a:lnTo>
                  <a:lnTo>
                    <a:pt x="1165" y="1929"/>
                  </a:lnTo>
                  <a:lnTo>
                    <a:pt x="1356" y="1871"/>
                  </a:lnTo>
                  <a:lnTo>
                    <a:pt x="1509" y="1795"/>
                  </a:lnTo>
                  <a:lnTo>
                    <a:pt x="1661" y="1680"/>
                  </a:lnTo>
                  <a:lnTo>
                    <a:pt x="1776" y="1528"/>
                  </a:lnTo>
                  <a:lnTo>
                    <a:pt x="1871" y="1356"/>
                  </a:lnTo>
                  <a:lnTo>
                    <a:pt x="1928" y="1184"/>
                  </a:lnTo>
                  <a:lnTo>
                    <a:pt x="1947" y="993"/>
                  </a:lnTo>
                  <a:lnTo>
                    <a:pt x="1928" y="783"/>
                  </a:lnTo>
                  <a:lnTo>
                    <a:pt x="1871" y="612"/>
                  </a:lnTo>
                  <a:lnTo>
                    <a:pt x="1776" y="440"/>
                  </a:lnTo>
                  <a:lnTo>
                    <a:pt x="1661" y="287"/>
                  </a:lnTo>
                  <a:lnTo>
                    <a:pt x="1528" y="173"/>
                  </a:lnTo>
                  <a:lnTo>
                    <a:pt x="1356" y="77"/>
                  </a:lnTo>
                  <a:lnTo>
                    <a:pt x="1165" y="20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3"/>
            <p:cNvSpPr/>
            <p:nvPr/>
          </p:nvSpPr>
          <p:spPr>
            <a:xfrm>
              <a:off x="4124092" y="3169205"/>
              <a:ext cx="95693" cy="94997"/>
            </a:xfrm>
            <a:custGeom>
              <a:avLst/>
              <a:gdLst/>
              <a:ahLst/>
              <a:cxnLst/>
              <a:rect l="l" t="t" r="r" b="b"/>
              <a:pathLst>
                <a:path w="2750" h="2730" extrusionOk="0">
                  <a:moveTo>
                    <a:pt x="1375" y="96"/>
                  </a:moveTo>
                  <a:lnTo>
                    <a:pt x="1509" y="115"/>
                  </a:lnTo>
                  <a:lnTo>
                    <a:pt x="1623" y="134"/>
                  </a:lnTo>
                  <a:lnTo>
                    <a:pt x="1757" y="153"/>
                  </a:lnTo>
                  <a:lnTo>
                    <a:pt x="1871" y="191"/>
                  </a:lnTo>
                  <a:lnTo>
                    <a:pt x="1967" y="248"/>
                  </a:lnTo>
                  <a:lnTo>
                    <a:pt x="2081" y="325"/>
                  </a:lnTo>
                  <a:lnTo>
                    <a:pt x="2177" y="382"/>
                  </a:lnTo>
                  <a:lnTo>
                    <a:pt x="2272" y="477"/>
                  </a:lnTo>
                  <a:lnTo>
                    <a:pt x="2348" y="573"/>
                  </a:lnTo>
                  <a:lnTo>
                    <a:pt x="2425" y="668"/>
                  </a:lnTo>
                  <a:lnTo>
                    <a:pt x="2501" y="783"/>
                  </a:lnTo>
                  <a:lnTo>
                    <a:pt x="2539" y="878"/>
                  </a:lnTo>
                  <a:lnTo>
                    <a:pt x="2578" y="1012"/>
                  </a:lnTo>
                  <a:lnTo>
                    <a:pt x="2616" y="1126"/>
                  </a:lnTo>
                  <a:lnTo>
                    <a:pt x="2635" y="1241"/>
                  </a:lnTo>
                  <a:lnTo>
                    <a:pt x="2635" y="1374"/>
                  </a:lnTo>
                  <a:lnTo>
                    <a:pt x="2635" y="1508"/>
                  </a:lnTo>
                  <a:lnTo>
                    <a:pt x="2616" y="1623"/>
                  </a:lnTo>
                  <a:lnTo>
                    <a:pt x="2578" y="1756"/>
                  </a:lnTo>
                  <a:lnTo>
                    <a:pt x="2539" y="1871"/>
                  </a:lnTo>
                  <a:lnTo>
                    <a:pt x="2482" y="1966"/>
                  </a:lnTo>
                  <a:lnTo>
                    <a:pt x="2425" y="2081"/>
                  </a:lnTo>
                  <a:lnTo>
                    <a:pt x="2348" y="2176"/>
                  </a:lnTo>
                  <a:lnTo>
                    <a:pt x="2272" y="2271"/>
                  </a:lnTo>
                  <a:lnTo>
                    <a:pt x="2177" y="2348"/>
                  </a:lnTo>
                  <a:lnTo>
                    <a:pt x="2081" y="2424"/>
                  </a:lnTo>
                  <a:lnTo>
                    <a:pt x="1967" y="2481"/>
                  </a:lnTo>
                  <a:lnTo>
                    <a:pt x="1871" y="2539"/>
                  </a:lnTo>
                  <a:lnTo>
                    <a:pt x="1757" y="2577"/>
                  </a:lnTo>
                  <a:lnTo>
                    <a:pt x="1623" y="2596"/>
                  </a:lnTo>
                  <a:lnTo>
                    <a:pt x="1509" y="2615"/>
                  </a:lnTo>
                  <a:lnTo>
                    <a:pt x="1375" y="2634"/>
                  </a:lnTo>
                  <a:lnTo>
                    <a:pt x="1241" y="2615"/>
                  </a:lnTo>
                  <a:lnTo>
                    <a:pt x="1127" y="2596"/>
                  </a:lnTo>
                  <a:lnTo>
                    <a:pt x="993" y="2577"/>
                  </a:lnTo>
                  <a:lnTo>
                    <a:pt x="879" y="2539"/>
                  </a:lnTo>
                  <a:lnTo>
                    <a:pt x="764" y="2481"/>
                  </a:lnTo>
                  <a:lnTo>
                    <a:pt x="669" y="2424"/>
                  </a:lnTo>
                  <a:lnTo>
                    <a:pt x="573" y="2348"/>
                  </a:lnTo>
                  <a:lnTo>
                    <a:pt x="478" y="2252"/>
                  </a:lnTo>
                  <a:lnTo>
                    <a:pt x="383" y="2157"/>
                  </a:lnTo>
                  <a:lnTo>
                    <a:pt x="325" y="2062"/>
                  </a:lnTo>
                  <a:lnTo>
                    <a:pt x="249" y="1947"/>
                  </a:lnTo>
                  <a:lnTo>
                    <a:pt x="192" y="1852"/>
                  </a:lnTo>
                  <a:lnTo>
                    <a:pt x="154" y="1718"/>
                  </a:lnTo>
                  <a:lnTo>
                    <a:pt x="134" y="1603"/>
                  </a:lnTo>
                  <a:lnTo>
                    <a:pt x="115" y="1489"/>
                  </a:lnTo>
                  <a:lnTo>
                    <a:pt x="115" y="1355"/>
                  </a:lnTo>
                  <a:lnTo>
                    <a:pt x="115" y="1222"/>
                  </a:lnTo>
                  <a:lnTo>
                    <a:pt x="134" y="1107"/>
                  </a:lnTo>
                  <a:lnTo>
                    <a:pt x="173" y="993"/>
                  </a:lnTo>
                  <a:lnTo>
                    <a:pt x="211" y="878"/>
                  </a:lnTo>
                  <a:lnTo>
                    <a:pt x="268" y="764"/>
                  </a:lnTo>
                  <a:lnTo>
                    <a:pt x="325" y="649"/>
                  </a:lnTo>
                  <a:lnTo>
                    <a:pt x="402" y="554"/>
                  </a:lnTo>
                  <a:lnTo>
                    <a:pt x="478" y="477"/>
                  </a:lnTo>
                  <a:lnTo>
                    <a:pt x="573" y="382"/>
                  </a:lnTo>
                  <a:lnTo>
                    <a:pt x="669" y="325"/>
                  </a:lnTo>
                  <a:lnTo>
                    <a:pt x="783" y="248"/>
                  </a:lnTo>
                  <a:lnTo>
                    <a:pt x="879" y="191"/>
                  </a:lnTo>
                  <a:lnTo>
                    <a:pt x="1012" y="153"/>
                  </a:lnTo>
                  <a:lnTo>
                    <a:pt x="1127" y="134"/>
                  </a:lnTo>
                  <a:lnTo>
                    <a:pt x="1241" y="115"/>
                  </a:lnTo>
                  <a:lnTo>
                    <a:pt x="1375" y="96"/>
                  </a:lnTo>
                  <a:close/>
                  <a:moveTo>
                    <a:pt x="1241" y="0"/>
                  </a:moveTo>
                  <a:lnTo>
                    <a:pt x="1108" y="19"/>
                  </a:lnTo>
                  <a:lnTo>
                    <a:pt x="974" y="57"/>
                  </a:lnTo>
                  <a:lnTo>
                    <a:pt x="841" y="96"/>
                  </a:lnTo>
                  <a:lnTo>
                    <a:pt x="726" y="153"/>
                  </a:lnTo>
                  <a:lnTo>
                    <a:pt x="612" y="229"/>
                  </a:lnTo>
                  <a:lnTo>
                    <a:pt x="497" y="306"/>
                  </a:lnTo>
                  <a:lnTo>
                    <a:pt x="402" y="401"/>
                  </a:lnTo>
                  <a:lnTo>
                    <a:pt x="325" y="496"/>
                  </a:lnTo>
                  <a:lnTo>
                    <a:pt x="249" y="592"/>
                  </a:lnTo>
                  <a:lnTo>
                    <a:pt x="173" y="706"/>
                  </a:lnTo>
                  <a:lnTo>
                    <a:pt x="115" y="821"/>
                  </a:lnTo>
                  <a:lnTo>
                    <a:pt x="58" y="955"/>
                  </a:lnTo>
                  <a:lnTo>
                    <a:pt x="39" y="1088"/>
                  </a:lnTo>
                  <a:lnTo>
                    <a:pt x="20" y="1222"/>
                  </a:lnTo>
                  <a:lnTo>
                    <a:pt x="1" y="1355"/>
                  </a:lnTo>
                  <a:lnTo>
                    <a:pt x="1" y="1489"/>
                  </a:lnTo>
                  <a:lnTo>
                    <a:pt x="20" y="1623"/>
                  </a:lnTo>
                  <a:lnTo>
                    <a:pt x="58" y="1756"/>
                  </a:lnTo>
                  <a:lnTo>
                    <a:pt x="96" y="1890"/>
                  </a:lnTo>
                  <a:lnTo>
                    <a:pt x="154" y="2004"/>
                  </a:lnTo>
                  <a:lnTo>
                    <a:pt x="230" y="2119"/>
                  </a:lnTo>
                  <a:lnTo>
                    <a:pt x="306" y="2233"/>
                  </a:lnTo>
                  <a:lnTo>
                    <a:pt x="402" y="2329"/>
                  </a:lnTo>
                  <a:lnTo>
                    <a:pt x="497" y="2424"/>
                  </a:lnTo>
                  <a:lnTo>
                    <a:pt x="612" y="2501"/>
                  </a:lnTo>
                  <a:lnTo>
                    <a:pt x="726" y="2577"/>
                  </a:lnTo>
                  <a:lnTo>
                    <a:pt x="841" y="2634"/>
                  </a:lnTo>
                  <a:lnTo>
                    <a:pt x="974" y="2672"/>
                  </a:lnTo>
                  <a:lnTo>
                    <a:pt x="1089" y="2710"/>
                  </a:lnTo>
                  <a:lnTo>
                    <a:pt x="1222" y="2730"/>
                  </a:lnTo>
                  <a:lnTo>
                    <a:pt x="1509" y="2730"/>
                  </a:lnTo>
                  <a:lnTo>
                    <a:pt x="1642" y="2710"/>
                  </a:lnTo>
                  <a:lnTo>
                    <a:pt x="1776" y="2672"/>
                  </a:lnTo>
                  <a:lnTo>
                    <a:pt x="1910" y="2634"/>
                  </a:lnTo>
                  <a:lnTo>
                    <a:pt x="2024" y="2577"/>
                  </a:lnTo>
                  <a:lnTo>
                    <a:pt x="2139" y="2501"/>
                  </a:lnTo>
                  <a:lnTo>
                    <a:pt x="2234" y="2424"/>
                  </a:lnTo>
                  <a:lnTo>
                    <a:pt x="2329" y="2329"/>
                  </a:lnTo>
                  <a:lnTo>
                    <a:pt x="2425" y="2233"/>
                  </a:lnTo>
                  <a:lnTo>
                    <a:pt x="2501" y="2138"/>
                  </a:lnTo>
                  <a:lnTo>
                    <a:pt x="2578" y="2023"/>
                  </a:lnTo>
                  <a:lnTo>
                    <a:pt x="2635" y="1909"/>
                  </a:lnTo>
                  <a:lnTo>
                    <a:pt x="2673" y="1775"/>
                  </a:lnTo>
                  <a:lnTo>
                    <a:pt x="2711" y="1642"/>
                  </a:lnTo>
                  <a:lnTo>
                    <a:pt x="2730" y="1508"/>
                  </a:lnTo>
                  <a:lnTo>
                    <a:pt x="2749" y="1374"/>
                  </a:lnTo>
                  <a:lnTo>
                    <a:pt x="2730" y="1241"/>
                  </a:lnTo>
                  <a:lnTo>
                    <a:pt x="2711" y="1107"/>
                  </a:lnTo>
                  <a:lnTo>
                    <a:pt x="2692" y="974"/>
                  </a:lnTo>
                  <a:lnTo>
                    <a:pt x="2635" y="840"/>
                  </a:lnTo>
                  <a:lnTo>
                    <a:pt x="2578" y="725"/>
                  </a:lnTo>
                  <a:lnTo>
                    <a:pt x="2520" y="611"/>
                  </a:lnTo>
                  <a:lnTo>
                    <a:pt x="2444" y="496"/>
                  </a:lnTo>
                  <a:lnTo>
                    <a:pt x="2348" y="401"/>
                  </a:lnTo>
                  <a:lnTo>
                    <a:pt x="2253" y="306"/>
                  </a:lnTo>
                  <a:lnTo>
                    <a:pt x="2139" y="229"/>
                  </a:lnTo>
                  <a:lnTo>
                    <a:pt x="2024" y="153"/>
                  </a:lnTo>
                  <a:lnTo>
                    <a:pt x="1910" y="96"/>
                  </a:lnTo>
                  <a:lnTo>
                    <a:pt x="1776" y="57"/>
                  </a:lnTo>
                  <a:lnTo>
                    <a:pt x="1642" y="19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3"/>
            <p:cNvSpPr/>
            <p:nvPr/>
          </p:nvSpPr>
          <p:spPr>
            <a:xfrm>
              <a:off x="4154643" y="3199096"/>
              <a:ext cx="34589" cy="35215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497" y="0"/>
                  </a:moveTo>
                  <a:lnTo>
                    <a:pt x="402" y="19"/>
                  </a:lnTo>
                  <a:lnTo>
                    <a:pt x="306" y="38"/>
                  </a:lnTo>
                  <a:lnTo>
                    <a:pt x="211" y="96"/>
                  </a:lnTo>
                  <a:lnTo>
                    <a:pt x="154" y="153"/>
                  </a:lnTo>
                  <a:lnTo>
                    <a:pt x="77" y="229"/>
                  </a:lnTo>
                  <a:lnTo>
                    <a:pt x="39" y="305"/>
                  </a:lnTo>
                  <a:lnTo>
                    <a:pt x="1" y="401"/>
                  </a:lnTo>
                  <a:lnTo>
                    <a:pt x="1" y="496"/>
                  </a:lnTo>
                  <a:lnTo>
                    <a:pt x="1" y="611"/>
                  </a:lnTo>
                  <a:lnTo>
                    <a:pt x="39" y="706"/>
                  </a:lnTo>
                  <a:lnTo>
                    <a:pt x="77" y="783"/>
                  </a:lnTo>
                  <a:lnTo>
                    <a:pt x="134" y="859"/>
                  </a:lnTo>
                  <a:lnTo>
                    <a:pt x="211" y="916"/>
                  </a:lnTo>
                  <a:lnTo>
                    <a:pt x="306" y="974"/>
                  </a:lnTo>
                  <a:lnTo>
                    <a:pt x="383" y="993"/>
                  </a:lnTo>
                  <a:lnTo>
                    <a:pt x="497" y="1012"/>
                  </a:lnTo>
                  <a:lnTo>
                    <a:pt x="593" y="993"/>
                  </a:lnTo>
                  <a:lnTo>
                    <a:pt x="688" y="974"/>
                  </a:lnTo>
                  <a:lnTo>
                    <a:pt x="764" y="916"/>
                  </a:lnTo>
                  <a:lnTo>
                    <a:pt x="841" y="859"/>
                  </a:lnTo>
                  <a:lnTo>
                    <a:pt x="898" y="783"/>
                  </a:lnTo>
                  <a:lnTo>
                    <a:pt x="955" y="706"/>
                  </a:lnTo>
                  <a:lnTo>
                    <a:pt x="974" y="611"/>
                  </a:lnTo>
                  <a:lnTo>
                    <a:pt x="993" y="515"/>
                  </a:lnTo>
                  <a:lnTo>
                    <a:pt x="993" y="401"/>
                  </a:lnTo>
                  <a:lnTo>
                    <a:pt x="955" y="305"/>
                  </a:lnTo>
                  <a:lnTo>
                    <a:pt x="917" y="229"/>
                  </a:lnTo>
                  <a:lnTo>
                    <a:pt x="841" y="153"/>
                  </a:lnTo>
                  <a:lnTo>
                    <a:pt x="783" y="96"/>
                  </a:lnTo>
                  <a:lnTo>
                    <a:pt x="688" y="38"/>
                  </a:lnTo>
                  <a:lnTo>
                    <a:pt x="593" y="19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3"/>
            <p:cNvSpPr/>
            <p:nvPr/>
          </p:nvSpPr>
          <p:spPr>
            <a:xfrm>
              <a:off x="3969348" y="3013766"/>
              <a:ext cx="405182" cy="405843"/>
            </a:xfrm>
            <a:custGeom>
              <a:avLst/>
              <a:gdLst/>
              <a:ahLst/>
              <a:cxnLst/>
              <a:rect l="l" t="t" r="r" b="b"/>
              <a:pathLst>
                <a:path w="11644" h="11663" extrusionOk="0">
                  <a:moveTo>
                    <a:pt x="6108" y="115"/>
                  </a:moveTo>
                  <a:lnTo>
                    <a:pt x="6395" y="135"/>
                  </a:lnTo>
                  <a:lnTo>
                    <a:pt x="6681" y="173"/>
                  </a:lnTo>
                  <a:lnTo>
                    <a:pt x="6967" y="230"/>
                  </a:lnTo>
                  <a:lnTo>
                    <a:pt x="7254" y="287"/>
                  </a:lnTo>
                  <a:lnTo>
                    <a:pt x="7521" y="364"/>
                  </a:lnTo>
                  <a:lnTo>
                    <a:pt x="7788" y="459"/>
                  </a:lnTo>
                  <a:lnTo>
                    <a:pt x="8036" y="554"/>
                  </a:lnTo>
                  <a:lnTo>
                    <a:pt x="8303" y="669"/>
                  </a:lnTo>
                  <a:lnTo>
                    <a:pt x="8551" y="803"/>
                  </a:lnTo>
                  <a:lnTo>
                    <a:pt x="8780" y="936"/>
                  </a:lnTo>
                  <a:lnTo>
                    <a:pt x="9010" y="1089"/>
                  </a:lnTo>
                  <a:lnTo>
                    <a:pt x="9239" y="1242"/>
                  </a:lnTo>
                  <a:lnTo>
                    <a:pt x="9448" y="1413"/>
                  </a:lnTo>
                  <a:lnTo>
                    <a:pt x="9658" y="1604"/>
                  </a:lnTo>
                  <a:lnTo>
                    <a:pt x="9868" y="1795"/>
                  </a:lnTo>
                  <a:lnTo>
                    <a:pt x="10059" y="1986"/>
                  </a:lnTo>
                  <a:lnTo>
                    <a:pt x="10231" y="2196"/>
                  </a:lnTo>
                  <a:lnTo>
                    <a:pt x="10403" y="2406"/>
                  </a:lnTo>
                  <a:lnTo>
                    <a:pt x="10556" y="2635"/>
                  </a:lnTo>
                  <a:lnTo>
                    <a:pt x="10708" y="2864"/>
                  </a:lnTo>
                  <a:lnTo>
                    <a:pt x="10842" y="3112"/>
                  </a:lnTo>
                  <a:lnTo>
                    <a:pt x="10975" y="3360"/>
                  </a:lnTo>
                  <a:lnTo>
                    <a:pt x="11090" y="3608"/>
                  </a:lnTo>
                  <a:lnTo>
                    <a:pt x="11185" y="3876"/>
                  </a:lnTo>
                  <a:lnTo>
                    <a:pt x="11281" y="4143"/>
                  </a:lnTo>
                  <a:lnTo>
                    <a:pt x="11357" y="4410"/>
                  </a:lnTo>
                  <a:lnTo>
                    <a:pt x="11414" y="4677"/>
                  </a:lnTo>
                  <a:lnTo>
                    <a:pt x="11472" y="4963"/>
                  </a:lnTo>
                  <a:lnTo>
                    <a:pt x="11510" y="5250"/>
                  </a:lnTo>
                  <a:lnTo>
                    <a:pt x="11529" y="5536"/>
                  </a:lnTo>
                  <a:lnTo>
                    <a:pt x="11548" y="5841"/>
                  </a:lnTo>
                  <a:lnTo>
                    <a:pt x="11529" y="6128"/>
                  </a:lnTo>
                  <a:lnTo>
                    <a:pt x="11510" y="6414"/>
                  </a:lnTo>
                  <a:lnTo>
                    <a:pt x="11472" y="6700"/>
                  </a:lnTo>
                  <a:lnTo>
                    <a:pt x="11414" y="6987"/>
                  </a:lnTo>
                  <a:lnTo>
                    <a:pt x="11357" y="7254"/>
                  </a:lnTo>
                  <a:lnTo>
                    <a:pt x="11281" y="7540"/>
                  </a:lnTo>
                  <a:lnTo>
                    <a:pt x="11185" y="7788"/>
                  </a:lnTo>
                  <a:lnTo>
                    <a:pt x="11090" y="8055"/>
                  </a:lnTo>
                  <a:lnTo>
                    <a:pt x="10975" y="8304"/>
                  </a:lnTo>
                  <a:lnTo>
                    <a:pt x="10842" y="8552"/>
                  </a:lnTo>
                  <a:lnTo>
                    <a:pt x="10708" y="8800"/>
                  </a:lnTo>
                  <a:lnTo>
                    <a:pt x="10556" y="9029"/>
                  </a:lnTo>
                  <a:lnTo>
                    <a:pt x="10403" y="9258"/>
                  </a:lnTo>
                  <a:lnTo>
                    <a:pt x="10231" y="9468"/>
                  </a:lnTo>
                  <a:lnTo>
                    <a:pt x="10059" y="9678"/>
                  </a:lnTo>
                  <a:lnTo>
                    <a:pt x="9868" y="9869"/>
                  </a:lnTo>
                  <a:lnTo>
                    <a:pt x="9658" y="10060"/>
                  </a:lnTo>
                  <a:lnTo>
                    <a:pt x="9448" y="10250"/>
                  </a:lnTo>
                  <a:lnTo>
                    <a:pt x="9239" y="10422"/>
                  </a:lnTo>
                  <a:lnTo>
                    <a:pt x="9010" y="10575"/>
                  </a:lnTo>
                  <a:lnTo>
                    <a:pt x="8780" y="10728"/>
                  </a:lnTo>
                  <a:lnTo>
                    <a:pt x="8551" y="10861"/>
                  </a:lnTo>
                  <a:lnTo>
                    <a:pt x="8303" y="10995"/>
                  </a:lnTo>
                  <a:lnTo>
                    <a:pt x="8036" y="11109"/>
                  </a:lnTo>
                  <a:lnTo>
                    <a:pt x="7788" y="11205"/>
                  </a:lnTo>
                  <a:lnTo>
                    <a:pt x="7521" y="11300"/>
                  </a:lnTo>
                  <a:lnTo>
                    <a:pt x="7254" y="11376"/>
                  </a:lnTo>
                  <a:lnTo>
                    <a:pt x="6967" y="11434"/>
                  </a:lnTo>
                  <a:lnTo>
                    <a:pt x="6681" y="11491"/>
                  </a:lnTo>
                  <a:lnTo>
                    <a:pt x="6395" y="11529"/>
                  </a:lnTo>
                  <a:lnTo>
                    <a:pt x="6108" y="11548"/>
                  </a:lnTo>
                  <a:lnTo>
                    <a:pt x="5517" y="11548"/>
                  </a:lnTo>
                  <a:lnTo>
                    <a:pt x="5230" y="11529"/>
                  </a:lnTo>
                  <a:lnTo>
                    <a:pt x="4944" y="11491"/>
                  </a:lnTo>
                  <a:lnTo>
                    <a:pt x="4677" y="11434"/>
                  </a:lnTo>
                  <a:lnTo>
                    <a:pt x="4391" y="11376"/>
                  </a:lnTo>
                  <a:lnTo>
                    <a:pt x="4123" y="11300"/>
                  </a:lnTo>
                  <a:lnTo>
                    <a:pt x="3856" y="11205"/>
                  </a:lnTo>
                  <a:lnTo>
                    <a:pt x="3589" y="11109"/>
                  </a:lnTo>
                  <a:lnTo>
                    <a:pt x="3341" y="10995"/>
                  </a:lnTo>
                  <a:lnTo>
                    <a:pt x="3093" y="10861"/>
                  </a:lnTo>
                  <a:lnTo>
                    <a:pt x="2864" y="10728"/>
                  </a:lnTo>
                  <a:lnTo>
                    <a:pt x="2616" y="10575"/>
                  </a:lnTo>
                  <a:lnTo>
                    <a:pt x="2406" y="10422"/>
                  </a:lnTo>
                  <a:lnTo>
                    <a:pt x="2177" y="10250"/>
                  </a:lnTo>
                  <a:lnTo>
                    <a:pt x="1967" y="10060"/>
                  </a:lnTo>
                  <a:lnTo>
                    <a:pt x="1776" y="9869"/>
                  </a:lnTo>
                  <a:lnTo>
                    <a:pt x="1585" y="9678"/>
                  </a:lnTo>
                  <a:lnTo>
                    <a:pt x="1413" y="9468"/>
                  </a:lnTo>
                  <a:lnTo>
                    <a:pt x="1241" y="9258"/>
                  </a:lnTo>
                  <a:lnTo>
                    <a:pt x="1070" y="9029"/>
                  </a:lnTo>
                  <a:lnTo>
                    <a:pt x="936" y="8800"/>
                  </a:lnTo>
                  <a:lnTo>
                    <a:pt x="783" y="8552"/>
                  </a:lnTo>
                  <a:lnTo>
                    <a:pt x="669" y="8304"/>
                  </a:lnTo>
                  <a:lnTo>
                    <a:pt x="554" y="8055"/>
                  </a:lnTo>
                  <a:lnTo>
                    <a:pt x="440" y="7788"/>
                  </a:lnTo>
                  <a:lnTo>
                    <a:pt x="363" y="7540"/>
                  </a:lnTo>
                  <a:lnTo>
                    <a:pt x="287" y="7254"/>
                  </a:lnTo>
                  <a:lnTo>
                    <a:pt x="211" y="6987"/>
                  </a:lnTo>
                  <a:lnTo>
                    <a:pt x="173" y="6700"/>
                  </a:lnTo>
                  <a:lnTo>
                    <a:pt x="134" y="6414"/>
                  </a:lnTo>
                  <a:lnTo>
                    <a:pt x="115" y="6128"/>
                  </a:lnTo>
                  <a:lnTo>
                    <a:pt x="96" y="5841"/>
                  </a:lnTo>
                  <a:lnTo>
                    <a:pt x="115" y="5536"/>
                  </a:lnTo>
                  <a:lnTo>
                    <a:pt x="134" y="5250"/>
                  </a:lnTo>
                  <a:lnTo>
                    <a:pt x="173" y="4963"/>
                  </a:lnTo>
                  <a:lnTo>
                    <a:pt x="211" y="4677"/>
                  </a:lnTo>
                  <a:lnTo>
                    <a:pt x="287" y="4410"/>
                  </a:lnTo>
                  <a:lnTo>
                    <a:pt x="363" y="4143"/>
                  </a:lnTo>
                  <a:lnTo>
                    <a:pt x="440" y="3876"/>
                  </a:lnTo>
                  <a:lnTo>
                    <a:pt x="554" y="3608"/>
                  </a:lnTo>
                  <a:lnTo>
                    <a:pt x="669" y="3360"/>
                  </a:lnTo>
                  <a:lnTo>
                    <a:pt x="783" y="3112"/>
                  </a:lnTo>
                  <a:lnTo>
                    <a:pt x="936" y="2864"/>
                  </a:lnTo>
                  <a:lnTo>
                    <a:pt x="1070" y="2635"/>
                  </a:lnTo>
                  <a:lnTo>
                    <a:pt x="1241" y="2406"/>
                  </a:lnTo>
                  <a:lnTo>
                    <a:pt x="1413" y="2196"/>
                  </a:lnTo>
                  <a:lnTo>
                    <a:pt x="1585" y="1986"/>
                  </a:lnTo>
                  <a:lnTo>
                    <a:pt x="1776" y="1795"/>
                  </a:lnTo>
                  <a:lnTo>
                    <a:pt x="1967" y="1604"/>
                  </a:lnTo>
                  <a:lnTo>
                    <a:pt x="2177" y="1413"/>
                  </a:lnTo>
                  <a:lnTo>
                    <a:pt x="2406" y="1242"/>
                  </a:lnTo>
                  <a:lnTo>
                    <a:pt x="2616" y="1089"/>
                  </a:lnTo>
                  <a:lnTo>
                    <a:pt x="2864" y="936"/>
                  </a:lnTo>
                  <a:lnTo>
                    <a:pt x="3093" y="803"/>
                  </a:lnTo>
                  <a:lnTo>
                    <a:pt x="3341" y="669"/>
                  </a:lnTo>
                  <a:lnTo>
                    <a:pt x="3589" y="554"/>
                  </a:lnTo>
                  <a:lnTo>
                    <a:pt x="3856" y="459"/>
                  </a:lnTo>
                  <a:lnTo>
                    <a:pt x="4123" y="364"/>
                  </a:lnTo>
                  <a:lnTo>
                    <a:pt x="4391" y="287"/>
                  </a:lnTo>
                  <a:lnTo>
                    <a:pt x="4677" y="230"/>
                  </a:lnTo>
                  <a:lnTo>
                    <a:pt x="4944" y="173"/>
                  </a:lnTo>
                  <a:lnTo>
                    <a:pt x="5230" y="135"/>
                  </a:lnTo>
                  <a:lnTo>
                    <a:pt x="5517" y="115"/>
                  </a:lnTo>
                  <a:close/>
                  <a:moveTo>
                    <a:pt x="5822" y="1"/>
                  </a:moveTo>
                  <a:lnTo>
                    <a:pt x="5517" y="20"/>
                  </a:lnTo>
                  <a:lnTo>
                    <a:pt x="5230" y="39"/>
                  </a:lnTo>
                  <a:lnTo>
                    <a:pt x="4925" y="77"/>
                  </a:lnTo>
                  <a:lnTo>
                    <a:pt x="4639" y="135"/>
                  </a:lnTo>
                  <a:lnTo>
                    <a:pt x="4372" y="192"/>
                  </a:lnTo>
                  <a:lnTo>
                    <a:pt x="4085" y="268"/>
                  </a:lnTo>
                  <a:lnTo>
                    <a:pt x="3818" y="364"/>
                  </a:lnTo>
                  <a:lnTo>
                    <a:pt x="3551" y="459"/>
                  </a:lnTo>
                  <a:lnTo>
                    <a:pt x="3303" y="574"/>
                  </a:lnTo>
                  <a:lnTo>
                    <a:pt x="3055" y="707"/>
                  </a:lnTo>
                  <a:lnTo>
                    <a:pt x="2806" y="860"/>
                  </a:lnTo>
                  <a:lnTo>
                    <a:pt x="2558" y="1013"/>
                  </a:lnTo>
                  <a:lnTo>
                    <a:pt x="2329" y="1165"/>
                  </a:lnTo>
                  <a:lnTo>
                    <a:pt x="2119" y="1337"/>
                  </a:lnTo>
                  <a:lnTo>
                    <a:pt x="1909" y="1528"/>
                  </a:lnTo>
                  <a:lnTo>
                    <a:pt x="1699" y="1719"/>
                  </a:lnTo>
                  <a:lnTo>
                    <a:pt x="1509" y="1910"/>
                  </a:lnTo>
                  <a:lnTo>
                    <a:pt x="1337" y="2139"/>
                  </a:lnTo>
                  <a:lnTo>
                    <a:pt x="1146" y="2349"/>
                  </a:lnTo>
                  <a:lnTo>
                    <a:pt x="993" y="2578"/>
                  </a:lnTo>
                  <a:lnTo>
                    <a:pt x="841" y="2807"/>
                  </a:lnTo>
                  <a:lnTo>
                    <a:pt x="707" y="3055"/>
                  </a:lnTo>
                  <a:lnTo>
                    <a:pt x="573" y="3303"/>
                  </a:lnTo>
                  <a:lnTo>
                    <a:pt x="459" y="3570"/>
                  </a:lnTo>
                  <a:lnTo>
                    <a:pt x="344" y="3837"/>
                  </a:lnTo>
                  <a:lnTo>
                    <a:pt x="249" y="4105"/>
                  </a:lnTo>
                  <a:lnTo>
                    <a:pt x="173" y="4372"/>
                  </a:lnTo>
                  <a:lnTo>
                    <a:pt x="115" y="4658"/>
                  </a:lnTo>
                  <a:lnTo>
                    <a:pt x="58" y="4944"/>
                  </a:lnTo>
                  <a:lnTo>
                    <a:pt x="20" y="5231"/>
                  </a:lnTo>
                  <a:lnTo>
                    <a:pt x="1" y="5536"/>
                  </a:lnTo>
                  <a:lnTo>
                    <a:pt x="1" y="5841"/>
                  </a:lnTo>
                  <a:lnTo>
                    <a:pt x="1" y="6128"/>
                  </a:lnTo>
                  <a:lnTo>
                    <a:pt x="20" y="6433"/>
                  </a:lnTo>
                  <a:lnTo>
                    <a:pt x="58" y="6719"/>
                  </a:lnTo>
                  <a:lnTo>
                    <a:pt x="115" y="7006"/>
                  </a:lnTo>
                  <a:lnTo>
                    <a:pt x="173" y="7292"/>
                  </a:lnTo>
                  <a:lnTo>
                    <a:pt x="249" y="7559"/>
                  </a:lnTo>
                  <a:lnTo>
                    <a:pt x="344" y="7826"/>
                  </a:lnTo>
                  <a:lnTo>
                    <a:pt x="459" y="8094"/>
                  </a:lnTo>
                  <a:lnTo>
                    <a:pt x="573" y="8361"/>
                  </a:lnTo>
                  <a:lnTo>
                    <a:pt x="707" y="8609"/>
                  </a:lnTo>
                  <a:lnTo>
                    <a:pt x="841" y="8857"/>
                  </a:lnTo>
                  <a:lnTo>
                    <a:pt x="993" y="9086"/>
                  </a:lnTo>
                  <a:lnTo>
                    <a:pt x="1146" y="9315"/>
                  </a:lnTo>
                  <a:lnTo>
                    <a:pt x="1337" y="9544"/>
                  </a:lnTo>
                  <a:lnTo>
                    <a:pt x="1509" y="9754"/>
                  </a:lnTo>
                  <a:lnTo>
                    <a:pt x="1699" y="9945"/>
                  </a:lnTo>
                  <a:lnTo>
                    <a:pt x="1909" y="10136"/>
                  </a:lnTo>
                  <a:lnTo>
                    <a:pt x="2119" y="10327"/>
                  </a:lnTo>
                  <a:lnTo>
                    <a:pt x="2329" y="10499"/>
                  </a:lnTo>
                  <a:lnTo>
                    <a:pt x="2558" y="10670"/>
                  </a:lnTo>
                  <a:lnTo>
                    <a:pt x="2806" y="10804"/>
                  </a:lnTo>
                  <a:lnTo>
                    <a:pt x="3055" y="10957"/>
                  </a:lnTo>
                  <a:lnTo>
                    <a:pt x="3303" y="11090"/>
                  </a:lnTo>
                  <a:lnTo>
                    <a:pt x="3551" y="11205"/>
                  </a:lnTo>
                  <a:lnTo>
                    <a:pt x="3818" y="11300"/>
                  </a:lnTo>
                  <a:lnTo>
                    <a:pt x="4085" y="11396"/>
                  </a:lnTo>
                  <a:lnTo>
                    <a:pt x="4372" y="11472"/>
                  </a:lnTo>
                  <a:lnTo>
                    <a:pt x="4639" y="11529"/>
                  </a:lnTo>
                  <a:lnTo>
                    <a:pt x="4925" y="11586"/>
                  </a:lnTo>
                  <a:lnTo>
                    <a:pt x="5230" y="11625"/>
                  </a:lnTo>
                  <a:lnTo>
                    <a:pt x="5517" y="11644"/>
                  </a:lnTo>
                  <a:lnTo>
                    <a:pt x="5822" y="11663"/>
                  </a:lnTo>
                  <a:lnTo>
                    <a:pt x="6127" y="11644"/>
                  </a:lnTo>
                  <a:lnTo>
                    <a:pt x="6414" y="11625"/>
                  </a:lnTo>
                  <a:lnTo>
                    <a:pt x="6700" y="11586"/>
                  </a:lnTo>
                  <a:lnTo>
                    <a:pt x="6986" y="11529"/>
                  </a:lnTo>
                  <a:lnTo>
                    <a:pt x="7273" y="11472"/>
                  </a:lnTo>
                  <a:lnTo>
                    <a:pt x="7559" y="11396"/>
                  </a:lnTo>
                  <a:lnTo>
                    <a:pt x="7826" y="11300"/>
                  </a:lnTo>
                  <a:lnTo>
                    <a:pt x="8093" y="11205"/>
                  </a:lnTo>
                  <a:lnTo>
                    <a:pt x="8341" y="11090"/>
                  </a:lnTo>
                  <a:lnTo>
                    <a:pt x="8590" y="10957"/>
                  </a:lnTo>
                  <a:lnTo>
                    <a:pt x="8838" y="10804"/>
                  </a:lnTo>
                  <a:lnTo>
                    <a:pt x="9067" y="10670"/>
                  </a:lnTo>
                  <a:lnTo>
                    <a:pt x="9296" y="10499"/>
                  </a:lnTo>
                  <a:lnTo>
                    <a:pt x="9525" y="10327"/>
                  </a:lnTo>
                  <a:lnTo>
                    <a:pt x="9735" y="10136"/>
                  </a:lnTo>
                  <a:lnTo>
                    <a:pt x="9945" y="9945"/>
                  </a:lnTo>
                  <a:lnTo>
                    <a:pt x="10136" y="9754"/>
                  </a:lnTo>
                  <a:lnTo>
                    <a:pt x="10307" y="9544"/>
                  </a:lnTo>
                  <a:lnTo>
                    <a:pt x="10479" y="9315"/>
                  </a:lnTo>
                  <a:lnTo>
                    <a:pt x="10651" y="9086"/>
                  </a:lnTo>
                  <a:lnTo>
                    <a:pt x="10804" y="8857"/>
                  </a:lnTo>
                  <a:lnTo>
                    <a:pt x="10937" y="8609"/>
                  </a:lnTo>
                  <a:lnTo>
                    <a:pt x="11071" y="8361"/>
                  </a:lnTo>
                  <a:lnTo>
                    <a:pt x="11185" y="8094"/>
                  </a:lnTo>
                  <a:lnTo>
                    <a:pt x="11300" y="7826"/>
                  </a:lnTo>
                  <a:lnTo>
                    <a:pt x="11376" y="7559"/>
                  </a:lnTo>
                  <a:lnTo>
                    <a:pt x="11453" y="7292"/>
                  </a:lnTo>
                  <a:lnTo>
                    <a:pt x="11529" y="7006"/>
                  </a:lnTo>
                  <a:lnTo>
                    <a:pt x="11586" y="6719"/>
                  </a:lnTo>
                  <a:lnTo>
                    <a:pt x="11605" y="6433"/>
                  </a:lnTo>
                  <a:lnTo>
                    <a:pt x="11643" y="6128"/>
                  </a:lnTo>
                  <a:lnTo>
                    <a:pt x="11643" y="5841"/>
                  </a:lnTo>
                  <a:lnTo>
                    <a:pt x="11643" y="5536"/>
                  </a:lnTo>
                  <a:lnTo>
                    <a:pt x="11605" y="5231"/>
                  </a:lnTo>
                  <a:lnTo>
                    <a:pt x="11586" y="4944"/>
                  </a:lnTo>
                  <a:lnTo>
                    <a:pt x="11529" y="4658"/>
                  </a:lnTo>
                  <a:lnTo>
                    <a:pt x="11453" y="4372"/>
                  </a:lnTo>
                  <a:lnTo>
                    <a:pt x="11376" y="4105"/>
                  </a:lnTo>
                  <a:lnTo>
                    <a:pt x="11300" y="3837"/>
                  </a:lnTo>
                  <a:lnTo>
                    <a:pt x="11185" y="3570"/>
                  </a:lnTo>
                  <a:lnTo>
                    <a:pt x="11071" y="3303"/>
                  </a:lnTo>
                  <a:lnTo>
                    <a:pt x="10937" y="3055"/>
                  </a:lnTo>
                  <a:lnTo>
                    <a:pt x="10804" y="2807"/>
                  </a:lnTo>
                  <a:lnTo>
                    <a:pt x="10651" y="2578"/>
                  </a:lnTo>
                  <a:lnTo>
                    <a:pt x="10479" y="2349"/>
                  </a:lnTo>
                  <a:lnTo>
                    <a:pt x="10307" y="2139"/>
                  </a:lnTo>
                  <a:lnTo>
                    <a:pt x="10136" y="1910"/>
                  </a:lnTo>
                  <a:lnTo>
                    <a:pt x="9945" y="1719"/>
                  </a:lnTo>
                  <a:lnTo>
                    <a:pt x="9735" y="1528"/>
                  </a:lnTo>
                  <a:lnTo>
                    <a:pt x="9525" y="1337"/>
                  </a:lnTo>
                  <a:lnTo>
                    <a:pt x="9296" y="1165"/>
                  </a:lnTo>
                  <a:lnTo>
                    <a:pt x="9067" y="1013"/>
                  </a:lnTo>
                  <a:lnTo>
                    <a:pt x="8838" y="860"/>
                  </a:lnTo>
                  <a:lnTo>
                    <a:pt x="8590" y="707"/>
                  </a:lnTo>
                  <a:lnTo>
                    <a:pt x="8341" y="574"/>
                  </a:lnTo>
                  <a:lnTo>
                    <a:pt x="8093" y="459"/>
                  </a:lnTo>
                  <a:lnTo>
                    <a:pt x="7826" y="364"/>
                  </a:lnTo>
                  <a:lnTo>
                    <a:pt x="7559" y="268"/>
                  </a:lnTo>
                  <a:lnTo>
                    <a:pt x="7273" y="192"/>
                  </a:lnTo>
                  <a:lnTo>
                    <a:pt x="6986" y="135"/>
                  </a:lnTo>
                  <a:lnTo>
                    <a:pt x="6700" y="77"/>
                  </a:lnTo>
                  <a:lnTo>
                    <a:pt x="6414" y="39"/>
                  </a:lnTo>
                  <a:lnTo>
                    <a:pt x="6127" y="20"/>
                  </a:lnTo>
                  <a:lnTo>
                    <a:pt x="5822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3"/>
            <p:cNvSpPr/>
            <p:nvPr/>
          </p:nvSpPr>
          <p:spPr>
            <a:xfrm>
              <a:off x="4591001" y="2995184"/>
              <a:ext cx="349402" cy="349402"/>
            </a:xfrm>
            <a:custGeom>
              <a:avLst/>
              <a:gdLst/>
              <a:ahLst/>
              <a:cxnLst/>
              <a:rect l="l" t="t" r="r" b="b"/>
              <a:pathLst>
                <a:path w="10041" h="10041" extrusionOk="0">
                  <a:moveTo>
                    <a:pt x="4753" y="1"/>
                  </a:moveTo>
                  <a:lnTo>
                    <a:pt x="4505" y="39"/>
                  </a:lnTo>
                  <a:lnTo>
                    <a:pt x="4257" y="58"/>
                  </a:lnTo>
                  <a:lnTo>
                    <a:pt x="4009" y="96"/>
                  </a:lnTo>
                  <a:lnTo>
                    <a:pt x="3761" y="153"/>
                  </a:lnTo>
                  <a:lnTo>
                    <a:pt x="3532" y="230"/>
                  </a:lnTo>
                  <a:lnTo>
                    <a:pt x="3283" y="306"/>
                  </a:lnTo>
                  <a:lnTo>
                    <a:pt x="3074" y="401"/>
                  </a:lnTo>
                  <a:lnTo>
                    <a:pt x="2844" y="497"/>
                  </a:lnTo>
                  <a:lnTo>
                    <a:pt x="2635" y="611"/>
                  </a:lnTo>
                  <a:lnTo>
                    <a:pt x="2425" y="726"/>
                  </a:lnTo>
                  <a:lnTo>
                    <a:pt x="2215" y="859"/>
                  </a:lnTo>
                  <a:lnTo>
                    <a:pt x="2024" y="993"/>
                  </a:lnTo>
                  <a:lnTo>
                    <a:pt x="1833" y="1146"/>
                  </a:lnTo>
                  <a:lnTo>
                    <a:pt x="1642" y="1298"/>
                  </a:lnTo>
                  <a:lnTo>
                    <a:pt x="1470" y="1470"/>
                  </a:lnTo>
                  <a:lnTo>
                    <a:pt x="1298" y="1642"/>
                  </a:lnTo>
                  <a:lnTo>
                    <a:pt x="1146" y="1833"/>
                  </a:lnTo>
                  <a:lnTo>
                    <a:pt x="993" y="2024"/>
                  </a:lnTo>
                  <a:lnTo>
                    <a:pt x="859" y="2215"/>
                  </a:lnTo>
                  <a:lnTo>
                    <a:pt x="726" y="2425"/>
                  </a:lnTo>
                  <a:lnTo>
                    <a:pt x="611" y="2634"/>
                  </a:lnTo>
                  <a:lnTo>
                    <a:pt x="497" y="2844"/>
                  </a:lnTo>
                  <a:lnTo>
                    <a:pt x="401" y="3073"/>
                  </a:lnTo>
                  <a:lnTo>
                    <a:pt x="306" y="3303"/>
                  </a:lnTo>
                  <a:lnTo>
                    <a:pt x="230" y="3532"/>
                  </a:lnTo>
                  <a:lnTo>
                    <a:pt x="153" y="3761"/>
                  </a:lnTo>
                  <a:lnTo>
                    <a:pt x="96" y="4009"/>
                  </a:lnTo>
                  <a:lnTo>
                    <a:pt x="58" y="4257"/>
                  </a:lnTo>
                  <a:lnTo>
                    <a:pt x="20" y="4505"/>
                  </a:lnTo>
                  <a:lnTo>
                    <a:pt x="1" y="4772"/>
                  </a:lnTo>
                  <a:lnTo>
                    <a:pt x="1" y="5020"/>
                  </a:lnTo>
                  <a:lnTo>
                    <a:pt x="1" y="5288"/>
                  </a:lnTo>
                  <a:lnTo>
                    <a:pt x="20" y="5536"/>
                  </a:lnTo>
                  <a:lnTo>
                    <a:pt x="58" y="5784"/>
                  </a:lnTo>
                  <a:lnTo>
                    <a:pt x="96" y="6032"/>
                  </a:lnTo>
                  <a:lnTo>
                    <a:pt x="153" y="6280"/>
                  </a:lnTo>
                  <a:lnTo>
                    <a:pt x="230" y="6509"/>
                  </a:lnTo>
                  <a:lnTo>
                    <a:pt x="306" y="6757"/>
                  </a:lnTo>
                  <a:lnTo>
                    <a:pt x="401" y="6967"/>
                  </a:lnTo>
                  <a:lnTo>
                    <a:pt x="497" y="7196"/>
                  </a:lnTo>
                  <a:lnTo>
                    <a:pt x="611" y="7406"/>
                  </a:lnTo>
                  <a:lnTo>
                    <a:pt x="726" y="7616"/>
                  </a:lnTo>
                  <a:lnTo>
                    <a:pt x="859" y="7826"/>
                  </a:lnTo>
                  <a:lnTo>
                    <a:pt x="993" y="8017"/>
                  </a:lnTo>
                  <a:lnTo>
                    <a:pt x="1146" y="8208"/>
                  </a:lnTo>
                  <a:lnTo>
                    <a:pt x="1298" y="8399"/>
                  </a:lnTo>
                  <a:lnTo>
                    <a:pt x="1470" y="8570"/>
                  </a:lnTo>
                  <a:lnTo>
                    <a:pt x="1642" y="8742"/>
                  </a:lnTo>
                  <a:lnTo>
                    <a:pt x="1833" y="8895"/>
                  </a:lnTo>
                  <a:lnTo>
                    <a:pt x="2024" y="9048"/>
                  </a:lnTo>
                  <a:lnTo>
                    <a:pt x="2215" y="9181"/>
                  </a:lnTo>
                  <a:lnTo>
                    <a:pt x="2425" y="9315"/>
                  </a:lnTo>
                  <a:lnTo>
                    <a:pt x="2635" y="9429"/>
                  </a:lnTo>
                  <a:lnTo>
                    <a:pt x="2844" y="9544"/>
                  </a:lnTo>
                  <a:lnTo>
                    <a:pt x="3074" y="9639"/>
                  </a:lnTo>
                  <a:lnTo>
                    <a:pt x="3283" y="9735"/>
                  </a:lnTo>
                  <a:lnTo>
                    <a:pt x="3532" y="9811"/>
                  </a:lnTo>
                  <a:lnTo>
                    <a:pt x="3761" y="9887"/>
                  </a:lnTo>
                  <a:lnTo>
                    <a:pt x="4009" y="9945"/>
                  </a:lnTo>
                  <a:lnTo>
                    <a:pt x="4257" y="9983"/>
                  </a:lnTo>
                  <a:lnTo>
                    <a:pt x="4505" y="10021"/>
                  </a:lnTo>
                  <a:lnTo>
                    <a:pt x="4753" y="10040"/>
                  </a:lnTo>
                  <a:lnTo>
                    <a:pt x="5268" y="10040"/>
                  </a:lnTo>
                  <a:lnTo>
                    <a:pt x="5536" y="10021"/>
                  </a:lnTo>
                  <a:lnTo>
                    <a:pt x="5784" y="9983"/>
                  </a:lnTo>
                  <a:lnTo>
                    <a:pt x="6032" y="9945"/>
                  </a:lnTo>
                  <a:lnTo>
                    <a:pt x="6280" y="9887"/>
                  </a:lnTo>
                  <a:lnTo>
                    <a:pt x="6509" y="9811"/>
                  </a:lnTo>
                  <a:lnTo>
                    <a:pt x="6738" y="9735"/>
                  </a:lnTo>
                  <a:lnTo>
                    <a:pt x="6967" y="9639"/>
                  </a:lnTo>
                  <a:lnTo>
                    <a:pt x="7196" y="9544"/>
                  </a:lnTo>
                  <a:lnTo>
                    <a:pt x="7406" y="9429"/>
                  </a:lnTo>
                  <a:lnTo>
                    <a:pt x="7616" y="9315"/>
                  </a:lnTo>
                  <a:lnTo>
                    <a:pt x="7826" y="9181"/>
                  </a:lnTo>
                  <a:lnTo>
                    <a:pt x="8017" y="9048"/>
                  </a:lnTo>
                  <a:lnTo>
                    <a:pt x="8208" y="8895"/>
                  </a:lnTo>
                  <a:lnTo>
                    <a:pt x="8399" y="8742"/>
                  </a:lnTo>
                  <a:lnTo>
                    <a:pt x="8570" y="8570"/>
                  </a:lnTo>
                  <a:lnTo>
                    <a:pt x="8723" y="8399"/>
                  </a:lnTo>
                  <a:lnTo>
                    <a:pt x="8895" y="8208"/>
                  </a:lnTo>
                  <a:lnTo>
                    <a:pt x="9048" y="8017"/>
                  </a:lnTo>
                  <a:lnTo>
                    <a:pt x="9181" y="7826"/>
                  </a:lnTo>
                  <a:lnTo>
                    <a:pt x="9315" y="7616"/>
                  </a:lnTo>
                  <a:lnTo>
                    <a:pt x="9429" y="7406"/>
                  </a:lnTo>
                  <a:lnTo>
                    <a:pt x="9544" y="7196"/>
                  </a:lnTo>
                  <a:lnTo>
                    <a:pt x="9639" y="6967"/>
                  </a:lnTo>
                  <a:lnTo>
                    <a:pt x="9735" y="6757"/>
                  </a:lnTo>
                  <a:lnTo>
                    <a:pt x="9811" y="6509"/>
                  </a:lnTo>
                  <a:lnTo>
                    <a:pt x="9887" y="6280"/>
                  </a:lnTo>
                  <a:lnTo>
                    <a:pt x="9926" y="6032"/>
                  </a:lnTo>
                  <a:lnTo>
                    <a:pt x="9983" y="5784"/>
                  </a:lnTo>
                  <a:lnTo>
                    <a:pt x="10002" y="5536"/>
                  </a:lnTo>
                  <a:lnTo>
                    <a:pt x="10021" y="5288"/>
                  </a:lnTo>
                  <a:lnTo>
                    <a:pt x="10040" y="5020"/>
                  </a:lnTo>
                  <a:lnTo>
                    <a:pt x="10021" y="4772"/>
                  </a:lnTo>
                  <a:lnTo>
                    <a:pt x="10002" y="4505"/>
                  </a:lnTo>
                  <a:lnTo>
                    <a:pt x="9983" y="4257"/>
                  </a:lnTo>
                  <a:lnTo>
                    <a:pt x="9926" y="4009"/>
                  </a:lnTo>
                  <a:lnTo>
                    <a:pt x="9887" y="3761"/>
                  </a:lnTo>
                  <a:lnTo>
                    <a:pt x="9811" y="3532"/>
                  </a:lnTo>
                  <a:lnTo>
                    <a:pt x="9735" y="3303"/>
                  </a:lnTo>
                  <a:lnTo>
                    <a:pt x="9639" y="3073"/>
                  </a:lnTo>
                  <a:lnTo>
                    <a:pt x="9544" y="2844"/>
                  </a:lnTo>
                  <a:lnTo>
                    <a:pt x="9429" y="2634"/>
                  </a:lnTo>
                  <a:lnTo>
                    <a:pt x="9315" y="2425"/>
                  </a:lnTo>
                  <a:lnTo>
                    <a:pt x="9181" y="2215"/>
                  </a:lnTo>
                  <a:lnTo>
                    <a:pt x="9048" y="2024"/>
                  </a:lnTo>
                  <a:lnTo>
                    <a:pt x="8895" y="1833"/>
                  </a:lnTo>
                  <a:lnTo>
                    <a:pt x="8723" y="1642"/>
                  </a:lnTo>
                  <a:lnTo>
                    <a:pt x="8570" y="1470"/>
                  </a:lnTo>
                  <a:lnTo>
                    <a:pt x="8399" y="1298"/>
                  </a:lnTo>
                  <a:lnTo>
                    <a:pt x="8208" y="1146"/>
                  </a:lnTo>
                  <a:lnTo>
                    <a:pt x="8017" y="993"/>
                  </a:lnTo>
                  <a:lnTo>
                    <a:pt x="7826" y="859"/>
                  </a:lnTo>
                  <a:lnTo>
                    <a:pt x="7616" y="726"/>
                  </a:lnTo>
                  <a:lnTo>
                    <a:pt x="7406" y="611"/>
                  </a:lnTo>
                  <a:lnTo>
                    <a:pt x="7196" y="497"/>
                  </a:lnTo>
                  <a:lnTo>
                    <a:pt x="6967" y="401"/>
                  </a:lnTo>
                  <a:lnTo>
                    <a:pt x="6738" y="306"/>
                  </a:lnTo>
                  <a:lnTo>
                    <a:pt x="6509" y="230"/>
                  </a:lnTo>
                  <a:lnTo>
                    <a:pt x="6280" y="153"/>
                  </a:lnTo>
                  <a:lnTo>
                    <a:pt x="6032" y="96"/>
                  </a:lnTo>
                  <a:lnTo>
                    <a:pt x="5784" y="58"/>
                  </a:lnTo>
                  <a:lnTo>
                    <a:pt x="5536" y="39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3"/>
            <p:cNvSpPr/>
            <p:nvPr/>
          </p:nvSpPr>
          <p:spPr>
            <a:xfrm>
              <a:off x="4612262" y="3016445"/>
              <a:ext cx="306879" cy="306879"/>
            </a:xfrm>
            <a:custGeom>
              <a:avLst/>
              <a:gdLst/>
              <a:ahLst/>
              <a:cxnLst/>
              <a:rect l="l" t="t" r="r" b="b"/>
              <a:pathLst>
                <a:path w="8819" h="8819" extrusionOk="0">
                  <a:moveTo>
                    <a:pt x="4180" y="0"/>
                  </a:moveTo>
                  <a:lnTo>
                    <a:pt x="3951" y="19"/>
                  </a:lnTo>
                  <a:lnTo>
                    <a:pt x="3512" y="96"/>
                  </a:lnTo>
                  <a:lnTo>
                    <a:pt x="3092" y="210"/>
                  </a:lnTo>
                  <a:lnTo>
                    <a:pt x="2692" y="344"/>
                  </a:lnTo>
                  <a:lnTo>
                    <a:pt x="2310" y="535"/>
                  </a:lnTo>
                  <a:lnTo>
                    <a:pt x="1947" y="764"/>
                  </a:lnTo>
                  <a:lnTo>
                    <a:pt x="1604" y="1012"/>
                  </a:lnTo>
                  <a:lnTo>
                    <a:pt x="1298" y="1298"/>
                  </a:lnTo>
                  <a:lnTo>
                    <a:pt x="1012" y="1604"/>
                  </a:lnTo>
                  <a:lnTo>
                    <a:pt x="745" y="1947"/>
                  </a:lnTo>
                  <a:lnTo>
                    <a:pt x="535" y="2310"/>
                  </a:lnTo>
                  <a:lnTo>
                    <a:pt x="344" y="2692"/>
                  </a:lnTo>
                  <a:lnTo>
                    <a:pt x="191" y="3092"/>
                  </a:lnTo>
                  <a:lnTo>
                    <a:pt x="96" y="3531"/>
                  </a:lnTo>
                  <a:lnTo>
                    <a:pt x="19" y="3970"/>
                  </a:lnTo>
                  <a:lnTo>
                    <a:pt x="0" y="4180"/>
                  </a:lnTo>
                  <a:lnTo>
                    <a:pt x="0" y="4409"/>
                  </a:lnTo>
                  <a:lnTo>
                    <a:pt x="0" y="4638"/>
                  </a:lnTo>
                  <a:lnTo>
                    <a:pt x="19" y="4867"/>
                  </a:lnTo>
                  <a:lnTo>
                    <a:pt x="96" y="5306"/>
                  </a:lnTo>
                  <a:lnTo>
                    <a:pt x="191" y="5726"/>
                  </a:lnTo>
                  <a:lnTo>
                    <a:pt x="344" y="6127"/>
                  </a:lnTo>
                  <a:lnTo>
                    <a:pt x="535" y="6509"/>
                  </a:lnTo>
                  <a:lnTo>
                    <a:pt x="745" y="6871"/>
                  </a:lnTo>
                  <a:lnTo>
                    <a:pt x="1012" y="7215"/>
                  </a:lnTo>
                  <a:lnTo>
                    <a:pt x="1298" y="7520"/>
                  </a:lnTo>
                  <a:lnTo>
                    <a:pt x="1604" y="7807"/>
                  </a:lnTo>
                  <a:lnTo>
                    <a:pt x="1947" y="8074"/>
                  </a:lnTo>
                  <a:lnTo>
                    <a:pt x="2310" y="8284"/>
                  </a:lnTo>
                  <a:lnTo>
                    <a:pt x="2692" y="8475"/>
                  </a:lnTo>
                  <a:lnTo>
                    <a:pt x="3092" y="8627"/>
                  </a:lnTo>
                  <a:lnTo>
                    <a:pt x="3512" y="8723"/>
                  </a:lnTo>
                  <a:lnTo>
                    <a:pt x="3951" y="8799"/>
                  </a:lnTo>
                  <a:lnTo>
                    <a:pt x="4180" y="8818"/>
                  </a:lnTo>
                  <a:lnTo>
                    <a:pt x="4638" y="8818"/>
                  </a:lnTo>
                  <a:lnTo>
                    <a:pt x="4848" y="8799"/>
                  </a:lnTo>
                  <a:lnTo>
                    <a:pt x="5287" y="8723"/>
                  </a:lnTo>
                  <a:lnTo>
                    <a:pt x="5726" y="8627"/>
                  </a:lnTo>
                  <a:lnTo>
                    <a:pt x="6127" y="8475"/>
                  </a:lnTo>
                  <a:lnTo>
                    <a:pt x="6509" y="8284"/>
                  </a:lnTo>
                  <a:lnTo>
                    <a:pt x="6871" y="8074"/>
                  </a:lnTo>
                  <a:lnTo>
                    <a:pt x="7215" y="7807"/>
                  </a:lnTo>
                  <a:lnTo>
                    <a:pt x="7520" y="7520"/>
                  </a:lnTo>
                  <a:lnTo>
                    <a:pt x="7807" y="7215"/>
                  </a:lnTo>
                  <a:lnTo>
                    <a:pt x="8055" y="6871"/>
                  </a:lnTo>
                  <a:lnTo>
                    <a:pt x="8284" y="6509"/>
                  </a:lnTo>
                  <a:lnTo>
                    <a:pt x="8475" y="6127"/>
                  </a:lnTo>
                  <a:lnTo>
                    <a:pt x="8608" y="5726"/>
                  </a:lnTo>
                  <a:lnTo>
                    <a:pt x="8723" y="5306"/>
                  </a:lnTo>
                  <a:lnTo>
                    <a:pt x="8799" y="4867"/>
                  </a:lnTo>
                  <a:lnTo>
                    <a:pt x="8818" y="4638"/>
                  </a:lnTo>
                  <a:lnTo>
                    <a:pt x="8818" y="4409"/>
                  </a:lnTo>
                  <a:lnTo>
                    <a:pt x="8818" y="4180"/>
                  </a:lnTo>
                  <a:lnTo>
                    <a:pt x="8799" y="3970"/>
                  </a:lnTo>
                  <a:lnTo>
                    <a:pt x="8723" y="3531"/>
                  </a:lnTo>
                  <a:lnTo>
                    <a:pt x="8608" y="3092"/>
                  </a:lnTo>
                  <a:lnTo>
                    <a:pt x="8475" y="2692"/>
                  </a:lnTo>
                  <a:lnTo>
                    <a:pt x="8284" y="2310"/>
                  </a:lnTo>
                  <a:lnTo>
                    <a:pt x="8055" y="1947"/>
                  </a:lnTo>
                  <a:lnTo>
                    <a:pt x="7807" y="1604"/>
                  </a:lnTo>
                  <a:lnTo>
                    <a:pt x="7520" y="1298"/>
                  </a:lnTo>
                  <a:lnTo>
                    <a:pt x="7215" y="1012"/>
                  </a:lnTo>
                  <a:lnTo>
                    <a:pt x="6871" y="764"/>
                  </a:lnTo>
                  <a:lnTo>
                    <a:pt x="6509" y="535"/>
                  </a:lnTo>
                  <a:lnTo>
                    <a:pt x="6127" y="344"/>
                  </a:lnTo>
                  <a:lnTo>
                    <a:pt x="5726" y="210"/>
                  </a:lnTo>
                  <a:lnTo>
                    <a:pt x="5287" y="96"/>
                  </a:lnTo>
                  <a:lnTo>
                    <a:pt x="4848" y="19"/>
                  </a:lnTo>
                  <a:lnTo>
                    <a:pt x="4638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3"/>
            <p:cNvSpPr/>
            <p:nvPr/>
          </p:nvSpPr>
          <p:spPr>
            <a:xfrm>
              <a:off x="4633523" y="3037706"/>
              <a:ext cx="264357" cy="264357"/>
            </a:xfrm>
            <a:custGeom>
              <a:avLst/>
              <a:gdLst/>
              <a:ahLst/>
              <a:cxnLst/>
              <a:rect l="l" t="t" r="r" b="b"/>
              <a:pathLst>
                <a:path w="7597" h="7597" extrusionOk="0">
                  <a:moveTo>
                    <a:pt x="3798" y="0"/>
                  </a:moveTo>
                  <a:lnTo>
                    <a:pt x="3398" y="19"/>
                  </a:lnTo>
                  <a:lnTo>
                    <a:pt x="3035" y="76"/>
                  </a:lnTo>
                  <a:lnTo>
                    <a:pt x="2672" y="172"/>
                  </a:lnTo>
                  <a:lnTo>
                    <a:pt x="2310" y="305"/>
                  </a:lnTo>
                  <a:lnTo>
                    <a:pt x="1985" y="458"/>
                  </a:lnTo>
                  <a:lnTo>
                    <a:pt x="1661" y="649"/>
                  </a:lnTo>
                  <a:lnTo>
                    <a:pt x="1374" y="859"/>
                  </a:lnTo>
                  <a:lnTo>
                    <a:pt x="1107" y="1107"/>
                  </a:lnTo>
                  <a:lnTo>
                    <a:pt x="859" y="1374"/>
                  </a:lnTo>
                  <a:lnTo>
                    <a:pt x="649" y="1680"/>
                  </a:lnTo>
                  <a:lnTo>
                    <a:pt x="458" y="1985"/>
                  </a:lnTo>
                  <a:lnTo>
                    <a:pt x="286" y="2329"/>
                  </a:lnTo>
                  <a:lnTo>
                    <a:pt x="172" y="2672"/>
                  </a:lnTo>
                  <a:lnTo>
                    <a:pt x="76" y="3035"/>
                  </a:lnTo>
                  <a:lnTo>
                    <a:pt x="19" y="3417"/>
                  </a:lnTo>
                  <a:lnTo>
                    <a:pt x="0" y="3798"/>
                  </a:lnTo>
                  <a:lnTo>
                    <a:pt x="19" y="4180"/>
                  </a:lnTo>
                  <a:lnTo>
                    <a:pt x="76" y="4562"/>
                  </a:lnTo>
                  <a:lnTo>
                    <a:pt x="172" y="4924"/>
                  </a:lnTo>
                  <a:lnTo>
                    <a:pt x="286" y="5287"/>
                  </a:lnTo>
                  <a:lnTo>
                    <a:pt x="458" y="5612"/>
                  </a:lnTo>
                  <a:lnTo>
                    <a:pt x="649" y="5936"/>
                  </a:lnTo>
                  <a:lnTo>
                    <a:pt x="859" y="6222"/>
                  </a:lnTo>
                  <a:lnTo>
                    <a:pt x="1107" y="6489"/>
                  </a:lnTo>
                  <a:lnTo>
                    <a:pt x="1374" y="6738"/>
                  </a:lnTo>
                  <a:lnTo>
                    <a:pt x="1661" y="6948"/>
                  </a:lnTo>
                  <a:lnTo>
                    <a:pt x="1985" y="7138"/>
                  </a:lnTo>
                  <a:lnTo>
                    <a:pt x="2310" y="7310"/>
                  </a:lnTo>
                  <a:lnTo>
                    <a:pt x="2672" y="7425"/>
                  </a:lnTo>
                  <a:lnTo>
                    <a:pt x="3035" y="7520"/>
                  </a:lnTo>
                  <a:lnTo>
                    <a:pt x="3398" y="7577"/>
                  </a:lnTo>
                  <a:lnTo>
                    <a:pt x="3798" y="7596"/>
                  </a:lnTo>
                  <a:lnTo>
                    <a:pt x="4180" y="7577"/>
                  </a:lnTo>
                  <a:lnTo>
                    <a:pt x="4562" y="7520"/>
                  </a:lnTo>
                  <a:lnTo>
                    <a:pt x="4924" y="7425"/>
                  </a:lnTo>
                  <a:lnTo>
                    <a:pt x="5268" y="7310"/>
                  </a:lnTo>
                  <a:lnTo>
                    <a:pt x="5612" y="7138"/>
                  </a:lnTo>
                  <a:lnTo>
                    <a:pt x="5917" y="6948"/>
                  </a:lnTo>
                  <a:lnTo>
                    <a:pt x="6222" y="6738"/>
                  </a:lnTo>
                  <a:lnTo>
                    <a:pt x="6490" y="6489"/>
                  </a:lnTo>
                  <a:lnTo>
                    <a:pt x="6738" y="6222"/>
                  </a:lnTo>
                  <a:lnTo>
                    <a:pt x="6948" y="5936"/>
                  </a:lnTo>
                  <a:lnTo>
                    <a:pt x="7138" y="5612"/>
                  </a:lnTo>
                  <a:lnTo>
                    <a:pt x="7291" y="5287"/>
                  </a:lnTo>
                  <a:lnTo>
                    <a:pt x="7425" y="4924"/>
                  </a:lnTo>
                  <a:lnTo>
                    <a:pt x="7520" y="4562"/>
                  </a:lnTo>
                  <a:lnTo>
                    <a:pt x="7577" y="4180"/>
                  </a:lnTo>
                  <a:lnTo>
                    <a:pt x="7597" y="3798"/>
                  </a:lnTo>
                  <a:lnTo>
                    <a:pt x="7577" y="3417"/>
                  </a:lnTo>
                  <a:lnTo>
                    <a:pt x="7520" y="3035"/>
                  </a:lnTo>
                  <a:lnTo>
                    <a:pt x="7425" y="2672"/>
                  </a:lnTo>
                  <a:lnTo>
                    <a:pt x="7291" y="2329"/>
                  </a:lnTo>
                  <a:lnTo>
                    <a:pt x="7138" y="1985"/>
                  </a:lnTo>
                  <a:lnTo>
                    <a:pt x="6948" y="1680"/>
                  </a:lnTo>
                  <a:lnTo>
                    <a:pt x="6738" y="1374"/>
                  </a:lnTo>
                  <a:lnTo>
                    <a:pt x="6490" y="1107"/>
                  </a:lnTo>
                  <a:lnTo>
                    <a:pt x="6222" y="859"/>
                  </a:lnTo>
                  <a:lnTo>
                    <a:pt x="5917" y="649"/>
                  </a:lnTo>
                  <a:lnTo>
                    <a:pt x="5612" y="458"/>
                  </a:lnTo>
                  <a:lnTo>
                    <a:pt x="5268" y="305"/>
                  </a:lnTo>
                  <a:lnTo>
                    <a:pt x="4924" y="172"/>
                  </a:lnTo>
                  <a:lnTo>
                    <a:pt x="4562" y="76"/>
                  </a:lnTo>
                  <a:lnTo>
                    <a:pt x="4180" y="19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3"/>
            <p:cNvSpPr/>
            <p:nvPr/>
          </p:nvSpPr>
          <p:spPr>
            <a:xfrm>
              <a:off x="4656106" y="3060290"/>
              <a:ext cx="219189" cy="219189"/>
            </a:xfrm>
            <a:custGeom>
              <a:avLst/>
              <a:gdLst/>
              <a:ahLst/>
              <a:cxnLst/>
              <a:rect l="l" t="t" r="r" b="b"/>
              <a:pathLst>
                <a:path w="6299" h="6299" extrusionOk="0">
                  <a:moveTo>
                    <a:pt x="3149" y="0"/>
                  </a:moveTo>
                  <a:lnTo>
                    <a:pt x="2825" y="19"/>
                  </a:lnTo>
                  <a:lnTo>
                    <a:pt x="2519" y="57"/>
                  </a:lnTo>
                  <a:lnTo>
                    <a:pt x="2214" y="134"/>
                  </a:lnTo>
                  <a:lnTo>
                    <a:pt x="1928" y="248"/>
                  </a:lnTo>
                  <a:lnTo>
                    <a:pt x="1642" y="382"/>
                  </a:lnTo>
                  <a:lnTo>
                    <a:pt x="1393" y="534"/>
                  </a:lnTo>
                  <a:lnTo>
                    <a:pt x="1145" y="725"/>
                  </a:lnTo>
                  <a:lnTo>
                    <a:pt x="916" y="916"/>
                  </a:lnTo>
                  <a:lnTo>
                    <a:pt x="706" y="1145"/>
                  </a:lnTo>
                  <a:lnTo>
                    <a:pt x="534" y="1393"/>
                  </a:lnTo>
                  <a:lnTo>
                    <a:pt x="382" y="1641"/>
                  </a:lnTo>
                  <a:lnTo>
                    <a:pt x="248" y="1928"/>
                  </a:lnTo>
                  <a:lnTo>
                    <a:pt x="134" y="2214"/>
                  </a:lnTo>
                  <a:lnTo>
                    <a:pt x="57" y="2519"/>
                  </a:lnTo>
                  <a:lnTo>
                    <a:pt x="19" y="2825"/>
                  </a:lnTo>
                  <a:lnTo>
                    <a:pt x="0" y="3149"/>
                  </a:lnTo>
                  <a:lnTo>
                    <a:pt x="19" y="3474"/>
                  </a:lnTo>
                  <a:lnTo>
                    <a:pt x="57" y="3779"/>
                  </a:lnTo>
                  <a:lnTo>
                    <a:pt x="134" y="4085"/>
                  </a:lnTo>
                  <a:lnTo>
                    <a:pt x="248" y="4371"/>
                  </a:lnTo>
                  <a:lnTo>
                    <a:pt x="382" y="4657"/>
                  </a:lnTo>
                  <a:lnTo>
                    <a:pt x="534" y="4905"/>
                  </a:lnTo>
                  <a:lnTo>
                    <a:pt x="706" y="5153"/>
                  </a:lnTo>
                  <a:lnTo>
                    <a:pt x="916" y="5382"/>
                  </a:lnTo>
                  <a:lnTo>
                    <a:pt x="1145" y="5592"/>
                  </a:lnTo>
                  <a:lnTo>
                    <a:pt x="1393" y="5764"/>
                  </a:lnTo>
                  <a:lnTo>
                    <a:pt x="1642" y="5917"/>
                  </a:lnTo>
                  <a:lnTo>
                    <a:pt x="1928" y="6050"/>
                  </a:lnTo>
                  <a:lnTo>
                    <a:pt x="2214" y="6165"/>
                  </a:lnTo>
                  <a:lnTo>
                    <a:pt x="2519" y="6241"/>
                  </a:lnTo>
                  <a:lnTo>
                    <a:pt x="2825" y="6279"/>
                  </a:lnTo>
                  <a:lnTo>
                    <a:pt x="3149" y="6299"/>
                  </a:lnTo>
                  <a:lnTo>
                    <a:pt x="3474" y="6279"/>
                  </a:lnTo>
                  <a:lnTo>
                    <a:pt x="3779" y="6241"/>
                  </a:lnTo>
                  <a:lnTo>
                    <a:pt x="4085" y="6165"/>
                  </a:lnTo>
                  <a:lnTo>
                    <a:pt x="4371" y="6050"/>
                  </a:lnTo>
                  <a:lnTo>
                    <a:pt x="4657" y="5917"/>
                  </a:lnTo>
                  <a:lnTo>
                    <a:pt x="4905" y="5764"/>
                  </a:lnTo>
                  <a:lnTo>
                    <a:pt x="5153" y="5592"/>
                  </a:lnTo>
                  <a:lnTo>
                    <a:pt x="5382" y="5382"/>
                  </a:lnTo>
                  <a:lnTo>
                    <a:pt x="5573" y="5153"/>
                  </a:lnTo>
                  <a:lnTo>
                    <a:pt x="5764" y="4905"/>
                  </a:lnTo>
                  <a:lnTo>
                    <a:pt x="5917" y="4657"/>
                  </a:lnTo>
                  <a:lnTo>
                    <a:pt x="6050" y="4371"/>
                  </a:lnTo>
                  <a:lnTo>
                    <a:pt x="6165" y="4085"/>
                  </a:lnTo>
                  <a:lnTo>
                    <a:pt x="6241" y="3779"/>
                  </a:lnTo>
                  <a:lnTo>
                    <a:pt x="6279" y="3474"/>
                  </a:lnTo>
                  <a:lnTo>
                    <a:pt x="6299" y="3149"/>
                  </a:lnTo>
                  <a:lnTo>
                    <a:pt x="6279" y="2825"/>
                  </a:lnTo>
                  <a:lnTo>
                    <a:pt x="6241" y="2519"/>
                  </a:lnTo>
                  <a:lnTo>
                    <a:pt x="6165" y="2214"/>
                  </a:lnTo>
                  <a:lnTo>
                    <a:pt x="6050" y="1928"/>
                  </a:lnTo>
                  <a:lnTo>
                    <a:pt x="5917" y="1641"/>
                  </a:lnTo>
                  <a:lnTo>
                    <a:pt x="5764" y="1393"/>
                  </a:lnTo>
                  <a:lnTo>
                    <a:pt x="5573" y="1145"/>
                  </a:lnTo>
                  <a:lnTo>
                    <a:pt x="5382" y="916"/>
                  </a:lnTo>
                  <a:lnTo>
                    <a:pt x="5153" y="725"/>
                  </a:lnTo>
                  <a:lnTo>
                    <a:pt x="4905" y="534"/>
                  </a:lnTo>
                  <a:lnTo>
                    <a:pt x="4657" y="382"/>
                  </a:lnTo>
                  <a:lnTo>
                    <a:pt x="4371" y="248"/>
                  </a:lnTo>
                  <a:lnTo>
                    <a:pt x="4085" y="134"/>
                  </a:lnTo>
                  <a:lnTo>
                    <a:pt x="3779" y="57"/>
                  </a:lnTo>
                  <a:lnTo>
                    <a:pt x="3474" y="19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3"/>
            <p:cNvSpPr/>
            <p:nvPr/>
          </p:nvSpPr>
          <p:spPr>
            <a:xfrm>
              <a:off x="4532541" y="2956002"/>
              <a:ext cx="427766" cy="427766"/>
            </a:xfrm>
            <a:custGeom>
              <a:avLst/>
              <a:gdLst/>
              <a:ahLst/>
              <a:cxnLst/>
              <a:rect l="l" t="t" r="r" b="b"/>
              <a:pathLst>
                <a:path w="12293" h="12293" extrusionOk="0">
                  <a:moveTo>
                    <a:pt x="5822" y="0"/>
                  </a:moveTo>
                  <a:lnTo>
                    <a:pt x="5517" y="39"/>
                  </a:lnTo>
                  <a:lnTo>
                    <a:pt x="5212" y="77"/>
                  </a:lnTo>
                  <a:lnTo>
                    <a:pt x="4906" y="134"/>
                  </a:lnTo>
                  <a:lnTo>
                    <a:pt x="4601" y="191"/>
                  </a:lnTo>
                  <a:lnTo>
                    <a:pt x="4315" y="287"/>
                  </a:lnTo>
                  <a:lnTo>
                    <a:pt x="4028" y="382"/>
                  </a:lnTo>
                  <a:lnTo>
                    <a:pt x="3742" y="478"/>
                  </a:lnTo>
                  <a:lnTo>
                    <a:pt x="3475" y="611"/>
                  </a:lnTo>
                  <a:lnTo>
                    <a:pt x="3208" y="745"/>
                  </a:lnTo>
                  <a:lnTo>
                    <a:pt x="2959" y="898"/>
                  </a:lnTo>
                  <a:lnTo>
                    <a:pt x="2711" y="1050"/>
                  </a:lnTo>
                  <a:lnTo>
                    <a:pt x="2463" y="1222"/>
                  </a:lnTo>
                  <a:lnTo>
                    <a:pt x="2234" y="1413"/>
                  </a:lnTo>
                  <a:lnTo>
                    <a:pt x="2005" y="1604"/>
                  </a:lnTo>
                  <a:lnTo>
                    <a:pt x="1795" y="1795"/>
                  </a:lnTo>
                  <a:lnTo>
                    <a:pt x="1585" y="2024"/>
                  </a:lnTo>
                  <a:lnTo>
                    <a:pt x="1394" y="2234"/>
                  </a:lnTo>
                  <a:lnTo>
                    <a:pt x="1223" y="2463"/>
                  </a:lnTo>
                  <a:lnTo>
                    <a:pt x="1051" y="2711"/>
                  </a:lnTo>
                  <a:lnTo>
                    <a:pt x="879" y="2959"/>
                  </a:lnTo>
                  <a:lnTo>
                    <a:pt x="745" y="3226"/>
                  </a:lnTo>
                  <a:lnTo>
                    <a:pt x="593" y="3474"/>
                  </a:lnTo>
                  <a:lnTo>
                    <a:pt x="478" y="3760"/>
                  </a:lnTo>
                  <a:lnTo>
                    <a:pt x="364" y="4028"/>
                  </a:lnTo>
                  <a:lnTo>
                    <a:pt x="268" y="4314"/>
                  </a:lnTo>
                  <a:lnTo>
                    <a:pt x="192" y="4619"/>
                  </a:lnTo>
                  <a:lnTo>
                    <a:pt x="116" y="4906"/>
                  </a:lnTo>
                  <a:lnTo>
                    <a:pt x="58" y="5211"/>
                  </a:lnTo>
                  <a:lnTo>
                    <a:pt x="20" y="5516"/>
                  </a:lnTo>
                  <a:lnTo>
                    <a:pt x="1" y="5841"/>
                  </a:lnTo>
                  <a:lnTo>
                    <a:pt x="1" y="6146"/>
                  </a:lnTo>
                  <a:lnTo>
                    <a:pt x="1" y="6471"/>
                  </a:lnTo>
                  <a:lnTo>
                    <a:pt x="20" y="6776"/>
                  </a:lnTo>
                  <a:lnTo>
                    <a:pt x="58" y="7082"/>
                  </a:lnTo>
                  <a:lnTo>
                    <a:pt x="116" y="7387"/>
                  </a:lnTo>
                  <a:lnTo>
                    <a:pt x="192" y="7692"/>
                  </a:lnTo>
                  <a:lnTo>
                    <a:pt x="268" y="7979"/>
                  </a:lnTo>
                  <a:lnTo>
                    <a:pt x="364" y="8265"/>
                  </a:lnTo>
                  <a:lnTo>
                    <a:pt x="478" y="8532"/>
                  </a:lnTo>
                  <a:lnTo>
                    <a:pt x="593" y="8818"/>
                  </a:lnTo>
                  <a:lnTo>
                    <a:pt x="745" y="9086"/>
                  </a:lnTo>
                  <a:lnTo>
                    <a:pt x="879" y="9334"/>
                  </a:lnTo>
                  <a:lnTo>
                    <a:pt x="1051" y="9582"/>
                  </a:lnTo>
                  <a:lnTo>
                    <a:pt x="1223" y="9830"/>
                  </a:lnTo>
                  <a:lnTo>
                    <a:pt x="1394" y="10059"/>
                  </a:lnTo>
                  <a:lnTo>
                    <a:pt x="1585" y="10288"/>
                  </a:lnTo>
                  <a:lnTo>
                    <a:pt x="1795" y="10498"/>
                  </a:lnTo>
                  <a:lnTo>
                    <a:pt x="2005" y="10708"/>
                  </a:lnTo>
                  <a:lnTo>
                    <a:pt x="2234" y="10899"/>
                  </a:lnTo>
                  <a:lnTo>
                    <a:pt x="2463" y="11071"/>
                  </a:lnTo>
                  <a:lnTo>
                    <a:pt x="2711" y="11242"/>
                  </a:lnTo>
                  <a:lnTo>
                    <a:pt x="2959" y="11414"/>
                  </a:lnTo>
                  <a:lnTo>
                    <a:pt x="3208" y="11548"/>
                  </a:lnTo>
                  <a:lnTo>
                    <a:pt x="3475" y="11681"/>
                  </a:lnTo>
                  <a:lnTo>
                    <a:pt x="3742" y="11815"/>
                  </a:lnTo>
                  <a:lnTo>
                    <a:pt x="4028" y="11929"/>
                  </a:lnTo>
                  <a:lnTo>
                    <a:pt x="4315" y="12025"/>
                  </a:lnTo>
                  <a:lnTo>
                    <a:pt x="4601" y="12101"/>
                  </a:lnTo>
                  <a:lnTo>
                    <a:pt x="4906" y="12178"/>
                  </a:lnTo>
                  <a:lnTo>
                    <a:pt x="5212" y="12216"/>
                  </a:lnTo>
                  <a:lnTo>
                    <a:pt x="5517" y="12273"/>
                  </a:lnTo>
                  <a:lnTo>
                    <a:pt x="5822" y="12292"/>
                  </a:lnTo>
                  <a:lnTo>
                    <a:pt x="6452" y="12292"/>
                  </a:lnTo>
                  <a:lnTo>
                    <a:pt x="6777" y="12273"/>
                  </a:lnTo>
                  <a:lnTo>
                    <a:pt x="7082" y="12216"/>
                  </a:lnTo>
                  <a:lnTo>
                    <a:pt x="7387" y="12178"/>
                  </a:lnTo>
                  <a:lnTo>
                    <a:pt x="7674" y="12101"/>
                  </a:lnTo>
                  <a:lnTo>
                    <a:pt x="7979" y="12025"/>
                  </a:lnTo>
                  <a:lnTo>
                    <a:pt x="8265" y="11929"/>
                  </a:lnTo>
                  <a:lnTo>
                    <a:pt x="8533" y="11815"/>
                  </a:lnTo>
                  <a:lnTo>
                    <a:pt x="8800" y="11681"/>
                  </a:lnTo>
                  <a:lnTo>
                    <a:pt x="9067" y="11548"/>
                  </a:lnTo>
                  <a:lnTo>
                    <a:pt x="9334" y="11414"/>
                  </a:lnTo>
                  <a:lnTo>
                    <a:pt x="9582" y="11242"/>
                  </a:lnTo>
                  <a:lnTo>
                    <a:pt x="9811" y="11071"/>
                  </a:lnTo>
                  <a:lnTo>
                    <a:pt x="10060" y="10899"/>
                  </a:lnTo>
                  <a:lnTo>
                    <a:pt x="10269" y="10708"/>
                  </a:lnTo>
                  <a:lnTo>
                    <a:pt x="10499" y="10498"/>
                  </a:lnTo>
                  <a:lnTo>
                    <a:pt x="10689" y="10288"/>
                  </a:lnTo>
                  <a:lnTo>
                    <a:pt x="10880" y="10059"/>
                  </a:lnTo>
                  <a:lnTo>
                    <a:pt x="11071" y="9830"/>
                  </a:lnTo>
                  <a:lnTo>
                    <a:pt x="11243" y="9582"/>
                  </a:lnTo>
                  <a:lnTo>
                    <a:pt x="11396" y="9334"/>
                  </a:lnTo>
                  <a:lnTo>
                    <a:pt x="11548" y="9086"/>
                  </a:lnTo>
                  <a:lnTo>
                    <a:pt x="11682" y="8818"/>
                  </a:lnTo>
                  <a:lnTo>
                    <a:pt x="11815" y="8532"/>
                  </a:lnTo>
                  <a:lnTo>
                    <a:pt x="11911" y="8265"/>
                  </a:lnTo>
                  <a:lnTo>
                    <a:pt x="12006" y="7979"/>
                  </a:lnTo>
                  <a:lnTo>
                    <a:pt x="12102" y="7692"/>
                  </a:lnTo>
                  <a:lnTo>
                    <a:pt x="12159" y="7387"/>
                  </a:lnTo>
                  <a:lnTo>
                    <a:pt x="12216" y="7082"/>
                  </a:lnTo>
                  <a:lnTo>
                    <a:pt x="12254" y="6776"/>
                  </a:lnTo>
                  <a:lnTo>
                    <a:pt x="12274" y="6471"/>
                  </a:lnTo>
                  <a:lnTo>
                    <a:pt x="12293" y="6146"/>
                  </a:lnTo>
                  <a:lnTo>
                    <a:pt x="12274" y="5841"/>
                  </a:lnTo>
                  <a:lnTo>
                    <a:pt x="12254" y="5516"/>
                  </a:lnTo>
                  <a:lnTo>
                    <a:pt x="12216" y="5211"/>
                  </a:lnTo>
                  <a:lnTo>
                    <a:pt x="12159" y="4906"/>
                  </a:lnTo>
                  <a:lnTo>
                    <a:pt x="12102" y="4619"/>
                  </a:lnTo>
                  <a:lnTo>
                    <a:pt x="12006" y="4314"/>
                  </a:lnTo>
                  <a:lnTo>
                    <a:pt x="11911" y="4028"/>
                  </a:lnTo>
                  <a:lnTo>
                    <a:pt x="11815" y="3760"/>
                  </a:lnTo>
                  <a:lnTo>
                    <a:pt x="11682" y="3474"/>
                  </a:lnTo>
                  <a:lnTo>
                    <a:pt x="11548" y="3226"/>
                  </a:lnTo>
                  <a:lnTo>
                    <a:pt x="11396" y="2959"/>
                  </a:lnTo>
                  <a:lnTo>
                    <a:pt x="11243" y="2711"/>
                  </a:lnTo>
                  <a:lnTo>
                    <a:pt x="11071" y="2463"/>
                  </a:lnTo>
                  <a:lnTo>
                    <a:pt x="10880" y="2234"/>
                  </a:lnTo>
                  <a:lnTo>
                    <a:pt x="10689" y="2024"/>
                  </a:lnTo>
                  <a:lnTo>
                    <a:pt x="10499" y="1795"/>
                  </a:lnTo>
                  <a:lnTo>
                    <a:pt x="10269" y="1604"/>
                  </a:lnTo>
                  <a:lnTo>
                    <a:pt x="10060" y="1413"/>
                  </a:lnTo>
                  <a:lnTo>
                    <a:pt x="9811" y="1222"/>
                  </a:lnTo>
                  <a:lnTo>
                    <a:pt x="9582" y="1050"/>
                  </a:lnTo>
                  <a:lnTo>
                    <a:pt x="9334" y="898"/>
                  </a:lnTo>
                  <a:lnTo>
                    <a:pt x="9067" y="745"/>
                  </a:lnTo>
                  <a:lnTo>
                    <a:pt x="8800" y="611"/>
                  </a:lnTo>
                  <a:lnTo>
                    <a:pt x="8533" y="478"/>
                  </a:lnTo>
                  <a:lnTo>
                    <a:pt x="8265" y="382"/>
                  </a:lnTo>
                  <a:lnTo>
                    <a:pt x="7979" y="287"/>
                  </a:lnTo>
                  <a:lnTo>
                    <a:pt x="7674" y="191"/>
                  </a:lnTo>
                  <a:lnTo>
                    <a:pt x="7387" y="134"/>
                  </a:lnTo>
                  <a:lnTo>
                    <a:pt x="7082" y="77"/>
                  </a:lnTo>
                  <a:lnTo>
                    <a:pt x="6777" y="39"/>
                  </a:lnTo>
                  <a:lnTo>
                    <a:pt x="64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3"/>
            <p:cNvSpPr/>
            <p:nvPr/>
          </p:nvSpPr>
          <p:spPr>
            <a:xfrm>
              <a:off x="4571758" y="2995184"/>
              <a:ext cx="349367" cy="349402"/>
            </a:xfrm>
            <a:custGeom>
              <a:avLst/>
              <a:gdLst/>
              <a:ahLst/>
              <a:cxnLst/>
              <a:rect l="l" t="t" r="r" b="b"/>
              <a:pathLst>
                <a:path w="10040" h="10041" extrusionOk="0">
                  <a:moveTo>
                    <a:pt x="4753" y="1"/>
                  </a:moveTo>
                  <a:lnTo>
                    <a:pt x="4504" y="39"/>
                  </a:lnTo>
                  <a:lnTo>
                    <a:pt x="4256" y="58"/>
                  </a:lnTo>
                  <a:lnTo>
                    <a:pt x="4008" y="96"/>
                  </a:lnTo>
                  <a:lnTo>
                    <a:pt x="3760" y="153"/>
                  </a:lnTo>
                  <a:lnTo>
                    <a:pt x="3531" y="230"/>
                  </a:lnTo>
                  <a:lnTo>
                    <a:pt x="3283" y="306"/>
                  </a:lnTo>
                  <a:lnTo>
                    <a:pt x="3054" y="401"/>
                  </a:lnTo>
                  <a:lnTo>
                    <a:pt x="2844" y="497"/>
                  </a:lnTo>
                  <a:lnTo>
                    <a:pt x="2615" y="611"/>
                  </a:lnTo>
                  <a:lnTo>
                    <a:pt x="2405" y="726"/>
                  </a:lnTo>
                  <a:lnTo>
                    <a:pt x="2214" y="859"/>
                  </a:lnTo>
                  <a:lnTo>
                    <a:pt x="2004" y="993"/>
                  </a:lnTo>
                  <a:lnTo>
                    <a:pt x="1832" y="1146"/>
                  </a:lnTo>
                  <a:lnTo>
                    <a:pt x="1642" y="1298"/>
                  </a:lnTo>
                  <a:lnTo>
                    <a:pt x="1470" y="1470"/>
                  </a:lnTo>
                  <a:lnTo>
                    <a:pt x="1298" y="1642"/>
                  </a:lnTo>
                  <a:lnTo>
                    <a:pt x="1145" y="1833"/>
                  </a:lnTo>
                  <a:lnTo>
                    <a:pt x="993" y="2024"/>
                  </a:lnTo>
                  <a:lnTo>
                    <a:pt x="859" y="2215"/>
                  </a:lnTo>
                  <a:lnTo>
                    <a:pt x="725" y="2425"/>
                  </a:lnTo>
                  <a:lnTo>
                    <a:pt x="611" y="2634"/>
                  </a:lnTo>
                  <a:lnTo>
                    <a:pt x="496" y="2844"/>
                  </a:lnTo>
                  <a:lnTo>
                    <a:pt x="401" y="3073"/>
                  </a:lnTo>
                  <a:lnTo>
                    <a:pt x="305" y="3303"/>
                  </a:lnTo>
                  <a:lnTo>
                    <a:pt x="229" y="3532"/>
                  </a:lnTo>
                  <a:lnTo>
                    <a:pt x="153" y="3761"/>
                  </a:lnTo>
                  <a:lnTo>
                    <a:pt x="96" y="4009"/>
                  </a:lnTo>
                  <a:lnTo>
                    <a:pt x="57" y="4257"/>
                  </a:lnTo>
                  <a:lnTo>
                    <a:pt x="19" y="4505"/>
                  </a:lnTo>
                  <a:lnTo>
                    <a:pt x="0" y="4772"/>
                  </a:lnTo>
                  <a:lnTo>
                    <a:pt x="0" y="5020"/>
                  </a:lnTo>
                  <a:lnTo>
                    <a:pt x="0" y="5288"/>
                  </a:lnTo>
                  <a:lnTo>
                    <a:pt x="19" y="5536"/>
                  </a:lnTo>
                  <a:lnTo>
                    <a:pt x="57" y="5784"/>
                  </a:lnTo>
                  <a:lnTo>
                    <a:pt x="96" y="6032"/>
                  </a:lnTo>
                  <a:lnTo>
                    <a:pt x="153" y="6280"/>
                  </a:lnTo>
                  <a:lnTo>
                    <a:pt x="229" y="6509"/>
                  </a:lnTo>
                  <a:lnTo>
                    <a:pt x="305" y="6757"/>
                  </a:lnTo>
                  <a:lnTo>
                    <a:pt x="401" y="6967"/>
                  </a:lnTo>
                  <a:lnTo>
                    <a:pt x="496" y="7196"/>
                  </a:lnTo>
                  <a:lnTo>
                    <a:pt x="611" y="7406"/>
                  </a:lnTo>
                  <a:lnTo>
                    <a:pt x="725" y="7616"/>
                  </a:lnTo>
                  <a:lnTo>
                    <a:pt x="859" y="7826"/>
                  </a:lnTo>
                  <a:lnTo>
                    <a:pt x="993" y="8017"/>
                  </a:lnTo>
                  <a:lnTo>
                    <a:pt x="1145" y="8208"/>
                  </a:lnTo>
                  <a:lnTo>
                    <a:pt x="1298" y="8399"/>
                  </a:lnTo>
                  <a:lnTo>
                    <a:pt x="1470" y="8570"/>
                  </a:lnTo>
                  <a:lnTo>
                    <a:pt x="1642" y="8742"/>
                  </a:lnTo>
                  <a:lnTo>
                    <a:pt x="1832" y="8895"/>
                  </a:lnTo>
                  <a:lnTo>
                    <a:pt x="2004" y="9048"/>
                  </a:lnTo>
                  <a:lnTo>
                    <a:pt x="2214" y="9181"/>
                  </a:lnTo>
                  <a:lnTo>
                    <a:pt x="2405" y="9315"/>
                  </a:lnTo>
                  <a:lnTo>
                    <a:pt x="2615" y="9429"/>
                  </a:lnTo>
                  <a:lnTo>
                    <a:pt x="2844" y="9544"/>
                  </a:lnTo>
                  <a:lnTo>
                    <a:pt x="3054" y="9639"/>
                  </a:lnTo>
                  <a:lnTo>
                    <a:pt x="3283" y="9735"/>
                  </a:lnTo>
                  <a:lnTo>
                    <a:pt x="3531" y="9811"/>
                  </a:lnTo>
                  <a:lnTo>
                    <a:pt x="3760" y="9887"/>
                  </a:lnTo>
                  <a:lnTo>
                    <a:pt x="4008" y="9945"/>
                  </a:lnTo>
                  <a:lnTo>
                    <a:pt x="4256" y="9983"/>
                  </a:lnTo>
                  <a:lnTo>
                    <a:pt x="4504" y="10021"/>
                  </a:lnTo>
                  <a:lnTo>
                    <a:pt x="4753" y="10040"/>
                  </a:lnTo>
                  <a:lnTo>
                    <a:pt x="5268" y="10040"/>
                  </a:lnTo>
                  <a:lnTo>
                    <a:pt x="5535" y="10021"/>
                  </a:lnTo>
                  <a:lnTo>
                    <a:pt x="5783" y="9983"/>
                  </a:lnTo>
                  <a:lnTo>
                    <a:pt x="6031" y="9945"/>
                  </a:lnTo>
                  <a:lnTo>
                    <a:pt x="6280" y="9887"/>
                  </a:lnTo>
                  <a:lnTo>
                    <a:pt x="6509" y="9811"/>
                  </a:lnTo>
                  <a:lnTo>
                    <a:pt x="6738" y="9735"/>
                  </a:lnTo>
                  <a:lnTo>
                    <a:pt x="6967" y="9639"/>
                  </a:lnTo>
                  <a:lnTo>
                    <a:pt x="7196" y="9544"/>
                  </a:lnTo>
                  <a:lnTo>
                    <a:pt x="7406" y="9429"/>
                  </a:lnTo>
                  <a:lnTo>
                    <a:pt x="7616" y="9315"/>
                  </a:lnTo>
                  <a:lnTo>
                    <a:pt x="7826" y="9181"/>
                  </a:lnTo>
                  <a:lnTo>
                    <a:pt x="8016" y="9048"/>
                  </a:lnTo>
                  <a:lnTo>
                    <a:pt x="8207" y="8895"/>
                  </a:lnTo>
                  <a:lnTo>
                    <a:pt x="8398" y="8742"/>
                  </a:lnTo>
                  <a:lnTo>
                    <a:pt x="8570" y="8570"/>
                  </a:lnTo>
                  <a:lnTo>
                    <a:pt x="8723" y="8399"/>
                  </a:lnTo>
                  <a:lnTo>
                    <a:pt x="8894" y="8208"/>
                  </a:lnTo>
                  <a:lnTo>
                    <a:pt x="9028" y="8017"/>
                  </a:lnTo>
                  <a:lnTo>
                    <a:pt x="9181" y="7826"/>
                  </a:lnTo>
                  <a:lnTo>
                    <a:pt x="9314" y="7616"/>
                  </a:lnTo>
                  <a:lnTo>
                    <a:pt x="9429" y="7406"/>
                  </a:lnTo>
                  <a:lnTo>
                    <a:pt x="9543" y="7196"/>
                  </a:lnTo>
                  <a:lnTo>
                    <a:pt x="9639" y="6967"/>
                  </a:lnTo>
                  <a:lnTo>
                    <a:pt x="9734" y="6757"/>
                  </a:lnTo>
                  <a:lnTo>
                    <a:pt x="9811" y="6509"/>
                  </a:lnTo>
                  <a:lnTo>
                    <a:pt x="9868" y="6280"/>
                  </a:lnTo>
                  <a:lnTo>
                    <a:pt x="9925" y="6032"/>
                  </a:lnTo>
                  <a:lnTo>
                    <a:pt x="9982" y="5784"/>
                  </a:lnTo>
                  <a:lnTo>
                    <a:pt x="10001" y="5536"/>
                  </a:lnTo>
                  <a:lnTo>
                    <a:pt x="10020" y="5288"/>
                  </a:lnTo>
                  <a:lnTo>
                    <a:pt x="10040" y="5020"/>
                  </a:lnTo>
                  <a:lnTo>
                    <a:pt x="10020" y="4772"/>
                  </a:lnTo>
                  <a:lnTo>
                    <a:pt x="10001" y="4505"/>
                  </a:lnTo>
                  <a:lnTo>
                    <a:pt x="9982" y="4257"/>
                  </a:lnTo>
                  <a:lnTo>
                    <a:pt x="9925" y="4009"/>
                  </a:lnTo>
                  <a:lnTo>
                    <a:pt x="9868" y="3761"/>
                  </a:lnTo>
                  <a:lnTo>
                    <a:pt x="9811" y="3532"/>
                  </a:lnTo>
                  <a:lnTo>
                    <a:pt x="9734" y="3303"/>
                  </a:lnTo>
                  <a:lnTo>
                    <a:pt x="9639" y="3073"/>
                  </a:lnTo>
                  <a:lnTo>
                    <a:pt x="9543" y="2844"/>
                  </a:lnTo>
                  <a:lnTo>
                    <a:pt x="9429" y="2634"/>
                  </a:lnTo>
                  <a:lnTo>
                    <a:pt x="9314" y="2425"/>
                  </a:lnTo>
                  <a:lnTo>
                    <a:pt x="9181" y="2215"/>
                  </a:lnTo>
                  <a:lnTo>
                    <a:pt x="9028" y="2024"/>
                  </a:lnTo>
                  <a:lnTo>
                    <a:pt x="8894" y="1833"/>
                  </a:lnTo>
                  <a:lnTo>
                    <a:pt x="8723" y="1642"/>
                  </a:lnTo>
                  <a:lnTo>
                    <a:pt x="8570" y="1470"/>
                  </a:lnTo>
                  <a:lnTo>
                    <a:pt x="8398" y="1298"/>
                  </a:lnTo>
                  <a:lnTo>
                    <a:pt x="8207" y="1146"/>
                  </a:lnTo>
                  <a:lnTo>
                    <a:pt x="8016" y="993"/>
                  </a:lnTo>
                  <a:lnTo>
                    <a:pt x="7826" y="859"/>
                  </a:lnTo>
                  <a:lnTo>
                    <a:pt x="7616" y="726"/>
                  </a:lnTo>
                  <a:lnTo>
                    <a:pt x="7406" y="611"/>
                  </a:lnTo>
                  <a:lnTo>
                    <a:pt x="7196" y="497"/>
                  </a:lnTo>
                  <a:lnTo>
                    <a:pt x="6967" y="401"/>
                  </a:lnTo>
                  <a:lnTo>
                    <a:pt x="6738" y="306"/>
                  </a:lnTo>
                  <a:lnTo>
                    <a:pt x="6509" y="230"/>
                  </a:lnTo>
                  <a:lnTo>
                    <a:pt x="6280" y="153"/>
                  </a:lnTo>
                  <a:lnTo>
                    <a:pt x="6031" y="96"/>
                  </a:lnTo>
                  <a:lnTo>
                    <a:pt x="5783" y="58"/>
                  </a:lnTo>
                  <a:lnTo>
                    <a:pt x="5535" y="39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3"/>
            <p:cNvSpPr/>
            <p:nvPr/>
          </p:nvSpPr>
          <p:spPr>
            <a:xfrm>
              <a:off x="4592984" y="3016445"/>
              <a:ext cx="306879" cy="306879"/>
            </a:xfrm>
            <a:custGeom>
              <a:avLst/>
              <a:gdLst/>
              <a:ahLst/>
              <a:cxnLst/>
              <a:rect l="l" t="t" r="r" b="b"/>
              <a:pathLst>
                <a:path w="8819" h="8819" extrusionOk="0">
                  <a:moveTo>
                    <a:pt x="4181" y="0"/>
                  </a:moveTo>
                  <a:lnTo>
                    <a:pt x="3952" y="19"/>
                  </a:lnTo>
                  <a:lnTo>
                    <a:pt x="3513" y="96"/>
                  </a:lnTo>
                  <a:lnTo>
                    <a:pt x="3093" y="210"/>
                  </a:lnTo>
                  <a:lnTo>
                    <a:pt x="2692" y="344"/>
                  </a:lnTo>
                  <a:lnTo>
                    <a:pt x="2310" y="535"/>
                  </a:lnTo>
                  <a:lnTo>
                    <a:pt x="1948" y="764"/>
                  </a:lnTo>
                  <a:lnTo>
                    <a:pt x="1604" y="1012"/>
                  </a:lnTo>
                  <a:lnTo>
                    <a:pt x="1280" y="1298"/>
                  </a:lnTo>
                  <a:lnTo>
                    <a:pt x="1012" y="1604"/>
                  </a:lnTo>
                  <a:lnTo>
                    <a:pt x="745" y="1947"/>
                  </a:lnTo>
                  <a:lnTo>
                    <a:pt x="535" y="2310"/>
                  </a:lnTo>
                  <a:lnTo>
                    <a:pt x="344" y="2692"/>
                  </a:lnTo>
                  <a:lnTo>
                    <a:pt x="192" y="3092"/>
                  </a:lnTo>
                  <a:lnTo>
                    <a:pt x="96" y="3531"/>
                  </a:lnTo>
                  <a:lnTo>
                    <a:pt x="20" y="3970"/>
                  </a:lnTo>
                  <a:lnTo>
                    <a:pt x="1" y="4180"/>
                  </a:lnTo>
                  <a:lnTo>
                    <a:pt x="1" y="4409"/>
                  </a:lnTo>
                  <a:lnTo>
                    <a:pt x="1" y="4638"/>
                  </a:lnTo>
                  <a:lnTo>
                    <a:pt x="20" y="4867"/>
                  </a:lnTo>
                  <a:lnTo>
                    <a:pt x="96" y="5306"/>
                  </a:lnTo>
                  <a:lnTo>
                    <a:pt x="192" y="5726"/>
                  </a:lnTo>
                  <a:lnTo>
                    <a:pt x="344" y="6127"/>
                  </a:lnTo>
                  <a:lnTo>
                    <a:pt x="535" y="6509"/>
                  </a:lnTo>
                  <a:lnTo>
                    <a:pt x="745" y="6871"/>
                  </a:lnTo>
                  <a:lnTo>
                    <a:pt x="1012" y="7215"/>
                  </a:lnTo>
                  <a:lnTo>
                    <a:pt x="1280" y="7520"/>
                  </a:lnTo>
                  <a:lnTo>
                    <a:pt x="1604" y="7807"/>
                  </a:lnTo>
                  <a:lnTo>
                    <a:pt x="1948" y="8074"/>
                  </a:lnTo>
                  <a:lnTo>
                    <a:pt x="2310" y="8284"/>
                  </a:lnTo>
                  <a:lnTo>
                    <a:pt x="2692" y="8475"/>
                  </a:lnTo>
                  <a:lnTo>
                    <a:pt x="3093" y="8627"/>
                  </a:lnTo>
                  <a:lnTo>
                    <a:pt x="3513" y="8723"/>
                  </a:lnTo>
                  <a:lnTo>
                    <a:pt x="3952" y="8799"/>
                  </a:lnTo>
                  <a:lnTo>
                    <a:pt x="4181" y="8818"/>
                  </a:lnTo>
                  <a:lnTo>
                    <a:pt x="4639" y="8818"/>
                  </a:lnTo>
                  <a:lnTo>
                    <a:pt x="4849" y="8799"/>
                  </a:lnTo>
                  <a:lnTo>
                    <a:pt x="5288" y="8723"/>
                  </a:lnTo>
                  <a:lnTo>
                    <a:pt x="5708" y="8627"/>
                  </a:lnTo>
                  <a:lnTo>
                    <a:pt x="6128" y="8475"/>
                  </a:lnTo>
                  <a:lnTo>
                    <a:pt x="6509" y="8284"/>
                  </a:lnTo>
                  <a:lnTo>
                    <a:pt x="6872" y="8074"/>
                  </a:lnTo>
                  <a:lnTo>
                    <a:pt x="7216" y="7807"/>
                  </a:lnTo>
                  <a:lnTo>
                    <a:pt x="7521" y="7520"/>
                  </a:lnTo>
                  <a:lnTo>
                    <a:pt x="7807" y="7215"/>
                  </a:lnTo>
                  <a:lnTo>
                    <a:pt x="8055" y="6871"/>
                  </a:lnTo>
                  <a:lnTo>
                    <a:pt x="8284" y="6509"/>
                  </a:lnTo>
                  <a:lnTo>
                    <a:pt x="8475" y="6127"/>
                  </a:lnTo>
                  <a:lnTo>
                    <a:pt x="8609" y="5726"/>
                  </a:lnTo>
                  <a:lnTo>
                    <a:pt x="8723" y="5306"/>
                  </a:lnTo>
                  <a:lnTo>
                    <a:pt x="8800" y="4867"/>
                  </a:lnTo>
                  <a:lnTo>
                    <a:pt x="8800" y="4638"/>
                  </a:lnTo>
                  <a:lnTo>
                    <a:pt x="8819" y="4409"/>
                  </a:lnTo>
                  <a:lnTo>
                    <a:pt x="8800" y="4180"/>
                  </a:lnTo>
                  <a:lnTo>
                    <a:pt x="8800" y="3970"/>
                  </a:lnTo>
                  <a:lnTo>
                    <a:pt x="8723" y="3531"/>
                  </a:lnTo>
                  <a:lnTo>
                    <a:pt x="8609" y="3092"/>
                  </a:lnTo>
                  <a:lnTo>
                    <a:pt x="8475" y="2692"/>
                  </a:lnTo>
                  <a:lnTo>
                    <a:pt x="8284" y="2310"/>
                  </a:lnTo>
                  <a:lnTo>
                    <a:pt x="8055" y="1947"/>
                  </a:lnTo>
                  <a:lnTo>
                    <a:pt x="7807" y="1604"/>
                  </a:lnTo>
                  <a:lnTo>
                    <a:pt x="7521" y="1298"/>
                  </a:lnTo>
                  <a:lnTo>
                    <a:pt x="7216" y="1012"/>
                  </a:lnTo>
                  <a:lnTo>
                    <a:pt x="6872" y="764"/>
                  </a:lnTo>
                  <a:lnTo>
                    <a:pt x="6509" y="535"/>
                  </a:lnTo>
                  <a:lnTo>
                    <a:pt x="6128" y="344"/>
                  </a:lnTo>
                  <a:lnTo>
                    <a:pt x="5708" y="210"/>
                  </a:lnTo>
                  <a:lnTo>
                    <a:pt x="5288" y="96"/>
                  </a:lnTo>
                  <a:lnTo>
                    <a:pt x="4849" y="19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3"/>
            <p:cNvSpPr/>
            <p:nvPr/>
          </p:nvSpPr>
          <p:spPr>
            <a:xfrm>
              <a:off x="4614245" y="3037706"/>
              <a:ext cx="264357" cy="264357"/>
            </a:xfrm>
            <a:custGeom>
              <a:avLst/>
              <a:gdLst/>
              <a:ahLst/>
              <a:cxnLst/>
              <a:rect l="l" t="t" r="r" b="b"/>
              <a:pathLst>
                <a:path w="7597" h="7597" extrusionOk="0">
                  <a:moveTo>
                    <a:pt x="3799" y="0"/>
                  </a:moveTo>
                  <a:lnTo>
                    <a:pt x="3398" y="19"/>
                  </a:lnTo>
                  <a:lnTo>
                    <a:pt x="3035" y="76"/>
                  </a:lnTo>
                  <a:lnTo>
                    <a:pt x="2673" y="172"/>
                  </a:lnTo>
                  <a:lnTo>
                    <a:pt x="2310" y="305"/>
                  </a:lnTo>
                  <a:lnTo>
                    <a:pt x="1986" y="458"/>
                  </a:lnTo>
                  <a:lnTo>
                    <a:pt x="1661" y="649"/>
                  </a:lnTo>
                  <a:lnTo>
                    <a:pt x="1375" y="859"/>
                  </a:lnTo>
                  <a:lnTo>
                    <a:pt x="1108" y="1107"/>
                  </a:lnTo>
                  <a:lnTo>
                    <a:pt x="860" y="1374"/>
                  </a:lnTo>
                  <a:lnTo>
                    <a:pt x="650" y="1680"/>
                  </a:lnTo>
                  <a:lnTo>
                    <a:pt x="459" y="1985"/>
                  </a:lnTo>
                  <a:lnTo>
                    <a:pt x="287" y="2329"/>
                  </a:lnTo>
                  <a:lnTo>
                    <a:pt x="172" y="2672"/>
                  </a:lnTo>
                  <a:lnTo>
                    <a:pt x="77" y="3035"/>
                  </a:lnTo>
                  <a:lnTo>
                    <a:pt x="20" y="3417"/>
                  </a:lnTo>
                  <a:lnTo>
                    <a:pt x="1" y="3798"/>
                  </a:lnTo>
                  <a:lnTo>
                    <a:pt x="20" y="4180"/>
                  </a:lnTo>
                  <a:lnTo>
                    <a:pt x="77" y="4562"/>
                  </a:lnTo>
                  <a:lnTo>
                    <a:pt x="172" y="4924"/>
                  </a:lnTo>
                  <a:lnTo>
                    <a:pt x="287" y="5287"/>
                  </a:lnTo>
                  <a:lnTo>
                    <a:pt x="459" y="5612"/>
                  </a:lnTo>
                  <a:lnTo>
                    <a:pt x="650" y="5936"/>
                  </a:lnTo>
                  <a:lnTo>
                    <a:pt x="860" y="6222"/>
                  </a:lnTo>
                  <a:lnTo>
                    <a:pt x="1108" y="6489"/>
                  </a:lnTo>
                  <a:lnTo>
                    <a:pt x="1375" y="6738"/>
                  </a:lnTo>
                  <a:lnTo>
                    <a:pt x="1661" y="6948"/>
                  </a:lnTo>
                  <a:lnTo>
                    <a:pt x="1986" y="7138"/>
                  </a:lnTo>
                  <a:lnTo>
                    <a:pt x="2310" y="7310"/>
                  </a:lnTo>
                  <a:lnTo>
                    <a:pt x="2673" y="7425"/>
                  </a:lnTo>
                  <a:lnTo>
                    <a:pt x="3035" y="7520"/>
                  </a:lnTo>
                  <a:lnTo>
                    <a:pt x="3398" y="7577"/>
                  </a:lnTo>
                  <a:lnTo>
                    <a:pt x="3799" y="7596"/>
                  </a:lnTo>
                  <a:lnTo>
                    <a:pt x="4181" y="7577"/>
                  </a:lnTo>
                  <a:lnTo>
                    <a:pt x="4562" y="7520"/>
                  </a:lnTo>
                  <a:lnTo>
                    <a:pt x="4925" y="7425"/>
                  </a:lnTo>
                  <a:lnTo>
                    <a:pt x="5268" y="7310"/>
                  </a:lnTo>
                  <a:lnTo>
                    <a:pt x="5612" y="7138"/>
                  </a:lnTo>
                  <a:lnTo>
                    <a:pt x="5917" y="6948"/>
                  </a:lnTo>
                  <a:lnTo>
                    <a:pt x="6223" y="6738"/>
                  </a:lnTo>
                  <a:lnTo>
                    <a:pt x="6490" y="6489"/>
                  </a:lnTo>
                  <a:lnTo>
                    <a:pt x="6738" y="6222"/>
                  </a:lnTo>
                  <a:lnTo>
                    <a:pt x="6948" y="5936"/>
                  </a:lnTo>
                  <a:lnTo>
                    <a:pt x="7139" y="5612"/>
                  </a:lnTo>
                  <a:lnTo>
                    <a:pt x="7292" y="5287"/>
                  </a:lnTo>
                  <a:lnTo>
                    <a:pt x="7425" y="4924"/>
                  </a:lnTo>
                  <a:lnTo>
                    <a:pt x="7521" y="4562"/>
                  </a:lnTo>
                  <a:lnTo>
                    <a:pt x="7578" y="4180"/>
                  </a:lnTo>
                  <a:lnTo>
                    <a:pt x="7597" y="3798"/>
                  </a:lnTo>
                  <a:lnTo>
                    <a:pt x="7578" y="3417"/>
                  </a:lnTo>
                  <a:lnTo>
                    <a:pt x="7521" y="3035"/>
                  </a:lnTo>
                  <a:lnTo>
                    <a:pt x="7425" y="2672"/>
                  </a:lnTo>
                  <a:lnTo>
                    <a:pt x="7292" y="2329"/>
                  </a:lnTo>
                  <a:lnTo>
                    <a:pt x="7139" y="1985"/>
                  </a:lnTo>
                  <a:lnTo>
                    <a:pt x="6948" y="1680"/>
                  </a:lnTo>
                  <a:lnTo>
                    <a:pt x="6738" y="1374"/>
                  </a:lnTo>
                  <a:lnTo>
                    <a:pt x="6490" y="1107"/>
                  </a:lnTo>
                  <a:lnTo>
                    <a:pt x="6223" y="859"/>
                  </a:lnTo>
                  <a:lnTo>
                    <a:pt x="5917" y="649"/>
                  </a:lnTo>
                  <a:lnTo>
                    <a:pt x="5612" y="458"/>
                  </a:lnTo>
                  <a:lnTo>
                    <a:pt x="5268" y="305"/>
                  </a:lnTo>
                  <a:lnTo>
                    <a:pt x="4925" y="172"/>
                  </a:lnTo>
                  <a:lnTo>
                    <a:pt x="4562" y="76"/>
                  </a:lnTo>
                  <a:lnTo>
                    <a:pt x="4181" y="19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3"/>
            <p:cNvSpPr/>
            <p:nvPr/>
          </p:nvSpPr>
          <p:spPr>
            <a:xfrm>
              <a:off x="4636829" y="3060290"/>
              <a:ext cx="219224" cy="219189"/>
            </a:xfrm>
            <a:custGeom>
              <a:avLst/>
              <a:gdLst/>
              <a:ahLst/>
              <a:cxnLst/>
              <a:rect l="l" t="t" r="r" b="b"/>
              <a:pathLst>
                <a:path w="6300" h="6299" extrusionOk="0">
                  <a:moveTo>
                    <a:pt x="3150" y="0"/>
                  </a:moveTo>
                  <a:lnTo>
                    <a:pt x="2825" y="19"/>
                  </a:lnTo>
                  <a:lnTo>
                    <a:pt x="2501" y="57"/>
                  </a:lnTo>
                  <a:lnTo>
                    <a:pt x="2215" y="134"/>
                  </a:lnTo>
                  <a:lnTo>
                    <a:pt x="1909" y="248"/>
                  </a:lnTo>
                  <a:lnTo>
                    <a:pt x="1642" y="382"/>
                  </a:lnTo>
                  <a:lnTo>
                    <a:pt x="1375" y="534"/>
                  </a:lnTo>
                  <a:lnTo>
                    <a:pt x="1146" y="725"/>
                  </a:lnTo>
                  <a:lnTo>
                    <a:pt x="917" y="916"/>
                  </a:lnTo>
                  <a:lnTo>
                    <a:pt x="707" y="1145"/>
                  </a:lnTo>
                  <a:lnTo>
                    <a:pt x="535" y="1393"/>
                  </a:lnTo>
                  <a:lnTo>
                    <a:pt x="382" y="1641"/>
                  </a:lnTo>
                  <a:lnTo>
                    <a:pt x="249" y="1928"/>
                  </a:lnTo>
                  <a:lnTo>
                    <a:pt x="134" y="2214"/>
                  </a:lnTo>
                  <a:lnTo>
                    <a:pt x="58" y="2519"/>
                  </a:lnTo>
                  <a:lnTo>
                    <a:pt x="1" y="2825"/>
                  </a:lnTo>
                  <a:lnTo>
                    <a:pt x="1" y="3149"/>
                  </a:lnTo>
                  <a:lnTo>
                    <a:pt x="1" y="3474"/>
                  </a:lnTo>
                  <a:lnTo>
                    <a:pt x="58" y="3779"/>
                  </a:lnTo>
                  <a:lnTo>
                    <a:pt x="134" y="4085"/>
                  </a:lnTo>
                  <a:lnTo>
                    <a:pt x="249" y="4371"/>
                  </a:lnTo>
                  <a:lnTo>
                    <a:pt x="382" y="4657"/>
                  </a:lnTo>
                  <a:lnTo>
                    <a:pt x="535" y="4905"/>
                  </a:lnTo>
                  <a:lnTo>
                    <a:pt x="707" y="5153"/>
                  </a:lnTo>
                  <a:lnTo>
                    <a:pt x="917" y="5382"/>
                  </a:lnTo>
                  <a:lnTo>
                    <a:pt x="1146" y="5592"/>
                  </a:lnTo>
                  <a:lnTo>
                    <a:pt x="1375" y="5764"/>
                  </a:lnTo>
                  <a:lnTo>
                    <a:pt x="1642" y="5917"/>
                  </a:lnTo>
                  <a:lnTo>
                    <a:pt x="1909" y="6050"/>
                  </a:lnTo>
                  <a:lnTo>
                    <a:pt x="2215" y="6165"/>
                  </a:lnTo>
                  <a:lnTo>
                    <a:pt x="2501" y="6241"/>
                  </a:lnTo>
                  <a:lnTo>
                    <a:pt x="2825" y="6279"/>
                  </a:lnTo>
                  <a:lnTo>
                    <a:pt x="3150" y="6299"/>
                  </a:lnTo>
                  <a:lnTo>
                    <a:pt x="3474" y="6279"/>
                  </a:lnTo>
                  <a:lnTo>
                    <a:pt x="3780" y="6241"/>
                  </a:lnTo>
                  <a:lnTo>
                    <a:pt x="4085" y="6165"/>
                  </a:lnTo>
                  <a:lnTo>
                    <a:pt x="4371" y="6050"/>
                  </a:lnTo>
                  <a:lnTo>
                    <a:pt x="4658" y="5917"/>
                  </a:lnTo>
                  <a:lnTo>
                    <a:pt x="4906" y="5764"/>
                  </a:lnTo>
                  <a:lnTo>
                    <a:pt x="5154" y="5592"/>
                  </a:lnTo>
                  <a:lnTo>
                    <a:pt x="5383" y="5382"/>
                  </a:lnTo>
                  <a:lnTo>
                    <a:pt x="5574" y="5153"/>
                  </a:lnTo>
                  <a:lnTo>
                    <a:pt x="5765" y="4905"/>
                  </a:lnTo>
                  <a:lnTo>
                    <a:pt x="5917" y="4657"/>
                  </a:lnTo>
                  <a:lnTo>
                    <a:pt x="6051" y="4371"/>
                  </a:lnTo>
                  <a:lnTo>
                    <a:pt x="6165" y="4085"/>
                  </a:lnTo>
                  <a:lnTo>
                    <a:pt x="6242" y="3779"/>
                  </a:lnTo>
                  <a:lnTo>
                    <a:pt x="6280" y="3474"/>
                  </a:lnTo>
                  <a:lnTo>
                    <a:pt x="6299" y="3149"/>
                  </a:lnTo>
                  <a:lnTo>
                    <a:pt x="6280" y="2825"/>
                  </a:lnTo>
                  <a:lnTo>
                    <a:pt x="6242" y="2519"/>
                  </a:lnTo>
                  <a:lnTo>
                    <a:pt x="6165" y="2214"/>
                  </a:lnTo>
                  <a:lnTo>
                    <a:pt x="6051" y="1928"/>
                  </a:lnTo>
                  <a:lnTo>
                    <a:pt x="5917" y="1641"/>
                  </a:lnTo>
                  <a:lnTo>
                    <a:pt x="5765" y="1393"/>
                  </a:lnTo>
                  <a:lnTo>
                    <a:pt x="5574" y="1145"/>
                  </a:lnTo>
                  <a:lnTo>
                    <a:pt x="5383" y="916"/>
                  </a:lnTo>
                  <a:lnTo>
                    <a:pt x="5154" y="725"/>
                  </a:lnTo>
                  <a:lnTo>
                    <a:pt x="4906" y="534"/>
                  </a:lnTo>
                  <a:lnTo>
                    <a:pt x="4658" y="382"/>
                  </a:lnTo>
                  <a:lnTo>
                    <a:pt x="4371" y="248"/>
                  </a:lnTo>
                  <a:lnTo>
                    <a:pt x="4085" y="134"/>
                  </a:lnTo>
                  <a:lnTo>
                    <a:pt x="3780" y="57"/>
                  </a:lnTo>
                  <a:lnTo>
                    <a:pt x="3474" y="19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3"/>
            <p:cNvSpPr/>
            <p:nvPr/>
          </p:nvSpPr>
          <p:spPr>
            <a:xfrm>
              <a:off x="4454178" y="2883624"/>
              <a:ext cx="577847" cy="577847"/>
            </a:xfrm>
            <a:custGeom>
              <a:avLst/>
              <a:gdLst/>
              <a:ahLst/>
              <a:cxnLst/>
              <a:rect l="l" t="t" r="r" b="b"/>
              <a:pathLst>
                <a:path w="16606" h="16606" extrusionOk="0">
                  <a:moveTo>
                    <a:pt x="5307" y="1928"/>
                  </a:moveTo>
                  <a:lnTo>
                    <a:pt x="5536" y="1947"/>
                  </a:lnTo>
                  <a:lnTo>
                    <a:pt x="5746" y="1966"/>
                  </a:lnTo>
                  <a:lnTo>
                    <a:pt x="5956" y="2004"/>
                  </a:lnTo>
                  <a:lnTo>
                    <a:pt x="6166" y="2080"/>
                  </a:lnTo>
                  <a:lnTo>
                    <a:pt x="6376" y="2157"/>
                  </a:lnTo>
                  <a:lnTo>
                    <a:pt x="6567" y="2271"/>
                  </a:lnTo>
                  <a:lnTo>
                    <a:pt x="6757" y="2405"/>
                  </a:lnTo>
                  <a:lnTo>
                    <a:pt x="6929" y="2539"/>
                  </a:lnTo>
                  <a:lnTo>
                    <a:pt x="7082" y="2710"/>
                  </a:lnTo>
                  <a:lnTo>
                    <a:pt x="7235" y="2882"/>
                  </a:lnTo>
                  <a:lnTo>
                    <a:pt x="7368" y="3092"/>
                  </a:lnTo>
                  <a:lnTo>
                    <a:pt x="7483" y="3302"/>
                  </a:lnTo>
                  <a:lnTo>
                    <a:pt x="7597" y="3550"/>
                  </a:lnTo>
                  <a:lnTo>
                    <a:pt x="7674" y="3798"/>
                  </a:lnTo>
                  <a:lnTo>
                    <a:pt x="7750" y="4046"/>
                  </a:lnTo>
                  <a:lnTo>
                    <a:pt x="7788" y="4294"/>
                  </a:lnTo>
                  <a:lnTo>
                    <a:pt x="7826" y="4562"/>
                  </a:lnTo>
                  <a:lnTo>
                    <a:pt x="7845" y="4810"/>
                  </a:lnTo>
                  <a:lnTo>
                    <a:pt x="7826" y="5077"/>
                  </a:lnTo>
                  <a:lnTo>
                    <a:pt x="7807" y="5325"/>
                  </a:lnTo>
                  <a:lnTo>
                    <a:pt x="7750" y="5554"/>
                  </a:lnTo>
                  <a:lnTo>
                    <a:pt x="7674" y="5764"/>
                  </a:lnTo>
                  <a:lnTo>
                    <a:pt x="7559" y="5974"/>
                  </a:lnTo>
                  <a:lnTo>
                    <a:pt x="7425" y="6165"/>
                  </a:lnTo>
                  <a:lnTo>
                    <a:pt x="7273" y="6318"/>
                  </a:lnTo>
                  <a:lnTo>
                    <a:pt x="7082" y="6451"/>
                  </a:lnTo>
                  <a:lnTo>
                    <a:pt x="6834" y="6585"/>
                  </a:lnTo>
                  <a:lnTo>
                    <a:pt x="6586" y="6680"/>
                  </a:lnTo>
                  <a:lnTo>
                    <a:pt x="6318" y="6738"/>
                  </a:lnTo>
                  <a:lnTo>
                    <a:pt x="6070" y="6776"/>
                  </a:lnTo>
                  <a:lnTo>
                    <a:pt x="5803" y="6795"/>
                  </a:lnTo>
                  <a:lnTo>
                    <a:pt x="5536" y="6776"/>
                  </a:lnTo>
                  <a:lnTo>
                    <a:pt x="5288" y="6738"/>
                  </a:lnTo>
                  <a:lnTo>
                    <a:pt x="5040" y="6680"/>
                  </a:lnTo>
                  <a:lnTo>
                    <a:pt x="4811" y="6604"/>
                  </a:lnTo>
                  <a:lnTo>
                    <a:pt x="4582" y="6489"/>
                  </a:lnTo>
                  <a:lnTo>
                    <a:pt x="4353" y="6375"/>
                  </a:lnTo>
                  <a:lnTo>
                    <a:pt x="4143" y="6241"/>
                  </a:lnTo>
                  <a:lnTo>
                    <a:pt x="3971" y="6089"/>
                  </a:lnTo>
                  <a:lnTo>
                    <a:pt x="3799" y="5917"/>
                  </a:lnTo>
                  <a:lnTo>
                    <a:pt x="3646" y="5745"/>
                  </a:lnTo>
                  <a:lnTo>
                    <a:pt x="3513" y="5554"/>
                  </a:lnTo>
                  <a:lnTo>
                    <a:pt x="3398" y="5344"/>
                  </a:lnTo>
                  <a:lnTo>
                    <a:pt x="3322" y="5134"/>
                  </a:lnTo>
                  <a:lnTo>
                    <a:pt x="3245" y="4924"/>
                  </a:lnTo>
                  <a:lnTo>
                    <a:pt x="3188" y="4695"/>
                  </a:lnTo>
                  <a:lnTo>
                    <a:pt x="3150" y="4485"/>
                  </a:lnTo>
                  <a:lnTo>
                    <a:pt x="3131" y="4256"/>
                  </a:lnTo>
                  <a:lnTo>
                    <a:pt x="3131" y="4046"/>
                  </a:lnTo>
                  <a:lnTo>
                    <a:pt x="3150" y="3836"/>
                  </a:lnTo>
                  <a:lnTo>
                    <a:pt x="3188" y="3626"/>
                  </a:lnTo>
                  <a:lnTo>
                    <a:pt x="3265" y="3417"/>
                  </a:lnTo>
                  <a:lnTo>
                    <a:pt x="3341" y="3207"/>
                  </a:lnTo>
                  <a:lnTo>
                    <a:pt x="3436" y="3016"/>
                  </a:lnTo>
                  <a:lnTo>
                    <a:pt x="3551" y="2844"/>
                  </a:lnTo>
                  <a:lnTo>
                    <a:pt x="3704" y="2672"/>
                  </a:lnTo>
                  <a:lnTo>
                    <a:pt x="3856" y="2500"/>
                  </a:lnTo>
                  <a:lnTo>
                    <a:pt x="4047" y="2367"/>
                  </a:lnTo>
                  <a:lnTo>
                    <a:pt x="4238" y="2233"/>
                  </a:lnTo>
                  <a:lnTo>
                    <a:pt x="4448" y="2138"/>
                  </a:lnTo>
                  <a:lnTo>
                    <a:pt x="4658" y="2042"/>
                  </a:lnTo>
                  <a:lnTo>
                    <a:pt x="4868" y="1985"/>
                  </a:lnTo>
                  <a:lnTo>
                    <a:pt x="5097" y="1947"/>
                  </a:lnTo>
                  <a:lnTo>
                    <a:pt x="5307" y="1928"/>
                  </a:lnTo>
                  <a:close/>
                  <a:moveTo>
                    <a:pt x="11376" y="1966"/>
                  </a:moveTo>
                  <a:lnTo>
                    <a:pt x="11605" y="1985"/>
                  </a:lnTo>
                  <a:lnTo>
                    <a:pt x="11815" y="2023"/>
                  </a:lnTo>
                  <a:lnTo>
                    <a:pt x="12025" y="2100"/>
                  </a:lnTo>
                  <a:lnTo>
                    <a:pt x="12235" y="2176"/>
                  </a:lnTo>
                  <a:lnTo>
                    <a:pt x="12445" y="2290"/>
                  </a:lnTo>
                  <a:lnTo>
                    <a:pt x="12636" y="2405"/>
                  </a:lnTo>
                  <a:lnTo>
                    <a:pt x="12827" y="2558"/>
                  </a:lnTo>
                  <a:lnTo>
                    <a:pt x="12980" y="2729"/>
                  </a:lnTo>
                  <a:lnTo>
                    <a:pt x="13132" y="2901"/>
                  </a:lnTo>
                  <a:lnTo>
                    <a:pt x="13247" y="3092"/>
                  </a:lnTo>
                  <a:lnTo>
                    <a:pt x="13361" y="3283"/>
                  </a:lnTo>
                  <a:lnTo>
                    <a:pt x="13438" y="3493"/>
                  </a:lnTo>
                  <a:lnTo>
                    <a:pt x="13495" y="3703"/>
                  </a:lnTo>
                  <a:lnTo>
                    <a:pt x="13552" y="3913"/>
                  </a:lnTo>
                  <a:lnTo>
                    <a:pt x="13571" y="4123"/>
                  </a:lnTo>
                  <a:lnTo>
                    <a:pt x="13571" y="4352"/>
                  </a:lnTo>
                  <a:lnTo>
                    <a:pt x="13552" y="4562"/>
                  </a:lnTo>
                  <a:lnTo>
                    <a:pt x="13514" y="4791"/>
                  </a:lnTo>
                  <a:lnTo>
                    <a:pt x="13457" y="5001"/>
                  </a:lnTo>
                  <a:lnTo>
                    <a:pt x="13361" y="5211"/>
                  </a:lnTo>
                  <a:lnTo>
                    <a:pt x="13266" y="5421"/>
                  </a:lnTo>
                  <a:lnTo>
                    <a:pt x="13132" y="5611"/>
                  </a:lnTo>
                  <a:lnTo>
                    <a:pt x="12980" y="5802"/>
                  </a:lnTo>
                  <a:lnTo>
                    <a:pt x="12808" y="5974"/>
                  </a:lnTo>
                  <a:lnTo>
                    <a:pt x="12617" y="6146"/>
                  </a:lnTo>
                  <a:lnTo>
                    <a:pt x="12426" y="6318"/>
                  </a:lnTo>
                  <a:lnTo>
                    <a:pt x="12216" y="6451"/>
                  </a:lnTo>
                  <a:lnTo>
                    <a:pt x="11987" y="6585"/>
                  </a:lnTo>
                  <a:lnTo>
                    <a:pt x="11777" y="6699"/>
                  </a:lnTo>
                  <a:lnTo>
                    <a:pt x="11529" y="6795"/>
                  </a:lnTo>
                  <a:lnTo>
                    <a:pt x="11300" y="6871"/>
                  </a:lnTo>
                  <a:lnTo>
                    <a:pt x="11071" y="6928"/>
                  </a:lnTo>
                  <a:lnTo>
                    <a:pt x="10823" y="6948"/>
                  </a:lnTo>
                  <a:lnTo>
                    <a:pt x="10594" y="6948"/>
                  </a:lnTo>
                  <a:lnTo>
                    <a:pt x="10365" y="6928"/>
                  </a:lnTo>
                  <a:lnTo>
                    <a:pt x="10155" y="6871"/>
                  </a:lnTo>
                  <a:lnTo>
                    <a:pt x="9945" y="6776"/>
                  </a:lnTo>
                  <a:lnTo>
                    <a:pt x="9735" y="6661"/>
                  </a:lnTo>
                  <a:lnTo>
                    <a:pt x="9563" y="6509"/>
                  </a:lnTo>
                  <a:lnTo>
                    <a:pt x="9410" y="6318"/>
                  </a:lnTo>
                  <a:lnTo>
                    <a:pt x="9277" y="6108"/>
                  </a:lnTo>
                  <a:lnTo>
                    <a:pt x="9162" y="5898"/>
                  </a:lnTo>
                  <a:lnTo>
                    <a:pt x="9067" y="5650"/>
                  </a:lnTo>
                  <a:lnTo>
                    <a:pt x="9010" y="5401"/>
                  </a:lnTo>
                  <a:lnTo>
                    <a:pt x="8952" y="5153"/>
                  </a:lnTo>
                  <a:lnTo>
                    <a:pt x="8933" y="4886"/>
                  </a:lnTo>
                  <a:lnTo>
                    <a:pt x="8914" y="4600"/>
                  </a:lnTo>
                  <a:lnTo>
                    <a:pt x="8933" y="4333"/>
                  </a:lnTo>
                  <a:lnTo>
                    <a:pt x="8971" y="4065"/>
                  </a:lnTo>
                  <a:lnTo>
                    <a:pt x="9029" y="3817"/>
                  </a:lnTo>
                  <a:lnTo>
                    <a:pt x="9105" y="3569"/>
                  </a:lnTo>
                  <a:lnTo>
                    <a:pt x="9200" y="3321"/>
                  </a:lnTo>
                  <a:lnTo>
                    <a:pt x="9315" y="3111"/>
                  </a:lnTo>
                  <a:lnTo>
                    <a:pt x="9449" y="2901"/>
                  </a:lnTo>
                  <a:lnTo>
                    <a:pt x="9582" y="2710"/>
                  </a:lnTo>
                  <a:lnTo>
                    <a:pt x="9754" y="2558"/>
                  </a:lnTo>
                  <a:lnTo>
                    <a:pt x="9926" y="2405"/>
                  </a:lnTo>
                  <a:lnTo>
                    <a:pt x="10117" y="2290"/>
                  </a:lnTo>
                  <a:lnTo>
                    <a:pt x="10307" y="2195"/>
                  </a:lnTo>
                  <a:lnTo>
                    <a:pt x="10517" y="2100"/>
                  </a:lnTo>
                  <a:lnTo>
                    <a:pt x="10727" y="2042"/>
                  </a:lnTo>
                  <a:lnTo>
                    <a:pt x="10937" y="2004"/>
                  </a:lnTo>
                  <a:lnTo>
                    <a:pt x="11166" y="1966"/>
                  </a:lnTo>
                  <a:close/>
                  <a:moveTo>
                    <a:pt x="3551" y="7539"/>
                  </a:moveTo>
                  <a:lnTo>
                    <a:pt x="3818" y="7558"/>
                  </a:lnTo>
                  <a:lnTo>
                    <a:pt x="4085" y="7577"/>
                  </a:lnTo>
                  <a:lnTo>
                    <a:pt x="4333" y="7635"/>
                  </a:lnTo>
                  <a:lnTo>
                    <a:pt x="4601" y="7711"/>
                  </a:lnTo>
                  <a:lnTo>
                    <a:pt x="4849" y="7806"/>
                  </a:lnTo>
                  <a:lnTo>
                    <a:pt x="5097" y="7902"/>
                  </a:lnTo>
                  <a:lnTo>
                    <a:pt x="5326" y="8035"/>
                  </a:lnTo>
                  <a:lnTo>
                    <a:pt x="5536" y="8188"/>
                  </a:lnTo>
                  <a:lnTo>
                    <a:pt x="5727" y="8341"/>
                  </a:lnTo>
                  <a:lnTo>
                    <a:pt x="5899" y="8513"/>
                  </a:lnTo>
                  <a:lnTo>
                    <a:pt x="6051" y="8723"/>
                  </a:lnTo>
                  <a:lnTo>
                    <a:pt x="6166" y="8913"/>
                  </a:lnTo>
                  <a:lnTo>
                    <a:pt x="6261" y="9142"/>
                  </a:lnTo>
                  <a:lnTo>
                    <a:pt x="6299" y="9371"/>
                  </a:lnTo>
                  <a:lnTo>
                    <a:pt x="6318" y="9601"/>
                  </a:lnTo>
                  <a:lnTo>
                    <a:pt x="6318" y="9810"/>
                  </a:lnTo>
                  <a:lnTo>
                    <a:pt x="6261" y="10040"/>
                  </a:lnTo>
                  <a:lnTo>
                    <a:pt x="6185" y="10269"/>
                  </a:lnTo>
                  <a:lnTo>
                    <a:pt x="6089" y="10478"/>
                  </a:lnTo>
                  <a:lnTo>
                    <a:pt x="5975" y="10688"/>
                  </a:lnTo>
                  <a:lnTo>
                    <a:pt x="5822" y="10879"/>
                  </a:lnTo>
                  <a:lnTo>
                    <a:pt x="5669" y="11070"/>
                  </a:lnTo>
                  <a:lnTo>
                    <a:pt x="5498" y="11242"/>
                  </a:lnTo>
                  <a:lnTo>
                    <a:pt x="5307" y="11414"/>
                  </a:lnTo>
                  <a:lnTo>
                    <a:pt x="5097" y="11566"/>
                  </a:lnTo>
                  <a:lnTo>
                    <a:pt x="4887" y="11700"/>
                  </a:lnTo>
                  <a:lnTo>
                    <a:pt x="4658" y="11834"/>
                  </a:lnTo>
                  <a:lnTo>
                    <a:pt x="4448" y="11929"/>
                  </a:lnTo>
                  <a:lnTo>
                    <a:pt x="4219" y="12005"/>
                  </a:lnTo>
                  <a:lnTo>
                    <a:pt x="3990" y="12063"/>
                  </a:lnTo>
                  <a:lnTo>
                    <a:pt x="3761" y="12101"/>
                  </a:lnTo>
                  <a:lnTo>
                    <a:pt x="3532" y="12120"/>
                  </a:lnTo>
                  <a:lnTo>
                    <a:pt x="3303" y="12101"/>
                  </a:lnTo>
                  <a:lnTo>
                    <a:pt x="3093" y="12082"/>
                  </a:lnTo>
                  <a:lnTo>
                    <a:pt x="2883" y="12024"/>
                  </a:lnTo>
                  <a:lnTo>
                    <a:pt x="2673" y="11948"/>
                  </a:lnTo>
                  <a:lnTo>
                    <a:pt x="2463" y="11872"/>
                  </a:lnTo>
                  <a:lnTo>
                    <a:pt x="2272" y="11757"/>
                  </a:lnTo>
                  <a:lnTo>
                    <a:pt x="2100" y="11624"/>
                  </a:lnTo>
                  <a:lnTo>
                    <a:pt x="1929" y="11490"/>
                  </a:lnTo>
                  <a:lnTo>
                    <a:pt x="1776" y="11318"/>
                  </a:lnTo>
                  <a:lnTo>
                    <a:pt x="1642" y="11147"/>
                  </a:lnTo>
                  <a:lnTo>
                    <a:pt x="1528" y="10956"/>
                  </a:lnTo>
                  <a:lnTo>
                    <a:pt x="1413" y="10746"/>
                  </a:lnTo>
                  <a:lnTo>
                    <a:pt x="1337" y="10517"/>
                  </a:lnTo>
                  <a:lnTo>
                    <a:pt x="1280" y="10307"/>
                  </a:lnTo>
                  <a:lnTo>
                    <a:pt x="1241" y="10078"/>
                  </a:lnTo>
                  <a:lnTo>
                    <a:pt x="1222" y="9849"/>
                  </a:lnTo>
                  <a:lnTo>
                    <a:pt x="1241" y="9620"/>
                  </a:lnTo>
                  <a:lnTo>
                    <a:pt x="1280" y="9410"/>
                  </a:lnTo>
                  <a:lnTo>
                    <a:pt x="1318" y="9181"/>
                  </a:lnTo>
                  <a:lnTo>
                    <a:pt x="1394" y="8990"/>
                  </a:lnTo>
                  <a:lnTo>
                    <a:pt x="1490" y="8780"/>
                  </a:lnTo>
                  <a:lnTo>
                    <a:pt x="1604" y="8589"/>
                  </a:lnTo>
                  <a:lnTo>
                    <a:pt x="1719" y="8417"/>
                  </a:lnTo>
                  <a:lnTo>
                    <a:pt x="1871" y="8245"/>
                  </a:lnTo>
                  <a:lnTo>
                    <a:pt x="2024" y="8093"/>
                  </a:lnTo>
                  <a:lnTo>
                    <a:pt x="2215" y="7959"/>
                  </a:lnTo>
                  <a:lnTo>
                    <a:pt x="2406" y="7825"/>
                  </a:lnTo>
                  <a:lnTo>
                    <a:pt x="2597" y="7730"/>
                  </a:lnTo>
                  <a:lnTo>
                    <a:pt x="2826" y="7654"/>
                  </a:lnTo>
                  <a:lnTo>
                    <a:pt x="3055" y="7596"/>
                  </a:lnTo>
                  <a:lnTo>
                    <a:pt x="3303" y="7558"/>
                  </a:lnTo>
                  <a:lnTo>
                    <a:pt x="3551" y="7539"/>
                  </a:lnTo>
                  <a:close/>
                  <a:moveTo>
                    <a:pt x="13056" y="7596"/>
                  </a:moveTo>
                  <a:lnTo>
                    <a:pt x="13323" y="7616"/>
                  </a:lnTo>
                  <a:lnTo>
                    <a:pt x="13571" y="7654"/>
                  </a:lnTo>
                  <a:lnTo>
                    <a:pt x="13800" y="7711"/>
                  </a:lnTo>
                  <a:lnTo>
                    <a:pt x="14010" y="7806"/>
                  </a:lnTo>
                  <a:lnTo>
                    <a:pt x="14220" y="7902"/>
                  </a:lnTo>
                  <a:lnTo>
                    <a:pt x="14411" y="8016"/>
                  </a:lnTo>
                  <a:lnTo>
                    <a:pt x="14583" y="8169"/>
                  </a:lnTo>
                  <a:lnTo>
                    <a:pt x="14755" y="8322"/>
                  </a:lnTo>
                  <a:lnTo>
                    <a:pt x="14888" y="8494"/>
                  </a:lnTo>
                  <a:lnTo>
                    <a:pt x="15022" y="8665"/>
                  </a:lnTo>
                  <a:lnTo>
                    <a:pt x="15117" y="8856"/>
                  </a:lnTo>
                  <a:lnTo>
                    <a:pt x="15213" y="9066"/>
                  </a:lnTo>
                  <a:lnTo>
                    <a:pt x="15289" y="9276"/>
                  </a:lnTo>
                  <a:lnTo>
                    <a:pt x="15327" y="9486"/>
                  </a:lnTo>
                  <a:lnTo>
                    <a:pt x="15365" y="9696"/>
                  </a:lnTo>
                  <a:lnTo>
                    <a:pt x="15365" y="9925"/>
                  </a:lnTo>
                  <a:lnTo>
                    <a:pt x="15346" y="10154"/>
                  </a:lnTo>
                  <a:lnTo>
                    <a:pt x="15308" y="10383"/>
                  </a:lnTo>
                  <a:lnTo>
                    <a:pt x="15251" y="10612"/>
                  </a:lnTo>
                  <a:lnTo>
                    <a:pt x="15174" y="10822"/>
                  </a:lnTo>
                  <a:lnTo>
                    <a:pt x="15060" y="11032"/>
                  </a:lnTo>
                  <a:lnTo>
                    <a:pt x="14945" y="11223"/>
                  </a:lnTo>
                  <a:lnTo>
                    <a:pt x="14793" y="11395"/>
                  </a:lnTo>
                  <a:lnTo>
                    <a:pt x="14640" y="11547"/>
                  </a:lnTo>
                  <a:lnTo>
                    <a:pt x="14468" y="11700"/>
                  </a:lnTo>
                  <a:lnTo>
                    <a:pt x="14297" y="11815"/>
                  </a:lnTo>
                  <a:lnTo>
                    <a:pt x="14106" y="11929"/>
                  </a:lnTo>
                  <a:lnTo>
                    <a:pt x="13896" y="12024"/>
                  </a:lnTo>
                  <a:lnTo>
                    <a:pt x="13705" y="12082"/>
                  </a:lnTo>
                  <a:lnTo>
                    <a:pt x="13476" y="12139"/>
                  </a:lnTo>
                  <a:lnTo>
                    <a:pt x="13266" y="12158"/>
                  </a:lnTo>
                  <a:lnTo>
                    <a:pt x="13037" y="12177"/>
                  </a:lnTo>
                  <a:lnTo>
                    <a:pt x="12808" y="12158"/>
                  </a:lnTo>
                  <a:lnTo>
                    <a:pt x="12579" y="12120"/>
                  </a:lnTo>
                  <a:lnTo>
                    <a:pt x="12350" y="12063"/>
                  </a:lnTo>
                  <a:lnTo>
                    <a:pt x="12140" y="11967"/>
                  </a:lnTo>
                  <a:lnTo>
                    <a:pt x="11911" y="11872"/>
                  </a:lnTo>
                  <a:lnTo>
                    <a:pt x="11682" y="11738"/>
                  </a:lnTo>
                  <a:lnTo>
                    <a:pt x="11472" y="11586"/>
                  </a:lnTo>
                  <a:lnTo>
                    <a:pt x="11262" y="11433"/>
                  </a:lnTo>
                  <a:lnTo>
                    <a:pt x="11071" y="11261"/>
                  </a:lnTo>
                  <a:lnTo>
                    <a:pt x="10880" y="11070"/>
                  </a:lnTo>
                  <a:lnTo>
                    <a:pt x="10708" y="10860"/>
                  </a:lnTo>
                  <a:lnTo>
                    <a:pt x="10556" y="10650"/>
                  </a:lnTo>
                  <a:lnTo>
                    <a:pt x="10441" y="10440"/>
                  </a:lnTo>
                  <a:lnTo>
                    <a:pt x="10327" y="10211"/>
                  </a:lnTo>
                  <a:lnTo>
                    <a:pt x="10250" y="9982"/>
                  </a:lnTo>
                  <a:lnTo>
                    <a:pt x="10193" y="9753"/>
                  </a:lnTo>
                  <a:lnTo>
                    <a:pt x="10193" y="9524"/>
                  </a:lnTo>
                  <a:lnTo>
                    <a:pt x="10212" y="9295"/>
                  </a:lnTo>
                  <a:lnTo>
                    <a:pt x="10250" y="9066"/>
                  </a:lnTo>
                  <a:lnTo>
                    <a:pt x="10346" y="8856"/>
                  </a:lnTo>
                  <a:lnTo>
                    <a:pt x="10479" y="8646"/>
                  </a:lnTo>
                  <a:lnTo>
                    <a:pt x="10632" y="8474"/>
                  </a:lnTo>
                  <a:lnTo>
                    <a:pt x="10804" y="8303"/>
                  </a:lnTo>
                  <a:lnTo>
                    <a:pt x="11014" y="8150"/>
                  </a:lnTo>
                  <a:lnTo>
                    <a:pt x="11243" y="8016"/>
                  </a:lnTo>
                  <a:lnTo>
                    <a:pt x="11472" y="7883"/>
                  </a:lnTo>
                  <a:lnTo>
                    <a:pt x="11720" y="7787"/>
                  </a:lnTo>
                  <a:lnTo>
                    <a:pt x="11987" y="7711"/>
                  </a:lnTo>
                  <a:lnTo>
                    <a:pt x="12254" y="7654"/>
                  </a:lnTo>
                  <a:lnTo>
                    <a:pt x="12521" y="7616"/>
                  </a:lnTo>
                  <a:lnTo>
                    <a:pt x="12789" y="7596"/>
                  </a:lnTo>
                  <a:close/>
                  <a:moveTo>
                    <a:pt x="8303" y="10478"/>
                  </a:moveTo>
                  <a:lnTo>
                    <a:pt x="8532" y="10498"/>
                  </a:lnTo>
                  <a:lnTo>
                    <a:pt x="8761" y="10555"/>
                  </a:lnTo>
                  <a:lnTo>
                    <a:pt x="8971" y="10650"/>
                  </a:lnTo>
                  <a:lnTo>
                    <a:pt x="9181" y="10765"/>
                  </a:lnTo>
                  <a:lnTo>
                    <a:pt x="9391" y="10898"/>
                  </a:lnTo>
                  <a:lnTo>
                    <a:pt x="9563" y="11070"/>
                  </a:lnTo>
                  <a:lnTo>
                    <a:pt x="9754" y="11242"/>
                  </a:lnTo>
                  <a:lnTo>
                    <a:pt x="9907" y="11452"/>
                  </a:lnTo>
                  <a:lnTo>
                    <a:pt x="10059" y="11662"/>
                  </a:lnTo>
                  <a:lnTo>
                    <a:pt x="10193" y="11891"/>
                  </a:lnTo>
                  <a:lnTo>
                    <a:pt x="10288" y="12120"/>
                  </a:lnTo>
                  <a:lnTo>
                    <a:pt x="10384" y="12368"/>
                  </a:lnTo>
                  <a:lnTo>
                    <a:pt x="10460" y="12616"/>
                  </a:lnTo>
                  <a:lnTo>
                    <a:pt x="10517" y="12864"/>
                  </a:lnTo>
                  <a:lnTo>
                    <a:pt x="10556" y="13112"/>
                  </a:lnTo>
                  <a:lnTo>
                    <a:pt x="10575" y="13341"/>
                  </a:lnTo>
                  <a:lnTo>
                    <a:pt x="10556" y="13570"/>
                  </a:lnTo>
                  <a:lnTo>
                    <a:pt x="10517" y="13800"/>
                  </a:lnTo>
                  <a:lnTo>
                    <a:pt x="10460" y="14029"/>
                  </a:lnTo>
                  <a:lnTo>
                    <a:pt x="10384" y="14239"/>
                  </a:lnTo>
                  <a:lnTo>
                    <a:pt x="10288" y="14429"/>
                  </a:lnTo>
                  <a:lnTo>
                    <a:pt x="10174" y="14620"/>
                  </a:lnTo>
                  <a:lnTo>
                    <a:pt x="10040" y="14792"/>
                  </a:lnTo>
                  <a:lnTo>
                    <a:pt x="9888" y="14964"/>
                  </a:lnTo>
                  <a:lnTo>
                    <a:pt x="9716" y="15097"/>
                  </a:lnTo>
                  <a:lnTo>
                    <a:pt x="9544" y="15231"/>
                  </a:lnTo>
                  <a:lnTo>
                    <a:pt x="9353" y="15346"/>
                  </a:lnTo>
                  <a:lnTo>
                    <a:pt x="9162" y="15441"/>
                  </a:lnTo>
                  <a:lnTo>
                    <a:pt x="8952" y="15517"/>
                  </a:lnTo>
                  <a:lnTo>
                    <a:pt x="8723" y="15575"/>
                  </a:lnTo>
                  <a:lnTo>
                    <a:pt x="8494" y="15613"/>
                  </a:lnTo>
                  <a:lnTo>
                    <a:pt x="8036" y="15613"/>
                  </a:lnTo>
                  <a:lnTo>
                    <a:pt x="7807" y="15575"/>
                  </a:lnTo>
                  <a:lnTo>
                    <a:pt x="7578" y="15517"/>
                  </a:lnTo>
                  <a:lnTo>
                    <a:pt x="7368" y="15441"/>
                  </a:lnTo>
                  <a:lnTo>
                    <a:pt x="7177" y="15346"/>
                  </a:lnTo>
                  <a:lnTo>
                    <a:pt x="6986" y="15212"/>
                  </a:lnTo>
                  <a:lnTo>
                    <a:pt x="6815" y="15097"/>
                  </a:lnTo>
                  <a:lnTo>
                    <a:pt x="6643" y="14945"/>
                  </a:lnTo>
                  <a:lnTo>
                    <a:pt x="6509" y="14773"/>
                  </a:lnTo>
                  <a:lnTo>
                    <a:pt x="6376" y="14601"/>
                  </a:lnTo>
                  <a:lnTo>
                    <a:pt x="6261" y="14410"/>
                  </a:lnTo>
                  <a:lnTo>
                    <a:pt x="6166" y="14200"/>
                  </a:lnTo>
                  <a:lnTo>
                    <a:pt x="6089" y="13990"/>
                  </a:lnTo>
                  <a:lnTo>
                    <a:pt x="6032" y="13780"/>
                  </a:lnTo>
                  <a:lnTo>
                    <a:pt x="5994" y="13551"/>
                  </a:lnTo>
                  <a:lnTo>
                    <a:pt x="5994" y="13322"/>
                  </a:lnTo>
                  <a:lnTo>
                    <a:pt x="6013" y="13074"/>
                  </a:lnTo>
                  <a:lnTo>
                    <a:pt x="6032" y="12826"/>
                  </a:lnTo>
                  <a:lnTo>
                    <a:pt x="6089" y="12578"/>
                  </a:lnTo>
                  <a:lnTo>
                    <a:pt x="6185" y="12349"/>
                  </a:lnTo>
                  <a:lnTo>
                    <a:pt x="6280" y="12101"/>
                  </a:lnTo>
                  <a:lnTo>
                    <a:pt x="6395" y="11872"/>
                  </a:lnTo>
                  <a:lnTo>
                    <a:pt x="6528" y="11643"/>
                  </a:lnTo>
                  <a:lnTo>
                    <a:pt x="6681" y="11433"/>
                  </a:lnTo>
                  <a:lnTo>
                    <a:pt x="6834" y="11223"/>
                  </a:lnTo>
                  <a:lnTo>
                    <a:pt x="7006" y="11051"/>
                  </a:lnTo>
                  <a:lnTo>
                    <a:pt x="7196" y="10879"/>
                  </a:lnTo>
                  <a:lnTo>
                    <a:pt x="7406" y="10746"/>
                  </a:lnTo>
                  <a:lnTo>
                    <a:pt x="7616" y="10631"/>
                  </a:lnTo>
                  <a:lnTo>
                    <a:pt x="7826" y="10555"/>
                  </a:lnTo>
                  <a:lnTo>
                    <a:pt x="8055" y="10498"/>
                  </a:lnTo>
                  <a:lnTo>
                    <a:pt x="8303" y="10478"/>
                  </a:lnTo>
                  <a:close/>
                  <a:moveTo>
                    <a:pt x="8361" y="0"/>
                  </a:moveTo>
                  <a:lnTo>
                    <a:pt x="7922" y="19"/>
                  </a:lnTo>
                  <a:lnTo>
                    <a:pt x="7502" y="38"/>
                  </a:lnTo>
                  <a:lnTo>
                    <a:pt x="7082" y="95"/>
                  </a:lnTo>
                  <a:lnTo>
                    <a:pt x="6681" y="172"/>
                  </a:lnTo>
                  <a:lnTo>
                    <a:pt x="6280" y="248"/>
                  </a:lnTo>
                  <a:lnTo>
                    <a:pt x="5879" y="363"/>
                  </a:lnTo>
                  <a:lnTo>
                    <a:pt x="5498" y="496"/>
                  </a:lnTo>
                  <a:lnTo>
                    <a:pt x="5116" y="630"/>
                  </a:lnTo>
                  <a:lnTo>
                    <a:pt x="4753" y="802"/>
                  </a:lnTo>
                  <a:lnTo>
                    <a:pt x="4391" y="993"/>
                  </a:lnTo>
                  <a:lnTo>
                    <a:pt x="4047" y="1183"/>
                  </a:lnTo>
                  <a:lnTo>
                    <a:pt x="3704" y="1393"/>
                  </a:lnTo>
                  <a:lnTo>
                    <a:pt x="3379" y="1622"/>
                  </a:lnTo>
                  <a:lnTo>
                    <a:pt x="3055" y="1871"/>
                  </a:lnTo>
                  <a:lnTo>
                    <a:pt x="2768" y="2138"/>
                  </a:lnTo>
                  <a:lnTo>
                    <a:pt x="2463" y="2405"/>
                  </a:lnTo>
                  <a:lnTo>
                    <a:pt x="2196" y="2691"/>
                  </a:lnTo>
                  <a:lnTo>
                    <a:pt x="1929" y="2997"/>
                  </a:lnTo>
                  <a:lnTo>
                    <a:pt x="1680" y="3302"/>
                  </a:lnTo>
                  <a:lnTo>
                    <a:pt x="1451" y="3626"/>
                  </a:lnTo>
                  <a:lnTo>
                    <a:pt x="1241" y="3970"/>
                  </a:lnTo>
                  <a:lnTo>
                    <a:pt x="1031" y="4314"/>
                  </a:lnTo>
                  <a:lnTo>
                    <a:pt x="841" y="4657"/>
                  </a:lnTo>
                  <a:lnTo>
                    <a:pt x="669" y="5039"/>
                  </a:lnTo>
                  <a:lnTo>
                    <a:pt x="535" y="5401"/>
                  </a:lnTo>
                  <a:lnTo>
                    <a:pt x="402" y="5783"/>
                  </a:lnTo>
                  <a:lnTo>
                    <a:pt x="287" y="6184"/>
                  </a:lnTo>
                  <a:lnTo>
                    <a:pt x="192" y="6585"/>
                  </a:lnTo>
                  <a:lnTo>
                    <a:pt x="115" y="6986"/>
                  </a:lnTo>
                  <a:lnTo>
                    <a:pt x="58" y="7406"/>
                  </a:lnTo>
                  <a:lnTo>
                    <a:pt x="20" y="7825"/>
                  </a:lnTo>
                  <a:lnTo>
                    <a:pt x="1" y="8264"/>
                  </a:lnTo>
                  <a:lnTo>
                    <a:pt x="20" y="8684"/>
                  </a:lnTo>
                  <a:lnTo>
                    <a:pt x="39" y="9104"/>
                  </a:lnTo>
                  <a:lnTo>
                    <a:pt x="96" y="9524"/>
                  </a:lnTo>
                  <a:lnTo>
                    <a:pt x="173" y="9925"/>
                  </a:lnTo>
                  <a:lnTo>
                    <a:pt x="249" y="10326"/>
                  </a:lnTo>
                  <a:lnTo>
                    <a:pt x="363" y="10727"/>
                  </a:lnTo>
                  <a:lnTo>
                    <a:pt x="497" y="11108"/>
                  </a:lnTo>
                  <a:lnTo>
                    <a:pt x="650" y="11490"/>
                  </a:lnTo>
                  <a:lnTo>
                    <a:pt x="802" y="11853"/>
                  </a:lnTo>
                  <a:lnTo>
                    <a:pt x="993" y="12215"/>
                  </a:lnTo>
                  <a:lnTo>
                    <a:pt x="1184" y="12578"/>
                  </a:lnTo>
                  <a:lnTo>
                    <a:pt x="1394" y="12902"/>
                  </a:lnTo>
                  <a:lnTo>
                    <a:pt x="1623" y="13227"/>
                  </a:lnTo>
                  <a:lnTo>
                    <a:pt x="1871" y="13551"/>
                  </a:lnTo>
                  <a:lnTo>
                    <a:pt x="2138" y="13857"/>
                  </a:lnTo>
                  <a:lnTo>
                    <a:pt x="2406" y="14143"/>
                  </a:lnTo>
                  <a:lnTo>
                    <a:pt x="2692" y="14410"/>
                  </a:lnTo>
                  <a:lnTo>
                    <a:pt x="2997" y="14678"/>
                  </a:lnTo>
                  <a:lnTo>
                    <a:pt x="3303" y="14926"/>
                  </a:lnTo>
                  <a:lnTo>
                    <a:pt x="3627" y="15155"/>
                  </a:lnTo>
                  <a:lnTo>
                    <a:pt x="3971" y="15384"/>
                  </a:lnTo>
                  <a:lnTo>
                    <a:pt x="4314" y="15575"/>
                  </a:lnTo>
                  <a:lnTo>
                    <a:pt x="4658" y="15765"/>
                  </a:lnTo>
                  <a:lnTo>
                    <a:pt x="5040" y="15937"/>
                  </a:lnTo>
                  <a:lnTo>
                    <a:pt x="5402" y="16090"/>
                  </a:lnTo>
                  <a:lnTo>
                    <a:pt x="5803" y="16224"/>
                  </a:lnTo>
                  <a:lnTo>
                    <a:pt x="6185" y="16338"/>
                  </a:lnTo>
                  <a:lnTo>
                    <a:pt x="6586" y="16433"/>
                  </a:lnTo>
                  <a:lnTo>
                    <a:pt x="7006" y="16510"/>
                  </a:lnTo>
                  <a:lnTo>
                    <a:pt x="7406" y="16567"/>
                  </a:lnTo>
                  <a:lnTo>
                    <a:pt x="7826" y="16586"/>
                  </a:lnTo>
                  <a:lnTo>
                    <a:pt x="8265" y="16605"/>
                  </a:lnTo>
                  <a:lnTo>
                    <a:pt x="8685" y="16605"/>
                  </a:lnTo>
                  <a:lnTo>
                    <a:pt x="9105" y="16567"/>
                  </a:lnTo>
                  <a:lnTo>
                    <a:pt x="9525" y="16510"/>
                  </a:lnTo>
                  <a:lnTo>
                    <a:pt x="9926" y="16453"/>
                  </a:lnTo>
                  <a:lnTo>
                    <a:pt x="10346" y="16357"/>
                  </a:lnTo>
                  <a:lnTo>
                    <a:pt x="10727" y="16243"/>
                  </a:lnTo>
                  <a:lnTo>
                    <a:pt x="11109" y="16109"/>
                  </a:lnTo>
                  <a:lnTo>
                    <a:pt x="11491" y="15975"/>
                  </a:lnTo>
                  <a:lnTo>
                    <a:pt x="11873" y="15804"/>
                  </a:lnTo>
                  <a:lnTo>
                    <a:pt x="12216" y="15632"/>
                  </a:lnTo>
                  <a:lnTo>
                    <a:pt x="12579" y="15422"/>
                  </a:lnTo>
                  <a:lnTo>
                    <a:pt x="12903" y="15212"/>
                  </a:lnTo>
                  <a:lnTo>
                    <a:pt x="13228" y="14983"/>
                  </a:lnTo>
                  <a:lnTo>
                    <a:pt x="13552" y="14735"/>
                  </a:lnTo>
                  <a:lnTo>
                    <a:pt x="13858" y="14487"/>
                  </a:lnTo>
                  <a:lnTo>
                    <a:pt x="14144" y="14200"/>
                  </a:lnTo>
                  <a:lnTo>
                    <a:pt x="14411" y="13914"/>
                  </a:lnTo>
                  <a:lnTo>
                    <a:pt x="14678" y="13628"/>
                  </a:lnTo>
                  <a:lnTo>
                    <a:pt x="14926" y="13303"/>
                  </a:lnTo>
                  <a:lnTo>
                    <a:pt x="15155" y="12979"/>
                  </a:lnTo>
                  <a:lnTo>
                    <a:pt x="15384" y="12654"/>
                  </a:lnTo>
                  <a:lnTo>
                    <a:pt x="15575" y="12311"/>
                  </a:lnTo>
                  <a:lnTo>
                    <a:pt x="15766" y="11948"/>
                  </a:lnTo>
                  <a:lnTo>
                    <a:pt x="15938" y="11586"/>
                  </a:lnTo>
                  <a:lnTo>
                    <a:pt x="16091" y="11204"/>
                  </a:lnTo>
                  <a:lnTo>
                    <a:pt x="16224" y="10822"/>
                  </a:lnTo>
                  <a:lnTo>
                    <a:pt x="16339" y="10421"/>
                  </a:lnTo>
                  <a:lnTo>
                    <a:pt x="16434" y="10020"/>
                  </a:lnTo>
                  <a:lnTo>
                    <a:pt x="16511" y="9620"/>
                  </a:lnTo>
                  <a:lnTo>
                    <a:pt x="16568" y="9200"/>
                  </a:lnTo>
                  <a:lnTo>
                    <a:pt x="16587" y="8780"/>
                  </a:lnTo>
                  <a:lnTo>
                    <a:pt x="16606" y="8360"/>
                  </a:lnTo>
                  <a:lnTo>
                    <a:pt x="16606" y="7921"/>
                  </a:lnTo>
                  <a:lnTo>
                    <a:pt x="16568" y="7501"/>
                  </a:lnTo>
                  <a:lnTo>
                    <a:pt x="16511" y="7081"/>
                  </a:lnTo>
                  <a:lnTo>
                    <a:pt x="16453" y="6680"/>
                  </a:lnTo>
                  <a:lnTo>
                    <a:pt x="16358" y="6279"/>
                  </a:lnTo>
                  <a:lnTo>
                    <a:pt x="16243" y="5879"/>
                  </a:lnTo>
                  <a:lnTo>
                    <a:pt x="16129" y="5497"/>
                  </a:lnTo>
                  <a:lnTo>
                    <a:pt x="15976" y="5115"/>
                  </a:lnTo>
                  <a:lnTo>
                    <a:pt x="15804" y="4753"/>
                  </a:lnTo>
                  <a:lnTo>
                    <a:pt x="15633" y="4390"/>
                  </a:lnTo>
                  <a:lnTo>
                    <a:pt x="15423" y="4046"/>
                  </a:lnTo>
                  <a:lnTo>
                    <a:pt x="15213" y="3703"/>
                  </a:lnTo>
                  <a:lnTo>
                    <a:pt x="14984" y="3378"/>
                  </a:lnTo>
                  <a:lnTo>
                    <a:pt x="14736" y="3054"/>
                  </a:lnTo>
                  <a:lnTo>
                    <a:pt x="14487" y="2768"/>
                  </a:lnTo>
                  <a:lnTo>
                    <a:pt x="14201" y="2462"/>
                  </a:lnTo>
                  <a:lnTo>
                    <a:pt x="13915" y="2195"/>
                  </a:lnTo>
                  <a:lnTo>
                    <a:pt x="13628" y="1928"/>
                  </a:lnTo>
                  <a:lnTo>
                    <a:pt x="13304" y="1680"/>
                  </a:lnTo>
                  <a:lnTo>
                    <a:pt x="12980" y="1451"/>
                  </a:lnTo>
                  <a:lnTo>
                    <a:pt x="12655" y="1222"/>
                  </a:lnTo>
                  <a:lnTo>
                    <a:pt x="12312" y="1031"/>
                  </a:lnTo>
                  <a:lnTo>
                    <a:pt x="11949" y="840"/>
                  </a:lnTo>
                  <a:lnTo>
                    <a:pt x="11586" y="668"/>
                  </a:lnTo>
                  <a:lnTo>
                    <a:pt x="11205" y="515"/>
                  </a:lnTo>
                  <a:lnTo>
                    <a:pt x="10823" y="401"/>
                  </a:lnTo>
                  <a:lnTo>
                    <a:pt x="10422" y="286"/>
                  </a:lnTo>
                  <a:lnTo>
                    <a:pt x="10021" y="191"/>
                  </a:lnTo>
                  <a:lnTo>
                    <a:pt x="9620" y="115"/>
                  </a:lnTo>
                  <a:lnTo>
                    <a:pt x="9200" y="57"/>
                  </a:lnTo>
                  <a:lnTo>
                    <a:pt x="8781" y="19"/>
                  </a:lnTo>
                  <a:lnTo>
                    <a:pt x="83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3"/>
            <p:cNvSpPr/>
            <p:nvPr/>
          </p:nvSpPr>
          <p:spPr>
            <a:xfrm>
              <a:off x="4701238" y="3126022"/>
              <a:ext cx="90369" cy="90369"/>
            </a:xfrm>
            <a:custGeom>
              <a:avLst/>
              <a:gdLst/>
              <a:ahLst/>
              <a:cxnLst/>
              <a:rect l="l" t="t" r="r" b="b"/>
              <a:pathLst>
                <a:path w="2597" h="2597" extrusionOk="0">
                  <a:moveTo>
                    <a:pt x="1299" y="1"/>
                  </a:moveTo>
                  <a:lnTo>
                    <a:pt x="1165" y="20"/>
                  </a:lnTo>
                  <a:lnTo>
                    <a:pt x="1032" y="39"/>
                  </a:lnTo>
                  <a:lnTo>
                    <a:pt x="917" y="58"/>
                  </a:lnTo>
                  <a:lnTo>
                    <a:pt x="803" y="115"/>
                  </a:lnTo>
                  <a:lnTo>
                    <a:pt x="688" y="172"/>
                  </a:lnTo>
                  <a:lnTo>
                    <a:pt x="574" y="230"/>
                  </a:lnTo>
                  <a:lnTo>
                    <a:pt x="478" y="306"/>
                  </a:lnTo>
                  <a:lnTo>
                    <a:pt x="383" y="382"/>
                  </a:lnTo>
                  <a:lnTo>
                    <a:pt x="306" y="478"/>
                  </a:lnTo>
                  <a:lnTo>
                    <a:pt x="230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58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98"/>
                  </a:lnTo>
                  <a:lnTo>
                    <a:pt x="1" y="1432"/>
                  </a:lnTo>
                  <a:lnTo>
                    <a:pt x="20" y="1566"/>
                  </a:lnTo>
                  <a:lnTo>
                    <a:pt x="58" y="1680"/>
                  </a:lnTo>
                  <a:lnTo>
                    <a:pt x="96" y="1814"/>
                  </a:lnTo>
                  <a:lnTo>
                    <a:pt x="154" y="1928"/>
                  </a:lnTo>
                  <a:lnTo>
                    <a:pt x="211" y="2024"/>
                  </a:lnTo>
                  <a:lnTo>
                    <a:pt x="287" y="2119"/>
                  </a:lnTo>
                  <a:lnTo>
                    <a:pt x="364" y="2215"/>
                  </a:lnTo>
                  <a:lnTo>
                    <a:pt x="459" y="2310"/>
                  </a:lnTo>
                  <a:lnTo>
                    <a:pt x="554" y="2386"/>
                  </a:lnTo>
                  <a:lnTo>
                    <a:pt x="669" y="2444"/>
                  </a:lnTo>
                  <a:lnTo>
                    <a:pt x="783" y="2501"/>
                  </a:lnTo>
                  <a:lnTo>
                    <a:pt x="898" y="2539"/>
                  </a:lnTo>
                  <a:lnTo>
                    <a:pt x="1032" y="2577"/>
                  </a:lnTo>
                  <a:lnTo>
                    <a:pt x="1146" y="2596"/>
                  </a:lnTo>
                  <a:lnTo>
                    <a:pt x="1413" y="2596"/>
                  </a:lnTo>
                  <a:lnTo>
                    <a:pt x="1547" y="2577"/>
                  </a:lnTo>
                  <a:lnTo>
                    <a:pt x="1681" y="2558"/>
                  </a:lnTo>
                  <a:lnTo>
                    <a:pt x="1795" y="2501"/>
                  </a:lnTo>
                  <a:lnTo>
                    <a:pt x="1910" y="2444"/>
                  </a:lnTo>
                  <a:lnTo>
                    <a:pt x="2005" y="2386"/>
                  </a:lnTo>
                  <a:lnTo>
                    <a:pt x="2120" y="2310"/>
                  </a:lnTo>
                  <a:lnTo>
                    <a:pt x="2215" y="2234"/>
                  </a:lnTo>
                  <a:lnTo>
                    <a:pt x="2291" y="2138"/>
                  </a:lnTo>
                  <a:lnTo>
                    <a:pt x="2368" y="2043"/>
                  </a:lnTo>
                  <a:lnTo>
                    <a:pt x="2425" y="1928"/>
                  </a:lnTo>
                  <a:lnTo>
                    <a:pt x="2482" y="1814"/>
                  </a:lnTo>
                  <a:lnTo>
                    <a:pt x="2539" y="1699"/>
                  </a:lnTo>
                  <a:lnTo>
                    <a:pt x="2559" y="1585"/>
                  </a:lnTo>
                  <a:lnTo>
                    <a:pt x="2578" y="1451"/>
                  </a:lnTo>
                  <a:lnTo>
                    <a:pt x="2597" y="1318"/>
                  </a:lnTo>
                  <a:lnTo>
                    <a:pt x="2578" y="1184"/>
                  </a:lnTo>
                  <a:lnTo>
                    <a:pt x="2559" y="1050"/>
                  </a:lnTo>
                  <a:lnTo>
                    <a:pt x="2539" y="936"/>
                  </a:lnTo>
                  <a:lnTo>
                    <a:pt x="2501" y="802"/>
                  </a:lnTo>
                  <a:lnTo>
                    <a:pt x="2444" y="688"/>
                  </a:lnTo>
                  <a:lnTo>
                    <a:pt x="2368" y="592"/>
                  </a:lnTo>
                  <a:lnTo>
                    <a:pt x="2310" y="497"/>
                  </a:lnTo>
                  <a:lnTo>
                    <a:pt x="2215" y="401"/>
                  </a:lnTo>
                  <a:lnTo>
                    <a:pt x="2120" y="306"/>
                  </a:lnTo>
                  <a:lnTo>
                    <a:pt x="2024" y="230"/>
                  </a:lnTo>
                  <a:lnTo>
                    <a:pt x="1929" y="172"/>
                  </a:lnTo>
                  <a:lnTo>
                    <a:pt x="1814" y="115"/>
                  </a:lnTo>
                  <a:lnTo>
                    <a:pt x="1681" y="77"/>
                  </a:lnTo>
                  <a:lnTo>
                    <a:pt x="1566" y="39"/>
                  </a:lnTo>
                  <a:lnTo>
                    <a:pt x="1432" y="20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53"/>
            <p:cNvSpPr/>
            <p:nvPr/>
          </p:nvSpPr>
          <p:spPr>
            <a:xfrm>
              <a:off x="4682656" y="3109424"/>
              <a:ext cx="126906" cy="126872"/>
            </a:xfrm>
            <a:custGeom>
              <a:avLst/>
              <a:gdLst/>
              <a:ahLst/>
              <a:cxnLst/>
              <a:rect l="l" t="t" r="r" b="b"/>
              <a:pathLst>
                <a:path w="3647" h="3646" extrusionOk="0">
                  <a:moveTo>
                    <a:pt x="2005" y="134"/>
                  </a:moveTo>
                  <a:lnTo>
                    <a:pt x="2176" y="172"/>
                  </a:lnTo>
                  <a:lnTo>
                    <a:pt x="2329" y="210"/>
                  </a:lnTo>
                  <a:lnTo>
                    <a:pt x="2482" y="268"/>
                  </a:lnTo>
                  <a:lnTo>
                    <a:pt x="2634" y="325"/>
                  </a:lnTo>
                  <a:lnTo>
                    <a:pt x="2768" y="420"/>
                  </a:lnTo>
                  <a:lnTo>
                    <a:pt x="2902" y="516"/>
                  </a:lnTo>
                  <a:lnTo>
                    <a:pt x="3035" y="630"/>
                  </a:lnTo>
                  <a:lnTo>
                    <a:pt x="3131" y="764"/>
                  </a:lnTo>
                  <a:lnTo>
                    <a:pt x="3245" y="897"/>
                  </a:lnTo>
                  <a:lnTo>
                    <a:pt x="3322" y="1031"/>
                  </a:lnTo>
                  <a:lnTo>
                    <a:pt x="3398" y="1184"/>
                  </a:lnTo>
                  <a:lnTo>
                    <a:pt x="3436" y="1336"/>
                  </a:lnTo>
                  <a:lnTo>
                    <a:pt x="3493" y="1489"/>
                  </a:lnTo>
                  <a:lnTo>
                    <a:pt x="3512" y="1661"/>
                  </a:lnTo>
                  <a:lnTo>
                    <a:pt x="3512" y="1833"/>
                  </a:lnTo>
                  <a:lnTo>
                    <a:pt x="3512" y="2005"/>
                  </a:lnTo>
                  <a:lnTo>
                    <a:pt x="3474" y="2157"/>
                  </a:lnTo>
                  <a:lnTo>
                    <a:pt x="3436" y="2329"/>
                  </a:lnTo>
                  <a:lnTo>
                    <a:pt x="3379" y="2482"/>
                  </a:lnTo>
                  <a:lnTo>
                    <a:pt x="3302" y="2615"/>
                  </a:lnTo>
                  <a:lnTo>
                    <a:pt x="3226" y="2768"/>
                  </a:lnTo>
                  <a:lnTo>
                    <a:pt x="3131" y="2882"/>
                  </a:lnTo>
                  <a:lnTo>
                    <a:pt x="3016" y="3016"/>
                  </a:lnTo>
                  <a:lnTo>
                    <a:pt x="2902" y="3112"/>
                  </a:lnTo>
                  <a:lnTo>
                    <a:pt x="2768" y="3207"/>
                  </a:lnTo>
                  <a:lnTo>
                    <a:pt x="2634" y="3302"/>
                  </a:lnTo>
                  <a:lnTo>
                    <a:pt x="2482" y="3379"/>
                  </a:lnTo>
                  <a:lnTo>
                    <a:pt x="2329" y="3436"/>
                  </a:lnTo>
                  <a:lnTo>
                    <a:pt x="2157" y="3474"/>
                  </a:lnTo>
                  <a:lnTo>
                    <a:pt x="2005" y="3493"/>
                  </a:lnTo>
                  <a:lnTo>
                    <a:pt x="1833" y="3493"/>
                  </a:lnTo>
                  <a:lnTo>
                    <a:pt x="1833" y="3570"/>
                  </a:lnTo>
                  <a:lnTo>
                    <a:pt x="1814" y="3493"/>
                  </a:lnTo>
                  <a:lnTo>
                    <a:pt x="1661" y="3493"/>
                  </a:lnTo>
                  <a:lnTo>
                    <a:pt x="1489" y="3474"/>
                  </a:lnTo>
                  <a:lnTo>
                    <a:pt x="1337" y="3436"/>
                  </a:lnTo>
                  <a:lnTo>
                    <a:pt x="1165" y="3379"/>
                  </a:lnTo>
                  <a:lnTo>
                    <a:pt x="1031" y="3302"/>
                  </a:lnTo>
                  <a:lnTo>
                    <a:pt x="879" y="3207"/>
                  </a:lnTo>
                  <a:lnTo>
                    <a:pt x="745" y="3112"/>
                  </a:lnTo>
                  <a:lnTo>
                    <a:pt x="630" y="2997"/>
                  </a:lnTo>
                  <a:lnTo>
                    <a:pt x="516" y="2882"/>
                  </a:lnTo>
                  <a:lnTo>
                    <a:pt x="420" y="2749"/>
                  </a:lnTo>
                  <a:lnTo>
                    <a:pt x="344" y="2596"/>
                  </a:lnTo>
                  <a:lnTo>
                    <a:pt x="268" y="2463"/>
                  </a:lnTo>
                  <a:lnTo>
                    <a:pt x="210" y="2291"/>
                  </a:lnTo>
                  <a:lnTo>
                    <a:pt x="172" y="2138"/>
                  </a:lnTo>
                  <a:lnTo>
                    <a:pt x="153" y="1966"/>
                  </a:lnTo>
                  <a:lnTo>
                    <a:pt x="134" y="1814"/>
                  </a:lnTo>
                  <a:lnTo>
                    <a:pt x="153" y="1642"/>
                  </a:lnTo>
                  <a:lnTo>
                    <a:pt x="172" y="1470"/>
                  </a:lnTo>
                  <a:lnTo>
                    <a:pt x="230" y="1317"/>
                  </a:lnTo>
                  <a:lnTo>
                    <a:pt x="287" y="1146"/>
                  </a:lnTo>
                  <a:lnTo>
                    <a:pt x="344" y="1012"/>
                  </a:lnTo>
                  <a:lnTo>
                    <a:pt x="440" y="878"/>
                  </a:lnTo>
                  <a:lnTo>
                    <a:pt x="535" y="745"/>
                  </a:lnTo>
                  <a:lnTo>
                    <a:pt x="649" y="630"/>
                  </a:lnTo>
                  <a:lnTo>
                    <a:pt x="764" y="516"/>
                  </a:lnTo>
                  <a:lnTo>
                    <a:pt x="898" y="420"/>
                  </a:lnTo>
                  <a:lnTo>
                    <a:pt x="1031" y="325"/>
                  </a:lnTo>
                  <a:lnTo>
                    <a:pt x="1184" y="268"/>
                  </a:lnTo>
                  <a:lnTo>
                    <a:pt x="1337" y="210"/>
                  </a:lnTo>
                  <a:lnTo>
                    <a:pt x="1489" y="172"/>
                  </a:lnTo>
                  <a:lnTo>
                    <a:pt x="1661" y="134"/>
                  </a:lnTo>
                  <a:close/>
                  <a:moveTo>
                    <a:pt x="1642" y="0"/>
                  </a:moveTo>
                  <a:lnTo>
                    <a:pt x="1470" y="20"/>
                  </a:lnTo>
                  <a:lnTo>
                    <a:pt x="1279" y="77"/>
                  </a:lnTo>
                  <a:lnTo>
                    <a:pt x="1127" y="134"/>
                  </a:lnTo>
                  <a:lnTo>
                    <a:pt x="955" y="210"/>
                  </a:lnTo>
                  <a:lnTo>
                    <a:pt x="821" y="306"/>
                  </a:lnTo>
                  <a:lnTo>
                    <a:pt x="669" y="401"/>
                  </a:lnTo>
                  <a:lnTo>
                    <a:pt x="535" y="516"/>
                  </a:lnTo>
                  <a:lnTo>
                    <a:pt x="420" y="649"/>
                  </a:lnTo>
                  <a:lnTo>
                    <a:pt x="325" y="783"/>
                  </a:lnTo>
                  <a:lnTo>
                    <a:pt x="230" y="936"/>
                  </a:lnTo>
                  <a:lnTo>
                    <a:pt x="153" y="1107"/>
                  </a:lnTo>
                  <a:lnTo>
                    <a:pt x="96" y="1260"/>
                  </a:lnTo>
                  <a:lnTo>
                    <a:pt x="39" y="1432"/>
                  </a:lnTo>
                  <a:lnTo>
                    <a:pt x="20" y="1623"/>
                  </a:lnTo>
                  <a:lnTo>
                    <a:pt x="1" y="1814"/>
                  </a:lnTo>
                  <a:lnTo>
                    <a:pt x="20" y="1985"/>
                  </a:lnTo>
                  <a:lnTo>
                    <a:pt x="39" y="2157"/>
                  </a:lnTo>
                  <a:lnTo>
                    <a:pt x="77" y="2329"/>
                  </a:lnTo>
                  <a:lnTo>
                    <a:pt x="134" y="2501"/>
                  </a:lnTo>
                  <a:lnTo>
                    <a:pt x="210" y="2673"/>
                  </a:lnTo>
                  <a:lnTo>
                    <a:pt x="306" y="2825"/>
                  </a:lnTo>
                  <a:lnTo>
                    <a:pt x="401" y="2959"/>
                  </a:lnTo>
                  <a:lnTo>
                    <a:pt x="535" y="3092"/>
                  </a:lnTo>
                  <a:lnTo>
                    <a:pt x="669" y="3226"/>
                  </a:lnTo>
                  <a:lnTo>
                    <a:pt x="802" y="3321"/>
                  </a:lnTo>
                  <a:lnTo>
                    <a:pt x="955" y="3417"/>
                  </a:lnTo>
                  <a:lnTo>
                    <a:pt x="1127" y="3493"/>
                  </a:lnTo>
                  <a:lnTo>
                    <a:pt x="1279" y="3570"/>
                  </a:lnTo>
                  <a:lnTo>
                    <a:pt x="1451" y="3608"/>
                  </a:lnTo>
                  <a:lnTo>
                    <a:pt x="1642" y="3627"/>
                  </a:lnTo>
                  <a:lnTo>
                    <a:pt x="1814" y="3646"/>
                  </a:lnTo>
                  <a:lnTo>
                    <a:pt x="1833" y="3646"/>
                  </a:lnTo>
                  <a:lnTo>
                    <a:pt x="2005" y="3627"/>
                  </a:lnTo>
                  <a:lnTo>
                    <a:pt x="2195" y="3608"/>
                  </a:lnTo>
                  <a:lnTo>
                    <a:pt x="2367" y="3551"/>
                  </a:lnTo>
                  <a:lnTo>
                    <a:pt x="2539" y="3493"/>
                  </a:lnTo>
                  <a:lnTo>
                    <a:pt x="2692" y="3417"/>
                  </a:lnTo>
                  <a:lnTo>
                    <a:pt x="2844" y="3321"/>
                  </a:lnTo>
                  <a:lnTo>
                    <a:pt x="2978" y="3226"/>
                  </a:lnTo>
                  <a:lnTo>
                    <a:pt x="3112" y="3112"/>
                  </a:lnTo>
                  <a:lnTo>
                    <a:pt x="3226" y="2978"/>
                  </a:lnTo>
                  <a:lnTo>
                    <a:pt x="3341" y="2844"/>
                  </a:lnTo>
                  <a:lnTo>
                    <a:pt x="3436" y="2692"/>
                  </a:lnTo>
                  <a:lnTo>
                    <a:pt x="3512" y="2539"/>
                  </a:lnTo>
                  <a:lnTo>
                    <a:pt x="3570" y="2367"/>
                  </a:lnTo>
                  <a:lnTo>
                    <a:pt x="3608" y="2195"/>
                  </a:lnTo>
                  <a:lnTo>
                    <a:pt x="3646" y="2005"/>
                  </a:lnTo>
                  <a:lnTo>
                    <a:pt x="3646" y="1833"/>
                  </a:lnTo>
                  <a:lnTo>
                    <a:pt x="3646" y="1642"/>
                  </a:lnTo>
                  <a:lnTo>
                    <a:pt x="3627" y="1470"/>
                  </a:lnTo>
                  <a:lnTo>
                    <a:pt x="3570" y="1298"/>
                  </a:lnTo>
                  <a:lnTo>
                    <a:pt x="3512" y="1127"/>
                  </a:lnTo>
                  <a:lnTo>
                    <a:pt x="3436" y="974"/>
                  </a:lnTo>
                  <a:lnTo>
                    <a:pt x="3360" y="821"/>
                  </a:lnTo>
                  <a:lnTo>
                    <a:pt x="3245" y="668"/>
                  </a:lnTo>
                  <a:lnTo>
                    <a:pt x="3131" y="535"/>
                  </a:lnTo>
                  <a:lnTo>
                    <a:pt x="2997" y="401"/>
                  </a:lnTo>
                  <a:lnTo>
                    <a:pt x="2844" y="306"/>
                  </a:lnTo>
                  <a:lnTo>
                    <a:pt x="2692" y="210"/>
                  </a:lnTo>
                  <a:lnTo>
                    <a:pt x="2539" y="134"/>
                  </a:lnTo>
                  <a:lnTo>
                    <a:pt x="2367" y="77"/>
                  </a:lnTo>
                  <a:lnTo>
                    <a:pt x="2195" y="20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3"/>
            <p:cNvSpPr/>
            <p:nvPr/>
          </p:nvSpPr>
          <p:spPr>
            <a:xfrm>
              <a:off x="4723160" y="3149266"/>
              <a:ext cx="46524" cy="46524"/>
            </a:xfrm>
            <a:custGeom>
              <a:avLst/>
              <a:gdLst/>
              <a:ahLst/>
              <a:cxnLst/>
              <a:rect l="l" t="t" r="r" b="b"/>
              <a:pathLst>
                <a:path w="1337" h="1337" extrusionOk="0">
                  <a:moveTo>
                    <a:pt x="669" y="1"/>
                  </a:moveTo>
                  <a:lnTo>
                    <a:pt x="535" y="20"/>
                  </a:lnTo>
                  <a:lnTo>
                    <a:pt x="402" y="58"/>
                  </a:lnTo>
                  <a:lnTo>
                    <a:pt x="287" y="115"/>
                  </a:lnTo>
                  <a:lnTo>
                    <a:pt x="192" y="191"/>
                  </a:lnTo>
                  <a:lnTo>
                    <a:pt x="115" y="287"/>
                  </a:lnTo>
                  <a:lnTo>
                    <a:pt x="58" y="401"/>
                  </a:lnTo>
                  <a:lnTo>
                    <a:pt x="20" y="535"/>
                  </a:lnTo>
                  <a:lnTo>
                    <a:pt x="1" y="669"/>
                  </a:lnTo>
                  <a:lnTo>
                    <a:pt x="20" y="802"/>
                  </a:lnTo>
                  <a:lnTo>
                    <a:pt x="58" y="917"/>
                  </a:lnTo>
                  <a:lnTo>
                    <a:pt x="115" y="1031"/>
                  </a:lnTo>
                  <a:lnTo>
                    <a:pt x="192" y="1146"/>
                  </a:lnTo>
                  <a:lnTo>
                    <a:pt x="287" y="1222"/>
                  </a:lnTo>
                  <a:lnTo>
                    <a:pt x="402" y="1279"/>
                  </a:lnTo>
                  <a:lnTo>
                    <a:pt x="535" y="1318"/>
                  </a:lnTo>
                  <a:lnTo>
                    <a:pt x="669" y="1337"/>
                  </a:lnTo>
                  <a:lnTo>
                    <a:pt x="802" y="1318"/>
                  </a:lnTo>
                  <a:lnTo>
                    <a:pt x="917" y="1279"/>
                  </a:lnTo>
                  <a:lnTo>
                    <a:pt x="1031" y="1222"/>
                  </a:lnTo>
                  <a:lnTo>
                    <a:pt x="1127" y="1146"/>
                  </a:lnTo>
                  <a:lnTo>
                    <a:pt x="1222" y="1050"/>
                  </a:lnTo>
                  <a:lnTo>
                    <a:pt x="1280" y="936"/>
                  </a:lnTo>
                  <a:lnTo>
                    <a:pt x="1318" y="802"/>
                  </a:lnTo>
                  <a:lnTo>
                    <a:pt x="1337" y="669"/>
                  </a:lnTo>
                  <a:lnTo>
                    <a:pt x="1318" y="535"/>
                  </a:lnTo>
                  <a:lnTo>
                    <a:pt x="1280" y="421"/>
                  </a:lnTo>
                  <a:lnTo>
                    <a:pt x="1222" y="306"/>
                  </a:lnTo>
                  <a:lnTo>
                    <a:pt x="1146" y="211"/>
                  </a:lnTo>
                  <a:lnTo>
                    <a:pt x="1031" y="115"/>
                  </a:lnTo>
                  <a:lnTo>
                    <a:pt x="936" y="58"/>
                  </a:lnTo>
                  <a:lnTo>
                    <a:pt x="802" y="2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3"/>
            <p:cNvSpPr/>
            <p:nvPr/>
          </p:nvSpPr>
          <p:spPr>
            <a:xfrm>
              <a:off x="4476100" y="2902867"/>
              <a:ext cx="539988" cy="539988"/>
            </a:xfrm>
            <a:custGeom>
              <a:avLst/>
              <a:gdLst/>
              <a:ahLst/>
              <a:cxnLst/>
              <a:rect l="l" t="t" r="r" b="b"/>
              <a:pathLst>
                <a:path w="15518" h="15518" extrusionOk="0">
                  <a:moveTo>
                    <a:pt x="8151" y="134"/>
                  </a:moveTo>
                  <a:lnTo>
                    <a:pt x="8551" y="172"/>
                  </a:lnTo>
                  <a:lnTo>
                    <a:pt x="8933" y="210"/>
                  </a:lnTo>
                  <a:lnTo>
                    <a:pt x="9296" y="287"/>
                  </a:lnTo>
                  <a:lnTo>
                    <a:pt x="9658" y="363"/>
                  </a:lnTo>
                  <a:lnTo>
                    <a:pt x="10021" y="478"/>
                  </a:lnTo>
                  <a:lnTo>
                    <a:pt x="10384" y="592"/>
                  </a:lnTo>
                  <a:lnTo>
                    <a:pt x="10727" y="726"/>
                  </a:lnTo>
                  <a:lnTo>
                    <a:pt x="11071" y="879"/>
                  </a:lnTo>
                  <a:lnTo>
                    <a:pt x="11395" y="1050"/>
                  </a:lnTo>
                  <a:lnTo>
                    <a:pt x="11720" y="1241"/>
                  </a:lnTo>
                  <a:lnTo>
                    <a:pt x="12025" y="1432"/>
                  </a:lnTo>
                  <a:lnTo>
                    <a:pt x="12330" y="1642"/>
                  </a:lnTo>
                  <a:lnTo>
                    <a:pt x="12617" y="1871"/>
                  </a:lnTo>
                  <a:lnTo>
                    <a:pt x="12884" y="2119"/>
                  </a:lnTo>
                  <a:lnTo>
                    <a:pt x="13151" y="2367"/>
                  </a:lnTo>
                  <a:lnTo>
                    <a:pt x="13399" y="2634"/>
                  </a:lnTo>
                  <a:lnTo>
                    <a:pt x="13647" y="2902"/>
                  </a:lnTo>
                  <a:lnTo>
                    <a:pt x="13876" y="3188"/>
                  </a:lnTo>
                  <a:lnTo>
                    <a:pt x="14086" y="3493"/>
                  </a:lnTo>
                  <a:lnTo>
                    <a:pt x="14277" y="3799"/>
                  </a:lnTo>
                  <a:lnTo>
                    <a:pt x="14468" y="4123"/>
                  </a:lnTo>
                  <a:lnTo>
                    <a:pt x="14640" y="4448"/>
                  </a:lnTo>
                  <a:lnTo>
                    <a:pt x="14793" y="4791"/>
                  </a:lnTo>
                  <a:lnTo>
                    <a:pt x="14926" y="5135"/>
                  </a:lnTo>
                  <a:lnTo>
                    <a:pt x="15041" y="5497"/>
                  </a:lnTo>
                  <a:lnTo>
                    <a:pt x="15136" y="5841"/>
                  </a:lnTo>
                  <a:lnTo>
                    <a:pt x="15232" y="6223"/>
                  </a:lnTo>
                  <a:lnTo>
                    <a:pt x="15289" y="6585"/>
                  </a:lnTo>
                  <a:lnTo>
                    <a:pt x="15346" y="6967"/>
                  </a:lnTo>
                  <a:lnTo>
                    <a:pt x="15384" y="7368"/>
                  </a:lnTo>
                  <a:lnTo>
                    <a:pt x="15384" y="7750"/>
                  </a:lnTo>
                  <a:lnTo>
                    <a:pt x="15384" y="8150"/>
                  </a:lnTo>
                  <a:lnTo>
                    <a:pt x="15346" y="8532"/>
                  </a:lnTo>
                  <a:lnTo>
                    <a:pt x="15289" y="8914"/>
                  </a:lnTo>
                  <a:lnTo>
                    <a:pt x="15232" y="9296"/>
                  </a:lnTo>
                  <a:lnTo>
                    <a:pt x="15136" y="9658"/>
                  </a:lnTo>
                  <a:lnTo>
                    <a:pt x="15041" y="10021"/>
                  </a:lnTo>
                  <a:lnTo>
                    <a:pt x="14926" y="10364"/>
                  </a:lnTo>
                  <a:lnTo>
                    <a:pt x="14793" y="10708"/>
                  </a:lnTo>
                  <a:lnTo>
                    <a:pt x="14640" y="11052"/>
                  </a:lnTo>
                  <a:lnTo>
                    <a:pt x="14468" y="11376"/>
                  </a:lnTo>
                  <a:lnTo>
                    <a:pt x="14277" y="11701"/>
                  </a:lnTo>
                  <a:lnTo>
                    <a:pt x="14086" y="12006"/>
                  </a:lnTo>
                  <a:lnTo>
                    <a:pt x="13876" y="12311"/>
                  </a:lnTo>
                  <a:lnTo>
                    <a:pt x="13647" y="12598"/>
                  </a:lnTo>
                  <a:lnTo>
                    <a:pt x="13399" y="12865"/>
                  </a:lnTo>
                  <a:lnTo>
                    <a:pt x="13151" y="13132"/>
                  </a:lnTo>
                  <a:lnTo>
                    <a:pt x="12884" y="13399"/>
                  </a:lnTo>
                  <a:lnTo>
                    <a:pt x="12617" y="13628"/>
                  </a:lnTo>
                  <a:lnTo>
                    <a:pt x="12330" y="13857"/>
                  </a:lnTo>
                  <a:lnTo>
                    <a:pt x="12025" y="14067"/>
                  </a:lnTo>
                  <a:lnTo>
                    <a:pt x="11720" y="14277"/>
                  </a:lnTo>
                  <a:lnTo>
                    <a:pt x="11395" y="14449"/>
                  </a:lnTo>
                  <a:lnTo>
                    <a:pt x="11071" y="14621"/>
                  </a:lnTo>
                  <a:lnTo>
                    <a:pt x="10727" y="14773"/>
                  </a:lnTo>
                  <a:lnTo>
                    <a:pt x="10384" y="14907"/>
                  </a:lnTo>
                  <a:lnTo>
                    <a:pt x="10021" y="15022"/>
                  </a:lnTo>
                  <a:lnTo>
                    <a:pt x="9658" y="15136"/>
                  </a:lnTo>
                  <a:lnTo>
                    <a:pt x="9296" y="15212"/>
                  </a:lnTo>
                  <a:lnTo>
                    <a:pt x="8933" y="15289"/>
                  </a:lnTo>
                  <a:lnTo>
                    <a:pt x="8551" y="15327"/>
                  </a:lnTo>
                  <a:lnTo>
                    <a:pt x="8151" y="15365"/>
                  </a:lnTo>
                  <a:lnTo>
                    <a:pt x="7368" y="15365"/>
                  </a:lnTo>
                  <a:lnTo>
                    <a:pt x="6986" y="15327"/>
                  </a:lnTo>
                  <a:lnTo>
                    <a:pt x="6605" y="15289"/>
                  </a:lnTo>
                  <a:lnTo>
                    <a:pt x="6223" y="15212"/>
                  </a:lnTo>
                  <a:lnTo>
                    <a:pt x="5860" y="15136"/>
                  </a:lnTo>
                  <a:lnTo>
                    <a:pt x="5498" y="15022"/>
                  </a:lnTo>
                  <a:lnTo>
                    <a:pt x="5154" y="14907"/>
                  </a:lnTo>
                  <a:lnTo>
                    <a:pt x="4791" y="14773"/>
                  </a:lnTo>
                  <a:lnTo>
                    <a:pt x="4467" y="14621"/>
                  </a:lnTo>
                  <a:lnTo>
                    <a:pt x="4142" y="14449"/>
                  </a:lnTo>
                  <a:lnTo>
                    <a:pt x="3818" y="14277"/>
                  </a:lnTo>
                  <a:lnTo>
                    <a:pt x="3513" y="14067"/>
                  </a:lnTo>
                  <a:lnTo>
                    <a:pt x="3207" y="13857"/>
                  </a:lnTo>
                  <a:lnTo>
                    <a:pt x="2921" y="13628"/>
                  </a:lnTo>
                  <a:lnTo>
                    <a:pt x="2635" y="13399"/>
                  </a:lnTo>
                  <a:lnTo>
                    <a:pt x="2386" y="13132"/>
                  </a:lnTo>
                  <a:lnTo>
                    <a:pt x="2119" y="12865"/>
                  </a:lnTo>
                  <a:lnTo>
                    <a:pt x="1890" y="12598"/>
                  </a:lnTo>
                  <a:lnTo>
                    <a:pt x="1661" y="12311"/>
                  </a:lnTo>
                  <a:lnTo>
                    <a:pt x="1451" y="12006"/>
                  </a:lnTo>
                  <a:lnTo>
                    <a:pt x="1241" y="11701"/>
                  </a:lnTo>
                  <a:lnTo>
                    <a:pt x="1069" y="11376"/>
                  </a:lnTo>
                  <a:lnTo>
                    <a:pt x="898" y="11052"/>
                  </a:lnTo>
                  <a:lnTo>
                    <a:pt x="745" y="10708"/>
                  </a:lnTo>
                  <a:lnTo>
                    <a:pt x="611" y="10364"/>
                  </a:lnTo>
                  <a:lnTo>
                    <a:pt x="478" y="10021"/>
                  </a:lnTo>
                  <a:lnTo>
                    <a:pt x="382" y="9658"/>
                  </a:lnTo>
                  <a:lnTo>
                    <a:pt x="306" y="9296"/>
                  </a:lnTo>
                  <a:lnTo>
                    <a:pt x="230" y="8914"/>
                  </a:lnTo>
                  <a:lnTo>
                    <a:pt x="192" y="8532"/>
                  </a:lnTo>
                  <a:lnTo>
                    <a:pt x="153" y="8150"/>
                  </a:lnTo>
                  <a:lnTo>
                    <a:pt x="134" y="7750"/>
                  </a:lnTo>
                  <a:lnTo>
                    <a:pt x="153" y="7368"/>
                  </a:lnTo>
                  <a:lnTo>
                    <a:pt x="192" y="6967"/>
                  </a:lnTo>
                  <a:lnTo>
                    <a:pt x="230" y="6585"/>
                  </a:lnTo>
                  <a:lnTo>
                    <a:pt x="306" y="6223"/>
                  </a:lnTo>
                  <a:lnTo>
                    <a:pt x="382" y="5841"/>
                  </a:lnTo>
                  <a:lnTo>
                    <a:pt x="478" y="5497"/>
                  </a:lnTo>
                  <a:lnTo>
                    <a:pt x="611" y="5135"/>
                  </a:lnTo>
                  <a:lnTo>
                    <a:pt x="745" y="4791"/>
                  </a:lnTo>
                  <a:lnTo>
                    <a:pt x="898" y="4448"/>
                  </a:lnTo>
                  <a:lnTo>
                    <a:pt x="1069" y="4123"/>
                  </a:lnTo>
                  <a:lnTo>
                    <a:pt x="1241" y="3799"/>
                  </a:lnTo>
                  <a:lnTo>
                    <a:pt x="1451" y="3493"/>
                  </a:lnTo>
                  <a:lnTo>
                    <a:pt x="1661" y="3188"/>
                  </a:lnTo>
                  <a:lnTo>
                    <a:pt x="1890" y="2902"/>
                  </a:lnTo>
                  <a:lnTo>
                    <a:pt x="2119" y="2634"/>
                  </a:lnTo>
                  <a:lnTo>
                    <a:pt x="2386" y="2367"/>
                  </a:lnTo>
                  <a:lnTo>
                    <a:pt x="2635" y="2119"/>
                  </a:lnTo>
                  <a:lnTo>
                    <a:pt x="2921" y="1871"/>
                  </a:lnTo>
                  <a:lnTo>
                    <a:pt x="3207" y="1642"/>
                  </a:lnTo>
                  <a:lnTo>
                    <a:pt x="3513" y="1432"/>
                  </a:lnTo>
                  <a:lnTo>
                    <a:pt x="3818" y="1241"/>
                  </a:lnTo>
                  <a:lnTo>
                    <a:pt x="4142" y="1050"/>
                  </a:lnTo>
                  <a:lnTo>
                    <a:pt x="4467" y="879"/>
                  </a:lnTo>
                  <a:lnTo>
                    <a:pt x="4791" y="726"/>
                  </a:lnTo>
                  <a:lnTo>
                    <a:pt x="5154" y="592"/>
                  </a:lnTo>
                  <a:lnTo>
                    <a:pt x="5498" y="478"/>
                  </a:lnTo>
                  <a:lnTo>
                    <a:pt x="5860" y="363"/>
                  </a:lnTo>
                  <a:lnTo>
                    <a:pt x="6223" y="287"/>
                  </a:lnTo>
                  <a:lnTo>
                    <a:pt x="6605" y="210"/>
                  </a:lnTo>
                  <a:lnTo>
                    <a:pt x="6986" y="172"/>
                  </a:lnTo>
                  <a:lnTo>
                    <a:pt x="7368" y="134"/>
                  </a:lnTo>
                  <a:close/>
                  <a:moveTo>
                    <a:pt x="7368" y="1"/>
                  </a:moveTo>
                  <a:lnTo>
                    <a:pt x="6967" y="39"/>
                  </a:lnTo>
                  <a:lnTo>
                    <a:pt x="6585" y="77"/>
                  </a:lnTo>
                  <a:lnTo>
                    <a:pt x="6204" y="153"/>
                  </a:lnTo>
                  <a:lnTo>
                    <a:pt x="5822" y="230"/>
                  </a:lnTo>
                  <a:lnTo>
                    <a:pt x="5459" y="344"/>
                  </a:lnTo>
                  <a:lnTo>
                    <a:pt x="5097" y="459"/>
                  </a:lnTo>
                  <a:lnTo>
                    <a:pt x="4753" y="611"/>
                  </a:lnTo>
                  <a:lnTo>
                    <a:pt x="4410" y="764"/>
                  </a:lnTo>
                  <a:lnTo>
                    <a:pt x="4066" y="936"/>
                  </a:lnTo>
                  <a:lnTo>
                    <a:pt x="3742" y="1127"/>
                  </a:lnTo>
                  <a:lnTo>
                    <a:pt x="3436" y="1318"/>
                  </a:lnTo>
                  <a:lnTo>
                    <a:pt x="3131" y="1527"/>
                  </a:lnTo>
                  <a:lnTo>
                    <a:pt x="2825" y="1776"/>
                  </a:lnTo>
                  <a:lnTo>
                    <a:pt x="2558" y="2005"/>
                  </a:lnTo>
                  <a:lnTo>
                    <a:pt x="2272" y="2272"/>
                  </a:lnTo>
                  <a:lnTo>
                    <a:pt x="2024" y="2539"/>
                  </a:lnTo>
                  <a:lnTo>
                    <a:pt x="1776" y="2825"/>
                  </a:lnTo>
                  <a:lnTo>
                    <a:pt x="1547" y="3112"/>
                  </a:lnTo>
                  <a:lnTo>
                    <a:pt x="1337" y="3417"/>
                  </a:lnTo>
                  <a:lnTo>
                    <a:pt x="1127" y="3722"/>
                  </a:lnTo>
                  <a:lnTo>
                    <a:pt x="936" y="4047"/>
                  </a:lnTo>
                  <a:lnTo>
                    <a:pt x="764" y="4390"/>
                  </a:lnTo>
                  <a:lnTo>
                    <a:pt x="611" y="4734"/>
                  </a:lnTo>
                  <a:lnTo>
                    <a:pt x="478" y="5078"/>
                  </a:lnTo>
                  <a:lnTo>
                    <a:pt x="344" y="5440"/>
                  </a:lnTo>
                  <a:lnTo>
                    <a:pt x="249" y="5822"/>
                  </a:lnTo>
                  <a:lnTo>
                    <a:pt x="153" y="6185"/>
                  </a:lnTo>
                  <a:lnTo>
                    <a:pt x="96" y="6566"/>
                  </a:lnTo>
                  <a:lnTo>
                    <a:pt x="39" y="6967"/>
                  </a:lnTo>
                  <a:lnTo>
                    <a:pt x="20" y="7349"/>
                  </a:lnTo>
                  <a:lnTo>
                    <a:pt x="1" y="7750"/>
                  </a:lnTo>
                  <a:lnTo>
                    <a:pt x="20" y="8150"/>
                  </a:lnTo>
                  <a:lnTo>
                    <a:pt x="39" y="8551"/>
                  </a:lnTo>
                  <a:lnTo>
                    <a:pt x="96" y="8933"/>
                  </a:lnTo>
                  <a:lnTo>
                    <a:pt x="153" y="9315"/>
                  </a:lnTo>
                  <a:lnTo>
                    <a:pt x="249" y="9696"/>
                  </a:lnTo>
                  <a:lnTo>
                    <a:pt x="344" y="10059"/>
                  </a:lnTo>
                  <a:lnTo>
                    <a:pt x="478" y="10422"/>
                  </a:lnTo>
                  <a:lnTo>
                    <a:pt x="611" y="10765"/>
                  </a:lnTo>
                  <a:lnTo>
                    <a:pt x="764" y="11109"/>
                  </a:lnTo>
                  <a:lnTo>
                    <a:pt x="936" y="11452"/>
                  </a:lnTo>
                  <a:lnTo>
                    <a:pt x="1127" y="11777"/>
                  </a:lnTo>
                  <a:lnTo>
                    <a:pt x="1337" y="12082"/>
                  </a:lnTo>
                  <a:lnTo>
                    <a:pt x="1547" y="12388"/>
                  </a:lnTo>
                  <a:lnTo>
                    <a:pt x="1776" y="12693"/>
                  </a:lnTo>
                  <a:lnTo>
                    <a:pt x="2024" y="12960"/>
                  </a:lnTo>
                  <a:lnTo>
                    <a:pt x="2272" y="13247"/>
                  </a:lnTo>
                  <a:lnTo>
                    <a:pt x="2558" y="13495"/>
                  </a:lnTo>
                  <a:lnTo>
                    <a:pt x="2825" y="13743"/>
                  </a:lnTo>
                  <a:lnTo>
                    <a:pt x="3131" y="13972"/>
                  </a:lnTo>
                  <a:lnTo>
                    <a:pt x="3436" y="14182"/>
                  </a:lnTo>
                  <a:lnTo>
                    <a:pt x="3742" y="14392"/>
                  </a:lnTo>
                  <a:lnTo>
                    <a:pt x="4066" y="14583"/>
                  </a:lnTo>
                  <a:lnTo>
                    <a:pt x="4410" y="14754"/>
                  </a:lnTo>
                  <a:lnTo>
                    <a:pt x="4753" y="14907"/>
                  </a:lnTo>
                  <a:lnTo>
                    <a:pt x="5097" y="15041"/>
                  </a:lnTo>
                  <a:lnTo>
                    <a:pt x="5459" y="15155"/>
                  </a:lnTo>
                  <a:lnTo>
                    <a:pt x="5822" y="15270"/>
                  </a:lnTo>
                  <a:lnTo>
                    <a:pt x="6204" y="15346"/>
                  </a:lnTo>
                  <a:lnTo>
                    <a:pt x="6585" y="15422"/>
                  </a:lnTo>
                  <a:lnTo>
                    <a:pt x="6967" y="15480"/>
                  </a:lnTo>
                  <a:lnTo>
                    <a:pt x="7368" y="15499"/>
                  </a:lnTo>
                  <a:lnTo>
                    <a:pt x="7769" y="15518"/>
                  </a:lnTo>
                  <a:lnTo>
                    <a:pt x="8170" y="15499"/>
                  </a:lnTo>
                  <a:lnTo>
                    <a:pt x="8551" y="15480"/>
                  </a:lnTo>
                  <a:lnTo>
                    <a:pt x="8952" y="15422"/>
                  </a:lnTo>
                  <a:lnTo>
                    <a:pt x="9334" y="15346"/>
                  </a:lnTo>
                  <a:lnTo>
                    <a:pt x="9697" y="15270"/>
                  </a:lnTo>
                  <a:lnTo>
                    <a:pt x="10078" y="15155"/>
                  </a:lnTo>
                  <a:lnTo>
                    <a:pt x="10422" y="15041"/>
                  </a:lnTo>
                  <a:lnTo>
                    <a:pt x="10784" y="14907"/>
                  </a:lnTo>
                  <a:lnTo>
                    <a:pt x="11128" y="14754"/>
                  </a:lnTo>
                  <a:lnTo>
                    <a:pt x="11452" y="14583"/>
                  </a:lnTo>
                  <a:lnTo>
                    <a:pt x="11777" y="14392"/>
                  </a:lnTo>
                  <a:lnTo>
                    <a:pt x="12101" y="14182"/>
                  </a:lnTo>
                  <a:lnTo>
                    <a:pt x="12407" y="13972"/>
                  </a:lnTo>
                  <a:lnTo>
                    <a:pt x="12693" y="13743"/>
                  </a:lnTo>
                  <a:lnTo>
                    <a:pt x="12979" y="13495"/>
                  </a:lnTo>
                  <a:lnTo>
                    <a:pt x="13247" y="13247"/>
                  </a:lnTo>
                  <a:lnTo>
                    <a:pt x="13514" y="12960"/>
                  </a:lnTo>
                  <a:lnTo>
                    <a:pt x="13743" y="12693"/>
                  </a:lnTo>
                  <a:lnTo>
                    <a:pt x="13972" y="12388"/>
                  </a:lnTo>
                  <a:lnTo>
                    <a:pt x="14201" y="12082"/>
                  </a:lnTo>
                  <a:lnTo>
                    <a:pt x="14392" y="11777"/>
                  </a:lnTo>
                  <a:lnTo>
                    <a:pt x="14583" y="11452"/>
                  </a:lnTo>
                  <a:lnTo>
                    <a:pt x="14754" y="11109"/>
                  </a:lnTo>
                  <a:lnTo>
                    <a:pt x="14907" y="10765"/>
                  </a:lnTo>
                  <a:lnTo>
                    <a:pt x="15060" y="10422"/>
                  </a:lnTo>
                  <a:lnTo>
                    <a:pt x="15174" y="10059"/>
                  </a:lnTo>
                  <a:lnTo>
                    <a:pt x="15289" y="9696"/>
                  </a:lnTo>
                  <a:lnTo>
                    <a:pt x="15365" y="9315"/>
                  </a:lnTo>
                  <a:lnTo>
                    <a:pt x="15442" y="8933"/>
                  </a:lnTo>
                  <a:lnTo>
                    <a:pt x="15480" y="8551"/>
                  </a:lnTo>
                  <a:lnTo>
                    <a:pt x="15518" y="8150"/>
                  </a:lnTo>
                  <a:lnTo>
                    <a:pt x="15518" y="7750"/>
                  </a:lnTo>
                  <a:lnTo>
                    <a:pt x="15518" y="7349"/>
                  </a:lnTo>
                  <a:lnTo>
                    <a:pt x="15480" y="6967"/>
                  </a:lnTo>
                  <a:lnTo>
                    <a:pt x="15442" y="6566"/>
                  </a:lnTo>
                  <a:lnTo>
                    <a:pt x="15365" y="6185"/>
                  </a:lnTo>
                  <a:lnTo>
                    <a:pt x="15289" y="5822"/>
                  </a:lnTo>
                  <a:lnTo>
                    <a:pt x="15174" y="5440"/>
                  </a:lnTo>
                  <a:lnTo>
                    <a:pt x="15060" y="5078"/>
                  </a:lnTo>
                  <a:lnTo>
                    <a:pt x="14907" y="4734"/>
                  </a:lnTo>
                  <a:lnTo>
                    <a:pt x="14754" y="4390"/>
                  </a:lnTo>
                  <a:lnTo>
                    <a:pt x="14583" y="4047"/>
                  </a:lnTo>
                  <a:lnTo>
                    <a:pt x="14392" y="3722"/>
                  </a:lnTo>
                  <a:lnTo>
                    <a:pt x="14201" y="3417"/>
                  </a:lnTo>
                  <a:lnTo>
                    <a:pt x="13972" y="3112"/>
                  </a:lnTo>
                  <a:lnTo>
                    <a:pt x="13743" y="2825"/>
                  </a:lnTo>
                  <a:lnTo>
                    <a:pt x="13514" y="2539"/>
                  </a:lnTo>
                  <a:lnTo>
                    <a:pt x="13247" y="2272"/>
                  </a:lnTo>
                  <a:lnTo>
                    <a:pt x="12979" y="2005"/>
                  </a:lnTo>
                  <a:lnTo>
                    <a:pt x="12693" y="1776"/>
                  </a:lnTo>
                  <a:lnTo>
                    <a:pt x="12407" y="1527"/>
                  </a:lnTo>
                  <a:lnTo>
                    <a:pt x="12101" y="1318"/>
                  </a:lnTo>
                  <a:lnTo>
                    <a:pt x="11777" y="1127"/>
                  </a:lnTo>
                  <a:lnTo>
                    <a:pt x="11452" y="936"/>
                  </a:lnTo>
                  <a:lnTo>
                    <a:pt x="11128" y="764"/>
                  </a:lnTo>
                  <a:lnTo>
                    <a:pt x="10784" y="611"/>
                  </a:lnTo>
                  <a:lnTo>
                    <a:pt x="10422" y="459"/>
                  </a:lnTo>
                  <a:lnTo>
                    <a:pt x="10078" y="344"/>
                  </a:lnTo>
                  <a:lnTo>
                    <a:pt x="9697" y="230"/>
                  </a:lnTo>
                  <a:lnTo>
                    <a:pt x="9334" y="153"/>
                  </a:lnTo>
                  <a:lnTo>
                    <a:pt x="8952" y="77"/>
                  </a:lnTo>
                  <a:lnTo>
                    <a:pt x="8551" y="39"/>
                  </a:lnTo>
                  <a:lnTo>
                    <a:pt x="817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3"/>
            <p:cNvSpPr/>
            <p:nvPr/>
          </p:nvSpPr>
          <p:spPr>
            <a:xfrm>
              <a:off x="5409918" y="3373082"/>
              <a:ext cx="116920" cy="284957"/>
            </a:xfrm>
            <a:custGeom>
              <a:avLst/>
              <a:gdLst/>
              <a:ahLst/>
              <a:cxnLst/>
              <a:rect l="l" t="t" r="r" b="b"/>
              <a:pathLst>
                <a:path w="3360" h="8189" extrusionOk="0">
                  <a:moveTo>
                    <a:pt x="0" y="1"/>
                  </a:moveTo>
                  <a:lnTo>
                    <a:pt x="0" y="8189"/>
                  </a:lnTo>
                  <a:lnTo>
                    <a:pt x="3359" y="8189"/>
                  </a:lnTo>
                  <a:lnTo>
                    <a:pt x="3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3"/>
            <p:cNvSpPr/>
            <p:nvPr/>
          </p:nvSpPr>
          <p:spPr>
            <a:xfrm>
              <a:off x="5238542" y="3347193"/>
              <a:ext cx="138181" cy="336770"/>
            </a:xfrm>
            <a:custGeom>
              <a:avLst/>
              <a:gdLst/>
              <a:ahLst/>
              <a:cxnLst/>
              <a:rect l="l" t="t" r="r" b="b"/>
              <a:pathLst>
                <a:path w="3971" h="9678" extrusionOk="0">
                  <a:moveTo>
                    <a:pt x="3971" y="0"/>
                  </a:moveTo>
                  <a:lnTo>
                    <a:pt x="1" y="2577"/>
                  </a:lnTo>
                  <a:lnTo>
                    <a:pt x="1" y="7406"/>
                  </a:lnTo>
                  <a:lnTo>
                    <a:pt x="3971" y="9677"/>
                  </a:lnTo>
                  <a:lnTo>
                    <a:pt x="397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7" name="Google Shape;4837;p53"/>
          <p:cNvGrpSpPr/>
          <p:nvPr/>
        </p:nvGrpSpPr>
        <p:grpSpPr>
          <a:xfrm>
            <a:off x="6947173" y="482994"/>
            <a:ext cx="3775537" cy="4865206"/>
            <a:chOff x="6013274" y="482994"/>
            <a:chExt cx="3775537" cy="4865206"/>
          </a:xfrm>
        </p:grpSpPr>
        <p:grpSp>
          <p:nvGrpSpPr>
            <p:cNvPr id="4838" name="Google Shape;4838;p53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4839" name="Google Shape;4839;p53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40" name="Google Shape;4840;p53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4841" name="Google Shape;4841;p53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2" name="Google Shape;4842;p53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3" name="Google Shape;4843;p53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4" name="Google Shape;4844;p53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5" name="Google Shape;4845;p53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6" name="Google Shape;4846;p53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7" name="Google Shape;4847;p53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8" name="Google Shape;4848;p53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9" name="Google Shape;4849;p53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0" name="Google Shape;4850;p53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1" name="Google Shape;4851;p53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2" name="Google Shape;4852;p53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3" name="Google Shape;4853;p53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4" name="Google Shape;4854;p53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5" name="Google Shape;4855;p53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6" name="Google Shape;4856;p53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7" name="Google Shape;4857;p53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8" name="Google Shape;4858;p53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9" name="Google Shape;4859;p53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0" name="Google Shape;4860;p53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1" name="Google Shape;4861;p53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2" name="Google Shape;4862;p53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3" name="Google Shape;4863;p53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4" name="Google Shape;4864;p53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5" name="Google Shape;4865;p53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6" name="Google Shape;4866;p53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7" name="Google Shape;4867;p53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8" name="Google Shape;4868;p53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9" name="Google Shape;4869;p53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0" name="Google Shape;4870;p53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1" name="Google Shape;4871;p53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2" name="Google Shape;4872;p53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3" name="Google Shape;4873;p53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4" name="Google Shape;4874;p53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5" name="Google Shape;4875;p53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6" name="Google Shape;4876;p53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7" name="Google Shape;4877;p53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8" name="Google Shape;4878;p53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9" name="Google Shape;4879;p53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0" name="Google Shape;4880;p53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1" name="Google Shape;4881;p53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2" name="Google Shape;4882;p53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3" name="Google Shape;4883;p53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884" name="Google Shape;4884;p53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3649;p43">
            <a:extLst>
              <a:ext uri="{FF2B5EF4-FFF2-40B4-BE49-F238E27FC236}">
                <a16:creationId xmlns:a16="http://schemas.microsoft.com/office/drawing/2014/main" id="{63743BF5-95B2-8BCA-9A17-2AE010276932}"/>
              </a:ext>
            </a:extLst>
          </p:cNvPr>
          <p:cNvGrpSpPr/>
          <p:nvPr/>
        </p:nvGrpSpPr>
        <p:grpSpPr>
          <a:xfrm>
            <a:off x="2185737" y="3928165"/>
            <a:ext cx="4214511" cy="921254"/>
            <a:chOff x="1667332" y="3973435"/>
            <a:chExt cx="3659700" cy="799977"/>
          </a:xfrm>
        </p:grpSpPr>
        <p:grpSp>
          <p:nvGrpSpPr>
            <p:cNvPr id="3" name="Google Shape;3650;p43">
              <a:extLst>
                <a:ext uri="{FF2B5EF4-FFF2-40B4-BE49-F238E27FC236}">
                  <a16:creationId xmlns:a16="http://schemas.microsoft.com/office/drawing/2014/main" id="{5D251927-383C-A401-A45A-888966397FD6}"/>
                </a:ext>
              </a:extLst>
            </p:cNvPr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4" name="Google Shape;3651;p43">
                <a:extLst>
                  <a:ext uri="{FF2B5EF4-FFF2-40B4-BE49-F238E27FC236}">
                    <a16:creationId xmlns:a16="http://schemas.microsoft.com/office/drawing/2014/main" id="{F42AD7C1-0A4C-AE65-D791-F3B6B234DCD0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652;p43">
                <a:extLst>
                  <a:ext uri="{FF2B5EF4-FFF2-40B4-BE49-F238E27FC236}">
                    <a16:creationId xmlns:a16="http://schemas.microsoft.com/office/drawing/2014/main" id="{703D7251-0DEF-A122-CE76-03FC77FB36D5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653;p43">
                <a:extLst>
                  <a:ext uri="{FF2B5EF4-FFF2-40B4-BE49-F238E27FC236}">
                    <a16:creationId xmlns:a16="http://schemas.microsoft.com/office/drawing/2014/main" id="{0B6E8872-FAB2-B0AD-3CF8-3DABF61630F3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654;p43">
                <a:extLst>
                  <a:ext uri="{FF2B5EF4-FFF2-40B4-BE49-F238E27FC236}">
                    <a16:creationId xmlns:a16="http://schemas.microsoft.com/office/drawing/2014/main" id="{3078CD1B-76D6-E262-318C-6E84DDF585FE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655;p43">
                <a:extLst>
                  <a:ext uri="{FF2B5EF4-FFF2-40B4-BE49-F238E27FC236}">
                    <a16:creationId xmlns:a16="http://schemas.microsoft.com/office/drawing/2014/main" id="{2681D6F8-56A2-65EC-F4ED-2E9F4FFC1F59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656;p43">
                <a:extLst>
                  <a:ext uri="{FF2B5EF4-FFF2-40B4-BE49-F238E27FC236}">
                    <a16:creationId xmlns:a16="http://schemas.microsoft.com/office/drawing/2014/main" id="{C916D29F-3417-43F9-3000-907FCE4D1D14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3657;p43">
              <a:extLst>
                <a:ext uri="{FF2B5EF4-FFF2-40B4-BE49-F238E27FC236}">
                  <a16:creationId xmlns:a16="http://schemas.microsoft.com/office/drawing/2014/main" id="{7857EAAD-28D9-32EB-564D-E3E34FDE4D07}"/>
                </a:ext>
              </a:extLst>
            </p:cNvPr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18" name="Google Shape;3658;p43">
                <a:extLst>
                  <a:ext uri="{FF2B5EF4-FFF2-40B4-BE49-F238E27FC236}">
                    <a16:creationId xmlns:a16="http://schemas.microsoft.com/office/drawing/2014/main" id="{2E1958B7-2173-AB24-4D0B-47580265E74F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659;p43">
                <a:extLst>
                  <a:ext uri="{FF2B5EF4-FFF2-40B4-BE49-F238E27FC236}">
                    <a16:creationId xmlns:a16="http://schemas.microsoft.com/office/drawing/2014/main" id="{FD836EB4-CFDE-4CB4-F138-0B7B2B162C5E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660;p43">
                <a:extLst>
                  <a:ext uri="{FF2B5EF4-FFF2-40B4-BE49-F238E27FC236}">
                    <a16:creationId xmlns:a16="http://schemas.microsoft.com/office/drawing/2014/main" id="{6DD49E82-5A13-016F-5AA5-4D4041D334F9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661;p43">
                <a:extLst>
                  <a:ext uri="{FF2B5EF4-FFF2-40B4-BE49-F238E27FC236}">
                    <a16:creationId xmlns:a16="http://schemas.microsoft.com/office/drawing/2014/main" id="{1CAC83BD-B402-F102-8F6A-EDA550C57790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662;p43">
                <a:extLst>
                  <a:ext uri="{FF2B5EF4-FFF2-40B4-BE49-F238E27FC236}">
                    <a16:creationId xmlns:a16="http://schemas.microsoft.com/office/drawing/2014/main" id="{A7FDBFDB-F28D-AD43-CDE6-B9A54EE0B5A7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663;p43">
                <a:extLst>
                  <a:ext uri="{FF2B5EF4-FFF2-40B4-BE49-F238E27FC236}">
                    <a16:creationId xmlns:a16="http://schemas.microsoft.com/office/drawing/2014/main" id="{8CEDB821-0E63-0E3E-EACC-B4AA1C1B79C2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3664;p43">
              <a:extLst>
                <a:ext uri="{FF2B5EF4-FFF2-40B4-BE49-F238E27FC236}">
                  <a16:creationId xmlns:a16="http://schemas.microsoft.com/office/drawing/2014/main" id="{43659995-9D81-A4A4-A950-440E1ED1F657}"/>
                </a:ext>
              </a:extLst>
            </p:cNvPr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12" name="Google Shape;3665;p43">
                <a:extLst>
                  <a:ext uri="{FF2B5EF4-FFF2-40B4-BE49-F238E27FC236}">
                    <a16:creationId xmlns:a16="http://schemas.microsoft.com/office/drawing/2014/main" id="{6961C0DF-0B34-9AB0-C10F-0FC1EE75A6CE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666;p43">
                <a:extLst>
                  <a:ext uri="{FF2B5EF4-FFF2-40B4-BE49-F238E27FC236}">
                    <a16:creationId xmlns:a16="http://schemas.microsoft.com/office/drawing/2014/main" id="{7C749AA8-A000-DAD5-FD1C-7514EC1CC90C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667;p43">
                <a:extLst>
                  <a:ext uri="{FF2B5EF4-FFF2-40B4-BE49-F238E27FC236}">
                    <a16:creationId xmlns:a16="http://schemas.microsoft.com/office/drawing/2014/main" id="{6B2C359A-3830-2052-D765-314FBC72E1F3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668;p43">
                <a:extLst>
                  <a:ext uri="{FF2B5EF4-FFF2-40B4-BE49-F238E27FC236}">
                    <a16:creationId xmlns:a16="http://schemas.microsoft.com/office/drawing/2014/main" id="{952649E4-BF0E-0020-0F3C-564B11B97ECA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669;p43">
                <a:extLst>
                  <a:ext uri="{FF2B5EF4-FFF2-40B4-BE49-F238E27FC236}">
                    <a16:creationId xmlns:a16="http://schemas.microsoft.com/office/drawing/2014/main" id="{3010557D-9E6A-3BF3-8F90-025D5D4B722C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670;p43">
                <a:extLst>
                  <a:ext uri="{FF2B5EF4-FFF2-40B4-BE49-F238E27FC236}">
                    <a16:creationId xmlns:a16="http://schemas.microsoft.com/office/drawing/2014/main" id="{EDA144D2-C4E0-A71E-E1E6-4BBB37FC6AB5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3671;p43">
              <a:extLst>
                <a:ext uri="{FF2B5EF4-FFF2-40B4-BE49-F238E27FC236}">
                  <a16:creationId xmlns:a16="http://schemas.microsoft.com/office/drawing/2014/main" id="{B714B6E7-5A20-EC00-6777-C684371CC1AE}"/>
                </a:ext>
              </a:extLst>
            </p:cNvPr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7" name="Google Shape;3672;p43">
                <a:extLst>
                  <a:ext uri="{FF2B5EF4-FFF2-40B4-BE49-F238E27FC236}">
                    <a16:creationId xmlns:a16="http://schemas.microsoft.com/office/drawing/2014/main" id="{CC6F8A0E-55D0-4FC5-6BEF-95D3EFE68736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673;p43">
                <a:extLst>
                  <a:ext uri="{FF2B5EF4-FFF2-40B4-BE49-F238E27FC236}">
                    <a16:creationId xmlns:a16="http://schemas.microsoft.com/office/drawing/2014/main" id="{5579FD95-BC14-C761-37CA-85EF7A101C43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674;p43">
                <a:extLst>
                  <a:ext uri="{FF2B5EF4-FFF2-40B4-BE49-F238E27FC236}">
                    <a16:creationId xmlns:a16="http://schemas.microsoft.com/office/drawing/2014/main" id="{40D65285-6025-BE9D-468E-5EE7F5118402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675;p43">
                <a:extLst>
                  <a:ext uri="{FF2B5EF4-FFF2-40B4-BE49-F238E27FC236}">
                    <a16:creationId xmlns:a16="http://schemas.microsoft.com/office/drawing/2014/main" id="{556CBFA2-21D5-9AC0-9D23-BEE2B05BCE18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676;p43">
                <a:extLst>
                  <a:ext uri="{FF2B5EF4-FFF2-40B4-BE49-F238E27FC236}">
                    <a16:creationId xmlns:a16="http://schemas.microsoft.com/office/drawing/2014/main" id="{39F46140-8CB0-254A-C521-B176FBF9D1D2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" name="Google Shape;3677;p43">
            <a:extLst>
              <a:ext uri="{FF2B5EF4-FFF2-40B4-BE49-F238E27FC236}">
                <a16:creationId xmlns:a16="http://schemas.microsoft.com/office/drawing/2014/main" id="{281708C3-294F-B3D5-ED22-1B4F07FEED90}"/>
              </a:ext>
            </a:extLst>
          </p:cNvPr>
          <p:cNvGrpSpPr/>
          <p:nvPr/>
        </p:nvGrpSpPr>
        <p:grpSpPr>
          <a:xfrm>
            <a:off x="6654417" y="3346360"/>
            <a:ext cx="1421141" cy="1471554"/>
            <a:chOff x="2277713" y="3494075"/>
            <a:chExt cx="1338300" cy="1385775"/>
          </a:xfrm>
        </p:grpSpPr>
        <p:sp>
          <p:nvSpPr>
            <p:cNvPr id="31" name="Google Shape;3678;p43">
              <a:extLst>
                <a:ext uri="{FF2B5EF4-FFF2-40B4-BE49-F238E27FC236}">
                  <a16:creationId xmlns:a16="http://schemas.microsoft.com/office/drawing/2014/main" id="{02DC7E49-9494-9722-618B-9330D0C0EEC3}"/>
                </a:ext>
              </a:extLst>
            </p:cNvPr>
            <p:cNvSpPr/>
            <p:nvPr/>
          </p:nvSpPr>
          <p:spPr>
            <a:xfrm>
              <a:off x="2277713" y="4803350"/>
              <a:ext cx="13383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3679;p43">
              <a:extLst>
                <a:ext uri="{FF2B5EF4-FFF2-40B4-BE49-F238E27FC236}">
                  <a16:creationId xmlns:a16="http://schemas.microsoft.com/office/drawing/2014/main" id="{660A8C01-2A85-5920-B0F8-2AFD3BBAC8AD}"/>
                </a:ext>
              </a:extLst>
            </p:cNvPr>
            <p:cNvSpPr/>
            <p:nvPr/>
          </p:nvSpPr>
          <p:spPr>
            <a:xfrm>
              <a:off x="2748625" y="3494075"/>
              <a:ext cx="67759" cy="627403"/>
            </a:xfrm>
            <a:custGeom>
              <a:avLst/>
              <a:gdLst/>
              <a:ahLst/>
              <a:cxnLst/>
              <a:rect l="l" t="t" r="r" b="b"/>
              <a:pathLst>
                <a:path w="2082" h="19278" extrusionOk="0">
                  <a:moveTo>
                    <a:pt x="1" y="0"/>
                  </a:moveTo>
                  <a:lnTo>
                    <a:pt x="1" y="19278"/>
                  </a:lnTo>
                  <a:lnTo>
                    <a:pt x="2081" y="19278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3680;p43">
              <a:extLst>
                <a:ext uri="{FF2B5EF4-FFF2-40B4-BE49-F238E27FC236}">
                  <a16:creationId xmlns:a16="http://schemas.microsoft.com/office/drawing/2014/main" id="{ED6B4056-C3D3-8B74-0003-965FF2917246}"/>
                </a:ext>
              </a:extLst>
            </p:cNvPr>
            <p:cNvSpPr/>
            <p:nvPr/>
          </p:nvSpPr>
          <p:spPr>
            <a:xfrm>
              <a:off x="2488359" y="3868022"/>
              <a:ext cx="70232" cy="253460"/>
            </a:xfrm>
            <a:custGeom>
              <a:avLst/>
              <a:gdLst/>
              <a:ahLst/>
              <a:cxnLst/>
              <a:rect l="l" t="t" r="r" b="b"/>
              <a:pathLst>
                <a:path w="2158" h="7788" extrusionOk="0">
                  <a:moveTo>
                    <a:pt x="1" y="1"/>
                  </a:moveTo>
                  <a:lnTo>
                    <a:pt x="1" y="7788"/>
                  </a:lnTo>
                  <a:lnTo>
                    <a:pt x="2158" y="7788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3681;p43">
              <a:extLst>
                <a:ext uri="{FF2B5EF4-FFF2-40B4-BE49-F238E27FC236}">
                  <a16:creationId xmlns:a16="http://schemas.microsoft.com/office/drawing/2014/main" id="{3AD11747-CFE9-FD0E-480F-68A484083376}"/>
                </a:ext>
              </a:extLst>
            </p:cNvPr>
            <p:cNvSpPr/>
            <p:nvPr/>
          </p:nvSpPr>
          <p:spPr>
            <a:xfrm>
              <a:off x="2408850" y="3868022"/>
              <a:ext cx="374593" cy="52821"/>
            </a:xfrm>
            <a:custGeom>
              <a:avLst/>
              <a:gdLst/>
              <a:ahLst/>
              <a:cxnLst/>
              <a:rect l="l" t="t" r="r" b="b"/>
              <a:pathLst>
                <a:path w="11510" h="1623" extrusionOk="0">
                  <a:moveTo>
                    <a:pt x="1" y="1"/>
                  </a:moveTo>
                  <a:lnTo>
                    <a:pt x="1" y="1623"/>
                  </a:lnTo>
                  <a:lnTo>
                    <a:pt x="11510" y="1623"/>
                  </a:lnTo>
                  <a:lnTo>
                    <a:pt x="11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3682;p43">
              <a:extLst>
                <a:ext uri="{FF2B5EF4-FFF2-40B4-BE49-F238E27FC236}">
                  <a16:creationId xmlns:a16="http://schemas.microsoft.com/office/drawing/2014/main" id="{EE51BDB6-A858-5857-4487-42EA1D77B244}"/>
                </a:ext>
              </a:extLst>
            </p:cNvPr>
            <p:cNvSpPr/>
            <p:nvPr/>
          </p:nvSpPr>
          <p:spPr>
            <a:xfrm>
              <a:off x="3423228" y="3494075"/>
              <a:ext cx="67759" cy="627403"/>
            </a:xfrm>
            <a:custGeom>
              <a:avLst/>
              <a:gdLst/>
              <a:ahLst/>
              <a:cxnLst/>
              <a:rect l="l" t="t" r="r" b="b"/>
              <a:pathLst>
                <a:path w="2082" h="19278" extrusionOk="0">
                  <a:moveTo>
                    <a:pt x="1" y="0"/>
                  </a:moveTo>
                  <a:lnTo>
                    <a:pt x="1" y="19278"/>
                  </a:lnTo>
                  <a:lnTo>
                    <a:pt x="2081" y="19278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3683;p43">
              <a:extLst>
                <a:ext uri="{FF2B5EF4-FFF2-40B4-BE49-F238E27FC236}">
                  <a16:creationId xmlns:a16="http://schemas.microsoft.com/office/drawing/2014/main" id="{C8A1D4A0-66E4-AA1A-87F2-0B5B66E972A7}"/>
                </a:ext>
              </a:extLst>
            </p:cNvPr>
            <p:cNvSpPr/>
            <p:nvPr/>
          </p:nvSpPr>
          <p:spPr>
            <a:xfrm>
              <a:off x="3162962" y="3868022"/>
              <a:ext cx="70232" cy="253460"/>
            </a:xfrm>
            <a:custGeom>
              <a:avLst/>
              <a:gdLst/>
              <a:ahLst/>
              <a:cxnLst/>
              <a:rect l="l" t="t" r="r" b="b"/>
              <a:pathLst>
                <a:path w="2158" h="7788" extrusionOk="0">
                  <a:moveTo>
                    <a:pt x="1" y="1"/>
                  </a:moveTo>
                  <a:lnTo>
                    <a:pt x="1" y="7788"/>
                  </a:lnTo>
                  <a:lnTo>
                    <a:pt x="2157" y="778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3684;p43">
              <a:extLst>
                <a:ext uri="{FF2B5EF4-FFF2-40B4-BE49-F238E27FC236}">
                  <a16:creationId xmlns:a16="http://schemas.microsoft.com/office/drawing/2014/main" id="{8E93BD60-99B9-5F53-A42F-4B9A0860D0A5}"/>
                </a:ext>
              </a:extLst>
            </p:cNvPr>
            <p:cNvSpPr/>
            <p:nvPr/>
          </p:nvSpPr>
          <p:spPr>
            <a:xfrm>
              <a:off x="3083453" y="3868022"/>
              <a:ext cx="374593" cy="52821"/>
            </a:xfrm>
            <a:custGeom>
              <a:avLst/>
              <a:gdLst/>
              <a:ahLst/>
              <a:cxnLst/>
              <a:rect l="l" t="t" r="r" b="b"/>
              <a:pathLst>
                <a:path w="11510" h="1623" extrusionOk="0">
                  <a:moveTo>
                    <a:pt x="1" y="1"/>
                  </a:moveTo>
                  <a:lnTo>
                    <a:pt x="1" y="1623"/>
                  </a:lnTo>
                  <a:lnTo>
                    <a:pt x="11510" y="1623"/>
                  </a:lnTo>
                  <a:lnTo>
                    <a:pt x="11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3685;p43">
              <a:extLst>
                <a:ext uri="{FF2B5EF4-FFF2-40B4-BE49-F238E27FC236}">
                  <a16:creationId xmlns:a16="http://schemas.microsoft.com/office/drawing/2014/main" id="{67F7CD3E-D376-B8A8-B0E4-CADD737C801F}"/>
                </a:ext>
              </a:extLst>
            </p:cNvPr>
            <p:cNvSpPr/>
            <p:nvPr/>
          </p:nvSpPr>
          <p:spPr>
            <a:xfrm>
              <a:off x="2408850" y="4121453"/>
              <a:ext cx="679605" cy="73975"/>
            </a:xfrm>
            <a:custGeom>
              <a:avLst/>
              <a:gdLst/>
              <a:ahLst/>
              <a:cxnLst/>
              <a:rect l="l" t="t" r="r" b="b"/>
              <a:pathLst>
                <a:path w="20882" h="2273" extrusionOk="0">
                  <a:moveTo>
                    <a:pt x="1" y="1"/>
                  </a:moveTo>
                  <a:lnTo>
                    <a:pt x="1" y="2272"/>
                  </a:lnTo>
                  <a:lnTo>
                    <a:pt x="20881" y="2272"/>
                  </a:lnTo>
                  <a:lnTo>
                    <a:pt x="208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3686;p43">
              <a:extLst>
                <a:ext uri="{FF2B5EF4-FFF2-40B4-BE49-F238E27FC236}">
                  <a16:creationId xmlns:a16="http://schemas.microsoft.com/office/drawing/2014/main" id="{646281ED-9CF8-D029-7097-F64727864B8C}"/>
                </a:ext>
              </a:extLst>
            </p:cNvPr>
            <p:cNvSpPr/>
            <p:nvPr/>
          </p:nvSpPr>
          <p:spPr>
            <a:xfrm>
              <a:off x="3061094" y="4121453"/>
              <a:ext cx="444174" cy="73975"/>
            </a:xfrm>
            <a:custGeom>
              <a:avLst/>
              <a:gdLst/>
              <a:ahLst/>
              <a:cxnLst/>
              <a:rect l="l" t="t" r="r" b="b"/>
              <a:pathLst>
                <a:path w="13648" h="2273" extrusionOk="0">
                  <a:moveTo>
                    <a:pt x="0" y="1"/>
                  </a:moveTo>
                  <a:lnTo>
                    <a:pt x="0" y="2272"/>
                  </a:lnTo>
                  <a:lnTo>
                    <a:pt x="13647" y="2272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3687;p43">
              <a:extLst>
                <a:ext uri="{FF2B5EF4-FFF2-40B4-BE49-F238E27FC236}">
                  <a16:creationId xmlns:a16="http://schemas.microsoft.com/office/drawing/2014/main" id="{CC835197-02C5-F27A-53F2-FC352633C776}"/>
                </a:ext>
              </a:extLst>
            </p:cNvPr>
            <p:cNvSpPr/>
            <p:nvPr/>
          </p:nvSpPr>
          <p:spPr>
            <a:xfrm>
              <a:off x="2685291" y="3541298"/>
              <a:ext cx="819971" cy="266511"/>
            </a:xfrm>
            <a:custGeom>
              <a:avLst/>
              <a:gdLst/>
              <a:ahLst/>
              <a:cxnLst/>
              <a:rect l="l" t="t" r="r" b="b"/>
              <a:pathLst>
                <a:path w="25195" h="8189" extrusionOk="0">
                  <a:moveTo>
                    <a:pt x="0" y="0"/>
                  </a:moveTo>
                  <a:lnTo>
                    <a:pt x="0" y="8188"/>
                  </a:lnTo>
                  <a:lnTo>
                    <a:pt x="25194" y="8188"/>
                  </a:lnTo>
                  <a:lnTo>
                    <a:pt x="25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3688;p43">
              <a:extLst>
                <a:ext uri="{FF2B5EF4-FFF2-40B4-BE49-F238E27FC236}">
                  <a16:creationId xmlns:a16="http://schemas.microsoft.com/office/drawing/2014/main" id="{4B688023-2EB3-4C49-E80F-E59F41C47CF4}"/>
                </a:ext>
              </a:extLst>
            </p:cNvPr>
            <p:cNvSpPr/>
            <p:nvPr/>
          </p:nvSpPr>
          <p:spPr>
            <a:xfrm>
              <a:off x="2779087" y="3642547"/>
              <a:ext cx="65871" cy="81395"/>
            </a:xfrm>
            <a:custGeom>
              <a:avLst/>
              <a:gdLst/>
              <a:ahLst/>
              <a:cxnLst/>
              <a:rect l="l" t="t" r="r" b="b"/>
              <a:pathLst>
                <a:path w="2024" h="2501" extrusionOk="0">
                  <a:moveTo>
                    <a:pt x="687" y="248"/>
                  </a:moveTo>
                  <a:lnTo>
                    <a:pt x="935" y="267"/>
                  </a:lnTo>
                  <a:lnTo>
                    <a:pt x="1126" y="306"/>
                  </a:lnTo>
                  <a:lnTo>
                    <a:pt x="1298" y="401"/>
                  </a:lnTo>
                  <a:lnTo>
                    <a:pt x="1451" y="496"/>
                  </a:lnTo>
                  <a:lnTo>
                    <a:pt x="1546" y="630"/>
                  </a:lnTo>
                  <a:lnTo>
                    <a:pt x="1623" y="802"/>
                  </a:lnTo>
                  <a:lnTo>
                    <a:pt x="1680" y="993"/>
                  </a:lnTo>
                  <a:lnTo>
                    <a:pt x="1680" y="1203"/>
                  </a:lnTo>
                  <a:lnTo>
                    <a:pt x="1680" y="1432"/>
                  </a:lnTo>
                  <a:lnTo>
                    <a:pt x="1623" y="1642"/>
                  </a:lnTo>
                  <a:lnTo>
                    <a:pt x="1527" y="1813"/>
                  </a:lnTo>
                  <a:lnTo>
                    <a:pt x="1413" y="1966"/>
                  </a:lnTo>
                  <a:lnTo>
                    <a:pt x="1279" y="2081"/>
                  </a:lnTo>
                  <a:lnTo>
                    <a:pt x="1088" y="2157"/>
                  </a:lnTo>
                  <a:lnTo>
                    <a:pt x="878" y="2214"/>
                  </a:lnTo>
                  <a:lnTo>
                    <a:pt x="649" y="2233"/>
                  </a:lnTo>
                  <a:lnTo>
                    <a:pt x="458" y="2233"/>
                  </a:lnTo>
                  <a:lnTo>
                    <a:pt x="325" y="2214"/>
                  </a:lnTo>
                  <a:lnTo>
                    <a:pt x="325" y="286"/>
                  </a:lnTo>
                  <a:lnTo>
                    <a:pt x="477" y="248"/>
                  </a:lnTo>
                  <a:close/>
                  <a:moveTo>
                    <a:pt x="325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267" y="2481"/>
                  </a:lnTo>
                  <a:lnTo>
                    <a:pt x="573" y="2500"/>
                  </a:lnTo>
                  <a:lnTo>
                    <a:pt x="764" y="2481"/>
                  </a:lnTo>
                  <a:lnTo>
                    <a:pt x="916" y="2462"/>
                  </a:lnTo>
                  <a:lnTo>
                    <a:pt x="1069" y="2443"/>
                  </a:lnTo>
                  <a:lnTo>
                    <a:pt x="1222" y="2405"/>
                  </a:lnTo>
                  <a:lnTo>
                    <a:pt x="1355" y="2348"/>
                  </a:lnTo>
                  <a:lnTo>
                    <a:pt x="1470" y="2291"/>
                  </a:lnTo>
                  <a:lnTo>
                    <a:pt x="1565" y="2214"/>
                  </a:lnTo>
                  <a:lnTo>
                    <a:pt x="1661" y="2138"/>
                  </a:lnTo>
                  <a:lnTo>
                    <a:pt x="1756" y="2042"/>
                  </a:lnTo>
                  <a:lnTo>
                    <a:pt x="1813" y="1947"/>
                  </a:lnTo>
                  <a:lnTo>
                    <a:pt x="1871" y="1832"/>
                  </a:lnTo>
                  <a:lnTo>
                    <a:pt x="1928" y="1718"/>
                  </a:lnTo>
                  <a:lnTo>
                    <a:pt x="1966" y="1603"/>
                  </a:lnTo>
                  <a:lnTo>
                    <a:pt x="2004" y="1470"/>
                  </a:lnTo>
                  <a:lnTo>
                    <a:pt x="2023" y="1336"/>
                  </a:lnTo>
                  <a:lnTo>
                    <a:pt x="2023" y="1184"/>
                  </a:lnTo>
                  <a:lnTo>
                    <a:pt x="2023" y="1031"/>
                  </a:lnTo>
                  <a:lnTo>
                    <a:pt x="2004" y="897"/>
                  </a:lnTo>
                  <a:lnTo>
                    <a:pt x="1966" y="783"/>
                  </a:lnTo>
                  <a:lnTo>
                    <a:pt x="1928" y="668"/>
                  </a:lnTo>
                  <a:lnTo>
                    <a:pt x="1871" y="554"/>
                  </a:lnTo>
                  <a:lnTo>
                    <a:pt x="1813" y="458"/>
                  </a:lnTo>
                  <a:lnTo>
                    <a:pt x="1756" y="382"/>
                  </a:lnTo>
                  <a:lnTo>
                    <a:pt x="1680" y="306"/>
                  </a:lnTo>
                  <a:lnTo>
                    <a:pt x="1584" y="229"/>
                  </a:lnTo>
                  <a:lnTo>
                    <a:pt x="1489" y="172"/>
                  </a:lnTo>
                  <a:lnTo>
                    <a:pt x="1394" y="115"/>
                  </a:lnTo>
                  <a:lnTo>
                    <a:pt x="1260" y="76"/>
                  </a:lnTo>
                  <a:lnTo>
                    <a:pt x="1145" y="38"/>
                  </a:lnTo>
                  <a:lnTo>
                    <a:pt x="993" y="19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3689;p43">
              <a:extLst>
                <a:ext uri="{FF2B5EF4-FFF2-40B4-BE49-F238E27FC236}">
                  <a16:creationId xmlns:a16="http://schemas.microsoft.com/office/drawing/2014/main" id="{3F76FD76-124B-F683-A3E1-37A1A2868A40}"/>
                </a:ext>
              </a:extLst>
            </p:cNvPr>
            <p:cNvSpPr/>
            <p:nvPr/>
          </p:nvSpPr>
          <p:spPr>
            <a:xfrm>
              <a:off x="2869141" y="3643165"/>
              <a:ext cx="10610" cy="79540"/>
            </a:xfrm>
            <a:custGeom>
              <a:avLst/>
              <a:gdLst/>
              <a:ahLst/>
              <a:cxnLst/>
              <a:rect l="l" t="t" r="r" b="b"/>
              <a:pathLst>
                <a:path w="326" h="2444" extrusionOk="0">
                  <a:moveTo>
                    <a:pt x="1" y="0"/>
                  </a:moveTo>
                  <a:lnTo>
                    <a:pt x="1" y="2443"/>
                  </a:lnTo>
                  <a:lnTo>
                    <a:pt x="325" y="244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3690;p43">
              <a:extLst>
                <a:ext uri="{FF2B5EF4-FFF2-40B4-BE49-F238E27FC236}">
                  <a16:creationId xmlns:a16="http://schemas.microsoft.com/office/drawing/2014/main" id="{E3C779E9-E080-0073-2ABA-160307774C10}"/>
                </a:ext>
              </a:extLst>
            </p:cNvPr>
            <p:cNvSpPr/>
            <p:nvPr/>
          </p:nvSpPr>
          <p:spPr>
            <a:xfrm>
              <a:off x="2908911" y="3642547"/>
              <a:ext cx="52202" cy="80158"/>
            </a:xfrm>
            <a:custGeom>
              <a:avLst/>
              <a:gdLst/>
              <a:ahLst/>
              <a:cxnLst/>
              <a:rect l="l" t="t" r="r" b="b"/>
              <a:pathLst>
                <a:path w="1604" h="2463" extrusionOk="0">
                  <a:moveTo>
                    <a:pt x="630" y="229"/>
                  </a:moveTo>
                  <a:lnTo>
                    <a:pt x="745" y="248"/>
                  </a:lnTo>
                  <a:lnTo>
                    <a:pt x="859" y="267"/>
                  </a:lnTo>
                  <a:lnTo>
                    <a:pt x="955" y="306"/>
                  </a:lnTo>
                  <a:lnTo>
                    <a:pt x="1031" y="344"/>
                  </a:lnTo>
                  <a:lnTo>
                    <a:pt x="1107" y="420"/>
                  </a:lnTo>
                  <a:lnTo>
                    <a:pt x="1145" y="496"/>
                  </a:lnTo>
                  <a:lnTo>
                    <a:pt x="1184" y="592"/>
                  </a:lnTo>
                  <a:lnTo>
                    <a:pt x="1184" y="706"/>
                  </a:lnTo>
                  <a:lnTo>
                    <a:pt x="1184" y="802"/>
                  </a:lnTo>
                  <a:lnTo>
                    <a:pt x="1145" y="897"/>
                  </a:lnTo>
                  <a:lnTo>
                    <a:pt x="1107" y="974"/>
                  </a:lnTo>
                  <a:lnTo>
                    <a:pt x="1031" y="1031"/>
                  </a:lnTo>
                  <a:lnTo>
                    <a:pt x="955" y="1088"/>
                  </a:lnTo>
                  <a:lnTo>
                    <a:pt x="859" y="1126"/>
                  </a:lnTo>
                  <a:lnTo>
                    <a:pt x="764" y="1164"/>
                  </a:lnTo>
                  <a:lnTo>
                    <a:pt x="306" y="1164"/>
                  </a:lnTo>
                  <a:lnTo>
                    <a:pt x="306" y="267"/>
                  </a:lnTo>
                  <a:lnTo>
                    <a:pt x="439" y="248"/>
                  </a:lnTo>
                  <a:lnTo>
                    <a:pt x="630" y="229"/>
                  </a:lnTo>
                  <a:close/>
                  <a:moveTo>
                    <a:pt x="267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306" y="2462"/>
                  </a:lnTo>
                  <a:lnTo>
                    <a:pt x="306" y="1413"/>
                  </a:lnTo>
                  <a:lnTo>
                    <a:pt x="706" y="1413"/>
                  </a:lnTo>
                  <a:lnTo>
                    <a:pt x="802" y="1432"/>
                  </a:lnTo>
                  <a:lnTo>
                    <a:pt x="878" y="1470"/>
                  </a:lnTo>
                  <a:lnTo>
                    <a:pt x="936" y="1527"/>
                  </a:lnTo>
                  <a:lnTo>
                    <a:pt x="993" y="1584"/>
                  </a:lnTo>
                  <a:lnTo>
                    <a:pt x="1031" y="1661"/>
                  </a:lnTo>
                  <a:lnTo>
                    <a:pt x="1069" y="1756"/>
                  </a:lnTo>
                  <a:lnTo>
                    <a:pt x="1107" y="1890"/>
                  </a:lnTo>
                  <a:lnTo>
                    <a:pt x="1203" y="2271"/>
                  </a:lnTo>
                  <a:lnTo>
                    <a:pt x="1260" y="2462"/>
                  </a:lnTo>
                  <a:lnTo>
                    <a:pt x="1604" y="2462"/>
                  </a:lnTo>
                  <a:lnTo>
                    <a:pt x="1546" y="2367"/>
                  </a:lnTo>
                  <a:lnTo>
                    <a:pt x="1508" y="2233"/>
                  </a:lnTo>
                  <a:lnTo>
                    <a:pt x="1413" y="1794"/>
                  </a:lnTo>
                  <a:lnTo>
                    <a:pt x="1355" y="1622"/>
                  </a:lnTo>
                  <a:lnTo>
                    <a:pt x="1279" y="1470"/>
                  </a:lnTo>
                  <a:lnTo>
                    <a:pt x="1165" y="1374"/>
                  </a:lnTo>
                  <a:lnTo>
                    <a:pt x="1107" y="1336"/>
                  </a:lnTo>
                  <a:lnTo>
                    <a:pt x="1050" y="1298"/>
                  </a:lnTo>
                  <a:lnTo>
                    <a:pt x="1145" y="1241"/>
                  </a:lnTo>
                  <a:lnTo>
                    <a:pt x="1222" y="1203"/>
                  </a:lnTo>
                  <a:lnTo>
                    <a:pt x="1298" y="1145"/>
                  </a:lnTo>
                  <a:lnTo>
                    <a:pt x="1375" y="1069"/>
                  </a:lnTo>
                  <a:lnTo>
                    <a:pt x="1432" y="974"/>
                  </a:lnTo>
                  <a:lnTo>
                    <a:pt x="1470" y="878"/>
                  </a:lnTo>
                  <a:lnTo>
                    <a:pt x="1489" y="783"/>
                  </a:lnTo>
                  <a:lnTo>
                    <a:pt x="1508" y="668"/>
                  </a:lnTo>
                  <a:lnTo>
                    <a:pt x="1489" y="515"/>
                  </a:lnTo>
                  <a:lnTo>
                    <a:pt x="1451" y="401"/>
                  </a:lnTo>
                  <a:lnTo>
                    <a:pt x="1394" y="286"/>
                  </a:lnTo>
                  <a:lnTo>
                    <a:pt x="1317" y="191"/>
                  </a:lnTo>
                  <a:lnTo>
                    <a:pt x="1184" y="96"/>
                  </a:lnTo>
                  <a:lnTo>
                    <a:pt x="1031" y="38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3691;p43">
              <a:extLst>
                <a:ext uri="{FF2B5EF4-FFF2-40B4-BE49-F238E27FC236}">
                  <a16:creationId xmlns:a16="http://schemas.microsoft.com/office/drawing/2014/main" id="{CDA79886-0CAB-3300-36E3-5C50CFAE5E6E}"/>
                </a:ext>
              </a:extLst>
            </p:cNvPr>
            <p:cNvSpPr/>
            <p:nvPr/>
          </p:nvSpPr>
          <p:spPr>
            <a:xfrm>
              <a:off x="2983441" y="3643165"/>
              <a:ext cx="45368" cy="79540"/>
            </a:xfrm>
            <a:custGeom>
              <a:avLst/>
              <a:gdLst/>
              <a:ahLst/>
              <a:cxnLst/>
              <a:rect l="l" t="t" r="r" b="b"/>
              <a:pathLst>
                <a:path w="1394" h="2444" extrusionOk="0">
                  <a:moveTo>
                    <a:pt x="1" y="0"/>
                  </a:moveTo>
                  <a:lnTo>
                    <a:pt x="1" y="2443"/>
                  </a:lnTo>
                  <a:lnTo>
                    <a:pt x="1394" y="2443"/>
                  </a:lnTo>
                  <a:lnTo>
                    <a:pt x="1394" y="2176"/>
                  </a:lnTo>
                  <a:lnTo>
                    <a:pt x="325" y="2176"/>
                  </a:lnTo>
                  <a:lnTo>
                    <a:pt x="325" y="1298"/>
                  </a:lnTo>
                  <a:lnTo>
                    <a:pt x="1279" y="1298"/>
                  </a:lnTo>
                  <a:lnTo>
                    <a:pt x="1279" y="1031"/>
                  </a:lnTo>
                  <a:lnTo>
                    <a:pt x="325" y="1031"/>
                  </a:lnTo>
                  <a:lnTo>
                    <a:pt x="325" y="267"/>
                  </a:lnTo>
                  <a:lnTo>
                    <a:pt x="1337" y="267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3692;p43">
              <a:extLst>
                <a:ext uri="{FF2B5EF4-FFF2-40B4-BE49-F238E27FC236}">
                  <a16:creationId xmlns:a16="http://schemas.microsoft.com/office/drawing/2014/main" id="{5781D3DD-836E-6CFD-02B9-5B76BBCE4333}"/>
                </a:ext>
              </a:extLst>
            </p:cNvPr>
            <p:cNvSpPr/>
            <p:nvPr/>
          </p:nvSpPr>
          <p:spPr>
            <a:xfrm>
              <a:off x="3048043" y="3641929"/>
              <a:ext cx="60924" cy="82013"/>
            </a:xfrm>
            <a:custGeom>
              <a:avLst/>
              <a:gdLst/>
              <a:ahLst/>
              <a:cxnLst/>
              <a:rect l="l" t="t" r="r" b="b"/>
              <a:pathLst>
                <a:path w="1872" h="2520" extrusionOk="0">
                  <a:moveTo>
                    <a:pt x="1146" y="0"/>
                  </a:moveTo>
                  <a:lnTo>
                    <a:pt x="1012" y="19"/>
                  </a:lnTo>
                  <a:lnTo>
                    <a:pt x="898" y="38"/>
                  </a:lnTo>
                  <a:lnTo>
                    <a:pt x="764" y="76"/>
                  </a:lnTo>
                  <a:lnTo>
                    <a:pt x="650" y="134"/>
                  </a:lnTo>
                  <a:lnTo>
                    <a:pt x="554" y="191"/>
                  </a:lnTo>
                  <a:lnTo>
                    <a:pt x="459" y="267"/>
                  </a:lnTo>
                  <a:lnTo>
                    <a:pt x="363" y="344"/>
                  </a:lnTo>
                  <a:lnTo>
                    <a:pt x="287" y="439"/>
                  </a:lnTo>
                  <a:lnTo>
                    <a:pt x="211" y="534"/>
                  </a:lnTo>
                  <a:lnTo>
                    <a:pt x="153" y="649"/>
                  </a:lnTo>
                  <a:lnTo>
                    <a:pt x="96" y="764"/>
                  </a:lnTo>
                  <a:lnTo>
                    <a:pt x="58" y="878"/>
                  </a:lnTo>
                  <a:lnTo>
                    <a:pt x="39" y="1012"/>
                  </a:lnTo>
                  <a:lnTo>
                    <a:pt x="20" y="1145"/>
                  </a:lnTo>
                  <a:lnTo>
                    <a:pt x="1" y="1279"/>
                  </a:lnTo>
                  <a:lnTo>
                    <a:pt x="20" y="1432"/>
                  </a:lnTo>
                  <a:lnTo>
                    <a:pt x="39" y="1565"/>
                  </a:lnTo>
                  <a:lnTo>
                    <a:pt x="58" y="1699"/>
                  </a:lnTo>
                  <a:lnTo>
                    <a:pt x="96" y="1813"/>
                  </a:lnTo>
                  <a:lnTo>
                    <a:pt x="153" y="1928"/>
                  </a:lnTo>
                  <a:lnTo>
                    <a:pt x="211" y="2023"/>
                  </a:lnTo>
                  <a:lnTo>
                    <a:pt x="287" y="2119"/>
                  </a:lnTo>
                  <a:lnTo>
                    <a:pt x="363" y="2214"/>
                  </a:lnTo>
                  <a:lnTo>
                    <a:pt x="440" y="2271"/>
                  </a:lnTo>
                  <a:lnTo>
                    <a:pt x="535" y="2348"/>
                  </a:lnTo>
                  <a:lnTo>
                    <a:pt x="630" y="2405"/>
                  </a:lnTo>
                  <a:lnTo>
                    <a:pt x="745" y="2443"/>
                  </a:lnTo>
                  <a:lnTo>
                    <a:pt x="974" y="2500"/>
                  </a:lnTo>
                  <a:lnTo>
                    <a:pt x="1222" y="2519"/>
                  </a:lnTo>
                  <a:lnTo>
                    <a:pt x="1432" y="2519"/>
                  </a:lnTo>
                  <a:lnTo>
                    <a:pt x="1623" y="2481"/>
                  </a:lnTo>
                  <a:lnTo>
                    <a:pt x="1757" y="2443"/>
                  </a:lnTo>
                  <a:lnTo>
                    <a:pt x="1871" y="2405"/>
                  </a:lnTo>
                  <a:lnTo>
                    <a:pt x="1814" y="2157"/>
                  </a:lnTo>
                  <a:lnTo>
                    <a:pt x="1699" y="2195"/>
                  </a:lnTo>
                  <a:lnTo>
                    <a:pt x="1566" y="2233"/>
                  </a:lnTo>
                  <a:lnTo>
                    <a:pt x="1432" y="2252"/>
                  </a:lnTo>
                  <a:lnTo>
                    <a:pt x="1279" y="2252"/>
                  </a:lnTo>
                  <a:lnTo>
                    <a:pt x="1069" y="2233"/>
                  </a:lnTo>
                  <a:lnTo>
                    <a:pt x="879" y="2195"/>
                  </a:lnTo>
                  <a:lnTo>
                    <a:pt x="726" y="2100"/>
                  </a:lnTo>
                  <a:lnTo>
                    <a:pt x="592" y="1985"/>
                  </a:lnTo>
                  <a:lnTo>
                    <a:pt x="478" y="1851"/>
                  </a:lnTo>
                  <a:lnTo>
                    <a:pt x="401" y="1680"/>
                  </a:lnTo>
                  <a:lnTo>
                    <a:pt x="363" y="1489"/>
                  </a:lnTo>
                  <a:lnTo>
                    <a:pt x="344" y="1279"/>
                  </a:lnTo>
                  <a:lnTo>
                    <a:pt x="363" y="1050"/>
                  </a:lnTo>
                  <a:lnTo>
                    <a:pt x="421" y="840"/>
                  </a:lnTo>
                  <a:lnTo>
                    <a:pt x="497" y="668"/>
                  </a:lnTo>
                  <a:lnTo>
                    <a:pt x="611" y="515"/>
                  </a:lnTo>
                  <a:lnTo>
                    <a:pt x="745" y="401"/>
                  </a:lnTo>
                  <a:lnTo>
                    <a:pt x="917" y="325"/>
                  </a:lnTo>
                  <a:lnTo>
                    <a:pt x="1089" y="267"/>
                  </a:lnTo>
                  <a:lnTo>
                    <a:pt x="1299" y="248"/>
                  </a:lnTo>
                  <a:lnTo>
                    <a:pt x="1451" y="267"/>
                  </a:lnTo>
                  <a:lnTo>
                    <a:pt x="1585" y="286"/>
                  </a:lnTo>
                  <a:lnTo>
                    <a:pt x="1699" y="325"/>
                  </a:lnTo>
                  <a:lnTo>
                    <a:pt x="1795" y="363"/>
                  </a:lnTo>
                  <a:lnTo>
                    <a:pt x="1871" y="95"/>
                  </a:lnTo>
                  <a:lnTo>
                    <a:pt x="1795" y="57"/>
                  </a:lnTo>
                  <a:lnTo>
                    <a:pt x="1661" y="38"/>
                  </a:lnTo>
                  <a:lnTo>
                    <a:pt x="15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3693;p43">
              <a:extLst>
                <a:ext uri="{FF2B5EF4-FFF2-40B4-BE49-F238E27FC236}">
                  <a16:creationId xmlns:a16="http://schemas.microsoft.com/office/drawing/2014/main" id="{FB8B75DB-BC92-6BA5-8B58-2BE1FA72DF88}"/>
                </a:ext>
              </a:extLst>
            </p:cNvPr>
            <p:cNvSpPr/>
            <p:nvPr/>
          </p:nvSpPr>
          <p:spPr>
            <a:xfrm>
              <a:off x="3126934" y="3643165"/>
              <a:ext cx="59655" cy="79540"/>
            </a:xfrm>
            <a:custGeom>
              <a:avLst/>
              <a:gdLst/>
              <a:ahLst/>
              <a:cxnLst/>
              <a:rect l="l" t="t" r="r" b="b"/>
              <a:pathLst>
                <a:path w="1833" h="2444" extrusionOk="0">
                  <a:moveTo>
                    <a:pt x="1" y="0"/>
                  </a:moveTo>
                  <a:lnTo>
                    <a:pt x="1" y="267"/>
                  </a:lnTo>
                  <a:lnTo>
                    <a:pt x="745" y="267"/>
                  </a:lnTo>
                  <a:lnTo>
                    <a:pt x="745" y="2443"/>
                  </a:lnTo>
                  <a:lnTo>
                    <a:pt x="1069" y="2443"/>
                  </a:lnTo>
                  <a:lnTo>
                    <a:pt x="1069" y="267"/>
                  </a:lnTo>
                  <a:lnTo>
                    <a:pt x="1833" y="267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3694;p43">
              <a:extLst>
                <a:ext uri="{FF2B5EF4-FFF2-40B4-BE49-F238E27FC236}">
                  <a16:creationId xmlns:a16="http://schemas.microsoft.com/office/drawing/2014/main" id="{D53FA67B-7A1D-ED62-27B7-664B125A39F5}"/>
                </a:ext>
              </a:extLst>
            </p:cNvPr>
            <p:cNvSpPr/>
            <p:nvPr/>
          </p:nvSpPr>
          <p:spPr>
            <a:xfrm>
              <a:off x="3198371" y="3641929"/>
              <a:ext cx="73324" cy="82013"/>
            </a:xfrm>
            <a:custGeom>
              <a:avLst/>
              <a:gdLst/>
              <a:ahLst/>
              <a:cxnLst/>
              <a:rect l="l" t="t" r="r" b="b"/>
              <a:pathLst>
                <a:path w="2253" h="2520" extrusionOk="0">
                  <a:moveTo>
                    <a:pt x="1222" y="248"/>
                  </a:moveTo>
                  <a:lnTo>
                    <a:pt x="1318" y="267"/>
                  </a:lnTo>
                  <a:lnTo>
                    <a:pt x="1394" y="305"/>
                  </a:lnTo>
                  <a:lnTo>
                    <a:pt x="1470" y="344"/>
                  </a:lnTo>
                  <a:lnTo>
                    <a:pt x="1604" y="439"/>
                  </a:lnTo>
                  <a:lnTo>
                    <a:pt x="1718" y="573"/>
                  </a:lnTo>
                  <a:lnTo>
                    <a:pt x="1795" y="725"/>
                  </a:lnTo>
                  <a:lnTo>
                    <a:pt x="1852" y="878"/>
                  </a:lnTo>
                  <a:lnTo>
                    <a:pt x="1890" y="1069"/>
                  </a:lnTo>
                  <a:lnTo>
                    <a:pt x="1909" y="1241"/>
                  </a:lnTo>
                  <a:lnTo>
                    <a:pt x="1890" y="1451"/>
                  </a:lnTo>
                  <a:lnTo>
                    <a:pt x="1852" y="1641"/>
                  </a:lnTo>
                  <a:lnTo>
                    <a:pt x="1795" y="1813"/>
                  </a:lnTo>
                  <a:lnTo>
                    <a:pt x="1699" y="1966"/>
                  </a:lnTo>
                  <a:lnTo>
                    <a:pt x="1585" y="2100"/>
                  </a:lnTo>
                  <a:lnTo>
                    <a:pt x="1451" y="2195"/>
                  </a:lnTo>
                  <a:lnTo>
                    <a:pt x="1298" y="2252"/>
                  </a:lnTo>
                  <a:lnTo>
                    <a:pt x="1127" y="2271"/>
                  </a:lnTo>
                  <a:lnTo>
                    <a:pt x="936" y="2252"/>
                  </a:lnTo>
                  <a:lnTo>
                    <a:pt x="783" y="2195"/>
                  </a:lnTo>
                  <a:lnTo>
                    <a:pt x="649" y="2100"/>
                  </a:lnTo>
                  <a:lnTo>
                    <a:pt x="535" y="1966"/>
                  </a:lnTo>
                  <a:lnTo>
                    <a:pt x="459" y="1813"/>
                  </a:lnTo>
                  <a:lnTo>
                    <a:pt x="382" y="1661"/>
                  </a:lnTo>
                  <a:lnTo>
                    <a:pt x="344" y="1470"/>
                  </a:lnTo>
                  <a:lnTo>
                    <a:pt x="344" y="1279"/>
                  </a:lnTo>
                  <a:lnTo>
                    <a:pt x="344" y="1069"/>
                  </a:lnTo>
                  <a:lnTo>
                    <a:pt x="382" y="878"/>
                  </a:lnTo>
                  <a:lnTo>
                    <a:pt x="440" y="706"/>
                  </a:lnTo>
                  <a:lnTo>
                    <a:pt x="535" y="554"/>
                  </a:lnTo>
                  <a:lnTo>
                    <a:pt x="649" y="439"/>
                  </a:lnTo>
                  <a:lnTo>
                    <a:pt x="783" y="344"/>
                  </a:lnTo>
                  <a:lnTo>
                    <a:pt x="936" y="267"/>
                  </a:lnTo>
                  <a:lnTo>
                    <a:pt x="1031" y="248"/>
                  </a:lnTo>
                  <a:close/>
                  <a:moveTo>
                    <a:pt x="1012" y="0"/>
                  </a:moveTo>
                  <a:lnTo>
                    <a:pt x="898" y="19"/>
                  </a:lnTo>
                  <a:lnTo>
                    <a:pt x="783" y="38"/>
                  </a:lnTo>
                  <a:lnTo>
                    <a:pt x="688" y="76"/>
                  </a:lnTo>
                  <a:lnTo>
                    <a:pt x="592" y="134"/>
                  </a:lnTo>
                  <a:lnTo>
                    <a:pt x="497" y="191"/>
                  </a:lnTo>
                  <a:lnTo>
                    <a:pt x="401" y="267"/>
                  </a:lnTo>
                  <a:lnTo>
                    <a:pt x="325" y="344"/>
                  </a:lnTo>
                  <a:lnTo>
                    <a:pt x="249" y="439"/>
                  </a:lnTo>
                  <a:lnTo>
                    <a:pt x="191" y="534"/>
                  </a:lnTo>
                  <a:lnTo>
                    <a:pt x="134" y="630"/>
                  </a:lnTo>
                  <a:lnTo>
                    <a:pt x="77" y="744"/>
                  </a:lnTo>
                  <a:lnTo>
                    <a:pt x="58" y="878"/>
                  </a:lnTo>
                  <a:lnTo>
                    <a:pt x="20" y="1012"/>
                  </a:lnTo>
                  <a:lnTo>
                    <a:pt x="1" y="1145"/>
                  </a:lnTo>
                  <a:lnTo>
                    <a:pt x="1" y="1279"/>
                  </a:lnTo>
                  <a:lnTo>
                    <a:pt x="20" y="1546"/>
                  </a:lnTo>
                  <a:lnTo>
                    <a:pt x="77" y="1794"/>
                  </a:lnTo>
                  <a:lnTo>
                    <a:pt x="172" y="2004"/>
                  </a:lnTo>
                  <a:lnTo>
                    <a:pt x="306" y="2176"/>
                  </a:lnTo>
                  <a:lnTo>
                    <a:pt x="382" y="2252"/>
                  </a:lnTo>
                  <a:lnTo>
                    <a:pt x="478" y="2329"/>
                  </a:lnTo>
                  <a:lnTo>
                    <a:pt x="554" y="2386"/>
                  </a:lnTo>
                  <a:lnTo>
                    <a:pt x="649" y="2443"/>
                  </a:lnTo>
                  <a:lnTo>
                    <a:pt x="764" y="2481"/>
                  </a:lnTo>
                  <a:lnTo>
                    <a:pt x="879" y="2500"/>
                  </a:lnTo>
                  <a:lnTo>
                    <a:pt x="993" y="2519"/>
                  </a:lnTo>
                  <a:lnTo>
                    <a:pt x="1108" y="2519"/>
                  </a:lnTo>
                  <a:lnTo>
                    <a:pt x="1337" y="2500"/>
                  </a:lnTo>
                  <a:lnTo>
                    <a:pt x="1547" y="2443"/>
                  </a:lnTo>
                  <a:lnTo>
                    <a:pt x="1642" y="2405"/>
                  </a:lnTo>
                  <a:lnTo>
                    <a:pt x="1737" y="2348"/>
                  </a:lnTo>
                  <a:lnTo>
                    <a:pt x="1833" y="2271"/>
                  </a:lnTo>
                  <a:lnTo>
                    <a:pt x="1909" y="2195"/>
                  </a:lnTo>
                  <a:lnTo>
                    <a:pt x="1986" y="2119"/>
                  </a:lnTo>
                  <a:lnTo>
                    <a:pt x="2043" y="2023"/>
                  </a:lnTo>
                  <a:lnTo>
                    <a:pt x="2100" y="1909"/>
                  </a:lnTo>
                  <a:lnTo>
                    <a:pt x="2157" y="1794"/>
                  </a:lnTo>
                  <a:lnTo>
                    <a:pt x="2195" y="1661"/>
                  </a:lnTo>
                  <a:lnTo>
                    <a:pt x="2215" y="1527"/>
                  </a:lnTo>
                  <a:lnTo>
                    <a:pt x="2234" y="1393"/>
                  </a:lnTo>
                  <a:lnTo>
                    <a:pt x="2253" y="1241"/>
                  </a:lnTo>
                  <a:lnTo>
                    <a:pt x="2234" y="973"/>
                  </a:lnTo>
                  <a:lnTo>
                    <a:pt x="2157" y="725"/>
                  </a:lnTo>
                  <a:lnTo>
                    <a:pt x="2081" y="515"/>
                  </a:lnTo>
                  <a:lnTo>
                    <a:pt x="1947" y="344"/>
                  </a:lnTo>
                  <a:lnTo>
                    <a:pt x="1871" y="267"/>
                  </a:lnTo>
                  <a:lnTo>
                    <a:pt x="1776" y="191"/>
                  </a:lnTo>
                  <a:lnTo>
                    <a:pt x="1699" y="134"/>
                  </a:lnTo>
                  <a:lnTo>
                    <a:pt x="1604" y="76"/>
                  </a:lnTo>
                  <a:lnTo>
                    <a:pt x="1489" y="38"/>
                  </a:lnTo>
                  <a:lnTo>
                    <a:pt x="1375" y="19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3695;p43">
              <a:extLst>
                <a:ext uri="{FF2B5EF4-FFF2-40B4-BE49-F238E27FC236}">
                  <a16:creationId xmlns:a16="http://schemas.microsoft.com/office/drawing/2014/main" id="{822D5FE4-61CA-BA11-53F7-F94010EBDA0F}"/>
                </a:ext>
              </a:extLst>
            </p:cNvPr>
            <p:cNvSpPr/>
            <p:nvPr/>
          </p:nvSpPr>
          <p:spPr>
            <a:xfrm>
              <a:off x="3295910" y="3642547"/>
              <a:ext cx="52202" cy="80158"/>
            </a:xfrm>
            <a:custGeom>
              <a:avLst/>
              <a:gdLst/>
              <a:ahLst/>
              <a:cxnLst/>
              <a:rect l="l" t="t" r="r" b="b"/>
              <a:pathLst>
                <a:path w="1604" h="2463" extrusionOk="0">
                  <a:moveTo>
                    <a:pt x="630" y="229"/>
                  </a:moveTo>
                  <a:lnTo>
                    <a:pt x="744" y="248"/>
                  </a:lnTo>
                  <a:lnTo>
                    <a:pt x="859" y="267"/>
                  </a:lnTo>
                  <a:lnTo>
                    <a:pt x="954" y="306"/>
                  </a:lnTo>
                  <a:lnTo>
                    <a:pt x="1031" y="344"/>
                  </a:lnTo>
                  <a:lnTo>
                    <a:pt x="1107" y="420"/>
                  </a:lnTo>
                  <a:lnTo>
                    <a:pt x="1145" y="496"/>
                  </a:lnTo>
                  <a:lnTo>
                    <a:pt x="1183" y="592"/>
                  </a:lnTo>
                  <a:lnTo>
                    <a:pt x="1203" y="706"/>
                  </a:lnTo>
                  <a:lnTo>
                    <a:pt x="1183" y="802"/>
                  </a:lnTo>
                  <a:lnTo>
                    <a:pt x="1164" y="897"/>
                  </a:lnTo>
                  <a:lnTo>
                    <a:pt x="1107" y="974"/>
                  </a:lnTo>
                  <a:lnTo>
                    <a:pt x="1050" y="1031"/>
                  </a:lnTo>
                  <a:lnTo>
                    <a:pt x="974" y="1088"/>
                  </a:lnTo>
                  <a:lnTo>
                    <a:pt x="878" y="1126"/>
                  </a:lnTo>
                  <a:lnTo>
                    <a:pt x="764" y="1164"/>
                  </a:lnTo>
                  <a:lnTo>
                    <a:pt x="325" y="1164"/>
                  </a:lnTo>
                  <a:lnTo>
                    <a:pt x="325" y="267"/>
                  </a:lnTo>
                  <a:lnTo>
                    <a:pt x="439" y="248"/>
                  </a:lnTo>
                  <a:lnTo>
                    <a:pt x="630" y="229"/>
                  </a:lnTo>
                  <a:close/>
                  <a:moveTo>
                    <a:pt x="286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325" y="2462"/>
                  </a:lnTo>
                  <a:lnTo>
                    <a:pt x="325" y="1413"/>
                  </a:lnTo>
                  <a:lnTo>
                    <a:pt x="725" y="1413"/>
                  </a:lnTo>
                  <a:lnTo>
                    <a:pt x="802" y="1432"/>
                  </a:lnTo>
                  <a:lnTo>
                    <a:pt x="878" y="1470"/>
                  </a:lnTo>
                  <a:lnTo>
                    <a:pt x="935" y="1527"/>
                  </a:lnTo>
                  <a:lnTo>
                    <a:pt x="993" y="1584"/>
                  </a:lnTo>
                  <a:lnTo>
                    <a:pt x="1050" y="1661"/>
                  </a:lnTo>
                  <a:lnTo>
                    <a:pt x="1069" y="1756"/>
                  </a:lnTo>
                  <a:lnTo>
                    <a:pt x="1107" y="1890"/>
                  </a:lnTo>
                  <a:lnTo>
                    <a:pt x="1203" y="2271"/>
                  </a:lnTo>
                  <a:lnTo>
                    <a:pt x="1279" y="2462"/>
                  </a:lnTo>
                  <a:lnTo>
                    <a:pt x="1603" y="2462"/>
                  </a:lnTo>
                  <a:lnTo>
                    <a:pt x="1565" y="2367"/>
                  </a:lnTo>
                  <a:lnTo>
                    <a:pt x="1508" y="2233"/>
                  </a:lnTo>
                  <a:lnTo>
                    <a:pt x="1413" y="1794"/>
                  </a:lnTo>
                  <a:lnTo>
                    <a:pt x="1355" y="1622"/>
                  </a:lnTo>
                  <a:lnTo>
                    <a:pt x="1279" y="1470"/>
                  </a:lnTo>
                  <a:lnTo>
                    <a:pt x="1183" y="1374"/>
                  </a:lnTo>
                  <a:lnTo>
                    <a:pt x="1126" y="1336"/>
                  </a:lnTo>
                  <a:lnTo>
                    <a:pt x="1050" y="1298"/>
                  </a:lnTo>
                  <a:lnTo>
                    <a:pt x="1145" y="1241"/>
                  </a:lnTo>
                  <a:lnTo>
                    <a:pt x="1222" y="1203"/>
                  </a:lnTo>
                  <a:lnTo>
                    <a:pt x="1317" y="1145"/>
                  </a:lnTo>
                  <a:lnTo>
                    <a:pt x="1374" y="1069"/>
                  </a:lnTo>
                  <a:lnTo>
                    <a:pt x="1432" y="974"/>
                  </a:lnTo>
                  <a:lnTo>
                    <a:pt x="1470" y="878"/>
                  </a:lnTo>
                  <a:lnTo>
                    <a:pt x="1508" y="783"/>
                  </a:lnTo>
                  <a:lnTo>
                    <a:pt x="1508" y="668"/>
                  </a:lnTo>
                  <a:lnTo>
                    <a:pt x="1508" y="515"/>
                  </a:lnTo>
                  <a:lnTo>
                    <a:pt x="1470" y="401"/>
                  </a:lnTo>
                  <a:lnTo>
                    <a:pt x="1393" y="286"/>
                  </a:lnTo>
                  <a:lnTo>
                    <a:pt x="1317" y="191"/>
                  </a:lnTo>
                  <a:lnTo>
                    <a:pt x="1183" y="96"/>
                  </a:lnTo>
                  <a:lnTo>
                    <a:pt x="1031" y="38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3696;p43">
              <a:extLst>
                <a:ext uri="{FF2B5EF4-FFF2-40B4-BE49-F238E27FC236}">
                  <a16:creationId xmlns:a16="http://schemas.microsoft.com/office/drawing/2014/main" id="{544A88E6-2CB1-05FF-1E31-47497C264E35}"/>
                </a:ext>
              </a:extLst>
            </p:cNvPr>
            <p:cNvSpPr/>
            <p:nvPr/>
          </p:nvSpPr>
          <p:spPr>
            <a:xfrm>
              <a:off x="2621925" y="4195396"/>
              <a:ext cx="699457" cy="577088"/>
            </a:xfrm>
            <a:custGeom>
              <a:avLst/>
              <a:gdLst/>
              <a:ahLst/>
              <a:cxnLst/>
              <a:rect l="l" t="t" r="r" b="b"/>
              <a:pathLst>
                <a:path w="21492" h="17732" extrusionOk="0">
                  <a:moveTo>
                    <a:pt x="19201" y="0"/>
                  </a:moveTo>
                  <a:lnTo>
                    <a:pt x="0" y="17731"/>
                  </a:lnTo>
                  <a:lnTo>
                    <a:pt x="2291" y="17731"/>
                  </a:lnTo>
                  <a:lnTo>
                    <a:pt x="214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3697;p43">
              <a:extLst>
                <a:ext uri="{FF2B5EF4-FFF2-40B4-BE49-F238E27FC236}">
                  <a16:creationId xmlns:a16="http://schemas.microsoft.com/office/drawing/2014/main" id="{D71D094E-28AC-6FA2-9AB4-6615DD146A75}"/>
                </a:ext>
              </a:extLst>
            </p:cNvPr>
            <p:cNvSpPr/>
            <p:nvPr/>
          </p:nvSpPr>
          <p:spPr>
            <a:xfrm>
              <a:off x="2568486" y="4195396"/>
              <a:ext cx="698871" cy="577088"/>
            </a:xfrm>
            <a:custGeom>
              <a:avLst/>
              <a:gdLst/>
              <a:ahLst/>
              <a:cxnLst/>
              <a:rect l="l" t="t" r="r" b="b"/>
              <a:pathLst>
                <a:path w="21474" h="17732" extrusionOk="0">
                  <a:moveTo>
                    <a:pt x="1" y="0"/>
                  </a:moveTo>
                  <a:lnTo>
                    <a:pt x="19202" y="17731"/>
                  </a:lnTo>
                  <a:lnTo>
                    <a:pt x="21473" y="17731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3698;p43">
              <a:extLst>
                <a:ext uri="{FF2B5EF4-FFF2-40B4-BE49-F238E27FC236}">
                  <a16:creationId xmlns:a16="http://schemas.microsoft.com/office/drawing/2014/main" id="{D7E3EAA0-90B8-9E87-F841-82042214E332}"/>
                </a:ext>
              </a:extLst>
            </p:cNvPr>
            <p:cNvSpPr/>
            <p:nvPr/>
          </p:nvSpPr>
          <p:spPr>
            <a:xfrm>
              <a:off x="2408850" y="4755047"/>
              <a:ext cx="292612" cy="76448"/>
            </a:xfrm>
            <a:custGeom>
              <a:avLst/>
              <a:gdLst/>
              <a:ahLst/>
              <a:cxnLst/>
              <a:rect l="l" t="t" r="r" b="b"/>
              <a:pathLst>
                <a:path w="8991" h="2349" extrusionOk="0">
                  <a:moveTo>
                    <a:pt x="1" y="1"/>
                  </a:moveTo>
                  <a:lnTo>
                    <a:pt x="1" y="2349"/>
                  </a:lnTo>
                  <a:lnTo>
                    <a:pt x="8990" y="2349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3699;p43">
              <a:extLst>
                <a:ext uri="{FF2B5EF4-FFF2-40B4-BE49-F238E27FC236}">
                  <a16:creationId xmlns:a16="http://schemas.microsoft.com/office/drawing/2014/main" id="{BABBC5D7-74DF-A8AE-969B-C31A2102BCEE}"/>
                </a:ext>
              </a:extLst>
            </p:cNvPr>
            <p:cNvSpPr/>
            <p:nvPr/>
          </p:nvSpPr>
          <p:spPr>
            <a:xfrm>
              <a:off x="3138129" y="4772458"/>
              <a:ext cx="292580" cy="76416"/>
            </a:xfrm>
            <a:custGeom>
              <a:avLst/>
              <a:gdLst/>
              <a:ahLst/>
              <a:cxnLst/>
              <a:rect l="l" t="t" r="r" b="b"/>
              <a:pathLst>
                <a:path w="8990" h="2348" extrusionOk="0">
                  <a:moveTo>
                    <a:pt x="0" y="0"/>
                  </a:moveTo>
                  <a:lnTo>
                    <a:pt x="0" y="2348"/>
                  </a:lnTo>
                  <a:lnTo>
                    <a:pt x="8990" y="2348"/>
                  </a:lnTo>
                  <a:lnTo>
                    <a:pt x="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35"/>
          <p:cNvSpPr/>
          <p:nvPr/>
        </p:nvSpPr>
        <p:spPr>
          <a:xfrm>
            <a:off x="5672628" y="1903121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5"/>
          <p:cNvSpPr/>
          <p:nvPr/>
        </p:nvSpPr>
        <p:spPr>
          <a:xfrm>
            <a:off x="2557272" y="1903109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5"/>
          <p:cNvSpPr txBox="1">
            <a:spLocks noGrp="1"/>
          </p:cNvSpPr>
          <p:nvPr>
            <p:ph type="title" idx="4"/>
          </p:nvPr>
        </p:nvSpPr>
        <p:spPr>
          <a:xfrm>
            <a:off x="720000" y="324704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OBJECTIVES</a:t>
            </a:r>
          </a:p>
        </p:txBody>
      </p:sp>
      <p:sp>
        <p:nvSpPr>
          <p:cNvPr id="2537" name="Google Shape;2537;p35"/>
          <p:cNvSpPr txBox="1">
            <a:spLocks noGrp="1"/>
          </p:cNvSpPr>
          <p:nvPr>
            <p:ph type="subTitle" idx="1"/>
          </p:nvPr>
        </p:nvSpPr>
        <p:spPr>
          <a:xfrm>
            <a:off x="4618008" y="2998874"/>
            <a:ext cx="3358185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do a survey about group members’ </a:t>
            </a:r>
            <a:r>
              <a:rPr lang="en-US" sz="2000" dirty="0" err="1"/>
              <a:t>favourite</a:t>
            </a:r>
            <a:r>
              <a:rPr lang="en-US" sz="2000" dirty="0"/>
              <a:t> film; </a:t>
            </a:r>
          </a:p>
        </p:txBody>
      </p:sp>
      <p:sp>
        <p:nvSpPr>
          <p:cNvPr id="2538" name="Google Shape;2538;p35"/>
          <p:cNvSpPr txBox="1">
            <a:spLocks noGrp="1"/>
          </p:cNvSpPr>
          <p:nvPr>
            <p:ph type="subTitle" idx="3"/>
          </p:nvPr>
        </p:nvSpPr>
        <p:spPr>
          <a:xfrm>
            <a:off x="1745321" y="2998874"/>
            <a:ext cx="2537703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accept and decline suggestions</a:t>
            </a:r>
            <a:endParaRPr sz="2000" dirty="0"/>
          </a:p>
        </p:txBody>
      </p:sp>
      <p:grpSp>
        <p:nvGrpSpPr>
          <p:cNvPr id="2539" name="Google Shape;2539;p35"/>
          <p:cNvGrpSpPr/>
          <p:nvPr/>
        </p:nvGrpSpPr>
        <p:grpSpPr>
          <a:xfrm>
            <a:off x="2464745" y="4004365"/>
            <a:ext cx="4214511" cy="921254"/>
            <a:chOff x="1667332" y="3973435"/>
            <a:chExt cx="3659700" cy="799977"/>
          </a:xfrm>
        </p:grpSpPr>
        <p:grpSp>
          <p:nvGrpSpPr>
            <p:cNvPr id="2540" name="Google Shape;2540;p35"/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1" name="Google Shape;2541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7" name="Google Shape;2547;p35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8" name="Google Shape;2548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35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55" name="Google Shape;2555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1" name="Google Shape;2561;p35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2562" name="Google Shape;2562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7" name="Google Shape;2567;p35"/>
          <p:cNvGrpSpPr/>
          <p:nvPr/>
        </p:nvGrpSpPr>
        <p:grpSpPr>
          <a:xfrm>
            <a:off x="2813106" y="2177422"/>
            <a:ext cx="402732" cy="365796"/>
            <a:chOff x="1313750" y="5982075"/>
            <a:chExt cx="1060100" cy="960850"/>
          </a:xfrm>
        </p:grpSpPr>
        <p:sp>
          <p:nvSpPr>
            <p:cNvPr id="2568" name="Google Shape;2568;p35"/>
            <p:cNvSpPr/>
            <p:nvPr/>
          </p:nvSpPr>
          <p:spPr>
            <a:xfrm>
              <a:off x="1313750" y="5982075"/>
              <a:ext cx="1060100" cy="662575"/>
            </a:xfrm>
            <a:custGeom>
              <a:avLst/>
              <a:gdLst/>
              <a:ahLst/>
              <a:cxnLst/>
              <a:rect l="l" t="t" r="r" b="b"/>
              <a:pathLst>
                <a:path w="42404" h="26503" extrusionOk="0">
                  <a:moveTo>
                    <a:pt x="0" y="0"/>
                  </a:moveTo>
                  <a:lnTo>
                    <a:pt x="0" y="26503"/>
                  </a:lnTo>
                  <a:lnTo>
                    <a:pt x="42404" y="26503"/>
                  </a:lnTo>
                  <a:lnTo>
                    <a:pt x="42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216727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97" y="43"/>
                  </a:lnTo>
                  <a:lnTo>
                    <a:pt x="1761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59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22" y="2232"/>
                  </a:lnTo>
                  <a:lnTo>
                    <a:pt x="1" y="2489"/>
                  </a:lnTo>
                  <a:lnTo>
                    <a:pt x="44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79" y="2511"/>
                  </a:lnTo>
                  <a:lnTo>
                    <a:pt x="4936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21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2" y="301"/>
                  </a:lnTo>
                  <a:lnTo>
                    <a:pt x="3456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1910300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75" y="43"/>
                  </a:lnTo>
                  <a:lnTo>
                    <a:pt x="1739" y="108"/>
                  </a:lnTo>
                  <a:lnTo>
                    <a:pt x="1524" y="193"/>
                  </a:lnTo>
                  <a:lnTo>
                    <a:pt x="1288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1" y="730"/>
                  </a:lnTo>
                  <a:lnTo>
                    <a:pt x="559" y="902"/>
                  </a:lnTo>
                  <a:lnTo>
                    <a:pt x="409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1" y="2232"/>
                  </a:lnTo>
                  <a:lnTo>
                    <a:pt x="1" y="2489"/>
                  </a:lnTo>
                  <a:lnTo>
                    <a:pt x="22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58" y="2511"/>
                  </a:lnTo>
                  <a:lnTo>
                    <a:pt x="4937" y="2575"/>
                  </a:lnTo>
                  <a:lnTo>
                    <a:pt x="4979" y="2489"/>
                  </a:lnTo>
                  <a:lnTo>
                    <a:pt x="4958" y="2232"/>
                  </a:lnTo>
                  <a:lnTo>
                    <a:pt x="4937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00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70" y="301"/>
                  </a:lnTo>
                  <a:lnTo>
                    <a:pt x="3456" y="193"/>
                  </a:lnTo>
                  <a:lnTo>
                    <a:pt x="3220" y="108"/>
                  </a:lnTo>
                  <a:lnTo>
                    <a:pt x="2984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1652800" y="6709550"/>
              <a:ext cx="125025" cy="64400"/>
            </a:xfrm>
            <a:custGeom>
              <a:avLst/>
              <a:gdLst/>
              <a:ahLst/>
              <a:cxnLst/>
              <a:rect l="l" t="t" r="r" b="b"/>
              <a:pathLst>
                <a:path w="5001" h="2576" extrusionOk="0">
                  <a:moveTo>
                    <a:pt x="2254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09" y="301"/>
                  </a:lnTo>
                  <a:lnTo>
                    <a:pt x="1116" y="408"/>
                  </a:lnTo>
                  <a:lnTo>
                    <a:pt x="923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29" y="1738"/>
                  </a:lnTo>
                  <a:lnTo>
                    <a:pt x="65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73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5000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807" y="1524"/>
                  </a:lnTo>
                  <a:lnTo>
                    <a:pt x="4700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71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77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139582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2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3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51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49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55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2142075" y="6771775"/>
              <a:ext cx="175450" cy="171150"/>
            </a:xfrm>
            <a:custGeom>
              <a:avLst/>
              <a:gdLst/>
              <a:ahLst/>
              <a:cxnLst/>
              <a:rect l="l" t="t" r="r" b="b"/>
              <a:pathLst>
                <a:path w="7018" h="6846" extrusionOk="0">
                  <a:moveTo>
                    <a:pt x="1460" y="0"/>
                  </a:moveTo>
                  <a:lnTo>
                    <a:pt x="1309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1" y="494"/>
                  </a:lnTo>
                  <a:lnTo>
                    <a:pt x="279" y="687"/>
                  </a:lnTo>
                  <a:lnTo>
                    <a:pt x="172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0" y="1610"/>
                  </a:lnTo>
                  <a:lnTo>
                    <a:pt x="0" y="6846"/>
                  </a:lnTo>
                  <a:lnTo>
                    <a:pt x="7017" y="6846"/>
                  </a:lnTo>
                  <a:lnTo>
                    <a:pt x="7017" y="1610"/>
                  </a:lnTo>
                  <a:lnTo>
                    <a:pt x="6996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7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44" y="86"/>
                  </a:lnTo>
                  <a:lnTo>
                    <a:pt x="5687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188455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45" y="322"/>
                  </a:lnTo>
                  <a:lnTo>
                    <a:pt x="451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54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137060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60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1627575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1777275" y="6213300"/>
              <a:ext cx="178125" cy="199600"/>
            </a:xfrm>
            <a:custGeom>
              <a:avLst/>
              <a:gdLst/>
              <a:ahLst/>
              <a:cxnLst/>
              <a:rect l="l" t="t" r="r" b="b"/>
              <a:pathLst>
                <a:path w="7125" h="7984" extrusionOk="0">
                  <a:moveTo>
                    <a:pt x="1545" y="2125"/>
                  </a:moveTo>
                  <a:lnTo>
                    <a:pt x="4785" y="3992"/>
                  </a:lnTo>
                  <a:lnTo>
                    <a:pt x="1545" y="5859"/>
                  </a:lnTo>
                  <a:lnTo>
                    <a:pt x="1545" y="2125"/>
                  </a:lnTo>
                  <a:close/>
                  <a:moveTo>
                    <a:pt x="665" y="0"/>
                  </a:moveTo>
                  <a:lnTo>
                    <a:pt x="579" y="22"/>
                  </a:lnTo>
                  <a:lnTo>
                    <a:pt x="472" y="65"/>
                  </a:lnTo>
                  <a:lnTo>
                    <a:pt x="386" y="108"/>
                  </a:lnTo>
                  <a:lnTo>
                    <a:pt x="300" y="172"/>
                  </a:lnTo>
                  <a:lnTo>
                    <a:pt x="215" y="236"/>
                  </a:lnTo>
                  <a:lnTo>
                    <a:pt x="150" y="301"/>
                  </a:lnTo>
                  <a:lnTo>
                    <a:pt x="86" y="387"/>
                  </a:lnTo>
                  <a:lnTo>
                    <a:pt x="43" y="472"/>
                  </a:lnTo>
                  <a:lnTo>
                    <a:pt x="21" y="580"/>
                  </a:lnTo>
                  <a:lnTo>
                    <a:pt x="0" y="687"/>
                  </a:lnTo>
                  <a:lnTo>
                    <a:pt x="0" y="773"/>
                  </a:lnTo>
                  <a:lnTo>
                    <a:pt x="0" y="7211"/>
                  </a:lnTo>
                  <a:lnTo>
                    <a:pt x="0" y="7318"/>
                  </a:lnTo>
                  <a:lnTo>
                    <a:pt x="21" y="7404"/>
                  </a:lnTo>
                  <a:lnTo>
                    <a:pt x="43" y="7511"/>
                  </a:lnTo>
                  <a:lnTo>
                    <a:pt x="86" y="7597"/>
                  </a:lnTo>
                  <a:lnTo>
                    <a:pt x="150" y="7683"/>
                  </a:lnTo>
                  <a:lnTo>
                    <a:pt x="215" y="7769"/>
                  </a:lnTo>
                  <a:lnTo>
                    <a:pt x="300" y="7833"/>
                  </a:lnTo>
                  <a:lnTo>
                    <a:pt x="386" y="7876"/>
                  </a:lnTo>
                  <a:lnTo>
                    <a:pt x="472" y="7940"/>
                  </a:lnTo>
                  <a:lnTo>
                    <a:pt x="579" y="7962"/>
                  </a:lnTo>
                  <a:lnTo>
                    <a:pt x="665" y="7983"/>
                  </a:lnTo>
                  <a:lnTo>
                    <a:pt x="880" y="7983"/>
                  </a:lnTo>
                  <a:lnTo>
                    <a:pt x="966" y="7962"/>
                  </a:lnTo>
                  <a:lnTo>
                    <a:pt x="1073" y="7940"/>
                  </a:lnTo>
                  <a:lnTo>
                    <a:pt x="1159" y="7876"/>
                  </a:lnTo>
                  <a:lnTo>
                    <a:pt x="6738" y="4679"/>
                  </a:lnTo>
                  <a:lnTo>
                    <a:pt x="6824" y="4614"/>
                  </a:lnTo>
                  <a:lnTo>
                    <a:pt x="6888" y="4550"/>
                  </a:lnTo>
                  <a:lnTo>
                    <a:pt x="6953" y="4464"/>
                  </a:lnTo>
                  <a:lnTo>
                    <a:pt x="7017" y="4378"/>
                  </a:lnTo>
                  <a:lnTo>
                    <a:pt x="7060" y="4292"/>
                  </a:lnTo>
                  <a:lnTo>
                    <a:pt x="7082" y="4206"/>
                  </a:lnTo>
                  <a:lnTo>
                    <a:pt x="7103" y="4099"/>
                  </a:lnTo>
                  <a:lnTo>
                    <a:pt x="7124" y="3992"/>
                  </a:lnTo>
                  <a:lnTo>
                    <a:pt x="7103" y="3885"/>
                  </a:lnTo>
                  <a:lnTo>
                    <a:pt x="7082" y="3799"/>
                  </a:lnTo>
                  <a:lnTo>
                    <a:pt x="7060" y="3691"/>
                  </a:lnTo>
                  <a:lnTo>
                    <a:pt x="7017" y="3606"/>
                  </a:lnTo>
                  <a:lnTo>
                    <a:pt x="6953" y="3520"/>
                  </a:lnTo>
                  <a:lnTo>
                    <a:pt x="6888" y="3455"/>
                  </a:lnTo>
                  <a:lnTo>
                    <a:pt x="6824" y="3369"/>
                  </a:lnTo>
                  <a:lnTo>
                    <a:pt x="6738" y="3327"/>
                  </a:lnTo>
                  <a:lnTo>
                    <a:pt x="1159" y="108"/>
                  </a:lnTo>
                  <a:lnTo>
                    <a:pt x="1073" y="65"/>
                  </a:lnTo>
                  <a:lnTo>
                    <a:pt x="966" y="22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1633475" y="6102775"/>
              <a:ext cx="420625" cy="420625"/>
            </a:xfrm>
            <a:custGeom>
              <a:avLst/>
              <a:gdLst/>
              <a:ahLst/>
              <a:cxnLst/>
              <a:rect l="l" t="t" r="r" b="b"/>
              <a:pathLst>
                <a:path w="16825" h="16825" extrusionOk="0">
                  <a:moveTo>
                    <a:pt x="8778" y="1567"/>
                  </a:moveTo>
                  <a:lnTo>
                    <a:pt x="9121" y="1589"/>
                  </a:lnTo>
                  <a:lnTo>
                    <a:pt x="9464" y="1632"/>
                  </a:lnTo>
                  <a:lnTo>
                    <a:pt x="9786" y="1696"/>
                  </a:lnTo>
                  <a:lnTo>
                    <a:pt x="10130" y="1782"/>
                  </a:lnTo>
                  <a:lnTo>
                    <a:pt x="10452" y="1868"/>
                  </a:lnTo>
                  <a:lnTo>
                    <a:pt x="10773" y="1975"/>
                  </a:lnTo>
                  <a:lnTo>
                    <a:pt x="11074" y="2104"/>
                  </a:lnTo>
                  <a:lnTo>
                    <a:pt x="11396" y="2233"/>
                  </a:lnTo>
                  <a:lnTo>
                    <a:pt x="11675" y="2383"/>
                  </a:lnTo>
                  <a:lnTo>
                    <a:pt x="11975" y="2554"/>
                  </a:lnTo>
                  <a:lnTo>
                    <a:pt x="12254" y="2726"/>
                  </a:lnTo>
                  <a:lnTo>
                    <a:pt x="12512" y="2919"/>
                  </a:lnTo>
                  <a:lnTo>
                    <a:pt x="12769" y="3134"/>
                  </a:lnTo>
                  <a:lnTo>
                    <a:pt x="13027" y="3348"/>
                  </a:lnTo>
                  <a:lnTo>
                    <a:pt x="13263" y="3563"/>
                  </a:lnTo>
                  <a:lnTo>
                    <a:pt x="13499" y="3799"/>
                  </a:lnTo>
                  <a:lnTo>
                    <a:pt x="13713" y="4057"/>
                  </a:lnTo>
                  <a:lnTo>
                    <a:pt x="13907" y="4314"/>
                  </a:lnTo>
                  <a:lnTo>
                    <a:pt x="14100" y="4593"/>
                  </a:lnTo>
                  <a:lnTo>
                    <a:pt x="14271" y="4872"/>
                  </a:lnTo>
                  <a:lnTo>
                    <a:pt x="14443" y="5151"/>
                  </a:lnTo>
                  <a:lnTo>
                    <a:pt x="14593" y="5451"/>
                  </a:lnTo>
                  <a:lnTo>
                    <a:pt x="14743" y="5752"/>
                  </a:lnTo>
                  <a:lnTo>
                    <a:pt x="14851" y="6052"/>
                  </a:lnTo>
                  <a:lnTo>
                    <a:pt x="14958" y="6374"/>
                  </a:lnTo>
                  <a:lnTo>
                    <a:pt x="15065" y="6696"/>
                  </a:lnTo>
                  <a:lnTo>
                    <a:pt x="15130" y="7039"/>
                  </a:lnTo>
                  <a:lnTo>
                    <a:pt x="15194" y="7383"/>
                  </a:lnTo>
                  <a:lnTo>
                    <a:pt x="15237" y="7726"/>
                  </a:lnTo>
                  <a:lnTo>
                    <a:pt x="15258" y="8069"/>
                  </a:lnTo>
                  <a:lnTo>
                    <a:pt x="15280" y="8413"/>
                  </a:lnTo>
                  <a:lnTo>
                    <a:pt x="15258" y="8778"/>
                  </a:lnTo>
                  <a:lnTo>
                    <a:pt x="15237" y="9121"/>
                  </a:lnTo>
                  <a:lnTo>
                    <a:pt x="15194" y="9464"/>
                  </a:lnTo>
                  <a:lnTo>
                    <a:pt x="15130" y="9808"/>
                  </a:lnTo>
                  <a:lnTo>
                    <a:pt x="15065" y="10130"/>
                  </a:lnTo>
                  <a:lnTo>
                    <a:pt x="14958" y="10451"/>
                  </a:lnTo>
                  <a:lnTo>
                    <a:pt x="14851" y="10773"/>
                  </a:lnTo>
                  <a:lnTo>
                    <a:pt x="14743" y="11074"/>
                  </a:lnTo>
                  <a:lnTo>
                    <a:pt x="14593" y="11396"/>
                  </a:lnTo>
                  <a:lnTo>
                    <a:pt x="14443" y="11675"/>
                  </a:lnTo>
                  <a:lnTo>
                    <a:pt x="14271" y="11975"/>
                  </a:lnTo>
                  <a:lnTo>
                    <a:pt x="14100" y="12254"/>
                  </a:lnTo>
                  <a:lnTo>
                    <a:pt x="13907" y="12512"/>
                  </a:lnTo>
                  <a:lnTo>
                    <a:pt x="13713" y="12769"/>
                  </a:lnTo>
                  <a:lnTo>
                    <a:pt x="13499" y="13027"/>
                  </a:lnTo>
                  <a:lnTo>
                    <a:pt x="13263" y="13263"/>
                  </a:lnTo>
                  <a:lnTo>
                    <a:pt x="13027" y="13499"/>
                  </a:lnTo>
                  <a:lnTo>
                    <a:pt x="12769" y="13713"/>
                  </a:lnTo>
                  <a:lnTo>
                    <a:pt x="12512" y="13906"/>
                  </a:lnTo>
                  <a:lnTo>
                    <a:pt x="12254" y="14100"/>
                  </a:lnTo>
                  <a:lnTo>
                    <a:pt x="11975" y="14271"/>
                  </a:lnTo>
                  <a:lnTo>
                    <a:pt x="11675" y="14443"/>
                  </a:lnTo>
                  <a:lnTo>
                    <a:pt x="11396" y="14593"/>
                  </a:lnTo>
                  <a:lnTo>
                    <a:pt x="11074" y="14743"/>
                  </a:lnTo>
                  <a:lnTo>
                    <a:pt x="10773" y="14851"/>
                  </a:lnTo>
                  <a:lnTo>
                    <a:pt x="10452" y="14958"/>
                  </a:lnTo>
                  <a:lnTo>
                    <a:pt x="10130" y="15065"/>
                  </a:lnTo>
                  <a:lnTo>
                    <a:pt x="9786" y="15130"/>
                  </a:lnTo>
                  <a:lnTo>
                    <a:pt x="9464" y="15194"/>
                  </a:lnTo>
                  <a:lnTo>
                    <a:pt x="9121" y="15237"/>
                  </a:lnTo>
                  <a:lnTo>
                    <a:pt x="8778" y="15258"/>
                  </a:lnTo>
                  <a:lnTo>
                    <a:pt x="8413" y="15280"/>
                  </a:lnTo>
                  <a:lnTo>
                    <a:pt x="8070" y="15258"/>
                  </a:lnTo>
                  <a:lnTo>
                    <a:pt x="7726" y="15237"/>
                  </a:lnTo>
                  <a:lnTo>
                    <a:pt x="7383" y="15194"/>
                  </a:lnTo>
                  <a:lnTo>
                    <a:pt x="7040" y="15130"/>
                  </a:lnTo>
                  <a:lnTo>
                    <a:pt x="6696" y="15065"/>
                  </a:lnTo>
                  <a:lnTo>
                    <a:pt x="6374" y="14958"/>
                  </a:lnTo>
                  <a:lnTo>
                    <a:pt x="6052" y="14851"/>
                  </a:lnTo>
                  <a:lnTo>
                    <a:pt x="5752" y="14743"/>
                  </a:lnTo>
                  <a:lnTo>
                    <a:pt x="5452" y="14593"/>
                  </a:lnTo>
                  <a:lnTo>
                    <a:pt x="5151" y="14443"/>
                  </a:lnTo>
                  <a:lnTo>
                    <a:pt x="4872" y="14271"/>
                  </a:lnTo>
                  <a:lnTo>
                    <a:pt x="4593" y="14100"/>
                  </a:lnTo>
                  <a:lnTo>
                    <a:pt x="4314" y="13906"/>
                  </a:lnTo>
                  <a:lnTo>
                    <a:pt x="4057" y="13713"/>
                  </a:lnTo>
                  <a:lnTo>
                    <a:pt x="3799" y="13499"/>
                  </a:lnTo>
                  <a:lnTo>
                    <a:pt x="3563" y="13263"/>
                  </a:lnTo>
                  <a:lnTo>
                    <a:pt x="3349" y="13027"/>
                  </a:lnTo>
                  <a:lnTo>
                    <a:pt x="3134" y="12769"/>
                  </a:lnTo>
                  <a:lnTo>
                    <a:pt x="2919" y="12512"/>
                  </a:lnTo>
                  <a:lnTo>
                    <a:pt x="2726" y="12254"/>
                  </a:lnTo>
                  <a:lnTo>
                    <a:pt x="2555" y="11975"/>
                  </a:lnTo>
                  <a:lnTo>
                    <a:pt x="2383" y="11675"/>
                  </a:lnTo>
                  <a:lnTo>
                    <a:pt x="2233" y="11396"/>
                  </a:lnTo>
                  <a:lnTo>
                    <a:pt x="2104" y="11074"/>
                  </a:lnTo>
                  <a:lnTo>
                    <a:pt x="1975" y="10773"/>
                  </a:lnTo>
                  <a:lnTo>
                    <a:pt x="1868" y="10451"/>
                  </a:lnTo>
                  <a:lnTo>
                    <a:pt x="1782" y="10130"/>
                  </a:lnTo>
                  <a:lnTo>
                    <a:pt x="1696" y="9808"/>
                  </a:lnTo>
                  <a:lnTo>
                    <a:pt x="1632" y="9464"/>
                  </a:lnTo>
                  <a:lnTo>
                    <a:pt x="1589" y="9121"/>
                  </a:lnTo>
                  <a:lnTo>
                    <a:pt x="1567" y="8778"/>
                  </a:lnTo>
                  <a:lnTo>
                    <a:pt x="1567" y="8413"/>
                  </a:lnTo>
                  <a:lnTo>
                    <a:pt x="1567" y="8069"/>
                  </a:lnTo>
                  <a:lnTo>
                    <a:pt x="1589" y="7726"/>
                  </a:lnTo>
                  <a:lnTo>
                    <a:pt x="1632" y="7383"/>
                  </a:lnTo>
                  <a:lnTo>
                    <a:pt x="1696" y="7039"/>
                  </a:lnTo>
                  <a:lnTo>
                    <a:pt x="1782" y="6696"/>
                  </a:lnTo>
                  <a:lnTo>
                    <a:pt x="1868" y="6374"/>
                  </a:lnTo>
                  <a:lnTo>
                    <a:pt x="1975" y="6052"/>
                  </a:lnTo>
                  <a:lnTo>
                    <a:pt x="2104" y="5752"/>
                  </a:lnTo>
                  <a:lnTo>
                    <a:pt x="2233" y="5451"/>
                  </a:lnTo>
                  <a:lnTo>
                    <a:pt x="2383" y="5151"/>
                  </a:lnTo>
                  <a:lnTo>
                    <a:pt x="2555" y="4872"/>
                  </a:lnTo>
                  <a:lnTo>
                    <a:pt x="2726" y="4593"/>
                  </a:lnTo>
                  <a:lnTo>
                    <a:pt x="2919" y="4314"/>
                  </a:lnTo>
                  <a:lnTo>
                    <a:pt x="3134" y="4057"/>
                  </a:lnTo>
                  <a:lnTo>
                    <a:pt x="3349" y="3799"/>
                  </a:lnTo>
                  <a:lnTo>
                    <a:pt x="3563" y="3563"/>
                  </a:lnTo>
                  <a:lnTo>
                    <a:pt x="3799" y="3348"/>
                  </a:lnTo>
                  <a:lnTo>
                    <a:pt x="4057" y="3134"/>
                  </a:lnTo>
                  <a:lnTo>
                    <a:pt x="4314" y="2919"/>
                  </a:lnTo>
                  <a:lnTo>
                    <a:pt x="4593" y="2726"/>
                  </a:lnTo>
                  <a:lnTo>
                    <a:pt x="4872" y="2554"/>
                  </a:lnTo>
                  <a:lnTo>
                    <a:pt x="5151" y="2383"/>
                  </a:lnTo>
                  <a:lnTo>
                    <a:pt x="5452" y="2233"/>
                  </a:lnTo>
                  <a:lnTo>
                    <a:pt x="5752" y="2104"/>
                  </a:lnTo>
                  <a:lnTo>
                    <a:pt x="6052" y="1975"/>
                  </a:lnTo>
                  <a:lnTo>
                    <a:pt x="6374" y="1868"/>
                  </a:lnTo>
                  <a:lnTo>
                    <a:pt x="6696" y="1782"/>
                  </a:lnTo>
                  <a:lnTo>
                    <a:pt x="7040" y="1696"/>
                  </a:lnTo>
                  <a:lnTo>
                    <a:pt x="7383" y="1632"/>
                  </a:lnTo>
                  <a:lnTo>
                    <a:pt x="7726" y="1589"/>
                  </a:lnTo>
                  <a:lnTo>
                    <a:pt x="8070" y="1567"/>
                  </a:lnTo>
                  <a:close/>
                  <a:moveTo>
                    <a:pt x="8413" y="1"/>
                  </a:moveTo>
                  <a:lnTo>
                    <a:pt x="7984" y="22"/>
                  </a:lnTo>
                  <a:lnTo>
                    <a:pt x="7555" y="44"/>
                  </a:lnTo>
                  <a:lnTo>
                    <a:pt x="7147" y="108"/>
                  </a:lnTo>
                  <a:lnTo>
                    <a:pt x="6718" y="172"/>
                  </a:lnTo>
                  <a:lnTo>
                    <a:pt x="6310" y="258"/>
                  </a:lnTo>
                  <a:lnTo>
                    <a:pt x="5924" y="387"/>
                  </a:lnTo>
                  <a:lnTo>
                    <a:pt x="5516" y="516"/>
                  </a:lnTo>
                  <a:lnTo>
                    <a:pt x="5151" y="666"/>
                  </a:lnTo>
                  <a:lnTo>
                    <a:pt x="4765" y="838"/>
                  </a:lnTo>
                  <a:lnTo>
                    <a:pt x="4400" y="1009"/>
                  </a:lnTo>
                  <a:lnTo>
                    <a:pt x="4057" y="1224"/>
                  </a:lnTo>
                  <a:lnTo>
                    <a:pt x="3713" y="1439"/>
                  </a:lnTo>
                  <a:lnTo>
                    <a:pt x="3391" y="1675"/>
                  </a:lnTo>
                  <a:lnTo>
                    <a:pt x="3070" y="1932"/>
                  </a:lnTo>
                  <a:lnTo>
                    <a:pt x="2769" y="2190"/>
                  </a:lnTo>
                  <a:lnTo>
                    <a:pt x="2469" y="2469"/>
                  </a:lnTo>
                  <a:lnTo>
                    <a:pt x="2190" y="2769"/>
                  </a:lnTo>
                  <a:lnTo>
                    <a:pt x="1932" y="3069"/>
                  </a:lnTo>
                  <a:lnTo>
                    <a:pt x="1675" y="3391"/>
                  </a:lnTo>
                  <a:lnTo>
                    <a:pt x="1439" y="3713"/>
                  </a:lnTo>
                  <a:lnTo>
                    <a:pt x="1224" y="4057"/>
                  </a:lnTo>
                  <a:lnTo>
                    <a:pt x="1010" y="4400"/>
                  </a:lnTo>
                  <a:lnTo>
                    <a:pt x="838" y="4765"/>
                  </a:lnTo>
                  <a:lnTo>
                    <a:pt x="666" y="5151"/>
                  </a:lnTo>
                  <a:lnTo>
                    <a:pt x="516" y="5516"/>
                  </a:lnTo>
                  <a:lnTo>
                    <a:pt x="387" y="5924"/>
                  </a:lnTo>
                  <a:lnTo>
                    <a:pt x="258" y="6310"/>
                  </a:lnTo>
                  <a:lnTo>
                    <a:pt x="173" y="6718"/>
                  </a:lnTo>
                  <a:lnTo>
                    <a:pt x="108" y="7147"/>
                  </a:lnTo>
                  <a:lnTo>
                    <a:pt x="44" y="7554"/>
                  </a:lnTo>
                  <a:lnTo>
                    <a:pt x="1" y="7984"/>
                  </a:lnTo>
                  <a:lnTo>
                    <a:pt x="1" y="8413"/>
                  </a:lnTo>
                  <a:lnTo>
                    <a:pt x="1" y="8842"/>
                  </a:lnTo>
                  <a:lnTo>
                    <a:pt x="44" y="9271"/>
                  </a:lnTo>
                  <a:lnTo>
                    <a:pt x="108" y="9700"/>
                  </a:lnTo>
                  <a:lnTo>
                    <a:pt x="173" y="10108"/>
                  </a:lnTo>
                  <a:lnTo>
                    <a:pt x="258" y="10516"/>
                  </a:lnTo>
                  <a:lnTo>
                    <a:pt x="387" y="10924"/>
                  </a:lnTo>
                  <a:lnTo>
                    <a:pt x="516" y="11310"/>
                  </a:lnTo>
                  <a:lnTo>
                    <a:pt x="666" y="11696"/>
                  </a:lnTo>
                  <a:lnTo>
                    <a:pt x="838" y="12061"/>
                  </a:lnTo>
                  <a:lnTo>
                    <a:pt x="1010" y="12426"/>
                  </a:lnTo>
                  <a:lnTo>
                    <a:pt x="1224" y="12769"/>
                  </a:lnTo>
                  <a:lnTo>
                    <a:pt x="1439" y="13112"/>
                  </a:lnTo>
                  <a:lnTo>
                    <a:pt x="1675" y="13456"/>
                  </a:lnTo>
                  <a:lnTo>
                    <a:pt x="1932" y="13778"/>
                  </a:lnTo>
                  <a:lnTo>
                    <a:pt x="2190" y="14078"/>
                  </a:lnTo>
                  <a:lnTo>
                    <a:pt x="2469" y="14357"/>
                  </a:lnTo>
                  <a:lnTo>
                    <a:pt x="2769" y="14636"/>
                  </a:lnTo>
                  <a:lnTo>
                    <a:pt x="3070" y="14915"/>
                  </a:lnTo>
                  <a:lnTo>
                    <a:pt x="3391" y="15151"/>
                  </a:lnTo>
                  <a:lnTo>
                    <a:pt x="3713" y="15387"/>
                  </a:lnTo>
                  <a:lnTo>
                    <a:pt x="4057" y="15623"/>
                  </a:lnTo>
                  <a:lnTo>
                    <a:pt x="4400" y="15816"/>
                  </a:lnTo>
                  <a:lnTo>
                    <a:pt x="4765" y="16009"/>
                  </a:lnTo>
                  <a:lnTo>
                    <a:pt x="5151" y="16181"/>
                  </a:lnTo>
                  <a:lnTo>
                    <a:pt x="5516" y="16331"/>
                  </a:lnTo>
                  <a:lnTo>
                    <a:pt x="5924" y="16460"/>
                  </a:lnTo>
                  <a:lnTo>
                    <a:pt x="6310" y="16567"/>
                  </a:lnTo>
                  <a:lnTo>
                    <a:pt x="6718" y="16653"/>
                  </a:lnTo>
                  <a:lnTo>
                    <a:pt x="7147" y="16739"/>
                  </a:lnTo>
                  <a:lnTo>
                    <a:pt x="7555" y="16782"/>
                  </a:lnTo>
                  <a:lnTo>
                    <a:pt x="7984" y="16825"/>
                  </a:lnTo>
                  <a:lnTo>
                    <a:pt x="8842" y="16825"/>
                  </a:lnTo>
                  <a:lnTo>
                    <a:pt x="9271" y="16782"/>
                  </a:lnTo>
                  <a:lnTo>
                    <a:pt x="9701" y="16739"/>
                  </a:lnTo>
                  <a:lnTo>
                    <a:pt x="10108" y="16653"/>
                  </a:lnTo>
                  <a:lnTo>
                    <a:pt x="10516" y="16567"/>
                  </a:lnTo>
                  <a:lnTo>
                    <a:pt x="10924" y="16460"/>
                  </a:lnTo>
                  <a:lnTo>
                    <a:pt x="11310" y="16331"/>
                  </a:lnTo>
                  <a:lnTo>
                    <a:pt x="11696" y="16181"/>
                  </a:lnTo>
                  <a:lnTo>
                    <a:pt x="12061" y="16009"/>
                  </a:lnTo>
                  <a:lnTo>
                    <a:pt x="12426" y="15816"/>
                  </a:lnTo>
                  <a:lnTo>
                    <a:pt x="12769" y="15623"/>
                  </a:lnTo>
                  <a:lnTo>
                    <a:pt x="13113" y="15387"/>
                  </a:lnTo>
                  <a:lnTo>
                    <a:pt x="13456" y="15151"/>
                  </a:lnTo>
                  <a:lnTo>
                    <a:pt x="13756" y="14915"/>
                  </a:lnTo>
                  <a:lnTo>
                    <a:pt x="14078" y="14636"/>
                  </a:lnTo>
                  <a:lnTo>
                    <a:pt x="14357" y="14357"/>
                  </a:lnTo>
                  <a:lnTo>
                    <a:pt x="14636" y="14078"/>
                  </a:lnTo>
                  <a:lnTo>
                    <a:pt x="14915" y="13778"/>
                  </a:lnTo>
                  <a:lnTo>
                    <a:pt x="15151" y="13456"/>
                  </a:lnTo>
                  <a:lnTo>
                    <a:pt x="15387" y="13112"/>
                  </a:lnTo>
                  <a:lnTo>
                    <a:pt x="15602" y="12769"/>
                  </a:lnTo>
                  <a:lnTo>
                    <a:pt x="15816" y="12426"/>
                  </a:lnTo>
                  <a:lnTo>
                    <a:pt x="16010" y="12061"/>
                  </a:lnTo>
                  <a:lnTo>
                    <a:pt x="16160" y="11696"/>
                  </a:lnTo>
                  <a:lnTo>
                    <a:pt x="16310" y="11310"/>
                  </a:lnTo>
                  <a:lnTo>
                    <a:pt x="16460" y="10924"/>
                  </a:lnTo>
                  <a:lnTo>
                    <a:pt x="16567" y="10516"/>
                  </a:lnTo>
                  <a:lnTo>
                    <a:pt x="16653" y="10108"/>
                  </a:lnTo>
                  <a:lnTo>
                    <a:pt x="16739" y="9700"/>
                  </a:lnTo>
                  <a:lnTo>
                    <a:pt x="16782" y="9271"/>
                  </a:lnTo>
                  <a:lnTo>
                    <a:pt x="16825" y="8842"/>
                  </a:lnTo>
                  <a:lnTo>
                    <a:pt x="16825" y="8413"/>
                  </a:lnTo>
                  <a:lnTo>
                    <a:pt x="16825" y="7984"/>
                  </a:lnTo>
                  <a:lnTo>
                    <a:pt x="16782" y="7554"/>
                  </a:lnTo>
                  <a:lnTo>
                    <a:pt x="16739" y="7147"/>
                  </a:lnTo>
                  <a:lnTo>
                    <a:pt x="16653" y="6718"/>
                  </a:lnTo>
                  <a:lnTo>
                    <a:pt x="16567" y="6310"/>
                  </a:lnTo>
                  <a:lnTo>
                    <a:pt x="16460" y="5924"/>
                  </a:lnTo>
                  <a:lnTo>
                    <a:pt x="16310" y="5516"/>
                  </a:lnTo>
                  <a:lnTo>
                    <a:pt x="16160" y="5151"/>
                  </a:lnTo>
                  <a:lnTo>
                    <a:pt x="16010" y="4765"/>
                  </a:lnTo>
                  <a:lnTo>
                    <a:pt x="15816" y="4400"/>
                  </a:lnTo>
                  <a:lnTo>
                    <a:pt x="15602" y="4057"/>
                  </a:lnTo>
                  <a:lnTo>
                    <a:pt x="15387" y="3713"/>
                  </a:lnTo>
                  <a:lnTo>
                    <a:pt x="15151" y="3391"/>
                  </a:lnTo>
                  <a:lnTo>
                    <a:pt x="14915" y="3069"/>
                  </a:lnTo>
                  <a:lnTo>
                    <a:pt x="14636" y="2769"/>
                  </a:lnTo>
                  <a:lnTo>
                    <a:pt x="14357" y="2469"/>
                  </a:lnTo>
                  <a:lnTo>
                    <a:pt x="14078" y="2190"/>
                  </a:lnTo>
                  <a:lnTo>
                    <a:pt x="13756" y="1932"/>
                  </a:lnTo>
                  <a:lnTo>
                    <a:pt x="13456" y="1675"/>
                  </a:lnTo>
                  <a:lnTo>
                    <a:pt x="13113" y="1439"/>
                  </a:lnTo>
                  <a:lnTo>
                    <a:pt x="12769" y="1224"/>
                  </a:lnTo>
                  <a:lnTo>
                    <a:pt x="12426" y="1009"/>
                  </a:lnTo>
                  <a:lnTo>
                    <a:pt x="12061" y="838"/>
                  </a:lnTo>
                  <a:lnTo>
                    <a:pt x="11696" y="666"/>
                  </a:lnTo>
                  <a:lnTo>
                    <a:pt x="11310" y="516"/>
                  </a:lnTo>
                  <a:lnTo>
                    <a:pt x="10924" y="387"/>
                  </a:lnTo>
                  <a:lnTo>
                    <a:pt x="10516" y="258"/>
                  </a:lnTo>
                  <a:lnTo>
                    <a:pt x="10108" y="172"/>
                  </a:lnTo>
                  <a:lnTo>
                    <a:pt x="9701" y="108"/>
                  </a:lnTo>
                  <a:lnTo>
                    <a:pt x="9271" y="44"/>
                  </a:lnTo>
                  <a:lnTo>
                    <a:pt x="8842" y="22"/>
                  </a:lnTo>
                  <a:lnTo>
                    <a:pt x="8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1824475" y="6542150"/>
              <a:ext cx="38650" cy="63350"/>
            </a:xfrm>
            <a:custGeom>
              <a:avLst/>
              <a:gdLst/>
              <a:ahLst/>
              <a:cxnLst/>
              <a:rect l="l" t="t" r="r" b="b"/>
              <a:pathLst>
                <a:path w="1546" h="2534" extrusionOk="0">
                  <a:moveTo>
                    <a:pt x="773" y="1"/>
                  </a:moveTo>
                  <a:lnTo>
                    <a:pt x="623" y="22"/>
                  </a:lnTo>
                  <a:lnTo>
                    <a:pt x="473" y="65"/>
                  </a:lnTo>
                  <a:lnTo>
                    <a:pt x="344" y="151"/>
                  </a:lnTo>
                  <a:lnTo>
                    <a:pt x="215" y="237"/>
                  </a:lnTo>
                  <a:lnTo>
                    <a:pt x="129" y="344"/>
                  </a:lnTo>
                  <a:lnTo>
                    <a:pt x="65" y="494"/>
                  </a:lnTo>
                  <a:lnTo>
                    <a:pt x="22" y="623"/>
                  </a:lnTo>
                  <a:lnTo>
                    <a:pt x="0" y="795"/>
                  </a:lnTo>
                  <a:lnTo>
                    <a:pt x="0" y="1761"/>
                  </a:lnTo>
                  <a:lnTo>
                    <a:pt x="22" y="1911"/>
                  </a:lnTo>
                  <a:lnTo>
                    <a:pt x="65" y="2061"/>
                  </a:lnTo>
                  <a:lnTo>
                    <a:pt x="129" y="2190"/>
                  </a:lnTo>
                  <a:lnTo>
                    <a:pt x="215" y="2297"/>
                  </a:lnTo>
                  <a:lnTo>
                    <a:pt x="344" y="2404"/>
                  </a:lnTo>
                  <a:lnTo>
                    <a:pt x="473" y="2469"/>
                  </a:lnTo>
                  <a:lnTo>
                    <a:pt x="623" y="2512"/>
                  </a:lnTo>
                  <a:lnTo>
                    <a:pt x="773" y="2533"/>
                  </a:lnTo>
                  <a:lnTo>
                    <a:pt x="923" y="2512"/>
                  </a:lnTo>
                  <a:lnTo>
                    <a:pt x="1073" y="2469"/>
                  </a:lnTo>
                  <a:lnTo>
                    <a:pt x="1202" y="2404"/>
                  </a:lnTo>
                  <a:lnTo>
                    <a:pt x="1331" y="2297"/>
                  </a:lnTo>
                  <a:lnTo>
                    <a:pt x="1417" y="2190"/>
                  </a:lnTo>
                  <a:lnTo>
                    <a:pt x="1503" y="2061"/>
                  </a:lnTo>
                  <a:lnTo>
                    <a:pt x="1545" y="1911"/>
                  </a:lnTo>
                  <a:lnTo>
                    <a:pt x="1545" y="1761"/>
                  </a:lnTo>
                  <a:lnTo>
                    <a:pt x="1545" y="795"/>
                  </a:lnTo>
                  <a:lnTo>
                    <a:pt x="1545" y="623"/>
                  </a:lnTo>
                  <a:lnTo>
                    <a:pt x="1503" y="494"/>
                  </a:lnTo>
                  <a:lnTo>
                    <a:pt x="1417" y="344"/>
                  </a:lnTo>
                  <a:lnTo>
                    <a:pt x="1331" y="237"/>
                  </a:lnTo>
                  <a:lnTo>
                    <a:pt x="1202" y="151"/>
                  </a:lnTo>
                  <a:lnTo>
                    <a:pt x="1073" y="65"/>
                  </a:lnTo>
                  <a:lnTo>
                    <a:pt x="923" y="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1824475" y="6021225"/>
              <a:ext cx="38650" cy="62800"/>
            </a:xfrm>
            <a:custGeom>
              <a:avLst/>
              <a:gdLst/>
              <a:ahLst/>
              <a:cxnLst/>
              <a:rect l="l" t="t" r="r" b="b"/>
              <a:pathLst>
                <a:path w="1546" h="2512" extrusionOk="0">
                  <a:moveTo>
                    <a:pt x="623" y="1"/>
                  </a:moveTo>
                  <a:lnTo>
                    <a:pt x="473" y="44"/>
                  </a:lnTo>
                  <a:lnTo>
                    <a:pt x="344" y="130"/>
                  </a:lnTo>
                  <a:lnTo>
                    <a:pt x="215" y="216"/>
                  </a:lnTo>
                  <a:lnTo>
                    <a:pt x="129" y="344"/>
                  </a:lnTo>
                  <a:lnTo>
                    <a:pt x="65" y="473"/>
                  </a:lnTo>
                  <a:lnTo>
                    <a:pt x="22" y="623"/>
                  </a:lnTo>
                  <a:lnTo>
                    <a:pt x="0" y="773"/>
                  </a:lnTo>
                  <a:lnTo>
                    <a:pt x="0" y="1739"/>
                  </a:lnTo>
                  <a:lnTo>
                    <a:pt x="22" y="1889"/>
                  </a:lnTo>
                  <a:lnTo>
                    <a:pt x="65" y="2040"/>
                  </a:lnTo>
                  <a:lnTo>
                    <a:pt x="129" y="2168"/>
                  </a:lnTo>
                  <a:lnTo>
                    <a:pt x="215" y="2276"/>
                  </a:lnTo>
                  <a:lnTo>
                    <a:pt x="344" y="2383"/>
                  </a:lnTo>
                  <a:lnTo>
                    <a:pt x="473" y="2447"/>
                  </a:lnTo>
                  <a:lnTo>
                    <a:pt x="623" y="2490"/>
                  </a:lnTo>
                  <a:lnTo>
                    <a:pt x="773" y="2512"/>
                  </a:lnTo>
                  <a:lnTo>
                    <a:pt x="923" y="2490"/>
                  </a:lnTo>
                  <a:lnTo>
                    <a:pt x="1073" y="2447"/>
                  </a:lnTo>
                  <a:lnTo>
                    <a:pt x="1202" y="2383"/>
                  </a:lnTo>
                  <a:lnTo>
                    <a:pt x="1331" y="2276"/>
                  </a:lnTo>
                  <a:lnTo>
                    <a:pt x="1417" y="2168"/>
                  </a:lnTo>
                  <a:lnTo>
                    <a:pt x="1503" y="2040"/>
                  </a:lnTo>
                  <a:lnTo>
                    <a:pt x="1545" y="1889"/>
                  </a:lnTo>
                  <a:lnTo>
                    <a:pt x="1545" y="1739"/>
                  </a:lnTo>
                  <a:lnTo>
                    <a:pt x="1545" y="773"/>
                  </a:lnTo>
                  <a:lnTo>
                    <a:pt x="1545" y="623"/>
                  </a:lnTo>
                  <a:lnTo>
                    <a:pt x="1503" y="473"/>
                  </a:lnTo>
                  <a:lnTo>
                    <a:pt x="1417" y="344"/>
                  </a:lnTo>
                  <a:lnTo>
                    <a:pt x="1331" y="216"/>
                  </a:lnTo>
                  <a:lnTo>
                    <a:pt x="1202" y="130"/>
                  </a:lnTo>
                  <a:lnTo>
                    <a:pt x="1073" y="44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13877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5" y="0"/>
                  </a:moveTo>
                  <a:lnTo>
                    <a:pt x="623" y="22"/>
                  </a:lnTo>
                  <a:lnTo>
                    <a:pt x="494" y="65"/>
                  </a:lnTo>
                  <a:lnTo>
                    <a:pt x="344" y="129"/>
                  </a:lnTo>
                  <a:lnTo>
                    <a:pt x="237" y="236"/>
                  </a:lnTo>
                  <a:lnTo>
                    <a:pt x="151" y="344"/>
                  </a:lnTo>
                  <a:lnTo>
                    <a:pt x="65" y="472"/>
                  </a:lnTo>
                  <a:lnTo>
                    <a:pt x="22" y="623"/>
                  </a:lnTo>
                  <a:lnTo>
                    <a:pt x="1" y="773"/>
                  </a:lnTo>
                  <a:lnTo>
                    <a:pt x="22" y="944"/>
                  </a:lnTo>
                  <a:lnTo>
                    <a:pt x="65" y="1073"/>
                  </a:lnTo>
                  <a:lnTo>
                    <a:pt x="151" y="1202"/>
                  </a:lnTo>
                  <a:lnTo>
                    <a:pt x="237" y="1331"/>
                  </a:lnTo>
                  <a:lnTo>
                    <a:pt x="344" y="1417"/>
                  </a:lnTo>
                  <a:lnTo>
                    <a:pt x="494" y="1502"/>
                  </a:lnTo>
                  <a:lnTo>
                    <a:pt x="623" y="1545"/>
                  </a:lnTo>
                  <a:lnTo>
                    <a:pt x="795" y="1567"/>
                  </a:lnTo>
                  <a:lnTo>
                    <a:pt x="8305" y="1567"/>
                  </a:lnTo>
                  <a:lnTo>
                    <a:pt x="8456" y="1545"/>
                  </a:lnTo>
                  <a:lnTo>
                    <a:pt x="8606" y="1502"/>
                  </a:lnTo>
                  <a:lnTo>
                    <a:pt x="8735" y="1417"/>
                  </a:lnTo>
                  <a:lnTo>
                    <a:pt x="8842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8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2" y="236"/>
                  </a:lnTo>
                  <a:lnTo>
                    <a:pt x="8735" y="129"/>
                  </a:lnTo>
                  <a:lnTo>
                    <a:pt x="8606" y="65"/>
                  </a:lnTo>
                  <a:lnTo>
                    <a:pt x="8456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20728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4" y="0"/>
                  </a:moveTo>
                  <a:lnTo>
                    <a:pt x="622" y="22"/>
                  </a:lnTo>
                  <a:lnTo>
                    <a:pt x="494" y="65"/>
                  </a:lnTo>
                  <a:lnTo>
                    <a:pt x="343" y="129"/>
                  </a:lnTo>
                  <a:lnTo>
                    <a:pt x="236" y="236"/>
                  </a:lnTo>
                  <a:lnTo>
                    <a:pt x="150" y="344"/>
                  </a:lnTo>
                  <a:lnTo>
                    <a:pt x="64" y="472"/>
                  </a:lnTo>
                  <a:lnTo>
                    <a:pt x="21" y="623"/>
                  </a:lnTo>
                  <a:lnTo>
                    <a:pt x="0" y="773"/>
                  </a:lnTo>
                  <a:lnTo>
                    <a:pt x="21" y="944"/>
                  </a:lnTo>
                  <a:lnTo>
                    <a:pt x="64" y="1073"/>
                  </a:lnTo>
                  <a:lnTo>
                    <a:pt x="150" y="1202"/>
                  </a:lnTo>
                  <a:lnTo>
                    <a:pt x="236" y="1331"/>
                  </a:lnTo>
                  <a:lnTo>
                    <a:pt x="343" y="1417"/>
                  </a:lnTo>
                  <a:lnTo>
                    <a:pt x="494" y="1502"/>
                  </a:lnTo>
                  <a:lnTo>
                    <a:pt x="622" y="1545"/>
                  </a:lnTo>
                  <a:lnTo>
                    <a:pt x="794" y="1567"/>
                  </a:lnTo>
                  <a:lnTo>
                    <a:pt x="8305" y="1567"/>
                  </a:lnTo>
                  <a:lnTo>
                    <a:pt x="8455" y="1545"/>
                  </a:lnTo>
                  <a:lnTo>
                    <a:pt x="8605" y="1502"/>
                  </a:lnTo>
                  <a:lnTo>
                    <a:pt x="8734" y="1417"/>
                  </a:lnTo>
                  <a:lnTo>
                    <a:pt x="8841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7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1" y="236"/>
                  </a:lnTo>
                  <a:lnTo>
                    <a:pt x="8734" y="129"/>
                  </a:lnTo>
                  <a:lnTo>
                    <a:pt x="8605" y="65"/>
                  </a:lnTo>
                  <a:lnTo>
                    <a:pt x="8455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extrusionOk="0">
                  <a:moveTo>
                    <a:pt x="515" y="0"/>
                  </a:move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fill="none" extrusionOk="0">
                  <a:moveTo>
                    <a:pt x="0" y="644"/>
                  </a:moveTo>
                  <a:lnTo>
                    <a:pt x="0" y="2232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515" y="0"/>
                  </a:ln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1" name="Google Shape;2591;p35"/>
          <p:cNvGrpSpPr/>
          <p:nvPr/>
        </p:nvGrpSpPr>
        <p:grpSpPr>
          <a:xfrm>
            <a:off x="5886675" y="2214008"/>
            <a:ext cx="486307" cy="292619"/>
            <a:chOff x="3524575" y="6129600"/>
            <a:chExt cx="1098750" cy="665800"/>
          </a:xfrm>
        </p:grpSpPr>
        <p:sp>
          <p:nvSpPr>
            <p:cNvPr id="2592" name="Google Shape;2592;p35"/>
            <p:cNvSpPr/>
            <p:nvPr/>
          </p:nvSpPr>
          <p:spPr>
            <a:xfrm>
              <a:off x="3603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0" y="1"/>
                  </a:moveTo>
                  <a:lnTo>
                    <a:pt x="0" y="6524"/>
                  </a:lnTo>
                  <a:lnTo>
                    <a:pt x="13305" y="6524"/>
                  </a:lnTo>
                  <a:lnTo>
                    <a:pt x="15215" y="1288"/>
                  </a:lnTo>
                  <a:lnTo>
                    <a:pt x="15215" y="1267"/>
                  </a:lnTo>
                  <a:lnTo>
                    <a:pt x="15236" y="1159"/>
                  </a:lnTo>
                  <a:lnTo>
                    <a:pt x="15258" y="1031"/>
                  </a:lnTo>
                  <a:lnTo>
                    <a:pt x="15279" y="923"/>
                  </a:lnTo>
                  <a:lnTo>
                    <a:pt x="15258" y="816"/>
                  </a:lnTo>
                  <a:lnTo>
                    <a:pt x="15236" y="709"/>
                  </a:lnTo>
                  <a:lnTo>
                    <a:pt x="15215" y="601"/>
                  </a:lnTo>
                  <a:lnTo>
                    <a:pt x="15108" y="408"/>
                  </a:lnTo>
                  <a:lnTo>
                    <a:pt x="14957" y="237"/>
                  </a:lnTo>
                  <a:lnTo>
                    <a:pt x="14871" y="172"/>
                  </a:lnTo>
                  <a:lnTo>
                    <a:pt x="14786" y="108"/>
                  </a:lnTo>
                  <a:lnTo>
                    <a:pt x="14678" y="65"/>
                  </a:lnTo>
                  <a:lnTo>
                    <a:pt x="14571" y="22"/>
                  </a:lnTo>
                  <a:lnTo>
                    <a:pt x="14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3542825" y="6492800"/>
              <a:ext cx="1062250" cy="284375"/>
            </a:xfrm>
            <a:custGeom>
              <a:avLst/>
              <a:gdLst/>
              <a:ahLst/>
              <a:cxnLst/>
              <a:rect l="l" t="t" r="r" b="b"/>
              <a:pathLst>
                <a:path w="42490" h="11375" extrusionOk="0">
                  <a:moveTo>
                    <a:pt x="16889" y="2426"/>
                  </a:moveTo>
                  <a:lnTo>
                    <a:pt x="16996" y="2447"/>
                  </a:lnTo>
                  <a:lnTo>
                    <a:pt x="17103" y="2490"/>
                  </a:lnTo>
                  <a:lnTo>
                    <a:pt x="17211" y="2533"/>
                  </a:lnTo>
                  <a:lnTo>
                    <a:pt x="17296" y="2597"/>
                  </a:lnTo>
                  <a:lnTo>
                    <a:pt x="17382" y="2662"/>
                  </a:lnTo>
                  <a:lnTo>
                    <a:pt x="17533" y="2833"/>
                  </a:lnTo>
                  <a:lnTo>
                    <a:pt x="17640" y="3026"/>
                  </a:lnTo>
                  <a:lnTo>
                    <a:pt x="17661" y="3134"/>
                  </a:lnTo>
                  <a:lnTo>
                    <a:pt x="17683" y="3241"/>
                  </a:lnTo>
                  <a:lnTo>
                    <a:pt x="17704" y="3348"/>
                  </a:lnTo>
                  <a:lnTo>
                    <a:pt x="17683" y="3456"/>
                  </a:lnTo>
                  <a:lnTo>
                    <a:pt x="17661" y="3584"/>
                  </a:lnTo>
                  <a:lnTo>
                    <a:pt x="17640" y="3692"/>
                  </a:lnTo>
                  <a:lnTo>
                    <a:pt x="17640" y="3713"/>
                  </a:lnTo>
                  <a:lnTo>
                    <a:pt x="15730" y="8949"/>
                  </a:lnTo>
                  <a:lnTo>
                    <a:pt x="2425" y="8949"/>
                  </a:lnTo>
                  <a:lnTo>
                    <a:pt x="2425" y="2426"/>
                  </a:lnTo>
                  <a:close/>
                  <a:moveTo>
                    <a:pt x="40065" y="2426"/>
                  </a:moveTo>
                  <a:lnTo>
                    <a:pt x="40065" y="8949"/>
                  </a:lnTo>
                  <a:lnTo>
                    <a:pt x="26760" y="8949"/>
                  </a:lnTo>
                  <a:lnTo>
                    <a:pt x="24850" y="3713"/>
                  </a:lnTo>
                  <a:lnTo>
                    <a:pt x="24850" y="3692"/>
                  </a:lnTo>
                  <a:lnTo>
                    <a:pt x="24829" y="3584"/>
                  </a:lnTo>
                  <a:lnTo>
                    <a:pt x="24807" y="3456"/>
                  </a:lnTo>
                  <a:lnTo>
                    <a:pt x="24786" y="3348"/>
                  </a:lnTo>
                  <a:lnTo>
                    <a:pt x="24807" y="3241"/>
                  </a:lnTo>
                  <a:lnTo>
                    <a:pt x="24829" y="3134"/>
                  </a:lnTo>
                  <a:lnTo>
                    <a:pt x="24850" y="3026"/>
                  </a:lnTo>
                  <a:lnTo>
                    <a:pt x="24957" y="2833"/>
                  </a:lnTo>
                  <a:lnTo>
                    <a:pt x="25108" y="2662"/>
                  </a:lnTo>
                  <a:lnTo>
                    <a:pt x="25193" y="2597"/>
                  </a:lnTo>
                  <a:lnTo>
                    <a:pt x="25279" y="2533"/>
                  </a:lnTo>
                  <a:lnTo>
                    <a:pt x="25387" y="2490"/>
                  </a:lnTo>
                  <a:lnTo>
                    <a:pt x="25494" y="2447"/>
                  </a:lnTo>
                  <a:lnTo>
                    <a:pt x="25601" y="2426"/>
                  </a:lnTo>
                  <a:close/>
                  <a:moveTo>
                    <a:pt x="0" y="1"/>
                  </a:moveTo>
                  <a:lnTo>
                    <a:pt x="0" y="9700"/>
                  </a:lnTo>
                  <a:lnTo>
                    <a:pt x="0" y="9872"/>
                  </a:lnTo>
                  <a:lnTo>
                    <a:pt x="22" y="10022"/>
                  </a:lnTo>
                  <a:lnTo>
                    <a:pt x="65" y="10194"/>
                  </a:lnTo>
                  <a:lnTo>
                    <a:pt x="129" y="10344"/>
                  </a:lnTo>
                  <a:lnTo>
                    <a:pt x="193" y="10494"/>
                  </a:lnTo>
                  <a:lnTo>
                    <a:pt x="279" y="10644"/>
                  </a:lnTo>
                  <a:lnTo>
                    <a:pt x="387" y="10773"/>
                  </a:lnTo>
                  <a:lnTo>
                    <a:pt x="494" y="10881"/>
                  </a:lnTo>
                  <a:lnTo>
                    <a:pt x="623" y="10988"/>
                  </a:lnTo>
                  <a:lnTo>
                    <a:pt x="751" y="11095"/>
                  </a:lnTo>
                  <a:lnTo>
                    <a:pt x="880" y="11181"/>
                  </a:lnTo>
                  <a:lnTo>
                    <a:pt x="1030" y="11245"/>
                  </a:lnTo>
                  <a:lnTo>
                    <a:pt x="1181" y="11310"/>
                  </a:lnTo>
                  <a:lnTo>
                    <a:pt x="1352" y="11353"/>
                  </a:lnTo>
                  <a:lnTo>
                    <a:pt x="1524" y="11374"/>
                  </a:lnTo>
                  <a:lnTo>
                    <a:pt x="16202" y="11374"/>
                  </a:lnTo>
                  <a:lnTo>
                    <a:pt x="16481" y="11353"/>
                  </a:lnTo>
                  <a:lnTo>
                    <a:pt x="16739" y="11310"/>
                  </a:lnTo>
                  <a:lnTo>
                    <a:pt x="16975" y="11202"/>
                  </a:lnTo>
                  <a:lnTo>
                    <a:pt x="17211" y="11074"/>
                  </a:lnTo>
                  <a:lnTo>
                    <a:pt x="17404" y="10902"/>
                  </a:lnTo>
                  <a:lnTo>
                    <a:pt x="17575" y="10709"/>
                  </a:lnTo>
                  <a:lnTo>
                    <a:pt x="17726" y="10494"/>
                  </a:lnTo>
                  <a:lnTo>
                    <a:pt x="17833" y="10237"/>
                  </a:lnTo>
                  <a:lnTo>
                    <a:pt x="19914" y="4550"/>
                  </a:lnTo>
                  <a:lnTo>
                    <a:pt x="20000" y="4314"/>
                  </a:lnTo>
                  <a:lnTo>
                    <a:pt x="20129" y="4142"/>
                  </a:lnTo>
                  <a:lnTo>
                    <a:pt x="20279" y="3971"/>
                  </a:lnTo>
                  <a:lnTo>
                    <a:pt x="20451" y="3842"/>
                  </a:lnTo>
                  <a:lnTo>
                    <a:pt x="20644" y="3735"/>
                  </a:lnTo>
                  <a:lnTo>
                    <a:pt x="20837" y="3670"/>
                  </a:lnTo>
                  <a:lnTo>
                    <a:pt x="21030" y="3627"/>
                  </a:lnTo>
                  <a:lnTo>
                    <a:pt x="21245" y="3606"/>
                  </a:lnTo>
                  <a:lnTo>
                    <a:pt x="21460" y="3627"/>
                  </a:lnTo>
                  <a:lnTo>
                    <a:pt x="21653" y="3670"/>
                  </a:lnTo>
                  <a:lnTo>
                    <a:pt x="21846" y="3735"/>
                  </a:lnTo>
                  <a:lnTo>
                    <a:pt x="22039" y="3842"/>
                  </a:lnTo>
                  <a:lnTo>
                    <a:pt x="22211" y="3971"/>
                  </a:lnTo>
                  <a:lnTo>
                    <a:pt x="22361" y="4142"/>
                  </a:lnTo>
                  <a:lnTo>
                    <a:pt x="22490" y="4314"/>
                  </a:lnTo>
                  <a:lnTo>
                    <a:pt x="22575" y="4550"/>
                  </a:lnTo>
                  <a:lnTo>
                    <a:pt x="24657" y="10237"/>
                  </a:lnTo>
                  <a:lnTo>
                    <a:pt x="24764" y="10494"/>
                  </a:lnTo>
                  <a:lnTo>
                    <a:pt x="24914" y="10709"/>
                  </a:lnTo>
                  <a:lnTo>
                    <a:pt x="25086" y="10902"/>
                  </a:lnTo>
                  <a:lnTo>
                    <a:pt x="25279" y="11074"/>
                  </a:lnTo>
                  <a:lnTo>
                    <a:pt x="25515" y="11202"/>
                  </a:lnTo>
                  <a:lnTo>
                    <a:pt x="25751" y="11310"/>
                  </a:lnTo>
                  <a:lnTo>
                    <a:pt x="26009" y="11353"/>
                  </a:lnTo>
                  <a:lnTo>
                    <a:pt x="26288" y="11374"/>
                  </a:lnTo>
                  <a:lnTo>
                    <a:pt x="40966" y="11374"/>
                  </a:lnTo>
                  <a:lnTo>
                    <a:pt x="41138" y="11353"/>
                  </a:lnTo>
                  <a:lnTo>
                    <a:pt x="41309" y="11310"/>
                  </a:lnTo>
                  <a:lnTo>
                    <a:pt x="41460" y="11245"/>
                  </a:lnTo>
                  <a:lnTo>
                    <a:pt x="41610" y="11181"/>
                  </a:lnTo>
                  <a:lnTo>
                    <a:pt x="41739" y="11095"/>
                  </a:lnTo>
                  <a:lnTo>
                    <a:pt x="41867" y="10988"/>
                  </a:lnTo>
                  <a:lnTo>
                    <a:pt x="41996" y="10881"/>
                  </a:lnTo>
                  <a:lnTo>
                    <a:pt x="42103" y="10773"/>
                  </a:lnTo>
                  <a:lnTo>
                    <a:pt x="42211" y="10644"/>
                  </a:lnTo>
                  <a:lnTo>
                    <a:pt x="42296" y="10494"/>
                  </a:lnTo>
                  <a:lnTo>
                    <a:pt x="42361" y="10344"/>
                  </a:lnTo>
                  <a:lnTo>
                    <a:pt x="42425" y="10194"/>
                  </a:lnTo>
                  <a:lnTo>
                    <a:pt x="42447" y="10022"/>
                  </a:lnTo>
                  <a:lnTo>
                    <a:pt x="42490" y="9872"/>
                  </a:lnTo>
                  <a:lnTo>
                    <a:pt x="42490" y="9700"/>
                  </a:lnTo>
                  <a:lnTo>
                    <a:pt x="424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4162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816" y="1"/>
                  </a:moveTo>
                  <a:lnTo>
                    <a:pt x="709" y="22"/>
                  </a:lnTo>
                  <a:lnTo>
                    <a:pt x="602" y="65"/>
                  </a:lnTo>
                  <a:lnTo>
                    <a:pt x="494" y="108"/>
                  </a:lnTo>
                  <a:lnTo>
                    <a:pt x="408" y="172"/>
                  </a:lnTo>
                  <a:lnTo>
                    <a:pt x="323" y="237"/>
                  </a:lnTo>
                  <a:lnTo>
                    <a:pt x="172" y="408"/>
                  </a:lnTo>
                  <a:lnTo>
                    <a:pt x="65" y="601"/>
                  </a:lnTo>
                  <a:lnTo>
                    <a:pt x="44" y="709"/>
                  </a:lnTo>
                  <a:lnTo>
                    <a:pt x="22" y="816"/>
                  </a:lnTo>
                  <a:lnTo>
                    <a:pt x="1" y="923"/>
                  </a:lnTo>
                  <a:lnTo>
                    <a:pt x="22" y="1031"/>
                  </a:lnTo>
                  <a:lnTo>
                    <a:pt x="44" y="1159"/>
                  </a:lnTo>
                  <a:lnTo>
                    <a:pt x="65" y="1267"/>
                  </a:lnTo>
                  <a:lnTo>
                    <a:pt x="65" y="1288"/>
                  </a:lnTo>
                  <a:lnTo>
                    <a:pt x="1975" y="6524"/>
                  </a:lnTo>
                  <a:lnTo>
                    <a:pt x="15280" y="6524"/>
                  </a:lnTo>
                  <a:lnTo>
                    <a:pt x="15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4465575" y="6595800"/>
              <a:ext cx="36500" cy="78350"/>
            </a:xfrm>
            <a:custGeom>
              <a:avLst/>
              <a:gdLst/>
              <a:ahLst/>
              <a:cxnLst/>
              <a:rect l="l" t="t" r="r" b="b"/>
              <a:pathLst>
                <a:path w="1460" h="3134" extrusionOk="0"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2" y="130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0" y="730"/>
                  </a:lnTo>
                  <a:lnTo>
                    <a:pt x="0" y="2404"/>
                  </a:lnTo>
                  <a:lnTo>
                    <a:pt x="22" y="2555"/>
                  </a:lnTo>
                  <a:lnTo>
                    <a:pt x="65" y="2705"/>
                  </a:lnTo>
                  <a:lnTo>
                    <a:pt x="129" y="2812"/>
                  </a:lnTo>
                  <a:lnTo>
                    <a:pt x="215" y="2919"/>
                  </a:lnTo>
                  <a:lnTo>
                    <a:pt x="322" y="3027"/>
                  </a:lnTo>
                  <a:lnTo>
                    <a:pt x="451" y="3091"/>
                  </a:lnTo>
                  <a:lnTo>
                    <a:pt x="580" y="3134"/>
                  </a:lnTo>
                  <a:lnTo>
                    <a:pt x="880" y="3134"/>
                  </a:lnTo>
                  <a:lnTo>
                    <a:pt x="1009" y="3091"/>
                  </a:lnTo>
                  <a:lnTo>
                    <a:pt x="1138" y="3027"/>
                  </a:lnTo>
                  <a:lnTo>
                    <a:pt x="1245" y="2919"/>
                  </a:lnTo>
                  <a:lnTo>
                    <a:pt x="1331" y="2812"/>
                  </a:lnTo>
                  <a:lnTo>
                    <a:pt x="1395" y="2705"/>
                  </a:lnTo>
                  <a:lnTo>
                    <a:pt x="1438" y="2555"/>
                  </a:lnTo>
                  <a:lnTo>
                    <a:pt x="1459" y="2404"/>
                  </a:lnTo>
                  <a:lnTo>
                    <a:pt x="1459" y="730"/>
                  </a:lnTo>
                  <a:lnTo>
                    <a:pt x="1438" y="580"/>
                  </a:lnTo>
                  <a:lnTo>
                    <a:pt x="1395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30"/>
                  </a:lnTo>
                  <a:lnTo>
                    <a:pt x="1009" y="65"/>
                  </a:lnTo>
                  <a:lnTo>
                    <a:pt x="880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3875450" y="6595800"/>
              <a:ext cx="51525" cy="78350"/>
            </a:xfrm>
            <a:custGeom>
              <a:avLst/>
              <a:gdLst/>
              <a:ahLst/>
              <a:cxnLst/>
              <a:rect l="l" t="t" r="r" b="b"/>
              <a:pathLst>
                <a:path w="2061" h="3134" extrusionOk="0">
                  <a:moveTo>
                    <a:pt x="1288" y="1"/>
                  </a:moveTo>
                  <a:lnTo>
                    <a:pt x="1159" y="22"/>
                  </a:lnTo>
                  <a:lnTo>
                    <a:pt x="1030" y="65"/>
                  </a:lnTo>
                  <a:lnTo>
                    <a:pt x="901" y="130"/>
                  </a:lnTo>
                  <a:lnTo>
                    <a:pt x="794" y="237"/>
                  </a:lnTo>
                  <a:lnTo>
                    <a:pt x="708" y="344"/>
                  </a:lnTo>
                  <a:lnTo>
                    <a:pt x="644" y="473"/>
                  </a:lnTo>
                  <a:lnTo>
                    <a:pt x="43" y="2168"/>
                  </a:lnTo>
                  <a:lnTo>
                    <a:pt x="0" y="2318"/>
                  </a:lnTo>
                  <a:lnTo>
                    <a:pt x="0" y="2447"/>
                  </a:lnTo>
                  <a:lnTo>
                    <a:pt x="21" y="2597"/>
                  </a:lnTo>
                  <a:lnTo>
                    <a:pt x="64" y="2726"/>
                  </a:lnTo>
                  <a:lnTo>
                    <a:pt x="129" y="2833"/>
                  </a:lnTo>
                  <a:lnTo>
                    <a:pt x="215" y="2941"/>
                  </a:lnTo>
                  <a:lnTo>
                    <a:pt x="343" y="3027"/>
                  </a:lnTo>
                  <a:lnTo>
                    <a:pt x="472" y="3091"/>
                  </a:lnTo>
                  <a:lnTo>
                    <a:pt x="601" y="3134"/>
                  </a:lnTo>
                  <a:lnTo>
                    <a:pt x="837" y="3134"/>
                  </a:lnTo>
                  <a:lnTo>
                    <a:pt x="944" y="3112"/>
                  </a:lnTo>
                  <a:lnTo>
                    <a:pt x="1030" y="3070"/>
                  </a:lnTo>
                  <a:lnTo>
                    <a:pt x="1137" y="3005"/>
                  </a:lnTo>
                  <a:lnTo>
                    <a:pt x="1223" y="2941"/>
                  </a:lnTo>
                  <a:lnTo>
                    <a:pt x="1288" y="2855"/>
                  </a:lnTo>
                  <a:lnTo>
                    <a:pt x="1352" y="2769"/>
                  </a:lnTo>
                  <a:lnTo>
                    <a:pt x="1395" y="2662"/>
                  </a:lnTo>
                  <a:lnTo>
                    <a:pt x="2017" y="967"/>
                  </a:lnTo>
                  <a:lnTo>
                    <a:pt x="2060" y="838"/>
                  </a:lnTo>
                  <a:lnTo>
                    <a:pt x="2060" y="688"/>
                  </a:lnTo>
                  <a:lnTo>
                    <a:pt x="2039" y="559"/>
                  </a:lnTo>
                  <a:lnTo>
                    <a:pt x="1996" y="409"/>
                  </a:lnTo>
                  <a:lnTo>
                    <a:pt x="1931" y="301"/>
                  </a:lnTo>
                  <a:lnTo>
                    <a:pt x="1824" y="194"/>
                  </a:lnTo>
                  <a:lnTo>
                    <a:pt x="1717" y="108"/>
                  </a:lnTo>
                  <a:lnTo>
                    <a:pt x="1588" y="44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3524575" y="6129600"/>
              <a:ext cx="1098750" cy="665800"/>
            </a:xfrm>
            <a:custGeom>
              <a:avLst/>
              <a:gdLst/>
              <a:ahLst/>
              <a:cxnLst/>
              <a:rect l="l" t="t" r="r" b="b"/>
              <a:pathLst>
                <a:path w="43950" h="26632" extrusionOk="0">
                  <a:moveTo>
                    <a:pt x="42490" y="15258"/>
                  </a:moveTo>
                  <a:lnTo>
                    <a:pt x="42490" y="24228"/>
                  </a:lnTo>
                  <a:lnTo>
                    <a:pt x="42469" y="24421"/>
                  </a:lnTo>
                  <a:lnTo>
                    <a:pt x="42426" y="24593"/>
                  </a:lnTo>
                  <a:lnTo>
                    <a:pt x="42340" y="24765"/>
                  </a:lnTo>
                  <a:lnTo>
                    <a:pt x="42211" y="24894"/>
                  </a:lnTo>
                  <a:lnTo>
                    <a:pt x="42061" y="25022"/>
                  </a:lnTo>
                  <a:lnTo>
                    <a:pt x="41911" y="25108"/>
                  </a:lnTo>
                  <a:lnTo>
                    <a:pt x="41717" y="25172"/>
                  </a:lnTo>
                  <a:lnTo>
                    <a:pt x="41524" y="25194"/>
                  </a:lnTo>
                  <a:lnTo>
                    <a:pt x="27018" y="25194"/>
                  </a:lnTo>
                  <a:lnTo>
                    <a:pt x="26868" y="25172"/>
                  </a:lnTo>
                  <a:lnTo>
                    <a:pt x="26717" y="25130"/>
                  </a:lnTo>
                  <a:lnTo>
                    <a:pt x="26567" y="25087"/>
                  </a:lnTo>
                  <a:lnTo>
                    <a:pt x="26438" y="25001"/>
                  </a:lnTo>
                  <a:lnTo>
                    <a:pt x="26310" y="24894"/>
                  </a:lnTo>
                  <a:lnTo>
                    <a:pt x="26224" y="24786"/>
                  </a:lnTo>
                  <a:lnTo>
                    <a:pt x="26138" y="24657"/>
                  </a:lnTo>
                  <a:lnTo>
                    <a:pt x="26074" y="24507"/>
                  </a:lnTo>
                  <a:lnTo>
                    <a:pt x="23992" y="18821"/>
                  </a:lnTo>
                  <a:lnTo>
                    <a:pt x="23928" y="18670"/>
                  </a:lnTo>
                  <a:lnTo>
                    <a:pt x="23863" y="18520"/>
                  </a:lnTo>
                  <a:lnTo>
                    <a:pt x="23670" y="18241"/>
                  </a:lnTo>
                  <a:lnTo>
                    <a:pt x="23456" y="18005"/>
                  </a:lnTo>
                  <a:lnTo>
                    <a:pt x="23220" y="17790"/>
                  </a:lnTo>
                  <a:lnTo>
                    <a:pt x="22941" y="17619"/>
                  </a:lnTo>
                  <a:lnTo>
                    <a:pt x="22640" y="17512"/>
                  </a:lnTo>
                  <a:lnTo>
                    <a:pt x="22318" y="17426"/>
                  </a:lnTo>
                  <a:lnTo>
                    <a:pt x="22147" y="17404"/>
                  </a:lnTo>
                  <a:lnTo>
                    <a:pt x="21803" y="17404"/>
                  </a:lnTo>
                  <a:lnTo>
                    <a:pt x="21632" y="17426"/>
                  </a:lnTo>
                  <a:lnTo>
                    <a:pt x="21310" y="17512"/>
                  </a:lnTo>
                  <a:lnTo>
                    <a:pt x="21009" y="17619"/>
                  </a:lnTo>
                  <a:lnTo>
                    <a:pt x="20730" y="17790"/>
                  </a:lnTo>
                  <a:lnTo>
                    <a:pt x="20494" y="18005"/>
                  </a:lnTo>
                  <a:lnTo>
                    <a:pt x="20280" y="18241"/>
                  </a:lnTo>
                  <a:lnTo>
                    <a:pt x="20087" y="18520"/>
                  </a:lnTo>
                  <a:lnTo>
                    <a:pt x="20022" y="18670"/>
                  </a:lnTo>
                  <a:lnTo>
                    <a:pt x="19958" y="18821"/>
                  </a:lnTo>
                  <a:lnTo>
                    <a:pt x="17876" y="24507"/>
                  </a:lnTo>
                  <a:lnTo>
                    <a:pt x="17812" y="24657"/>
                  </a:lnTo>
                  <a:lnTo>
                    <a:pt x="17726" y="24786"/>
                  </a:lnTo>
                  <a:lnTo>
                    <a:pt x="17640" y="24894"/>
                  </a:lnTo>
                  <a:lnTo>
                    <a:pt x="17511" y="25001"/>
                  </a:lnTo>
                  <a:lnTo>
                    <a:pt x="17383" y="25087"/>
                  </a:lnTo>
                  <a:lnTo>
                    <a:pt x="17232" y="25130"/>
                  </a:lnTo>
                  <a:lnTo>
                    <a:pt x="17082" y="25172"/>
                  </a:lnTo>
                  <a:lnTo>
                    <a:pt x="16932" y="25194"/>
                  </a:lnTo>
                  <a:lnTo>
                    <a:pt x="2426" y="25194"/>
                  </a:lnTo>
                  <a:lnTo>
                    <a:pt x="2232" y="25172"/>
                  </a:lnTo>
                  <a:lnTo>
                    <a:pt x="2039" y="25108"/>
                  </a:lnTo>
                  <a:lnTo>
                    <a:pt x="1889" y="25022"/>
                  </a:lnTo>
                  <a:lnTo>
                    <a:pt x="1739" y="24894"/>
                  </a:lnTo>
                  <a:lnTo>
                    <a:pt x="1610" y="24765"/>
                  </a:lnTo>
                  <a:lnTo>
                    <a:pt x="1524" y="24593"/>
                  </a:lnTo>
                  <a:lnTo>
                    <a:pt x="1481" y="24421"/>
                  </a:lnTo>
                  <a:lnTo>
                    <a:pt x="1460" y="24228"/>
                  </a:lnTo>
                  <a:lnTo>
                    <a:pt x="1460" y="15258"/>
                  </a:lnTo>
                  <a:close/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3" y="129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1" y="730"/>
                  </a:lnTo>
                  <a:lnTo>
                    <a:pt x="1" y="24228"/>
                  </a:lnTo>
                  <a:lnTo>
                    <a:pt x="22" y="24464"/>
                  </a:lnTo>
                  <a:lnTo>
                    <a:pt x="44" y="24700"/>
                  </a:lnTo>
                  <a:lnTo>
                    <a:pt x="108" y="24936"/>
                  </a:lnTo>
                  <a:lnTo>
                    <a:pt x="194" y="25151"/>
                  </a:lnTo>
                  <a:lnTo>
                    <a:pt x="301" y="25366"/>
                  </a:lnTo>
                  <a:lnTo>
                    <a:pt x="408" y="25580"/>
                  </a:lnTo>
                  <a:lnTo>
                    <a:pt x="559" y="25752"/>
                  </a:lnTo>
                  <a:lnTo>
                    <a:pt x="709" y="25924"/>
                  </a:lnTo>
                  <a:lnTo>
                    <a:pt x="881" y="26095"/>
                  </a:lnTo>
                  <a:lnTo>
                    <a:pt x="1074" y="26224"/>
                  </a:lnTo>
                  <a:lnTo>
                    <a:pt x="1267" y="26353"/>
                  </a:lnTo>
                  <a:lnTo>
                    <a:pt x="1481" y="26439"/>
                  </a:lnTo>
                  <a:lnTo>
                    <a:pt x="1696" y="26524"/>
                  </a:lnTo>
                  <a:lnTo>
                    <a:pt x="1932" y="26589"/>
                  </a:lnTo>
                  <a:lnTo>
                    <a:pt x="2168" y="26632"/>
                  </a:lnTo>
                  <a:lnTo>
                    <a:pt x="17125" y="26632"/>
                  </a:lnTo>
                  <a:lnTo>
                    <a:pt x="17318" y="26610"/>
                  </a:lnTo>
                  <a:lnTo>
                    <a:pt x="17490" y="26567"/>
                  </a:lnTo>
                  <a:lnTo>
                    <a:pt x="17683" y="26524"/>
                  </a:lnTo>
                  <a:lnTo>
                    <a:pt x="17855" y="26460"/>
                  </a:lnTo>
                  <a:lnTo>
                    <a:pt x="18026" y="26374"/>
                  </a:lnTo>
                  <a:lnTo>
                    <a:pt x="18198" y="26288"/>
                  </a:lnTo>
                  <a:lnTo>
                    <a:pt x="18348" y="26181"/>
                  </a:lnTo>
                  <a:lnTo>
                    <a:pt x="18499" y="26074"/>
                  </a:lnTo>
                  <a:lnTo>
                    <a:pt x="18627" y="25945"/>
                  </a:lnTo>
                  <a:lnTo>
                    <a:pt x="18756" y="25816"/>
                  </a:lnTo>
                  <a:lnTo>
                    <a:pt x="18885" y="25687"/>
                  </a:lnTo>
                  <a:lnTo>
                    <a:pt x="18992" y="25516"/>
                  </a:lnTo>
                  <a:lnTo>
                    <a:pt x="19099" y="25366"/>
                  </a:lnTo>
                  <a:lnTo>
                    <a:pt x="19185" y="25194"/>
                  </a:lnTo>
                  <a:lnTo>
                    <a:pt x="19250" y="25022"/>
                  </a:lnTo>
                  <a:lnTo>
                    <a:pt x="21331" y="19314"/>
                  </a:lnTo>
                  <a:lnTo>
                    <a:pt x="21396" y="19185"/>
                  </a:lnTo>
                  <a:lnTo>
                    <a:pt x="21481" y="19078"/>
                  </a:lnTo>
                  <a:lnTo>
                    <a:pt x="21567" y="18992"/>
                  </a:lnTo>
                  <a:lnTo>
                    <a:pt x="21653" y="18928"/>
                  </a:lnTo>
                  <a:lnTo>
                    <a:pt x="21760" y="18885"/>
                  </a:lnTo>
                  <a:lnTo>
                    <a:pt x="21846" y="18863"/>
                  </a:lnTo>
                  <a:lnTo>
                    <a:pt x="22104" y="18863"/>
                  </a:lnTo>
                  <a:lnTo>
                    <a:pt x="22190" y="18885"/>
                  </a:lnTo>
                  <a:lnTo>
                    <a:pt x="22275" y="18928"/>
                  </a:lnTo>
                  <a:lnTo>
                    <a:pt x="22383" y="18992"/>
                  </a:lnTo>
                  <a:lnTo>
                    <a:pt x="22469" y="19078"/>
                  </a:lnTo>
                  <a:lnTo>
                    <a:pt x="22554" y="19185"/>
                  </a:lnTo>
                  <a:lnTo>
                    <a:pt x="22619" y="19314"/>
                  </a:lnTo>
                  <a:lnTo>
                    <a:pt x="24700" y="25022"/>
                  </a:lnTo>
                  <a:lnTo>
                    <a:pt x="24765" y="25194"/>
                  </a:lnTo>
                  <a:lnTo>
                    <a:pt x="24850" y="25366"/>
                  </a:lnTo>
                  <a:lnTo>
                    <a:pt x="24958" y="25516"/>
                  </a:lnTo>
                  <a:lnTo>
                    <a:pt x="25065" y="25687"/>
                  </a:lnTo>
                  <a:lnTo>
                    <a:pt x="25194" y="25816"/>
                  </a:lnTo>
                  <a:lnTo>
                    <a:pt x="25323" y="25945"/>
                  </a:lnTo>
                  <a:lnTo>
                    <a:pt x="25451" y="26074"/>
                  </a:lnTo>
                  <a:lnTo>
                    <a:pt x="25602" y="26181"/>
                  </a:lnTo>
                  <a:lnTo>
                    <a:pt x="25752" y="26288"/>
                  </a:lnTo>
                  <a:lnTo>
                    <a:pt x="25923" y="26374"/>
                  </a:lnTo>
                  <a:lnTo>
                    <a:pt x="26095" y="26460"/>
                  </a:lnTo>
                  <a:lnTo>
                    <a:pt x="26267" y="26524"/>
                  </a:lnTo>
                  <a:lnTo>
                    <a:pt x="26460" y="26567"/>
                  </a:lnTo>
                  <a:lnTo>
                    <a:pt x="26632" y="26610"/>
                  </a:lnTo>
                  <a:lnTo>
                    <a:pt x="26825" y="26632"/>
                  </a:lnTo>
                  <a:lnTo>
                    <a:pt x="41782" y="26632"/>
                  </a:lnTo>
                  <a:lnTo>
                    <a:pt x="42018" y="26589"/>
                  </a:lnTo>
                  <a:lnTo>
                    <a:pt x="42254" y="26524"/>
                  </a:lnTo>
                  <a:lnTo>
                    <a:pt x="42469" y="26439"/>
                  </a:lnTo>
                  <a:lnTo>
                    <a:pt x="42683" y="26353"/>
                  </a:lnTo>
                  <a:lnTo>
                    <a:pt x="42876" y="26224"/>
                  </a:lnTo>
                  <a:lnTo>
                    <a:pt x="43069" y="26095"/>
                  </a:lnTo>
                  <a:lnTo>
                    <a:pt x="43241" y="25924"/>
                  </a:lnTo>
                  <a:lnTo>
                    <a:pt x="43391" y="25752"/>
                  </a:lnTo>
                  <a:lnTo>
                    <a:pt x="43541" y="25580"/>
                  </a:lnTo>
                  <a:lnTo>
                    <a:pt x="43649" y="25366"/>
                  </a:lnTo>
                  <a:lnTo>
                    <a:pt x="43756" y="25151"/>
                  </a:lnTo>
                  <a:lnTo>
                    <a:pt x="43842" y="24936"/>
                  </a:lnTo>
                  <a:lnTo>
                    <a:pt x="43906" y="24700"/>
                  </a:lnTo>
                  <a:lnTo>
                    <a:pt x="43928" y="24464"/>
                  </a:lnTo>
                  <a:lnTo>
                    <a:pt x="43949" y="24228"/>
                  </a:lnTo>
                  <a:lnTo>
                    <a:pt x="43949" y="730"/>
                  </a:lnTo>
                  <a:lnTo>
                    <a:pt x="43928" y="580"/>
                  </a:lnTo>
                  <a:lnTo>
                    <a:pt x="43885" y="451"/>
                  </a:lnTo>
                  <a:lnTo>
                    <a:pt x="43820" y="323"/>
                  </a:lnTo>
                  <a:lnTo>
                    <a:pt x="43735" y="215"/>
                  </a:lnTo>
                  <a:lnTo>
                    <a:pt x="43627" y="129"/>
                  </a:lnTo>
                  <a:lnTo>
                    <a:pt x="43499" y="65"/>
                  </a:lnTo>
                  <a:lnTo>
                    <a:pt x="43370" y="22"/>
                  </a:lnTo>
                  <a:lnTo>
                    <a:pt x="43220" y="1"/>
                  </a:lnTo>
                  <a:lnTo>
                    <a:pt x="43069" y="22"/>
                  </a:lnTo>
                  <a:lnTo>
                    <a:pt x="42941" y="65"/>
                  </a:lnTo>
                  <a:lnTo>
                    <a:pt x="42812" y="129"/>
                  </a:lnTo>
                  <a:lnTo>
                    <a:pt x="42705" y="215"/>
                  </a:lnTo>
                  <a:lnTo>
                    <a:pt x="42619" y="323"/>
                  </a:lnTo>
                  <a:lnTo>
                    <a:pt x="42554" y="451"/>
                  </a:lnTo>
                  <a:lnTo>
                    <a:pt x="42511" y="580"/>
                  </a:lnTo>
                  <a:lnTo>
                    <a:pt x="42490" y="730"/>
                  </a:lnTo>
                  <a:lnTo>
                    <a:pt x="42490" y="13799"/>
                  </a:lnTo>
                  <a:lnTo>
                    <a:pt x="1460" y="13799"/>
                  </a:lnTo>
                  <a:lnTo>
                    <a:pt x="1460" y="730"/>
                  </a:lnTo>
                  <a:lnTo>
                    <a:pt x="1438" y="580"/>
                  </a:lnTo>
                  <a:lnTo>
                    <a:pt x="1396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29"/>
                  </a:lnTo>
                  <a:lnTo>
                    <a:pt x="1009" y="65"/>
                  </a:lnTo>
                  <a:lnTo>
                    <a:pt x="881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35"/>
          <p:cNvGrpSpPr/>
          <p:nvPr/>
        </p:nvGrpSpPr>
        <p:grpSpPr>
          <a:xfrm>
            <a:off x="7565870" y="4214318"/>
            <a:ext cx="483109" cy="711299"/>
            <a:chOff x="637200" y="3981155"/>
            <a:chExt cx="527700" cy="776951"/>
          </a:xfrm>
        </p:grpSpPr>
        <p:sp>
          <p:nvSpPr>
            <p:cNvPr id="2599" name="Google Shape;2599;p35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0" name="Google Shape;2600;p35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2601" name="Google Shape;2601;p35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5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5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5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5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5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5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5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5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5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5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5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5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4" name="Google Shape;2614;p35"/>
          <p:cNvGrpSpPr/>
          <p:nvPr/>
        </p:nvGrpSpPr>
        <p:grpSpPr>
          <a:xfrm>
            <a:off x="7301471" y="4427487"/>
            <a:ext cx="221917" cy="438018"/>
            <a:chOff x="1429325" y="4388275"/>
            <a:chExt cx="242400" cy="478447"/>
          </a:xfrm>
        </p:grpSpPr>
        <p:sp>
          <p:nvSpPr>
            <p:cNvPr id="2615" name="Google Shape;2615;p35"/>
            <p:cNvSpPr/>
            <p:nvPr/>
          </p:nvSpPr>
          <p:spPr>
            <a:xfrm>
              <a:off x="1429325" y="4830122"/>
              <a:ext cx="242400" cy="36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1543963" y="4388275"/>
              <a:ext cx="93212" cy="99176"/>
            </a:xfrm>
            <a:custGeom>
              <a:avLst/>
              <a:gdLst/>
              <a:ahLst/>
              <a:cxnLst/>
              <a:rect l="l" t="t" r="r" b="b"/>
              <a:pathLst>
                <a:path w="10441" h="11109" extrusionOk="0">
                  <a:moveTo>
                    <a:pt x="10441" y="0"/>
                  </a:moveTo>
                  <a:lnTo>
                    <a:pt x="3302" y="2252"/>
                  </a:lnTo>
                  <a:lnTo>
                    <a:pt x="2940" y="2367"/>
                  </a:lnTo>
                  <a:lnTo>
                    <a:pt x="2596" y="2538"/>
                  </a:lnTo>
                  <a:lnTo>
                    <a:pt x="2272" y="2710"/>
                  </a:lnTo>
                  <a:lnTo>
                    <a:pt x="1947" y="2920"/>
                  </a:lnTo>
                  <a:lnTo>
                    <a:pt x="1661" y="3149"/>
                  </a:lnTo>
                  <a:lnTo>
                    <a:pt x="1394" y="3397"/>
                  </a:lnTo>
                  <a:lnTo>
                    <a:pt x="1146" y="3665"/>
                  </a:lnTo>
                  <a:lnTo>
                    <a:pt x="917" y="3951"/>
                  </a:lnTo>
                  <a:lnTo>
                    <a:pt x="707" y="4256"/>
                  </a:lnTo>
                  <a:lnTo>
                    <a:pt x="535" y="4562"/>
                  </a:lnTo>
                  <a:lnTo>
                    <a:pt x="363" y="4905"/>
                  </a:lnTo>
                  <a:lnTo>
                    <a:pt x="249" y="5249"/>
                  </a:lnTo>
                  <a:lnTo>
                    <a:pt x="134" y="5611"/>
                  </a:lnTo>
                  <a:lnTo>
                    <a:pt x="58" y="5974"/>
                  </a:lnTo>
                  <a:lnTo>
                    <a:pt x="20" y="6356"/>
                  </a:lnTo>
                  <a:lnTo>
                    <a:pt x="1" y="6738"/>
                  </a:lnTo>
                  <a:lnTo>
                    <a:pt x="1" y="11108"/>
                  </a:lnTo>
                  <a:lnTo>
                    <a:pt x="1451" y="11108"/>
                  </a:lnTo>
                  <a:lnTo>
                    <a:pt x="1451" y="6738"/>
                  </a:lnTo>
                  <a:lnTo>
                    <a:pt x="1451" y="6470"/>
                  </a:lnTo>
                  <a:lnTo>
                    <a:pt x="1489" y="6203"/>
                  </a:lnTo>
                  <a:lnTo>
                    <a:pt x="1527" y="5955"/>
                  </a:lnTo>
                  <a:lnTo>
                    <a:pt x="1604" y="5707"/>
                  </a:lnTo>
                  <a:lnTo>
                    <a:pt x="1699" y="5459"/>
                  </a:lnTo>
                  <a:lnTo>
                    <a:pt x="1814" y="5230"/>
                  </a:lnTo>
                  <a:lnTo>
                    <a:pt x="1928" y="5001"/>
                  </a:lnTo>
                  <a:lnTo>
                    <a:pt x="2081" y="4791"/>
                  </a:lnTo>
                  <a:lnTo>
                    <a:pt x="2234" y="4600"/>
                  </a:lnTo>
                  <a:lnTo>
                    <a:pt x="2405" y="4409"/>
                  </a:lnTo>
                  <a:lnTo>
                    <a:pt x="2596" y="4237"/>
                  </a:lnTo>
                  <a:lnTo>
                    <a:pt x="2787" y="4084"/>
                  </a:lnTo>
                  <a:lnTo>
                    <a:pt x="3016" y="3932"/>
                  </a:lnTo>
                  <a:lnTo>
                    <a:pt x="3245" y="3817"/>
                  </a:lnTo>
                  <a:lnTo>
                    <a:pt x="3474" y="3703"/>
                  </a:lnTo>
                  <a:lnTo>
                    <a:pt x="3741" y="3626"/>
                  </a:lnTo>
                  <a:lnTo>
                    <a:pt x="10154" y="1622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1486027" y="4470233"/>
              <a:ext cx="130190" cy="49762"/>
            </a:xfrm>
            <a:custGeom>
              <a:avLst/>
              <a:gdLst/>
              <a:ahLst/>
              <a:cxnLst/>
              <a:rect l="l" t="t" r="r" b="b"/>
              <a:pathLst>
                <a:path w="14583" h="5574" extrusionOk="0">
                  <a:moveTo>
                    <a:pt x="2768" y="1"/>
                  </a:moveTo>
                  <a:lnTo>
                    <a:pt x="2500" y="20"/>
                  </a:lnTo>
                  <a:lnTo>
                    <a:pt x="2214" y="58"/>
                  </a:lnTo>
                  <a:lnTo>
                    <a:pt x="1947" y="134"/>
                  </a:lnTo>
                  <a:lnTo>
                    <a:pt x="1699" y="230"/>
                  </a:lnTo>
                  <a:lnTo>
                    <a:pt x="1451" y="344"/>
                  </a:lnTo>
                  <a:lnTo>
                    <a:pt x="1222" y="478"/>
                  </a:lnTo>
                  <a:lnTo>
                    <a:pt x="1012" y="630"/>
                  </a:lnTo>
                  <a:lnTo>
                    <a:pt x="802" y="821"/>
                  </a:lnTo>
                  <a:lnTo>
                    <a:pt x="630" y="1012"/>
                  </a:lnTo>
                  <a:lnTo>
                    <a:pt x="477" y="1222"/>
                  </a:lnTo>
                  <a:lnTo>
                    <a:pt x="325" y="1451"/>
                  </a:lnTo>
                  <a:lnTo>
                    <a:pt x="210" y="1699"/>
                  </a:lnTo>
                  <a:lnTo>
                    <a:pt x="115" y="1966"/>
                  </a:lnTo>
                  <a:lnTo>
                    <a:pt x="57" y="2234"/>
                  </a:lnTo>
                  <a:lnTo>
                    <a:pt x="0" y="2501"/>
                  </a:lnTo>
                  <a:lnTo>
                    <a:pt x="0" y="2787"/>
                  </a:lnTo>
                  <a:lnTo>
                    <a:pt x="0" y="3073"/>
                  </a:lnTo>
                  <a:lnTo>
                    <a:pt x="57" y="3341"/>
                  </a:lnTo>
                  <a:lnTo>
                    <a:pt x="115" y="3608"/>
                  </a:lnTo>
                  <a:lnTo>
                    <a:pt x="210" y="3875"/>
                  </a:lnTo>
                  <a:lnTo>
                    <a:pt x="325" y="4104"/>
                  </a:lnTo>
                  <a:lnTo>
                    <a:pt x="477" y="4333"/>
                  </a:lnTo>
                  <a:lnTo>
                    <a:pt x="630" y="4562"/>
                  </a:lnTo>
                  <a:lnTo>
                    <a:pt x="802" y="4753"/>
                  </a:lnTo>
                  <a:lnTo>
                    <a:pt x="1012" y="4925"/>
                  </a:lnTo>
                  <a:lnTo>
                    <a:pt x="1222" y="5097"/>
                  </a:lnTo>
                  <a:lnTo>
                    <a:pt x="1451" y="5230"/>
                  </a:lnTo>
                  <a:lnTo>
                    <a:pt x="1699" y="5345"/>
                  </a:lnTo>
                  <a:lnTo>
                    <a:pt x="1947" y="5440"/>
                  </a:lnTo>
                  <a:lnTo>
                    <a:pt x="2214" y="5517"/>
                  </a:lnTo>
                  <a:lnTo>
                    <a:pt x="2500" y="5555"/>
                  </a:lnTo>
                  <a:lnTo>
                    <a:pt x="2768" y="5574"/>
                  </a:lnTo>
                  <a:lnTo>
                    <a:pt x="11815" y="5574"/>
                  </a:lnTo>
                  <a:lnTo>
                    <a:pt x="12101" y="5555"/>
                  </a:lnTo>
                  <a:lnTo>
                    <a:pt x="12368" y="5517"/>
                  </a:lnTo>
                  <a:lnTo>
                    <a:pt x="12635" y="5440"/>
                  </a:lnTo>
                  <a:lnTo>
                    <a:pt x="12883" y="5345"/>
                  </a:lnTo>
                  <a:lnTo>
                    <a:pt x="13132" y="5230"/>
                  </a:lnTo>
                  <a:lnTo>
                    <a:pt x="13361" y="5097"/>
                  </a:lnTo>
                  <a:lnTo>
                    <a:pt x="13571" y="4925"/>
                  </a:lnTo>
                  <a:lnTo>
                    <a:pt x="13781" y="4753"/>
                  </a:lnTo>
                  <a:lnTo>
                    <a:pt x="13952" y="4562"/>
                  </a:lnTo>
                  <a:lnTo>
                    <a:pt x="14124" y="4333"/>
                  </a:lnTo>
                  <a:lnTo>
                    <a:pt x="14258" y="4104"/>
                  </a:lnTo>
                  <a:lnTo>
                    <a:pt x="14372" y="3875"/>
                  </a:lnTo>
                  <a:lnTo>
                    <a:pt x="14468" y="3608"/>
                  </a:lnTo>
                  <a:lnTo>
                    <a:pt x="14544" y="3341"/>
                  </a:lnTo>
                  <a:lnTo>
                    <a:pt x="14582" y="3073"/>
                  </a:lnTo>
                  <a:lnTo>
                    <a:pt x="14582" y="2787"/>
                  </a:lnTo>
                  <a:lnTo>
                    <a:pt x="14582" y="2501"/>
                  </a:lnTo>
                  <a:lnTo>
                    <a:pt x="14544" y="2234"/>
                  </a:lnTo>
                  <a:lnTo>
                    <a:pt x="14468" y="1966"/>
                  </a:lnTo>
                  <a:lnTo>
                    <a:pt x="14372" y="1699"/>
                  </a:lnTo>
                  <a:lnTo>
                    <a:pt x="14258" y="1451"/>
                  </a:lnTo>
                  <a:lnTo>
                    <a:pt x="14124" y="1222"/>
                  </a:lnTo>
                  <a:lnTo>
                    <a:pt x="13952" y="1012"/>
                  </a:lnTo>
                  <a:lnTo>
                    <a:pt x="13781" y="821"/>
                  </a:lnTo>
                  <a:lnTo>
                    <a:pt x="13571" y="630"/>
                  </a:lnTo>
                  <a:lnTo>
                    <a:pt x="13361" y="478"/>
                  </a:lnTo>
                  <a:lnTo>
                    <a:pt x="13132" y="344"/>
                  </a:lnTo>
                  <a:lnTo>
                    <a:pt x="12883" y="230"/>
                  </a:lnTo>
                  <a:lnTo>
                    <a:pt x="12635" y="134"/>
                  </a:lnTo>
                  <a:lnTo>
                    <a:pt x="12368" y="58"/>
                  </a:lnTo>
                  <a:lnTo>
                    <a:pt x="12101" y="2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1512607" y="4470233"/>
              <a:ext cx="78053" cy="49762"/>
            </a:xfrm>
            <a:custGeom>
              <a:avLst/>
              <a:gdLst/>
              <a:ahLst/>
              <a:cxnLst/>
              <a:rect l="l" t="t" r="r" b="b"/>
              <a:pathLst>
                <a:path w="8743" h="5574" extrusionOk="0">
                  <a:moveTo>
                    <a:pt x="1661" y="1"/>
                  </a:moveTo>
                  <a:lnTo>
                    <a:pt x="1489" y="20"/>
                  </a:lnTo>
                  <a:lnTo>
                    <a:pt x="1337" y="58"/>
                  </a:lnTo>
                  <a:lnTo>
                    <a:pt x="1165" y="134"/>
                  </a:lnTo>
                  <a:lnTo>
                    <a:pt x="1012" y="230"/>
                  </a:lnTo>
                  <a:lnTo>
                    <a:pt x="859" y="344"/>
                  </a:lnTo>
                  <a:lnTo>
                    <a:pt x="726" y="478"/>
                  </a:lnTo>
                  <a:lnTo>
                    <a:pt x="611" y="630"/>
                  </a:lnTo>
                  <a:lnTo>
                    <a:pt x="478" y="821"/>
                  </a:lnTo>
                  <a:lnTo>
                    <a:pt x="382" y="1012"/>
                  </a:lnTo>
                  <a:lnTo>
                    <a:pt x="287" y="1222"/>
                  </a:lnTo>
                  <a:lnTo>
                    <a:pt x="191" y="1451"/>
                  </a:lnTo>
                  <a:lnTo>
                    <a:pt x="134" y="1699"/>
                  </a:lnTo>
                  <a:lnTo>
                    <a:pt x="77" y="1966"/>
                  </a:lnTo>
                  <a:lnTo>
                    <a:pt x="39" y="2234"/>
                  </a:lnTo>
                  <a:lnTo>
                    <a:pt x="1" y="2501"/>
                  </a:lnTo>
                  <a:lnTo>
                    <a:pt x="1" y="2787"/>
                  </a:lnTo>
                  <a:lnTo>
                    <a:pt x="1" y="3073"/>
                  </a:lnTo>
                  <a:lnTo>
                    <a:pt x="39" y="3341"/>
                  </a:lnTo>
                  <a:lnTo>
                    <a:pt x="77" y="3608"/>
                  </a:lnTo>
                  <a:lnTo>
                    <a:pt x="134" y="3875"/>
                  </a:lnTo>
                  <a:lnTo>
                    <a:pt x="191" y="4104"/>
                  </a:lnTo>
                  <a:lnTo>
                    <a:pt x="287" y="4333"/>
                  </a:lnTo>
                  <a:lnTo>
                    <a:pt x="382" y="4562"/>
                  </a:lnTo>
                  <a:lnTo>
                    <a:pt x="478" y="4753"/>
                  </a:lnTo>
                  <a:lnTo>
                    <a:pt x="611" y="4925"/>
                  </a:lnTo>
                  <a:lnTo>
                    <a:pt x="726" y="5097"/>
                  </a:lnTo>
                  <a:lnTo>
                    <a:pt x="859" y="5230"/>
                  </a:lnTo>
                  <a:lnTo>
                    <a:pt x="1012" y="5345"/>
                  </a:lnTo>
                  <a:lnTo>
                    <a:pt x="1165" y="5440"/>
                  </a:lnTo>
                  <a:lnTo>
                    <a:pt x="1337" y="5517"/>
                  </a:lnTo>
                  <a:lnTo>
                    <a:pt x="1489" y="5555"/>
                  </a:lnTo>
                  <a:lnTo>
                    <a:pt x="1661" y="5574"/>
                  </a:lnTo>
                  <a:lnTo>
                    <a:pt x="7082" y="5574"/>
                  </a:lnTo>
                  <a:lnTo>
                    <a:pt x="7234" y="5555"/>
                  </a:lnTo>
                  <a:lnTo>
                    <a:pt x="7406" y="5517"/>
                  </a:lnTo>
                  <a:lnTo>
                    <a:pt x="7559" y="5440"/>
                  </a:lnTo>
                  <a:lnTo>
                    <a:pt x="7731" y="5345"/>
                  </a:lnTo>
                  <a:lnTo>
                    <a:pt x="7864" y="5230"/>
                  </a:lnTo>
                  <a:lnTo>
                    <a:pt x="7998" y="5097"/>
                  </a:lnTo>
                  <a:lnTo>
                    <a:pt x="8131" y="4925"/>
                  </a:lnTo>
                  <a:lnTo>
                    <a:pt x="8246" y="4753"/>
                  </a:lnTo>
                  <a:lnTo>
                    <a:pt x="8360" y="4562"/>
                  </a:lnTo>
                  <a:lnTo>
                    <a:pt x="8456" y="4333"/>
                  </a:lnTo>
                  <a:lnTo>
                    <a:pt x="8532" y="4104"/>
                  </a:lnTo>
                  <a:lnTo>
                    <a:pt x="8609" y="3875"/>
                  </a:lnTo>
                  <a:lnTo>
                    <a:pt x="8666" y="3608"/>
                  </a:lnTo>
                  <a:lnTo>
                    <a:pt x="8704" y="3341"/>
                  </a:lnTo>
                  <a:lnTo>
                    <a:pt x="8723" y="3073"/>
                  </a:lnTo>
                  <a:lnTo>
                    <a:pt x="8742" y="2787"/>
                  </a:lnTo>
                  <a:lnTo>
                    <a:pt x="8723" y="2501"/>
                  </a:lnTo>
                  <a:lnTo>
                    <a:pt x="8704" y="2234"/>
                  </a:lnTo>
                  <a:lnTo>
                    <a:pt x="8666" y="1966"/>
                  </a:lnTo>
                  <a:lnTo>
                    <a:pt x="8609" y="1699"/>
                  </a:lnTo>
                  <a:lnTo>
                    <a:pt x="8532" y="1451"/>
                  </a:lnTo>
                  <a:lnTo>
                    <a:pt x="8456" y="1222"/>
                  </a:lnTo>
                  <a:lnTo>
                    <a:pt x="8360" y="1012"/>
                  </a:lnTo>
                  <a:lnTo>
                    <a:pt x="8246" y="821"/>
                  </a:lnTo>
                  <a:lnTo>
                    <a:pt x="8131" y="630"/>
                  </a:lnTo>
                  <a:lnTo>
                    <a:pt x="7998" y="478"/>
                  </a:lnTo>
                  <a:lnTo>
                    <a:pt x="7864" y="344"/>
                  </a:lnTo>
                  <a:lnTo>
                    <a:pt x="7731" y="230"/>
                  </a:lnTo>
                  <a:lnTo>
                    <a:pt x="7559" y="134"/>
                  </a:lnTo>
                  <a:lnTo>
                    <a:pt x="7406" y="58"/>
                  </a:lnTo>
                  <a:lnTo>
                    <a:pt x="7234" y="20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1449555" y="4510962"/>
              <a:ext cx="200904" cy="325122"/>
            </a:xfrm>
            <a:custGeom>
              <a:avLst/>
              <a:gdLst/>
              <a:ahLst/>
              <a:cxnLst/>
              <a:rect l="l" t="t" r="r" b="b"/>
              <a:pathLst>
                <a:path w="22504" h="36418" extrusionOk="0">
                  <a:moveTo>
                    <a:pt x="1" y="0"/>
                  </a:moveTo>
                  <a:lnTo>
                    <a:pt x="2386" y="36417"/>
                  </a:lnTo>
                  <a:lnTo>
                    <a:pt x="20118" y="36417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1470858" y="4836090"/>
              <a:ext cx="158302" cy="12784"/>
            </a:xfrm>
            <a:custGeom>
              <a:avLst/>
              <a:gdLst/>
              <a:ahLst/>
              <a:cxnLst/>
              <a:rect l="l" t="t" r="r" b="b"/>
              <a:pathLst>
                <a:path w="17732" h="1432" extrusionOk="0">
                  <a:moveTo>
                    <a:pt x="0" y="0"/>
                  </a:moveTo>
                  <a:lnTo>
                    <a:pt x="0" y="1432"/>
                  </a:lnTo>
                  <a:lnTo>
                    <a:pt x="17732" y="1432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1444100" y="4487446"/>
              <a:ext cx="212832" cy="23524"/>
            </a:xfrm>
            <a:custGeom>
              <a:avLst/>
              <a:gdLst/>
              <a:ahLst/>
              <a:cxnLst/>
              <a:rect l="l" t="t" r="r" b="b"/>
              <a:pathLst>
                <a:path w="23840" h="2635" extrusionOk="0">
                  <a:moveTo>
                    <a:pt x="2749" y="0"/>
                  </a:moveTo>
                  <a:lnTo>
                    <a:pt x="2482" y="19"/>
                  </a:lnTo>
                  <a:lnTo>
                    <a:pt x="2215" y="58"/>
                  </a:lnTo>
                  <a:lnTo>
                    <a:pt x="1967" y="115"/>
                  </a:lnTo>
                  <a:lnTo>
                    <a:pt x="1719" y="210"/>
                  </a:lnTo>
                  <a:lnTo>
                    <a:pt x="1471" y="325"/>
                  </a:lnTo>
                  <a:lnTo>
                    <a:pt x="1261" y="458"/>
                  </a:lnTo>
                  <a:lnTo>
                    <a:pt x="1051" y="611"/>
                  </a:lnTo>
                  <a:lnTo>
                    <a:pt x="860" y="764"/>
                  </a:lnTo>
                  <a:lnTo>
                    <a:pt x="669" y="955"/>
                  </a:lnTo>
                  <a:lnTo>
                    <a:pt x="516" y="1165"/>
                  </a:lnTo>
                  <a:lnTo>
                    <a:pt x="383" y="1375"/>
                  </a:lnTo>
                  <a:lnTo>
                    <a:pt x="249" y="1604"/>
                  </a:lnTo>
                  <a:lnTo>
                    <a:pt x="154" y="1852"/>
                  </a:lnTo>
                  <a:lnTo>
                    <a:pt x="77" y="2100"/>
                  </a:lnTo>
                  <a:lnTo>
                    <a:pt x="39" y="2367"/>
                  </a:lnTo>
                  <a:lnTo>
                    <a:pt x="1" y="2634"/>
                  </a:lnTo>
                  <a:lnTo>
                    <a:pt x="23840" y="2634"/>
                  </a:lnTo>
                  <a:lnTo>
                    <a:pt x="23802" y="2367"/>
                  </a:lnTo>
                  <a:lnTo>
                    <a:pt x="23763" y="2100"/>
                  </a:lnTo>
                  <a:lnTo>
                    <a:pt x="23687" y="1852"/>
                  </a:lnTo>
                  <a:lnTo>
                    <a:pt x="23592" y="1604"/>
                  </a:lnTo>
                  <a:lnTo>
                    <a:pt x="23458" y="1375"/>
                  </a:lnTo>
                  <a:lnTo>
                    <a:pt x="23324" y="1165"/>
                  </a:lnTo>
                  <a:lnTo>
                    <a:pt x="23172" y="955"/>
                  </a:lnTo>
                  <a:lnTo>
                    <a:pt x="22981" y="764"/>
                  </a:lnTo>
                  <a:lnTo>
                    <a:pt x="22790" y="611"/>
                  </a:lnTo>
                  <a:lnTo>
                    <a:pt x="22580" y="458"/>
                  </a:lnTo>
                  <a:lnTo>
                    <a:pt x="22370" y="325"/>
                  </a:lnTo>
                  <a:lnTo>
                    <a:pt x="22122" y="210"/>
                  </a:lnTo>
                  <a:lnTo>
                    <a:pt x="21874" y="115"/>
                  </a:lnTo>
                  <a:lnTo>
                    <a:pt x="21626" y="58"/>
                  </a:lnTo>
                  <a:lnTo>
                    <a:pt x="21359" y="19"/>
                  </a:lnTo>
                  <a:lnTo>
                    <a:pt x="21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1489598" y="4487446"/>
              <a:ext cx="117754" cy="23524"/>
            </a:xfrm>
            <a:custGeom>
              <a:avLst/>
              <a:gdLst/>
              <a:ahLst/>
              <a:cxnLst/>
              <a:rect l="l" t="t" r="r" b="b"/>
              <a:pathLst>
                <a:path w="13190" h="2635" extrusionOk="0">
                  <a:moveTo>
                    <a:pt x="1528" y="0"/>
                  </a:moveTo>
                  <a:lnTo>
                    <a:pt x="1375" y="19"/>
                  </a:lnTo>
                  <a:lnTo>
                    <a:pt x="1222" y="58"/>
                  </a:lnTo>
                  <a:lnTo>
                    <a:pt x="1089" y="115"/>
                  </a:lnTo>
                  <a:lnTo>
                    <a:pt x="936" y="210"/>
                  </a:lnTo>
                  <a:lnTo>
                    <a:pt x="822" y="325"/>
                  </a:lnTo>
                  <a:lnTo>
                    <a:pt x="688" y="458"/>
                  </a:lnTo>
                  <a:lnTo>
                    <a:pt x="574" y="611"/>
                  </a:lnTo>
                  <a:lnTo>
                    <a:pt x="459" y="764"/>
                  </a:lnTo>
                  <a:lnTo>
                    <a:pt x="364" y="955"/>
                  </a:lnTo>
                  <a:lnTo>
                    <a:pt x="287" y="1165"/>
                  </a:lnTo>
                  <a:lnTo>
                    <a:pt x="211" y="1375"/>
                  </a:lnTo>
                  <a:lnTo>
                    <a:pt x="135" y="1604"/>
                  </a:lnTo>
                  <a:lnTo>
                    <a:pt x="77" y="1852"/>
                  </a:lnTo>
                  <a:lnTo>
                    <a:pt x="39" y="2100"/>
                  </a:lnTo>
                  <a:lnTo>
                    <a:pt x="20" y="2367"/>
                  </a:lnTo>
                  <a:lnTo>
                    <a:pt x="1" y="2634"/>
                  </a:lnTo>
                  <a:lnTo>
                    <a:pt x="13190" y="2634"/>
                  </a:lnTo>
                  <a:lnTo>
                    <a:pt x="13171" y="2367"/>
                  </a:lnTo>
                  <a:lnTo>
                    <a:pt x="13151" y="2100"/>
                  </a:lnTo>
                  <a:lnTo>
                    <a:pt x="13113" y="1852"/>
                  </a:lnTo>
                  <a:lnTo>
                    <a:pt x="13056" y="1604"/>
                  </a:lnTo>
                  <a:lnTo>
                    <a:pt x="12980" y="1375"/>
                  </a:lnTo>
                  <a:lnTo>
                    <a:pt x="12903" y="1165"/>
                  </a:lnTo>
                  <a:lnTo>
                    <a:pt x="12827" y="955"/>
                  </a:lnTo>
                  <a:lnTo>
                    <a:pt x="12732" y="764"/>
                  </a:lnTo>
                  <a:lnTo>
                    <a:pt x="12617" y="611"/>
                  </a:lnTo>
                  <a:lnTo>
                    <a:pt x="12503" y="458"/>
                  </a:lnTo>
                  <a:lnTo>
                    <a:pt x="12369" y="325"/>
                  </a:lnTo>
                  <a:lnTo>
                    <a:pt x="12254" y="210"/>
                  </a:lnTo>
                  <a:lnTo>
                    <a:pt x="12102" y="115"/>
                  </a:lnTo>
                  <a:lnTo>
                    <a:pt x="11968" y="58"/>
                  </a:lnTo>
                  <a:lnTo>
                    <a:pt x="11815" y="19"/>
                  </a:lnTo>
                  <a:lnTo>
                    <a:pt x="116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1449555" y="4510962"/>
              <a:ext cx="179" cy="857"/>
            </a:xfrm>
            <a:custGeom>
              <a:avLst/>
              <a:gdLst/>
              <a:ahLst/>
              <a:cxnLst/>
              <a:rect l="l" t="t" r="r" b="b"/>
              <a:pathLst>
                <a:path w="20" h="96" extrusionOk="0">
                  <a:moveTo>
                    <a:pt x="1" y="0"/>
                  </a:moveTo>
                  <a:lnTo>
                    <a:pt x="1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42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5"/>
          <p:cNvGrpSpPr/>
          <p:nvPr/>
        </p:nvGrpSpPr>
        <p:grpSpPr>
          <a:xfrm flipH="1">
            <a:off x="-739951" y="506894"/>
            <a:ext cx="3775537" cy="4865206"/>
            <a:chOff x="6013274" y="482994"/>
            <a:chExt cx="3775537" cy="4865206"/>
          </a:xfrm>
        </p:grpSpPr>
        <p:grpSp>
          <p:nvGrpSpPr>
            <p:cNvPr id="2625" name="Google Shape;2625;p35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2626" name="Google Shape;2626;p35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7" name="Google Shape;2627;p35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2628" name="Google Shape;2628;p35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35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35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35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35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35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35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35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35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35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35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1" name="Google Shape;2671;p35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538;p35">
            <a:extLst>
              <a:ext uri="{FF2B5EF4-FFF2-40B4-BE49-F238E27FC236}">
                <a16:creationId xmlns:a16="http://schemas.microsoft.com/office/drawing/2014/main" id="{DD5F8D99-4D58-9ADF-CCC3-E8800BCB1CB2}"/>
              </a:ext>
            </a:extLst>
          </p:cNvPr>
          <p:cNvSpPr txBox="1">
            <a:spLocks/>
          </p:cNvSpPr>
          <p:nvPr/>
        </p:nvSpPr>
        <p:spPr>
          <a:xfrm>
            <a:off x="2295241" y="1039717"/>
            <a:ext cx="459872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15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200" b="1" dirty="0"/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7" grpId="0" build="p"/>
      <p:bldP spid="2538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36"/>
          <p:cNvSpPr txBox="1">
            <a:spLocks noGrp="1"/>
          </p:cNvSpPr>
          <p:nvPr>
            <p:ph type="ctrTitle" idx="4294967295"/>
          </p:nvPr>
        </p:nvSpPr>
        <p:spPr>
          <a:xfrm>
            <a:off x="781166" y="2171532"/>
            <a:ext cx="4653070" cy="6929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lt1"/>
                </a:solidFill>
              </a:rPr>
              <a:t>Everyday English</a:t>
            </a:r>
            <a:endParaRPr sz="4400" dirty="0">
              <a:solidFill>
                <a:schemeClr val="lt1"/>
              </a:solidFill>
            </a:endParaRPr>
          </a:p>
        </p:txBody>
      </p:sp>
      <p:sp>
        <p:nvSpPr>
          <p:cNvPr id="2681" name="Google Shape;2681;p36"/>
          <p:cNvSpPr/>
          <p:nvPr/>
        </p:nvSpPr>
        <p:spPr>
          <a:xfrm>
            <a:off x="2495419" y="1032713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8" name="Google Shape;2688;p36"/>
          <p:cNvGrpSpPr/>
          <p:nvPr/>
        </p:nvGrpSpPr>
        <p:grpSpPr>
          <a:xfrm flipH="1">
            <a:off x="5071717" y="2961700"/>
            <a:ext cx="1580908" cy="1653590"/>
            <a:chOff x="-2229841" y="47750"/>
            <a:chExt cx="1580908" cy="1653590"/>
          </a:xfrm>
        </p:grpSpPr>
        <p:sp>
          <p:nvSpPr>
            <p:cNvPr id="2689" name="Google Shape;2689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36"/>
          <p:cNvGrpSpPr/>
          <p:nvPr/>
        </p:nvGrpSpPr>
        <p:grpSpPr>
          <a:xfrm>
            <a:off x="4930500" y="2967250"/>
            <a:ext cx="1326700" cy="1653250"/>
            <a:chOff x="-3210200" y="2525350"/>
            <a:chExt cx="1326700" cy="1653250"/>
          </a:xfrm>
        </p:grpSpPr>
        <p:sp>
          <p:nvSpPr>
            <p:cNvPr id="2705" name="Google Shape;2705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6"/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extrusionOk="0">
                  <a:moveTo>
                    <a:pt x="7196" y="1"/>
                  </a:moveTo>
                  <a:lnTo>
                    <a:pt x="6753" y="22"/>
                  </a:lnTo>
                  <a:lnTo>
                    <a:pt x="6310" y="43"/>
                  </a:lnTo>
                  <a:lnTo>
                    <a:pt x="5867" y="106"/>
                  </a:lnTo>
                  <a:lnTo>
                    <a:pt x="5403" y="191"/>
                  </a:lnTo>
                  <a:lnTo>
                    <a:pt x="4959" y="296"/>
                  </a:lnTo>
                  <a:lnTo>
                    <a:pt x="4537" y="423"/>
                  </a:lnTo>
                  <a:lnTo>
                    <a:pt x="4137" y="592"/>
                  </a:lnTo>
                  <a:lnTo>
                    <a:pt x="3736" y="803"/>
                  </a:lnTo>
                  <a:lnTo>
                    <a:pt x="3377" y="1035"/>
                  </a:lnTo>
                  <a:lnTo>
                    <a:pt x="3039" y="1330"/>
                  </a:lnTo>
                  <a:lnTo>
                    <a:pt x="2702" y="1647"/>
                  </a:lnTo>
                  <a:lnTo>
                    <a:pt x="2554" y="1815"/>
                  </a:lnTo>
                  <a:lnTo>
                    <a:pt x="2427" y="2005"/>
                  </a:lnTo>
                  <a:lnTo>
                    <a:pt x="2280" y="2216"/>
                  </a:lnTo>
                  <a:lnTo>
                    <a:pt x="2153" y="2427"/>
                  </a:lnTo>
                  <a:lnTo>
                    <a:pt x="2048" y="2659"/>
                  </a:lnTo>
                  <a:lnTo>
                    <a:pt x="1942" y="2892"/>
                  </a:lnTo>
                  <a:lnTo>
                    <a:pt x="1837" y="3145"/>
                  </a:lnTo>
                  <a:lnTo>
                    <a:pt x="1752" y="3398"/>
                  </a:lnTo>
                  <a:lnTo>
                    <a:pt x="1668" y="3693"/>
                  </a:lnTo>
                  <a:lnTo>
                    <a:pt x="1583" y="3968"/>
                  </a:lnTo>
                  <a:lnTo>
                    <a:pt x="1541" y="4284"/>
                  </a:lnTo>
                  <a:lnTo>
                    <a:pt x="1478" y="4601"/>
                  </a:lnTo>
                  <a:lnTo>
                    <a:pt x="1415" y="5297"/>
                  </a:lnTo>
                  <a:lnTo>
                    <a:pt x="1393" y="6036"/>
                  </a:lnTo>
                  <a:lnTo>
                    <a:pt x="1372" y="6816"/>
                  </a:lnTo>
                  <a:lnTo>
                    <a:pt x="1330" y="7618"/>
                  </a:lnTo>
                  <a:lnTo>
                    <a:pt x="1267" y="8441"/>
                  </a:lnTo>
                  <a:lnTo>
                    <a:pt x="1161" y="9243"/>
                  </a:lnTo>
                  <a:lnTo>
                    <a:pt x="1077" y="10024"/>
                  </a:lnTo>
                  <a:lnTo>
                    <a:pt x="950" y="10804"/>
                  </a:lnTo>
                  <a:lnTo>
                    <a:pt x="697" y="12239"/>
                  </a:lnTo>
                  <a:lnTo>
                    <a:pt x="444" y="13463"/>
                  </a:lnTo>
                  <a:lnTo>
                    <a:pt x="212" y="14455"/>
                  </a:lnTo>
                  <a:lnTo>
                    <a:pt x="1" y="15320"/>
                  </a:lnTo>
                  <a:lnTo>
                    <a:pt x="13526" y="15320"/>
                  </a:lnTo>
                  <a:lnTo>
                    <a:pt x="13547" y="15088"/>
                  </a:lnTo>
                  <a:lnTo>
                    <a:pt x="13568" y="14856"/>
                  </a:lnTo>
                  <a:lnTo>
                    <a:pt x="13568" y="14286"/>
                  </a:lnTo>
                  <a:lnTo>
                    <a:pt x="13547" y="13632"/>
                  </a:lnTo>
                  <a:lnTo>
                    <a:pt x="13484" y="12893"/>
                  </a:lnTo>
                  <a:lnTo>
                    <a:pt x="13421" y="12112"/>
                  </a:lnTo>
                  <a:lnTo>
                    <a:pt x="13315" y="11290"/>
                  </a:lnTo>
                  <a:lnTo>
                    <a:pt x="13062" y="9580"/>
                  </a:lnTo>
                  <a:lnTo>
                    <a:pt x="12788" y="7871"/>
                  </a:lnTo>
                  <a:lnTo>
                    <a:pt x="12513" y="6310"/>
                  </a:lnTo>
                  <a:lnTo>
                    <a:pt x="12302" y="5002"/>
                  </a:lnTo>
                  <a:lnTo>
                    <a:pt x="12155" y="4073"/>
                  </a:lnTo>
                  <a:lnTo>
                    <a:pt x="12113" y="3736"/>
                  </a:lnTo>
                  <a:lnTo>
                    <a:pt x="12028" y="3461"/>
                  </a:lnTo>
                  <a:lnTo>
                    <a:pt x="11944" y="3208"/>
                  </a:lnTo>
                  <a:lnTo>
                    <a:pt x="11838" y="2997"/>
                  </a:lnTo>
                  <a:lnTo>
                    <a:pt x="11712" y="2807"/>
                  </a:lnTo>
                  <a:lnTo>
                    <a:pt x="11585" y="2659"/>
                  </a:lnTo>
                  <a:lnTo>
                    <a:pt x="11458" y="2533"/>
                  </a:lnTo>
                  <a:lnTo>
                    <a:pt x="11332" y="2448"/>
                  </a:lnTo>
                  <a:lnTo>
                    <a:pt x="11205" y="2364"/>
                  </a:lnTo>
                  <a:lnTo>
                    <a:pt x="11100" y="2301"/>
                  </a:lnTo>
                  <a:lnTo>
                    <a:pt x="10889" y="2237"/>
                  </a:lnTo>
                  <a:lnTo>
                    <a:pt x="10741" y="2216"/>
                  </a:lnTo>
                  <a:lnTo>
                    <a:pt x="10699" y="2216"/>
                  </a:lnTo>
                  <a:lnTo>
                    <a:pt x="10678" y="2048"/>
                  </a:lnTo>
                  <a:lnTo>
                    <a:pt x="10635" y="1900"/>
                  </a:lnTo>
                  <a:lnTo>
                    <a:pt x="10530" y="1604"/>
                  </a:lnTo>
                  <a:lnTo>
                    <a:pt x="10382" y="1330"/>
                  </a:lnTo>
                  <a:lnTo>
                    <a:pt x="10213" y="1077"/>
                  </a:lnTo>
                  <a:lnTo>
                    <a:pt x="9981" y="866"/>
                  </a:lnTo>
                  <a:lnTo>
                    <a:pt x="9728" y="676"/>
                  </a:lnTo>
                  <a:lnTo>
                    <a:pt x="9433" y="507"/>
                  </a:lnTo>
                  <a:lnTo>
                    <a:pt x="9116" y="359"/>
                  </a:lnTo>
                  <a:lnTo>
                    <a:pt x="8779" y="233"/>
                  </a:lnTo>
                  <a:lnTo>
                    <a:pt x="8399" y="148"/>
                  </a:lnTo>
                  <a:lnTo>
                    <a:pt x="8019" y="64"/>
                  </a:lnTo>
                  <a:lnTo>
                    <a:pt x="7618" y="22"/>
                  </a:lnTo>
                  <a:lnTo>
                    <a:pt x="7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6"/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fill="none" extrusionOk="0">
                  <a:moveTo>
                    <a:pt x="1" y="15320"/>
                  </a:moveTo>
                  <a:lnTo>
                    <a:pt x="1" y="15320"/>
                  </a:lnTo>
                  <a:lnTo>
                    <a:pt x="212" y="14455"/>
                  </a:lnTo>
                  <a:lnTo>
                    <a:pt x="444" y="13463"/>
                  </a:lnTo>
                  <a:lnTo>
                    <a:pt x="697" y="12239"/>
                  </a:lnTo>
                  <a:lnTo>
                    <a:pt x="950" y="10804"/>
                  </a:lnTo>
                  <a:lnTo>
                    <a:pt x="1077" y="10024"/>
                  </a:lnTo>
                  <a:lnTo>
                    <a:pt x="1161" y="9243"/>
                  </a:lnTo>
                  <a:lnTo>
                    <a:pt x="1267" y="8441"/>
                  </a:lnTo>
                  <a:lnTo>
                    <a:pt x="1330" y="7618"/>
                  </a:lnTo>
                  <a:lnTo>
                    <a:pt x="1372" y="6816"/>
                  </a:lnTo>
                  <a:lnTo>
                    <a:pt x="1393" y="6036"/>
                  </a:lnTo>
                  <a:lnTo>
                    <a:pt x="1393" y="6036"/>
                  </a:lnTo>
                  <a:lnTo>
                    <a:pt x="1415" y="5297"/>
                  </a:lnTo>
                  <a:lnTo>
                    <a:pt x="1478" y="4601"/>
                  </a:lnTo>
                  <a:lnTo>
                    <a:pt x="1541" y="4284"/>
                  </a:lnTo>
                  <a:lnTo>
                    <a:pt x="1583" y="3968"/>
                  </a:lnTo>
                  <a:lnTo>
                    <a:pt x="1668" y="3693"/>
                  </a:lnTo>
                  <a:lnTo>
                    <a:pt x="1752" y="3398"/>
                  </a:lnTo>
                  <a:lnTo>
                    <a:pt x="1837" y="3145"/>
                  </a:lnTo>
                  <a:lnTo>
                    <a:pt x="1942" y="2892"/>
                  </a:lnTo>
                  <a:lnTo>
                    <a:pt x="2048" y="2659"/>
                  </a:lnTo>
                  <a:lnTo>
                    <a:pt x="2153" y="2427"/>
                  </a:lnTo>
                  <a:lnTo>
                    <a:pt x="2280" y="2216"/>
                  </a:lnTo>
                  <a:lnTo>
                    <a:pt x="2427" y="2005"/>
                  </a:lnTo>
                  <a:lnTo>
                    <a:pt x="2554" y="1815"/>
                  </a:lnTo>
                  <a:lnTo>
                    <a:pt x="2702" y="1647"/>
                  </a:lnTo>
                  <a:lnTo>
                    <a:pt x="3039" y="1330"/>
                  </a:lnTo>
                  <a:lnTo>
                    <a:pt x="3377" y="1035"/>
                  </a:lnTo>
                  <a:lnTo>
                    <a:pt x="3736" y="803"/>
                  </a:lnTo>
                  <a:lnTo>
                    <a:pt x="4137" y="592"/>
                  </a:lnTo>
                  <a:lnTo>
                    <a:pt x="4537" y="423"/>
                  </a:lnTo>
                  <a:lnTo>
                    <a:pt x="4959" y="296"/>
                  </a:lnTo>
                  <a:lnTo>
                    <a:pt x="5403" y="191"/>
                  </a:lnTo>
                  <a:lnTo>
                    <a:pt x="5867" y="106"/>
                  </a:lnTo>
                  <a:lnTo>
                    <a:pt x="5867" y="106"/>
                  </a:lnTo>
                  <a:lnTo>
                    <a:pt x="6310" y="43"/>
                  </a:lnTo>
                  <a:lnTo>
                    <a:pt x="6753" y="22"/>
                  </a:lnTo>
                  <a:lnTo>
                    <a:pt x="7196" y="1"/>
                  </a:lnTo>
                  <a:lnTo>
                    <a:pt x="7618" y="22"/>
                  </a:lnTo>
                  <a:lnTo>
                    <a:pt x="8019" y="64"/>
                  </a:lnTo>
                  <a:lnTo>
                    <a:pt x="8399" y="148"/>
                  </a:lnTo>
                  <a:lnTo>
                    <a:pt x="8779" y="233"/>
                  </a:lnTo>
                  <a:lnTo>
                    <a:pt x="9116" y="359"/>
                  </a:lnTo>
                  <a:lnTo>
                    <a:pt x="9433" y="507"/>
                  </a:lnTo>
                  <a:lnTo>
                    <a:pt x="9728" y="676"/>
                  </a:lnTo>
                  <a:lnTo>
                    <a:pt x="9981" y="866"/>
                  </a:lnTo>
                  <a:lnTo>
                    <a:pt x="10213" y="1077"/>
                  </a:lnTo>
                  <a:lnTo>
                    <a:pt x="10382" y="1330"/>
                  </a:lnTo>
                  <a:lnTo>
                    <a:pt x="10530" y="1604"/>
                  </a:lnTo>
                  <a:lnTo>
                    <a:pt x="10635" y="1900"/>
                  </a:lnTo>
                  <a:lnTo>
                    <a:pt x="10678" y="2048"/>
                  </a:lnTo>
                  <a:lnTo>
                    <a:pt x="10699" y="2216"/>
                  </a:lnTo>
                  <a:lnTo>
                    <a:pt x="10699" y="2216"/>
                  </a:lnTo>
                  <a:lnTo>
                    <a:pt x="10741" y="2216"/>
                  </a:lnTo>
                  <a:lnTo>
                    <a:pt x="10889" y="2237"/>
                  </a:lnTo>
                  <a:lnTo>
                    <a:pt x="11100" y="2301"/>
                  </a:lnTo>
                  <a:lnTo>
                    <a:pt x="11205" y="2364"/>
                  </a:lnTo>
                  <a:lnTo>
                    <a:pt x="11332" y="2448"/>
                  </a:lnTo>
                  <a:lnTo>
                    <a:pt x="11458" y="2533"/>
                  </a:lnTo>
                  <a:lnTo>
                    <a:pt x="11585" y="2659"/>
                  </a:lnTo>
                  <a:lnTo>
                    <a:pt x="11712" y="2807"/>
                  </a:lnTo>
                  <a:lnTo>
                    <a:pt x="11838" y="2997"/>
                  </a:lnTo>
                  <a:lnTo>
                    <a:pt x="11944" y="3208"/>
                  </a:lnTo>
                  <a:lnTo>
                    <a:pt x="12028" y="3461"/>
                  </a:lnTo>
                  <a:lnTo>
                    <a:pt x="12113" y="3736"/>
                  </a:lnTo>
                  <a:lnTo>
                    <a:pt x="12155" y="4073"/>
                  </a:lnTo>
                  <a:lnTo>
                    <a:pt x="12155" y="4073"/>
                  </a:lnTo>
                  <a:lnTo>
                    <a:pt x="12302" y="5002"/>
                  </a:lnTo>
                  <a:lnTo>
                    <a:pt x="12513" y="6310"/>
                  </a:lnTo>
                  <a:lnTo>
                    <a:pt x="12788" y="7871"/>
                  </a:lnTo>
                  <a:lnTo>
                    <a:pt x="13062" y="9580"/>
                  </a:lnTo>
                  <a:lnTo>
                    <a:pt x="13315" y="11290"/>
                  </a:lnTo>
                  <a:lnTo>
                    <a:pt x="13421" y="12112"/>
                  </a:lnTo>
                  <a:lnTo>
                    <a:pt x="13484" y="12893"/>
                  </a:lnTo>
                  <a:lnTo>
                    <a:pt x="13547" y="13632"/>
                  </a:lnTo>
                  <a:lnTo>
                    <a:pt x="13568" y="14286"/>
                  </a:lnTo>
                  <a:lnTo>
                    <a:pt x="13568" y="14856"/>
                  </a:lnTo>
                  <a:lnTo>
                    <a:pt x="13547" y="15088"/>
                  </a:lnTo>
                  <a:lnTo>
                    <a:pt x="13526" y="15320"/>
                  </a:lnTo>
                  <a:lnTo>
                    <a:pt x="127" y="153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6"/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extrusionOk="0">
                  <a:moveTo>
                    <a:pt x="13210" y="0"/>
                  </a:moveTo>
                  <a:lnTo>
                    <a:pt x="12682" y="22"/>
                  </a:lnTo>
                  <a:lnTo>
                    <a:pt x="12176" y="85"/>
                  </a:lnTo>
                  <a:lnTo>
                    <a:pt x="11669" y="190"/>
                  </a:lnTo>
                  <a:lnTo>
                    <a:pt x="11184" y="359"/>
                  </a:lnTo>
                  <a:lnTo>
                    <a:pt x="10889" y="486"/>
                  </a:lnTo>
                  <a:lnTo>
                    <a:pt x="10614" y="612"/>
                  </a:lnTo>
                  <a:lnTo>
                    <a:pt x="10319" y="760"/>
                  </a:lnTo>
                  <a:lnTo>
                    <a:pt x="10045" y="929"/>
                  </a:lnTo>
                  <a:lnTo>
                    <a:pt x="9791" y="1098"/>
                  </a:lnTo>
                  <a:lnTo>
                    <a:pt x="9538" y="1309"/>
                  </a:lnTo>
                  <a:lnTo>
                    <a:pt x="9285" y="1520"/>
                  </a:lnTo>
                  <a:lnTo>
                    <a:pt x="9053" y="1731"/>
                  </a:lnTo>
                  <a:lnTo>
                    <a:pt x="8842" y="1963"/>
                  </a:lnTo>
                  <a:lnTo>
                    <a:pt x="8631" y="2216"/>
                  </a:lnTo>
                  <a:lnTo>
                    <a:pt x="8441" y="2469"/>
                  </a:lnTo>
                  <a:lnTo>
                    <a:pt x="8251" y="2744"/>
                  </a:lnTo>
                  <a:lnTo>
                    <a:pt x="8103" y="3018"/>
                  </a:lnTo>
                  <a:lnTo>
                    <a:pt x="7935" y="3313"/>
                  </a:lnTo>
                  <a:lnTo>
                    <a:pt x="7808" y="3609"/>
                  </a:lnTo>
                  <a:lnTo>
                    <a:pt x="7702" y="3925"/>
                  </a:lnTo>
                  <a:lnTo>
                    <a:pt x="4305" y="13758"/>
                  </a:lnTo>
                  <a:lnTo>
                    <a:pt x="1" y="14665"/>
                  </a:lnTo>
                  <a:lnTo>
                    <a:pt x="191" y="14898"/>
                  </a:lnTo>
                  <a:lnTo>
                    <a:pt x="402" y="15193"/>
                  </a:lnTo>
                  <a:lnTo>
                    <a:pt x="634" y="15552"/>
                  </a:lnTo>
                  <a:lnTo>
                    <a:pt x="887" y="15974"/>
                  </a:lnTo>
                  <a:lnTo>
                    <a:pt x="1098" y="16459"/>
                  </a:lnTo>
                  <a:lnTo>
                    <a:pt x="1309" y="16986"/>
                  </a:lnTo>
                  <a:lnTo>
                    <a:pt x="1414" y="17261"/>
                  </a:lnTo>
                  <a:lnTo>
                    <a:pt x="1499" y="17556"/>
                  </a:lnTo>
                  <a:lnTo>
                    <a:pt x="1583" y="17873"/>
                  </a:lnTo>
                  <a:lnTo>
                    <a:pt x="1647" y="18189"/>
                  </a:lnTo>
                  <a:lnTo>
                    <a:pt x="6225" y="18189"/>
                  </a:lnTo>
                  <a:lnTo>
                    <a:pt x="6457" y="18168"/>
                  </a:lnTo>
                  <a:lnTo>
                    <a:pt x="6690" y="18126"/>
                  </a:lnTo>
                  <a:lnTo>
                    <a:pt x="6901" y="18084"/>
                  </a:lnTo>
                  <a:lnTo>
                    <a:pt x="7112" y="18020"/>
                  </a:lnTo>
                  <a:lnTo>
                    <a:pt x="7323" y="17936"/>
                  </a:lnTo>
                  <a:lnTo>
                    <a:pt x="7513" y="17852"/>
                  </a:lnTo>
                  <a:lnTo>
                    <a:pt x="7724" y="17746"/>
                  </a:lnTo>
                  <a:lnTo>
                    <a:pt x="8040" y="17535"/>
                  </a:lnTo>
                  <a:lnTo>
                    <a:pt x="8357" y="17303"/>
                  </a:lnTo>
                  <a:lnTo>
                    <a:pt x="8631" y="17029"/>
                  </a:lnTo>
                  <a:lnTo>
                    <a:pt x="8884" y="16733"/>
                  </a:lnTo>
                  <a:lnTo>
                    <a:pt x="9095" y="16396"/>
                  </a:lnTo>
                  <a:lnTo>
                    <a:pt x="9285" y="16037"/>
                  </a:lnTo>
                  <a:lnTo>
                    <a:pt x="9433" y="15678"/>
                  </a:lnTo>
                  <a:lnTo>
                    <a:pt x="9517" y="15277"/>
                  </a:lnTo>
                  <a:lnTo>
                    <a:pt x="11332" y="5845"/>
                  </a:lnTo>
                  <a:lnTo>
                    <a:pt x="17641" y="5845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6"/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fill="none" extrusionOk="0">
                  <a:moveTo>
                    <a:pt x="17641" y="0"/>
                  </a:moveTo>
                  <a:lnTo>
                    <a:pt x="17641" y="5845"/>
                  </a:lnTo>
                  <a:lnTo>
                    <a:pt x="11332" y="5845"/>
                  </a:lnTo>
                  <a:lnTo>
                    <a:pt x="9517" y="15277"/>
                  </a:lnTo>
                  <a:lnTo>
                    <a:pt x="9517" y="15277"/>
                  </a:lnTo>
                  <a:lnTo>
                    <a:pt x="9433" y="15678"/>
                  </a:lnTo>
                  <a:lnTo>
                    <a:pt x="9285" y="16037"/>
                  </a:lnTo>
                  <a:lnTo>
                    <a:pt x="9095" y="16396"/>
                  </a:lnTo>
                  <a:lnTo>
                    <a:pt x="8884" y="16733"/>
                  </a:lnTo>
                  <a:lnTo>
                    <a:pt x="8631" y="17029"/>
                  </a:lnTo>
                  <a:lnTo>
                    <a:pt x="8357" y="17303"/>
                  </a:lnTo>
                  <a:lnTo>
                    <a:pt x="8040" y="17535"/>
                  </a:lnTo>
                  <a:lnTo>
                    <a:pt x="7724" y="17746"/>
                  </a:lnTo>
                  <a:lnTo>
                    <a:pt x="7724" y="17746"/>
                  </a:lnTo>
                  <a:lnTo>
                    <a:pt x="7513" y="17852"/>
                  </a:lnTo>
                  <a:lnTo>
                    <a:pt x="7323" y="17936"/>
                  </a:lnTo>
                  <a:lnTo>
                    <a:pt x="7112" y="18020"/>
                  </a:lnTo>
                  <a:lnTo>
                    <a:pt x="6901" y="18084"/>
                  </a:lnTo>
                  <a:lnTo>
                    <a:pt x="6690" y="18126"/>
                  </a:lnTo>
                  <a:lnTo>
                    <a:pt x="6457" y="18168"/>
                  </a:lnTo>
                  <a:lnTo>
                    <a:pt x="6225" y="18189"/>
                  </a:lnTo>
                  <a:lnTo>
                    <a:pt x="5993" y="18189"/>
                  </a:lnTo>
                  <a:lnTo>
                    <a:pt x="1647" y="18189"/>
                  </a:lnTo>
                  <a:lnTo>
                    <a:pt x="1647" y="18189"/>
                  </a:lnTo>
                  <a:lnTo>
                    <a:pt x="1583" y="17873"/>
                  </a:lnTo>
                  <a:lnTo>
                    <a:pt x="1499" y="17556"/>
                  </a:lnTo>
                  <a:lnTo>
                    <a:pt x="1414" y="17261"/>
                  </a:lnTo>
                  <a:lnTo>
                    <a:pt x="1309" y="16986"/>
                  </a:lnTo>
                  <a:lnTo>
                    <a:pt x="1098" y="16459"/>
                  </a:lnTo>
                  <a:lnTo>
                    <a:pt x="887" y="15974"/>
                  </a:lnTo>
                  <a:lnTo>
                    <a:pt x="634" y="15552"/>
                  </a:lnTo>
                  <a:lnTo>
                    <a:pt x="402" y="15193"/>
                  </a:lnTo>
                  <a:lnTo>
                    <a:pt x="191" y="14898"/>
                  </a:lnTo>
                  <a:lnTo>
                    <a:pt x="1" y="14665"/>
                  </a:lnTo>
                  <a:lnTo>
                    <a:pt x="4305" y="13758"/>
                  </a:lnTo>
                  <a:lnTo>
                    <a:pt x="7702" y="3925"/>
                  </a:lnTo>
                  <a:lnTo>
                    <a:pt x="7702" y="3925"/>
                  </a:lnTo>
                  <a:lnTo>
                    <a:pt x="7808" y="3609"/>
                  </a:lnTo>
                  <a:lnTo>
                    <a:pt x="7935" y="3313"/>
                  </a:lnTo>
                  <a:lnTo>
                    <a:pt x="8103" y="3018"/>
                  </a:lnTo>
                  <a:lnTo>
                    <a:pt x="8251" y="2744"/>
                  </a:lnTo>
                  <a:lnTo>
                    <a:pt x="8441" y="2469"/>
                  </a:lnTo>
                  <a:lnTo>
                    <a:pt x="8631" y="2216"/>
                  </a:lnTo>
                  <a:lnTo>
                    <a:pt x="8842" y="1963"/>
                  </a:lnTo>
                  <a:lnTo>
                    <a:pt x="9053" y="1731"/>
                  </a:lnTo>
                  <a:lnTo>
                    <a:pt x="9285" y="1520"/>
                  </a:lnTo>
                  <a:lnTo>
                    <a:pt x="9538" y="1309"/>
                  </a:lnTo>
                  <a:lnTo>
                    <a:pt x="9791" y="1098"/>
                  </a:lnTo>
                  <a:lnTo>
                    <a:pt x="10045" y="929"/>
                  </a:lnTo>
                  <a:lnTo>
                    <a:pt x="10319" y="760"/>
                  </a:lnTo>
                  <a:lnTo>
                    <a:pt x="10614" y="612"/>
                  </a:lnTo>
                  <a:lnTo>
                    <a:pt x="10889" y="486"/>
                  </a:lnTo>
                  <a:lnTo>
                    <a:pt x="11184" y="359"/>
                  </a:lnTo>
                  <a:lnTo>
                    <a:pt x="11184" y="359"/>
                  </a:lnTo>
                  <a:lnTo>
                    <a:pt x="11669" y="190"/>
                  </a:lnTo>
                  <a:lnTo>
                    <a:pt x="12176" y="85"/>
                  </a:lnTo>
                  <a:lnTo>
                    <a:pt x="12682" y="22"/>
                  </a:lnTo>
                  <a:lnTo>
                    <a:pt x="13210" y="0"/>
                  </a:lnTo>
                  <a:lnTo>
                    <a:pt x="176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6"/>
            <p:cNvSpPr/>
            <p:nvPr/>
          </p:nvSpPr>
          <p:spPr>
            <a:xfrm>
              <a:off x="-2888425" y="3281275"/>
              <a:ext cx="180950" cy="101325"/>
            </a:xfrm>
            <a:custGeom>
              <a:avLst/>
              <a:gdLst/>
              <a:ahLst/>
              <a:cxnLst/>
              <a:rect l="l" t="t" r="r" b="b"/>
              <a:pathLst>
                <a:path w="7238" h="4053" extrusionOk="0">
                  <a:moveTo>
                    <a:pt x="1878" y="1"/>
                  </a:moveTo>
                  <a:lnTo>
                    <a:pt x="1710" y="22"/>
                  </a:lnTo>
                  <a:lnTo>
                    <a:pt x="1541" y="64"/>
                  </a:lnTo>
                  <a:lnTo>
                    <a:pt x="1372" y="149"/>
                  </a:lnTo>
                  <a:lnTo>
                    <a:pt x="1245" y="233"/>
                  </a:lnTo>
                  <a:lnTo>
                    <a:pt x="1119" y="360"/>
                  </a:lnTo>
                  <a:lnTo>
                    <a:pt x="1013" y="507"/>
                  </a:lnTo>
                  <a:lnTo>
                    <a:pt x="929" y="676"/>
                  </a:lnTo>
                  <a:lnTo>
                    <a:pt x="43" y="3082"/>
                  </a:lnTo>
                  <a:lnTo>
                    <a:pt x="0" y="3271"/>
                  </a:lnTo>
                  <a:lnTo>
                    <a:pt x="0" y="3440"/>
                  </a:lnTo>
                  <a:lnTo>
                    <a:pt x="43" y="3588"/>
                  </a:lnTo>
                  <a:lnTo>
                    <a:pt x="127" y="3736"/>
                  </a:lnTo>
                  <a:lnTo>
                    <a:pt x="232" y="3862"/>
                  </a:lnTo>
                  <a:lnTo>
                    <a:pt x="359" y="3968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9"/>
                  </a:lnTo>
                  <a:lnTo>
                    <a:pt x="4685" y="3440"/>
                  </a:lnTo>
                  <a:lnTo>
                    <a:pt x="6858" y="3440"/>
                  </a:lnTo>
                  <a:lnTo>
                    <a:pt x="7238" y="1457"/>
                  </a:lnTo>
                  <a:lnTo>
                    <a:pt x="2068" y="22"/>
                  </a:lnTo>
                  <a:lnTo>
                    <a:pt x="1878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6"/>
            <p:cNvSpPr/>
            <p:nvPr/>
          </p:nvSpPr>
          <p:spPr>
            <a:xfrm>
              <a:off x="-2864150" y="3317675"/>
              <a:ext cx="156675" cy="69675"/>
            </a:xfrm>
            <a:custGeom>
              <a:avLst/>
              <a:gdLst/>
              <a:ahLst/>
              <a:cxnLst/>
              <a:rect l="l" t="t" r="r" b="b"/>
              <a:pathLst>
                <a:path w="6267" h="2787" extrusionOk="0">
                  <a:moveTo>
                    <a:pt x="6267" y="1"/>
                  </a:moveTo>
                  <a:lnTo>
                    <a:pt x="4980" y="317"/>
                  </a:lnTo>
                  <a:lnTo>
                    <a:pt x="3967" y="571"/>
                  </a:lnTo>
                  <a:lnTo>
                    <a:pt x="3250" y="760"/>
                  </a:lnTo>
                  <a:lnTo>
                    <a:pt x="295" y="1752"/>
                  </a:lnTo>
                  <a:lnTo>
                    <a:pt x="169" y="1815"/>
                  </a:lnTo>
                  <a:lnTo>
                    <a:pt x="84" y="1900"/>
                  </a:lnTo>
                  <a:lnTo>
                    <a:pt x="21" y="2026"/>
                  </a:lnTo>
                  <a:lnTo>
                    <a:pt x="0" y="2153"/>
                  </a:lnTo>
                  <a:lnTo>
                    <a:pt x="0" y="2238"/>
                  </a:lnTo>
                  <a:lnTo>
                    <a:pt x="42" y="2322"/>
                  </a:lnTo>
                  <a:lnTo>
                    <a:pt x="84" y="2406"/>
                  </a:lnTo>
                  <a:lnTo>
                    <a:pt x="127" y="2470"/>
                  </a:lnTo>
                  <a:lnTo>
                    <a:pt x="190" y="2512"/>
                  </a:lnTo>
                  <a:lnTo>
                    <a:pt x="274" y="2554"/>
                  </a:lnTo>
                  <a:lnTo>
                    <a:pt x="338" y="2575"/>
                  </a:lnTo>
                  <a:lnTo>
                    <a:pt x="443" y="2596"/>
                  </a:lnTo>
                  <a:lnTo>
                    <a:pt x="2026" y="2596"/>
                  </a:lnTo>
                  <a:lnTo>
                    <a:pt x="2405" y="2617"/>
                  </a:lnTo>
                  <a:lnTo>
                    <a:pt x="2827" y="2660"/>
                  </a:lnTo>
                  <a:lnTo>
                    <a:pt x="3313" y="2702"/>
                  </a:lnTo>
                  <a:lnTo>
                    <a:pt x="3840" y="2765"/>
                  </a:lnTo>
                  <a:lnTo>
                    <a:pt x="4389" y="2786"/>
                  </a:lnTo>
                  <a:lnTo>
                    <a:pt x="4916" y="2786"/>
                  </a:lnTo>
                  <a:lnTo>
                    <a:pt x="5191" y="2765"/>
                  </a:lnTo>
                  <a:lnTo>
                    <a:pt x="5465" y="2723"/>
                  </a:lnTo>
                  <a:lnTo>
                    <a:pt x="5718" y="2660"/>
                  </a:lnTo>
                  <a:lnTo>
                    <a:pt x="5971" y="2596"/>
                  </a:lnTo>
                  <a:lnTo>
                    <a:pt x="626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6"/>
            <p:cNvSpPr/>
            <p:nvPr/>
          </p:nvSpPr>
          <p:spPr>
            <a:xfrm>
              <a:off x="-2715400" y="3294475"/>
              <a:ext cx="158275" cy="88125"/>
            </a:xfrm>
            <a:custGeom>
              <a:avLst/>
              <a:gdLst/>
              <a:ahLst/>
              <a:cxnLst/>
              <a:rect l="l" t="t" r="r" b="b"/>
              <a:pathLst>
                <a:path w="6331" h="3525" extrusionOk="0">
                  <a:moveTo>
                    <a:pt x="4685" y="0"/>
                  </a:moveTo>
                  <a:lnTo>
                    <a:pt x="4579" y="22"/>
                  </a:lnTo>
                  <a:lnTo>
                    <a:pt x="317" y="929"/>
                  </a:lnTo>
                  <a:lnTo>
                    <a:pt x="0" y="3524"/>
                  </a:lnTo>
                  <a:lnTo>
                    <a:pt x="6331" y="3524"/>
                  </a:lnTo>
                  <a:lnTo>
                    <a:pt x="6267" y="3208"/>
                  </a:lnTo>
                  <a:lnTo>
                    <a:pt x="6183" y="2891"/>
                  </a:lnTo>
                  <a:lnTo>
                    <a:pt x="6098" y="2596"/>
                  </a:lnTo>
                  <a:lnTo>
                    <a:pt x="5993" y="2321"/>
                  </a:lnTo>
                  <a:lnTo>
                    <a:pt x="5782" y="1794"/>
                  </a:lnTo>
                  <a:lnTo>
                    <a:pt x="5571" y="1309"/>
                  </a:lnTo>
                  <a:lnTo>
                    <a:pt x="5318" y="887"/>
                  </a:lnTo>
                  <a:lnTo>
                    <a:pt x="5086" y="528"/>
                  </a:lnTo>
                  <a:lnTo>
                    <a:pt x="4875" y="233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fill="none" extrusionOk="0">
                  <a:moveTo>
                    <a:pt x="29625" y="0"/>
                  </a:moveTo>
                  <a:lnTo>
                    <a:pt x="29625" y="6626"/>
                  </a:lnTo>
                  <a:lnTo>
                    <a:pt x="6647" y="6626"/>
                  </a:lnTo>
                  <a:lnTo>
                    <a:pt x="7786" y="17514"/>
                  </a:lnTo>
                  <a:lnTo>
                    <a:pt x="8250" y="21987"/>
                  </a:lnTo>
                  <a:lnTo>
                    <a:pt x="3840" y="21987"/>
                  </a:lnTo>
                  <a:lnTo>
                    <a:pt x="2785" y="17514"/>
                  </a:lnTo>
                  <a:lnTo>
                    <a:pt x="42" y="5929"/>
                  </a:lnTo>
                  <a:lnTo>
                    <a:pt x="42" y="5929"/>
                  </a:lnTo>
                  <a:lnTo>
                    <a:pt x="21" y="5634"/>
                  </a:lnTo>
                  <a:lnTo>
                    <a:pt x="0" y="5339"/>
                  </a:lnTo>
                  <a:lnTo>
                    <a:pt x="21" y="5064"/>
                  </a:lnTo>
                  <a:lnTo>
                    <a:pt x="42" y="4769"/>
                  </a:lnTo>
                  <a:lnTo>
                    <a:pt x="63" y="4495"/>
                  </a:lnTo>
                  <a:lnTo>
                    <a:pt x="127" y="4220"/>
                  </a:lnTo>
                  <a:lnTo>
                    <a:pt x="190" y="3946"/>
                  </a:lnTo>
                  <a:lnTo>
                    <a:pt x="253" y="3672"/>
                  </a:lnTo>
                  <a:lnTo>
                    <a:pt x="359" y="3418"/>
                  </a:lnTo>
                  <a:lnTo>
                    <a:pt x="464" y="3165"/>
                  </a:lnTo>
                  <a:lnTo>
                    <a:pt x="570" y="2912"/>
                  </a:lnTo>
                  <a:lnTo>
                    <a:pt x="696" y="2659"/>
                  </a:lnTo>
                  <a:lnTo>
                    <a:pt x="844" y="2427"/>
                  </a:lnTo>
                  <a:lnTo>
                    <a:pt x="992" y="2195"/>
                  </a:lnTo>
                  <a:lnTo>
                    <a:pt x="1161" y="1984"/>
                  </a:lnTo>
                  <a:lnTo>
                    <a:pt x="1329" y="1773"/>
                  </a:lnTo>
                  <a:lnTo>
                    <a:pt x="1519" y="1583"/>
                  </a:lnTo>
                  <a:lnTo>
                    <a:pt x="1730" y="1393"/>
                  </a:lnTo>
                  <a:lnTo>
                    <a:pt x="1920" y="1203"/>
                  </a:lnTo>
                  <a:lnTo>
                    <a:pt x="2131" y="1034"/>
                  </a:lnTo>
                  <a:lnTo>
                    <a:pt x="2363" y="886"/>
                  </a:lnTo>
                  <a:lnTo>
                    <a:pt x="2595" y="739"/>
                  </a:lnTo>
                  <a:lnTo>
                    <a:pt x="2849" y="591"/>
                  </a:lnTo>
                  <a:lnTo>
                    <a:pt x="3081" y="464"/>
                  </a:lnTo>
                  <a:lnTo>
                    <a:pt x="3334" y="359"/>
                  </a:lnTo>
                  <a:lnTo>
                    <a:pt x="3608" y="274"/>
                  </a:lnTo>
                  <a:lnTo>
                    <a:pt x="3883" y="190"/>
                  </a:lnTo>
                  <a:lnTo>
                    <a:pt x="4157" y="106"/>
                  </a:lnTo>
                  <a:lnTo>
                    <a:pt x="4431" y="63"/>
                  </a:lnTo>
                  <a:lnTo>
                    <a:pt x="4727" y="21"/>
                  </a:lnTo>
                  <a:lnTo>
                    <a:pt x="5001" y="0"/>
                  </a:lnTo>
                  <a:lnTo>
                    <a:pt x="5296" y="0"/>
                  </a:lnTo>
                  <a:lnTo>
                    <a:pt x="296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6"/>
            <p:cNvSpPr/>
            <p:nvPr/>
          </p:nvSpPr>
          <p:spPr>
            <a:xfrm>
              <a:off x="-3199125" y="4088900"/>
              <a:ext cx="302275" cy="67025"/>
            </a:xfrm>
            <a:custGeom>
              <a:avLst/>
              <a:gdLst/>
              <a:ahLst/>
              <a:cxnLst/>
              <a:rect l="l" t="t" r="r" b="b"/>
              <a:pathLst>
                <a:path w="12091" h="2681" extrusionOk="0">
                  <a:moveTo>
                    <a:pt x="4030" y="1"/>
                  </a:moveTo>
                  <a:lnTo>
                    <a:pt x="3461" y="212"/>
                  </a:lnTo>
                  <a:lnTo>
                    <a:pt x="2870" y="465"/>
                  </a:lnTo>
                  <a:lnTo>
                    <a:pt x="2321" y="739"/>
                  </a:lnTo>
                  <a:lnTo>
                    <a:pt x="1773" y="1035"/>
                  </a:lnTo>
                  <a:lnTo>
                    <a:pt x="1498" y="1204"/>
                  </a:lnTo>
                  <a:lnTo>
                    <a:pt x="1245" y="1394"/>
                  </a:lnTo>
                  <a:lnTo>
                    <a:pt x="1013" y="1583"/>
                  </a:lnTo>
                  <a:lnTo>
                    <a:pt x="781" y="1773"/>
                  </a:lnTo>
                  <a:lnTo>
                    <a:pt x="570" y="1984"/>
                  </a:lnTo>
                  <a:lnTo>
                    <a:pt x="359" y="2216"/>
                  </a:lnTo>
                  <a:lnTo>
                    <a:pt x="169" y="2427"/>
                  </a:lnTo>
                  <a:lnTo>
                    <a:pt x="0" y="2681"/>
                  </a:lnTo>
                  <a:lnTo>
                    <a:pt x="12091" y="2681"/>
                  </a:lnTo>
                  <a:lnTo>
                    <a:pt x="11922" y="1035"/>
                  </a:lnTo>
                  <a:lnTo>
                    <a:pt x="6373" y="1035"/>
                  </a:lnTo>
                  <a:lnTo>
                    <a:pt x="6056" y="1014"/>
                  </a:lnTo>
                  <a:lnTo>
                    <a:pt x="5782" y="972"/>
                  </a:lnTo>
                  <a:lnTo>
                    <a:pt x="5528" y="929"/>
                  </a:lnTo>
                  <a:lnTo>
                    <a:pt x="5296" y="887"/>
                  </a:lnTo>
                  <a:lnTo>
                    <a:pt x="5085" y="824"/>
                  </a:lnTo>
                  <a:lnTo>
                    <a:pt x="4895" y="761"/>
                  </a:lnTo>
                  <a:lnTo>
                    <a:pt x="4727" y="697"/>
                  </a:lnTo>
                  <a:lnTo>
                    <a:pt x="4579" y="613"/>
                  </a:lnTo>
                  <a:lnTo>
                    <a:pt x="4452" y="528"/>
                  </a:lnTo>
                  <a:lnTo>
                    <a:pt x="4347" y="444"/>
                  </a:lnTo>
                  <a:lnTo>
                    <a:pt x="4262" y="360"/>
                  </a:lnTo>
                  <a:lnTo>
                    <a:pt x="4115" y="191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6"/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extrusionOk="0">
                  <a:moveTo>
                    <a:pt x="17408" y="1"/>
                  </a:moveTo>
                  <a:lnTo>
                    <a:pt x="15826" y="1140"/>
                  </a:lnTo>
                  <a:lnTo>
                    <a:pt x="6457" y="1140"/>
                  </a:lnTo>
                  <a:lnTo>
                    <a:pt x="6098" y="1161"/>
                  </a:lnTo>
                  <a:lnTo>
                    <a:pt x="5761" y="1182"/>
                  </a:lnTo>
                  <a:lnTo>
                    <a:pt x="5402" y="1225"/>
                  </a:lnTo>
                  <a:lnTo>
                    <a:pt x="5064" y="1309"/>
                  </a:lnTo>
                  <a:lnTo>
                    <a:pt x="4727" y="1372"/>
                  </a:lnTo>
                  <a:lnTo>
                    <a:pt x="4410" y="1478"/>
                  </a:lnTo>
                  <a:lnTo>
                    <a:pt x="4094" y="1604"/>
                  </a:lnTo>
                  <a:lnTo>
                    <a:pt x="3777" y="1731"/>
                  </a:lnTo>
                  <a:lnTo>
                    <a:pt x="3482" y="1879"/>
                  </a:lnTo>
                  <a:lnTo>
                    <a:pt x="3187" y="2026"/>
                  </a:lnTo>
                  <a:lnTo>
                    <a:pt x="2912" y="2216"/>
                  </a:lnTo>
                  <a:lnTo>
                    <a:pt x="2638" y="2406"/>
                  </a:lnTo>
                  <a:lnTo>
                    <a:pt x="2385" y="2596"/>
                  </a:lnTo>
                  <a:lnTo>
                    <a:pt x="2132" y="2828"/>
                  </a:lnTo>
                  <a:lnTo>
                    <a:pt x="1878" y="3039"/>
                  </a:lnTo>
                  <a:lnTo>
                    <a:pt x="1667" y="3292"/>
                  </a:lnTo>
                  <a:lnTo>
                    <a:pt x="1456" y="3546"/>
                  </a:lnTo>
                  <a:lnTo>
                    <a:pt x="1245" y="3799"/>
                  </a:lnTo>
                  <a:lnTo>
                    <a:pt x="1055" y="4073"/>
                  </a:lnTo>
                  <a:lnTo>
                    <a:pt x="887" y="4347"/>
                  </a:lnTo>
                  <a:lnTo>
                    <a:pt x="718" y="4643"/>
                  </a:lnTo>
                  <a:lnTo>
                    <a:pt x="570" y="4938"/>
                  </a:lnTo>
                  <a:lnTo>
                    <a:pt x="443" y="5255"/>
                  </a:lnTo>
                  <a:lnTo>
                    <a:pt x="338" y="5550"/>
                  </a:lnTo>
                  <a:lnTo>
                    <a:pt x="232" y="5888"/>
                  </a:lnTo>
                  <a:lnTo>
                    <a:pt x="148" y="6204"/>
                  </a:lnTo>
                  <a:lnTo>
                    <a:pt x="85" y="6542"/>
                  </a:lnTo>
                  <a:lnTo>
                    <a:pt x="43" y="6880"/>
                  </a:lnTo>
                  <a:lnTo>
                    <a:pt x="21" y="7217"/>
                  </a:lnTo>
                  <a:lnTo>
                    <a:pt x="0" y="7576"/>
                  </a:lnTo>
                  <a:lnTo>
                    <a:pt x="21" y="7935"/>
                  </a:lnTo>
                  <a:lnTo>
                    <a:pt x="43" y="8272"/>
                  </a:lnTo>
                  <a:lnTo>
                    <a:pt x="1351" y="20616"/>
                  </a:lnTo>
                  <a:lnTo>
                    <a:pt x="1435" y="21502"/>
                  </a:lnTo>
                  <a:lnTo>
                    <a:pt x="1604" y="23106"/>
                  </a:lnTo>
                  <a:lnTo>
                    <a:pt x="6457" y="23106"/>
                  </a:lnTo>
                  <a:lnTo>
                    <a:pt x="6520" y="22388"/>
                  </a:lnTo>
                  <a:lnTo>
                    <a:pt x="6689" y="20616"/>
                  </a:lnTo>
                  <a:lnTo>
                    <a:pt x="7871" y="7745"/>
                  </a:lnTo>
                  <a:lnTo>
                    <a:pt x="21945" y="7745"/>
                  </a:lnTo>
                  <a:lnTo>
                    <a:pt x="23211" y="7724"/>
                  </a:lnTo>
                  <a:lnTo>
                    <a:pt x="24287" y="7702"/>
                  </a:lnTo>
                  <a:lnTo>
                    <a:pt x="24772" y="7681"/>
                  </a:lnTo>
                  <a:lnTo>
                    <a:pt x="25194" y="7639"/>
                  </a:lnTo>
                  <a:lnTo>
                    <a:pt x="25595" y="7597"/>
                  </a:lnTo>
                  <a:lnTo>
                    <a:pt x="25954" y="7534"/>
                  </a:lnTo>
                  <a:lnTo>
                    <a:pt x="26271" y="7449"/>
                  </a:lnTo>
                  <a:lnTo>
                    <a:pt x="26545" y="7344"/>
                  </a:lnTo>
                  <a:lnTo>
                    <a:pt x="26777" y="7238"/>
                  </a:lnTo>
                  <a:lnTo>
                    <a:pt x="26967" y="7091"/>
                  </a:lnTo>
                  <a:lnTo>
                    <a:pt x="27136" y="6943"/>
                  </a:lnTo>
                  <a:lnTo>
                    <a:pt x="27262" y="6753"/>
                  </a:lnTo>
                  <a:lnTo>
                    <a:pt x="27347" y="6563"/>
                  </a:lnTo>
                  <a:lnTo>
                    <a:pt x="27389" y="6331"/>
                  </a:lnTo>
                  <a:lnTo>
                    <a:pt x="27389" y="6204"/>
                  </a:lnTo>
                  <a:lnTo>
                    <a:pt x="27368" y="6057"/>
                  </a:lnTo>
                  <a:lnTo>
                    <a:pt x="27326" y="5888"/>
                  </a:lnTo>
                  <a:lnTo>
                    <a:pt x="27241" y="5719"/>
                  </a:lnTo>
                  <a:lnTo>
                    <a:pt x="27115" y="5550"/>
                  </a:lnTo>
                  <a:lnTo>
                    <a:pt x="26988" y="5360"/>
                  </a:lnTo>
                  <a:lnTo>
                    <a:pt x="26671" y="4959"/>
                  </a:lnTo>
                  <a:lnTo>
                    <a:pt x="26292" y="4537"/>
                  </a:lnTo>
                  <a:lnTo>
                    <a:pt x="25849" y="4115"/>
                  </a:lnTo>
                  <a:lnTo>
                    <a:pt x="25384" y="3672"/>
                  </a:lnTo>
                  <a:lnTo>
                    <a:pt x="24878" y="3250"/>
                  </a:lnTo>
                  <a:lnTo>
                    <a:pt x="23907" y="2448"/>
                  </a:lnTo>
                  <a:lnTo>
                    <a:pt x="23063" y="1773"/>
                  </a:lnTo>
                  <a:lnTo>
                    <a:pt x="22219" y="1140"/>
                  </a:lnTo>
                  <a:lnTo>
                    <a:pt x="174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6"/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fill="none" extrusionOk="0">
                  <a:moveTo>
                    <a:pt x="27389" y="6331"/>
                  </a:moveTo>
                  <a:lnTo>
                    <a:pt x="27389" y="6331"/>
                  </a:lnTo>
                  <a:lnTo>
                    <a:pt x="27347" y="6563"/>
                  </a:lnTo>
                  <a:lnTo>
                    <a:pt x="27262" y="6753"/>
                  </a:lnTo>
                  <a:lnTo>
                    <a:pt x="27136" y="6943"/>
                  </a:lnTo>
                  <a:lnTo>
                    <a:pt x="26967" y="7091"/>
                  </a:lnTo>
                  <a:lnTo>
                    <a:pt x="26777" y="7238"/>
                  </a:lnTo>
                  <a:lnTo>
                    <a:pt x="26545" y="7344"/>
                  </a:lnTo>
                  <a:lnTo>
                    <a:pt x="26271" y="7449"/>
                  </a:lnTo>
                  <a:lnTo>
                    <a:pt x="25954" y="7534"/>
                  </a:lnTo>
                  <a:lnTo>
                    <a:pt x="25595" y="7597"/>
                  </a:lnTo>
                  <a:lnTo>
                    <a:pt x="25194" y="7639"/>
                  </a:lnTo>
                  <a:lnTo>
                    <a:pt x="24772" y="7681"/>
                  </a:lnTo>
                  <a:lnTo>
                    <a:pt x="24287" y="7702"/>
                  </a:lnTo>
                  <a:lnTo>
                    <a:pt x="23211" y="7724"/>
                  </a:lnTo>
                  <a:lnTo>
                    <a:pt x="21945" y="7745"/>
                  </a:lnTo>
                  <a:lnTo>
                    <a:pt x="21945" y="7745"/>
                  </a:lnTo>
                  <a:lnTo>
                    <a:pt x="7871" y="7745"/>
                  </a:lnTo>
                  <a:lnTo>
                    <a:pt x="6689" y="20616"/>
                  </a:lnTo>
                  <a:lnTo>
                    <a:pt x="6520" y="22388"/>
                  </a:lnTo>
                  <a:lnTo>
                    <a:pt x="6457" y="23106"/>
                  </a:lnTo>
                  <a:lnTo>
                    <a:pt x="1604" y="23106"/>
                  </a:lnTo>
                  <a:lnTo>
                    <a:pt x="1435" y="21502"/>
                  </a:lnTo>
                  <a:lnTo>
                    <a:pt x="1351" y="20616"/>
                  </a:lnTo>
                  <a:lnTo>
                    <a:pt x="43" y="8272"/>
                  </a:lnTo>
                  <a:lnTo>
                    <a:pt x="43" y="8272"/>
                  </a:lnTo>
                  <a:lnTo>
                    <a:pt x="21" y="7935"/>
                  </a:lnTo>
                  <a:lnTo>
                    <a:pt x="0" y="7576"/>
                  </a:lnTo>
                  <a:lnTo>
                    <a:pt x="21" y="7217"/>
                  </a:lnTo>
                  <a:lnTo>
                    <a:pt x="43" y="6880"/>
                  </a:lnTo>
                  <a:lnTo>
                    <a:pt x="85" y="6542"/>
                  </a:lnTo>
                  <a:lnTo>
                    <a:pt x="148" y="6204"/>
                  </a:lnTo>
                  <a:lnTo>
                    <a:pt x="232" y="5888"/>
                  </a:lnTo>
                  <a:lnTo>
                    <a:pt x="338" y="5550"/>
                  </a:lnTo>
                  <a:lnTo>
                    <a:pt x="443" y="5255"/>
                  </a:lnTo>
                  <a:lnTo>
                    <a:pt x="570" y="4938"/>
                  </a:lnTo>
                  <a:lnTo>
                    <a:pt x="718" y="4643"/>
                  </a:lnTo>
                  <a:lnTo>
                    <a:pt x="887" y="4347"/>
                  </a:lnTo>
                  <a:lnTo>
                    <a:pt x="1055" y="4073"/>
                  </a:lnTo>
                  <a:lnTo>
                    <a:pt x="1245" y="3799"/>
                  </a:lnTo>
                  <a:lnTo>
                    <a:pt x="1456" y="3546"/>
                  </a:lnTo>
                  <a:lnTo>
                    <a:pt x="1667" y="3292"/>
                  </a:lnTo>
                  <a:lnTo>
                    <a:pt x="1878" y="3039"/>
                  </a:lnTo>
                  <a:lnTo>
                    <a:pt x="2132" y="2828"/>
                  </a:lnTo>
                  <a:lnTo>
                    <a:pt x="2385" y="2596"/>
                  </a:lnTo>
                  <a:lnTo>
                    <a:pt x="2638" y="2406"/>
                  </a:lnTo>
                  <a:lnTo>
                    <a:pt x="2912" y="2216"/>
                  </a:lnTo>
                  <a:lnTo>
                    <a:pt x="3187" y="2026"/>
                  </a:lnTo>
                  <a:lnTo>
                    <a:pt x="3482" y="1879"/>
                  </a:lnTo>
                  <a:lnTo>
                    <a:pt x="3777" y="1731"/>
                  </a:lnTo>
                  <a:lnTo>
                    <a:pt x="4094" y="1604"/>
                  </a:lnTo>
                  <a:lnTo>
                    <a:pt x="4410" y="1478"/>
                  </a:lnTo>
                  <a:lnTo>
                    <a:pt x="4727" y="1372"/>
                  </a:lnTo>
                  <a:lnTo>
                    <a:pt x="5064" y="1309"/>
                  </a:lnTo>
                  <a:lnTo>
                    <a:pt x="5402" y="1225"/>
                  </a:lnTo>
                  <a:lnTo>
                    <a:pt x="5761" y="1182"/>
                  </a:lnTo>
                  <a:lnTo>
                    <a:pt x="6098" y="1161"/>
                  </a:lnTo>
                  <a:lnTo>
                    <a:pt x="6457" y="1140"/>
                  </a:lnTo>
                  <a:lnTo>
                    <a:pt x="15826" y="1140"/>
                  </a:lnTo>
                  <a:lnTo>
                    <a:pt x="17408" y="1"/>
                  </a:lnTo>
                  <a:lnTo>
                    <a:pt x="22219" y="1140"/>
                  </a:lnTo>
                  <a:lnTo>
                    <a:pt x="22219" y="1140"/>
                  </a:lnTo>
                  <a:lnTo>
                    <a:pt x="23063" y="1773"/>
                  </a:lnTo>
                  <a:lnTo>
                    <a:pt x="23907" y="2448"/>
                  </a:lnTo>
                  <a:lnTo>
                    <a:pt x="24878" y="3250"/>
                  </a:lnTo>
                  <a:lnTo>
                    <a:pt x="25384" y="3672"/>
                  </a:lnTo>
                  <a:lnTo>
                    <a:pt x="25849" y="4115"/>
                  </a:lnTo>
                  <a:lnTo>
                    <a:pt x="26292" y="4537"/>
                  </a:lnTo>
                  <a:lnTo>
                    <a:pt x="26671" y="4959"/>
                  </a:lnTo>
                  <a:lnTo>
                    <a:pt x="26988" y="5360"/>
                  </a:lnTo>
                  <a:lnTo>
                    <a:pt x="27115" y="5550"/>
                  </a:lnTo>
                  <a:lnTo>
                    <a:pt x="27241" y="5719"/>
                  </a:lnTo>
                  <a:lnTo>
                    <a:pt x="27326" y="5888"/>
                  </a:lnTo>
                  <a:lnTo>
                    <a:pt x="27368" y="6057"/>
                  </a:lnTo>
                  <a:lnTo>
                    <a:pt x="27389" y="6204"/>
                  </a:lnTo>
                  <a:lnTo>
                    <a:pt x="27389" y="63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6"/>
            <p:cNvSpPr/>
            <p:nvPr/>
          </p:nvSpPr>
          <p:spPr>
            <a:xfrm>
              <a:off x="-2786100" y="3989200"/>
              <a:ext cx="211050" cy="125575"/>
            </a:xfrm>
            <a:custGeom>
              <a:avLst/>
              <a:gdLst/>
              <a:ahLst/>
              <a:cxnLst/>
              <a:rect l="l" t="t" r="r" b="b"/>
              <a:pathLst>
                <a:path w="8442" h="5023" extrusionOk="0">
                  <a:moveTo>
                    <a:pt x="3588" y="1"/>
                  </a:moveTo>
                  <a:lnTo>
                    <a:pt x="3905" y="2871"/>
                  </a:lnTo>
                  <a:lnTo>
                    <a:pt x="3567" y="2913"/>
                  </a:lnTo>
                  <a:lnTo>
                    <a:pt x="2702" y="3060"/>
                  </a:lnTo>
                  <a:lnTo>
                    <a:pt x="2132" y="3187"/>
                  </a:lnTo>
                  <a:lnTo>
                    <a:pt x="1457" y="3356"/>
                  </a:lnTo>
                  <a:lnTo>
                    <a:pt x="739" y="3567"/>
                  </a:lnTo>
                  <a:lnTo>
                    <a:pt x="1" y="3799"/>
                  </a:lnTo>
                  <a:lnTo>
                    <a:pt x="43" y="3989"/>
                  </a:lnTo>
                  <a:lnTo>
                    <a:pt x="106" y="4094"/>
                  </a:lnTo>
                  <a:lnTo>
                    <a:pt x="170" y="4200"/>
                  </a:lnTo>
                  <a:lnTo>
                    <a:pt x="254" y="4305"/>
                  </a:lnTo>
                  <a:lnTo>
                    <a:pt x="360" y="4411"/>
                  </a:lnTo>
                  <a:lnTo>
                    <a:pt x="486" y="4495"/>
                  </a:lnTo>
                  <a:lnTo>
                    <a:pt x="634" y="4601"/>
                  </a:lnTo>
                  <a:lnTo>
                    <a:pt x="803" y="4685"/>
                  </a:lnTo>
                  <a:lnTo>
                    <a:pt x="1014" y="4770"/>
                  </a:lnTo>
                  <a:lnTo>
                    <a:pt x="1246" y="4833"/>
                  </a:lnTo>
                  <a:lnTo>
                    <a:pt x="1520" y="4896"/>
                  </a:lnTo>
                  <a:lnTo>
                    <a:pt x="1816" y="4960"/>
                  </a:lnTo>
                  <a:lnTo>
                    <a:pt x="2153" y="4981"/>
                  </a:lnTo>
                  <a:lnTo>
                    <a:pt x="2512" y="5002"/>
                  </a:lnTo>
                  <a:lnTo>
                    <a:pt x="2934" y="5023"/>
                  </a:lnTo>
                  <a:lnTo>
                    <a:pt x="7977" y="5023"/>
                  </a:lnTo>
                  <a:lnTo>
                    <a:pt x="8441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6"/>
            <p:cNvSpPr/>
            <p:nvPr/>
          </p:nvSpPr>
          <p:spPr>
            <a:xfrm>
              <a:off x="-2896875" y="4084175"/>
              <a:ext cx="310200" cy="71750"/>
            </a:xfrm>
            <a:custGeom>
              <a:avLst/>
              <a:gdLst/>
              <a:ahLst/>
              <a:cxnLst/>
              <a:rect l="l" t="t" r="r" b="b"/>
              <a:pathLst>
                <a:path w="12408" h="2870" extrusionOk="0">
                  <a:moveTo>
                    <a:pt x="4432" y="0"/>
                  </a:moveTo>
                  <a:lnTo>
                    <a:pt x="3778" y="232"/>
                  </a:lnTo>
                  <a:lnTo>
                    <a:pt x="3145" y="506"/>
                  </a:lnTo>
                  <a:lnTo>
                    <a:pt x="2533" y="802"/>
                  </a:lnTo>
                  <a:lnTo>
                    <a:pt x="1921" y="1139"/>
                  </a:lnTo>
                  <a:lnTo>
                    <a:pt x="1647" y="1329"/>
                  </a:lnTo>
                  <a:lnTo>
                    <a:pt x="1351" y="1519"/>
                  </a:lnTo>
                  <a:lnTo>
                    <a:pt x="1098" y="1709"/>
                  </a:lnTo>
                  <a:lnTo>
                    <a:pt x="845" y="1920"/>
                  </a:lnTo>
                  <a:lnTo>
                    <a:pt x="613" y="2152"/>
                  </a:lnTo>
                  <a:lnTo>
                    <a:pt x="381" y="2363"/>
                  </a:lnTo>
                  <a:lnTo>
                    <a:pt x="191" y="2616"/>
                  </a:lnTo>
                  <a:lnTo>
                    <a:pt x="1" y="2870"/>
                  </a:lnTo>
                  <a:lnTo>
                    <a:pt x="12260" y="2870"/>
                  </a:lnTo>
                  <a:lnTo>
                    <a:pt x="12408" y="1224"/>
                  </a:lnTo>
                  <a:lnTo>
                    <a:pt x="7365" y="1224"/>
                  </a:lnTo>
                  <a:lnTo>
                    <a:pt x="6943" y="1203"/>
                  </a:lnTo>
                  <a:lnTo>
                    <a:pt x="6584" y="1182"/>
                  </a:lnTo>
                  <a:lnTo>
                    <a:pt x="6247" y="1161"/>
                  </a:lnTo>
                  <a:lnTo>
                    <a:pt x="5951" y="1097"/>
                  </a:lnTo>
                  <a:lnTo>
                    <a:pt x="5677" y="1034"/>
                  </a:lnTo>
                  <a:lnTo>
                    <a:pt x="5445" y="971"/>
                  </a:lnTo>
                  <a:lnTo>
                    <a:pt x="5234" y="886"/>
                  </a:lnTo>
                  <a:lnTo>
                    <a:pt x="5065" y="802"/>
                  </a:lnTo>
                  <a:lnTo>
                    <a:pt x="4917" y="696"/>
                  </a:lnTo>
                  <a:lnTo>
                    <a:pt x="4791" y="612"/>
                  </a:lnTo>
                  <a:lnTo>
                    <a:pt x="4685" y="506"/>
                  </a:lnTo>
                  <a:lnTo>
                    <a:pt x="4601" y="401"/>
                  </a:lnTo>
                  <a:lnTo>
                    <a:pt x="4537" y="295"/>
                  </a:lnTo>
                  <a:lnTo>
                    <a:pt x="4474" y="190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6"/>
            <p:cNvSpPr/>
            <p:nvPr/>
          </p:nvSpPr>
          <p:spPr>
            <a:xfrm>
              <a:off x="-2235900" y="2776450"/>
              <a:ext cx="179925" cy="236350"/>
            </a:xfrm>
            <a:custGeom>
              <a:avLst/>
              <a:gdLst/>
              <a:ahLst/>
              <a:cxnLst/>
              <a:rect l="l" t="t" r="r" b="b"/>
              <a:pathLst>
                <a:path w="7197" h="9454" extrusionOk="0">
                  <a:moveTo>
                    <a:pt x="1098" y="1"/>
                  </a:moveTo>
                  <a:lnTo>
                    <a:pt x="1098" y="6056"/>
                  </a:lnTo>
                  <a:lnTo>
                    <a:pt x="1" y="6056"/>
                  </a:lnTo>
                  <a:lnTo>
                    <a:pt x="1" y="6415"/>
                  </a:lnTo>
                  <a:lnTo>
                    <a:pt x="22" y="6816"/>
                  </a:lnTo>
                  <a:lnTo>
                    <a:pt x="85" y="7280"/>
                  </a:lnTo>
                  <a:lnTo>
                    <a:pt x="127" y="7512"/>
                  </a:lnTo>
                  <a:lnTo>
                    <a:pt x="191" y="7745"/>
                  </a:lnTo>
                  <a:lnTo>
                    <a:pt x="275" y="7977"/>
                  </a:lnTo>
                  <a:lnTo>
                    <a:pt x="360" y="8230"/>
                  </a:lnTo>
                  <a:lnTo>
                    <a:pt x="486" y="8441"/>
                  </a:lnTo>
                  <a:lnTo>
                    <a:pt x="613" y="8673"/>
                  </a:lnTo>
                  <a:lnTo>
                    <a:pt x="760" y="8884"/>
                  </a:lnTo>
                  <a:lnTo>
                    <a:pt x="950" y="9095"/>
                  </a:lnTo>
                  <a:lnTo>
                    <a:pt x="1140" y="9285"/>
                  </a:lnTo>
                  <a:lnTo>
                    <a:pt x="1372" y="9454"/>
                  </a:lnTo>
                  <a:lnTo>
                    <a:pt x="1984" y="9179"/>
                  </a:lnTo>
                  <a:lnTo>
                    <a:pt x="2681" y="8884"/>
                  </a:lnTo>
                  <a:lnTo>
                    <a:pt x="3504" y="8462"/>
                  </a:lnTo>
                  <a:lnTo>
                    <a:pt x="4453" y="7956"/>
                  </a:lnTo>
                  <a:lnTo>
                    <a:pt x="4938" y="7681"/>
                  </a:lnTo>
                  <a:lnTo>
                    <a:pt x="5424" y="7386"/>
                  </a:lnTo>
                  <a:lnTo>
                    <a:pt x="5888" y="7069"/>
                  </a:lnTo>
                  <a:lnTo>
                    <a:pt x="6352" y="6732"/>
                  </a:lnTo>
                  <a:lnTo>
                    <a:pt x="6795" y="6394"/>
                  </a:lnTo>
                  <a:lnTo>
                    <a:pt x="7196" y="6056"/>
                  </a:lnTo>
                  <a:lnTo>
                    <a:pt x="5170" y="6056"/>
                  </a:lnTo>
                  <a:lnTo>
                    <a:pt x="5170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6"/>
            <p:cNvSpPr/>
            <p:nvPr/>
          </p:nvSpPr>
          <p:spPr>
            <a:xfrm>
              <a:off x="-2390450" y="2927850"/>
              <a:ext cx="434175" cy="642000"/>
            </a:xfrm>
            <a:custGeom>
              <a:avLst/>
              <a:gdLst/>
              <a:ahLst/>
              <a:cxnLst/>
              <a:rect l="l" t="t" r="r" b="b"/>
              <a:pathLst>
                <a:path w="17367" h="25680" extrusionOk="0">
                  <a:moveTo>
                    <a:pt x="4896" y="0"/>
                  </a:moveTo>
                  <a:lnTo>
                    <a:pt x="4431" y="22"/>
                  </a:lnTo>
                  <a:lnTo>
                    <a:pt x="4031" y="64"/>
                  </a:lnTo>
                  <a:lnTo>
                    <a:pt x="3630" y="127"/>
                  </a:lnTo>
                  <a:lnTo>
                    <a:pt x="3250" y="233"/>
                  </a:lnTo>
                  <a:lnTo>
                    <a:pt x="2870" y="359"/>
                  </a:lnTo>
                  <a:lnTo>
                    <a:pt x="2490" y="1245"/>
                  </a:lnTo>
                  <a:lnTo>
                    <a:pt x="2132" y="2111"/>
                  </a:lnTo>
                  <a:lnTo>
                    <a:pt x="1794" y="2933"/>
                  </a:lnTo>
                  <a:lnTo>
                    <a:pt x="1498" y="3714"/>
                  </a:lnTo>
                  <a:lnTo>
                    <a:pt x="1245" y="4453"/>
                  </a:lnTo>
                  <a:lnTo>
                    <a:pt x="1013" y="5170"/>
                  </a:lnTo>
                  <a:lnTo>
                    <a:pt x="823" y="5845"/>
                  </a:lnTo>
                  <a:lnTo>
                    <a:pt x="676" y="6478"/>
                  </a:lnTo>
                  <a:lnTo>
                    <a:pt x="549" y="7090"/>
                  </a:lnTo>
                  <a:lnTo>
                    <a:pt x="486" y="7660"/>
                  </a:lnTo>
                  <a:lnTo>
                    <a:pt x="443" y="8188"/>
                  </a:lnTo>
                  <a:lnTo>
                    <a:pt x="443" y="8694"/>
                  </a:lnTo>
                  <a:lnTo>
                    <a:pt x="486" y="9158"/>
                  </a:lnTo>
                  <a:lnTo>
                    <a:pt x="570" y="9580"/>
                  </a:lnTo>
                  <a:lnTo>
                    <a:pt x="633" y="9791"/>
                  </a:lnTo>
                  <a:lnTo>
                    <a:pt x="697" y="9981"/>
                  </a:lnTo>
                  <a:lnTo>
                    <a:pt x="781" y="10171"/>
                  </a:lnTo>
                  <a:lnTo>
                    <a:pt x="887" y="10340"/>
                  </a:lnTo>
                  <a:lnTo>
                    <a:pt x="1013" y="10551"/>
                  </a:lnTo>
                  <a:lnTo>
                    <a:pt x="1161" y="10741"/>
                  </a:lnTo>
                  <a:lnTo>
                    <a:pt x="1309" y="10910"/>
                  </a:lnTo>
                  <a:lnTo>
                    <a:pt x="1498" y="11078"/>
                  </a:lnTo>
                  <a:lnTo>
                    <a:pt x="1667" y="11247"/>
                  </a:lnTo>
                  <a:lnTo>
                    <a:pt x="1794" y="11437"/>
                  </a:lnTo>
                  <a:lnTo>
                    <a:pt x="1899" y="11669"/>
                  </a:lnTo>
                  <a:lnTo>
                    <a:pt x="1984" y="11922"/>
                  </a:lnTo>
                  <a:lnTo>
                    <a:pt x="2026" y="12197"/>
                  </a:lnTo>
                  <a:lnTo>
                    <a:pt x="2068" y="12513"/>
                  </a:lnTo>
                  <a:lnTo>
                    <a:pt x="2068" y="12830"/>
                  </a:lnTo>
                  <a:lnTo>
                    <a:pt x="2068" y="13167"/>
                  </a:lnTo>
                  <a:lnTo>
                    <a:pt x="2047" y="13526"/>
                  </a:lnTo>
                  <a:lnTo>
                    <a:pt x="2005" y="13885"/>
                  </a:lnTo>
                  <a:lnTo>
                    <a:pt x="1878" y="14665"/>
                  </a:lnTo>
                  <a:lnTo>
                    <a:pt x="1709" y="15446"/>
                  </a:lnTo>
                  <a:lnTo>
                    <a:pt x="1498" y="16248"/>
                  </a:lnTo>
                  <a:lnTo>
                    <a:pt x="1266" y="17029"/>
                  </a:lnTo>
                  <a:lnTo>
                    <a:pt x="1013" y="17767"/>
                  </a:lnTo>
                  <a:lnTo>
                    <a:pt x="781" y="18464"/>
                  </a:lnTo>
                  <a:lnTo>
                    <a:pt x="549" y="19075"/>
                  </a:lnTo>
                  <a:lnTo>
                    <a:pt x="169" y="20025"/>
                  </a:lnTo>
                  <a:lnTo>
                    <a:pt x="0" y="20447"/>
                  </a:lnTo>
                  <a:lnTo>
                    <a:pt x="908" y="20447"/>
                  </a:lnTo>
                  <a:lnTo>
                    <a:pt x="1435" y="20468"/>
                  </a:lnTo>
                  <a:lnTo>
                    <a:pt x="2005" y="20510"/>
                  </a:lnTo>
                  <a:lnTo>
                    <a:pt x="2659" y="20552"/>
                  </a:lnTo>
                  <a:lnTo>
                    <a:pt x="3334" y="20637"/>
                  </a:lnTo>
                  <a:lnTo>
                    <a:pt x="4031" y="20742"/>
                  </a:lnTo>
                  <a:lnTo>
                    <a:pt x="4769" y="20869"/>
                  </a:lnTo>
                  <a:lnTo>
                    <a:pt x="5529" y="21017"/>
                  </a:lnTo>
                  <a:lnTo>
                    <a:pt x="6288" y="21228"/>
                  </a:lnTo>
                  <a:lnTo>
                    <a:pt x="7069" y="21439"/>
                  </a:lnTo>
                  <a:lnTo>
                    <a:pt x="7850" y="21713"/>
                  </a:lnTo>
                  <a:lnTo>
                    <a:pt x="8630" y="22030"/>
                  </a:lnTo>
                  <a:lnTo>
                    <a:pt x="9390" y="22388"/>
                  </a:lnTo>
                  <a:lnTo>
                    <a:pt x="9770" y="22578"/>
                  </a:lnTo>
                  <a:lnTo>
                    <a:pt x="10150" y="22789"/>
                  </a:lnTo>
                  <a:lnTo>
                    <a:pt x="10530" y="23021"/>
                  </a:lnTo>
                  <a:lnTo>
                    <a:pt x="10888" y="23253"/>
                  </a:lnTo>
                  <a:lnTo>
                    <a:pt x="11247" y="23507"/>
                  </a:lnTo>
                  <a:lnTo>
                    <a:pt x="11606" y="23760"/>
                  </a:lnTo>
                  <a:lnTo>
                    <a:pt x="11964" y="24055"/>
                  </a:lnTo>
                  <a:lnTo>
                    <a:pt x="12302" y="24351"/>
                  </a:lnTo>
                  <a:lnTo>
                    <a:pt x="12618" y="24646"/>
                  </a:lnTo>
                  <a:lnTo>
                    <a:pt x="12956" y="24984"/>
                  </a:lnTo>
                  <a:lnTo>
                    <a:pt x="13252" y="25321"/>
                  </a:lnTo>
                  <a:lnTo>
                    <a:pt x="13547" y="25680"/>
                  </a:lnTo>
                  <a:lnTo>
                    <a:pt x="13674" y="24920"/>
                  </a:lnTo>
                  <a:lnTo>
                    <a:pt x="13652" y="24519"/>
                  </a:lnTo>
                  <a:lnTo>
                    <a:pt x="13610" y="24055"/>
                  </a:lnTo>
                  <a:lnTo>
                    <a:pt x="13463" y="22852"/>
                  </a:lnTo>
                  <a:lnTo>
                    <a:pt x="13209" y="21270"/>
                  </a:lnTo>
                  <a:lnTo>
                    <a:pt x="12851" y="19223"/>
                  </a:lnTo>
                  <a:lnTo>
                    <a:pt x="12766" y="18738"/>
                  </a:lnTo>
                  <a:lnTo>
                    <a:pt x="12724" y="18253"/>
                  </a:lnTo>
                  <a:lnTo>
                    <a:pt x="12682" y="17788"/>
                  </a:lnTo>
                  <a:lnTo>
                    <a:pt x="12682" y="17324"/>
                  </a:lnTo>
                  <a:lnTo>
                    <a:pt x="12682" y="16860"/>
                  </a:lnTo>
                  <a:lnTo>
                    <a:pt x="12703" y="16396"/>
                  </a:lnTo>
                  <a:lnTo>
                    <a:pt x="12745" y="15931"/>
                  </a:lnTo>
                  <a:lnTo>
                    <a:pt x="12808" y="15488"/>
                  </a:lnTo>
                  <a:lnTo>
                    <a:pt x="12872" y="15045"/>
                  </a:lnTo>
                  <a:lnTo>
                    <a:pt x="12956" y="14623"/>
                  </a:lnTo>
                  <a:lnTo>
                    <a:pt x="13062" y="14201"/>
                  </a:lnTo>
                  <a:lnTo>
                    <a:pt x="13167" y="13779"/>
                  </a:lnTo>
                  <a:lnTo>
                    <a:pt x="13420" y="12977"/>
                  </a:lnTo>
                  <a:lnTo>
                    <a:pt x="13695" y="12197"/>
                  </a:lnTo>
                  <a:lnTo>
                    <a:pt x="14011" y="11458"/>
                  </a:lnTo>
                  <a:lnTo>
                    <a:pt x="14349" y="10762"/>
                  </a:lnTo>
                  <a:lnTo>
                    <a:pt x="14686" y="10129"/>
                  </a:lnTo>
                  <a:lnTo>
                    <a:pt x="15045" y="9517"/>
                  </a:lnTo>
                  <a:lnTo>
                    <a:pt x="15404" y="8968"/>
                  </a:lnTo>
                  <a:lnTo>
                    <a:pt x="15720" y="8483"/>
                  </a:lnTo>
                  <a:lnTo>
                    <a:pt x="16037" y="8040"/>
                  </a:lnTo>
                  <a:lnTo>
                    <a:pt x="16332" y="7660"/>
                  </a:lnTo>
                  <a:lnTo>
                    <a:pt x="17366" y="992"/>
                  </a:lnTo>
                  <a:lnTo>
                    <a:pt x="17007" y="781"/>
                  </a:lnTo>
                  <a:lnTo>
                    <a:pt x="16649" y="591"/>
                  </a:lnTo>
                  <a:lnTo>
                    <a:pt x="16290" y="423"/>
                  </a:lnTo>
                  <a:lnTo>
                    <a:pt x="15889" y="275"/>
                  </a:lnTo>
                  <a:lnTo>
                    <a:pt x="15826" y="254"/>
                  </a:lnTo>
                  <a:lnTo>
                    <a:pt x="15594" y="190"/>
                  </a:lnTo>
                  <a:lnTo>
                    <a:pt x="15425" y="148"/>
                  </a:lnTo>
                  <a:lnTo>
                    <a:pt x="15235" y="106"/>
                  </a:lnTo>
                  <a:lnTo>
                    <a:pt x="15024" y="64"/>
                  </a:lnTo>
                  <a:lnTo>
                    <a:pt x="14560" y="22"/>
                  </a:lnTo>
                  <a:lnTo>
                    <a:pt x="14391" y="0"/>
                  </a:lnTo>
                  <a:lnTo>
                    <a:pt x="13378" y="0"/>
                  </a:lnTo>
                  <a:lnTo>
                    <a:pt x="12977" y="338"/>
                  </a:lnTo>
                  <a:lnTo>
                    <a:pt x="12534" y="676"/>
                  </a:lnTo>
                  <a:lnTo>
                    <a:pt x="12070" y="1013"/>
                  </a:lnTo>
                  <a:lnTo>
                    <a:pt x="11606" y="1330"/>
                  </a:lnTo>
                  <a:lnTo>
                    <a:pt x="11120" y="1625"/>
                  </a:lnTo>
                  <a:lnTo>
                    <a:pt x="10635" y="1900"/>
                  </a:lnTo>
                  <a:lnTo>
                    <a:pt x="9686" y="2406"/>
                  </a:lnTo>
                  <a:lnTo>
                    <a:pt x="8863" y="2828"/>
                  </a:lnTo>
                  <a:lnTo>
                    <a:pt x="8166" y="3123"/>
                  </a:lnTo>
                  <a:lnTo>
                    <a:pt x="7554" y="3398"/>
                  </a:lnTo>
                  <a:lnTo>
                    <a:pt x="7322" y="3229"/>
                  </a:lnTo>
                  <a:lnTo>
                    <a:pt x="7132" y="3039"/>
                  </a:lnTo>
                  <a:lnTo>
                    <a:pt x="6942" y="2828"/>
                  </a:lnTo>
                  <a:lnTo>
                    <a:pt x="6795" y="2617"/>
                  </a:lnTo>
                  <a:lnTo>
                    <a:pt x="6668" y="2385"/>
                  </a:lnTo>
                  <a:lnTo>
                    <a:pt x="6542" y="2174"/>
                  </a:lnTo>
                  <a:lnTo>
                    <a:pt x="6457" y="1921"/>
                  </a:lnTo>
                  <a:lnTo>
                    <a:pt x="6373" y="1689"/>
                  </a:lnTo>
                  <a:lnTo>
                    <a:pt x="6309" y="1456"/>
                  </a:lnTo>
                  <a:lnTo>
                    <a:pt x="6267" y="1224"/>
                  </a:lnTo>
                  <a:lnTo>
                    <a:pt x="6204" y="760"/>
                  </a:lnTo>
                  <a:lnTo>
                    <a:pt x="6183" y="359"/>
                  </a:lnTo>
                  <a:lnTo>
                    <a:pt x="6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6"/>
            <p:cNvSpPr/>
            <p:nvPr/>
          </p:nvSpPr>
          <p:spPr>
            <a:xfrm>
              <a:off x="-3210200" y="4155900"/>
              <a:ext cx="313350" cy="22700"/>
            </a:xfrm>
            <a:custGeom>
              <a:avLst/>
              <a:gdLst/>
              <a:ahLst/>
              <a:cxnLst/>
              <a:rect l="l" t="t" r="r" b="b"/>
              <a:pathLst>
                <a:path w="12534" h="908" extrusionOk="0">
                  <a:moveTo>
                    <a:pt x="443" y="1"/>
                  </a:moveTo>
                  <a:lnTo>
                    <a:pt x="317" y="212"/>
                  </a:lnTo>
                  <a:lnTo>
                    <a:pt x="190" y="444"/>
                  </a:lnTo>
                  <a:lnTo>
                    <a:pt x="84" y="655"/>
                  </a:lnTo>
                  <a:lnTo>
                    <a:pt x="0" y="908"/>
                  </a:lnTo>
                  <a:lnTo>
                    <a:pt x="12070" y="908"/>
                  </a:lnTo>
                  <a:lnTo>
                    <a:pt x="12175" y="655"/>
                  </a:lnTo>
                  <a:lnTo>
                    <a:pt x="12281" y="444"/>
                  </a:lnTo>
                  <a:lnTo>
                    <a:pt x="12386" y="212"/>
                  </a:lnTo>
                  <a:lnTo>
                    <a:pt x="125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6"/>
            <p:cNvSpPr/>
            <p:nvPr/>
          </p:nvSpPr>
          <p:spPr>
            <a:xfrm>
              <a:off x="-2908475" y="4155900"/>
              <a:ext cx="318125" cy="22700"/>
            </a:xfrm>
            <a:custGeom>
              <a:avLst/>
              <a:gdLst/>
              <a:ahLst/>
              <a:cxnLst/>
              <a:rect l="l" t="t" r="r" b="b"/>
              <a:pathLst>
                <a:path w="12725" h="908" extrusionOk="0">
                  <a:moveTo>
                    <a:pt x="465" y="1"/>
                  </a:moveTo>
                  <a:lnTo>
                    <a:pt x="317" y="212"/>
                  </a:lnTo>
                  <a:lnTo>
                    <a:pt x="212" y="444"/>
                  </a:lnTo>
                  <a:lnTo>
                    <a:pt x="106" y="655"/>
                  </a:lnTo>
                  <a:lnTo>
                    <a:pt x="1" y="908"/>
                  </a:lnTo>
                  <a:lnTo>
                    <a:pt x="12640" y="908"/>
                  </a:lnTo>
                  <a:lnTo>
                    <a:pt x="12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6"/>
            <p:cNvSpPr/>
            <p:nvPr/>
          </p:nvSpPr>
          <p:spPr>
            <a:xfrm>
              <a:off x="-3098375" y="3989200"/>
              <a:ext cx="197300" cy="125575"/>
            </a:xfrm>
            <a:custGeom>
              <a:avLst/>
              <a:gdLst/>
              <a:ahLst/>
              <a:cxnLst/>
              <a:rect l="l" t="t" r="r" b="b"/>
              <a:pathLst>
                <a:path w="7892" h="5023" extrusionOk="0">
                  <a:moveTo>
                    <a:pt x="2954" y="1"/>
                  </a:moveTo>
                  <a:lnTo>
                    <a:pt x="3693" y="3187"/>
                  </a:lnTo>
                  <a:lnTo>
                    <a:pt x="3398" y="3208"/>
                  </a:lnTo>
                  <a:lnTo>
                    <a:pt x="2575" y="3335"/>
                  </a:lnTo>
                  <a:lnTo>
                    <a:pt x="2026" y="3440"/>
                  </a:lnTo>
                  <a:lnTo>
                    <a:pt x="1393" y="3588"/>
                  </a:lnTo>
                  <a:lnTo>
                    <a:pt x="718" y="3778"/>
                  </a:lnTo>
                  <a:lnTo>
                    <a:pt x="0" y="3989"/>
                  </a:lnTo>
                  <a:lnTo>
                    <a:pt x="85" y="4179"/>
                  </a:lnTo>
                  <a:lnTo>
                    <a:pt x="232" y="4348"/>
                  </a:lnTo>
                  <a:lnTo>
                    <a:pt x="317" y="4432"/>
                  </a:lnTo>
                  <a:lnTo>
                    <a:pt x="422" y="4516"/>
                  </a:lnTo>
                  <a:lnTo>
                    <a:pt x="549" y="4601"/>
                  </a:lnTo>
                  <a:lnTo>
                    <a:pt x="697" y="4685"/>
                  </a:lnTo>
                  <a:lnTo>
                    <a:pt x="865" y="4749"/>
                  </a:lnTo>
                  <a:lnTo>
                    <a:pt x="1055" y="4812"/>
                  </a:lnTo>
                  <a:lnTo>
                    <a:pt x="1266" y="4875"/>
                  </a:lnTo>
                  <a:lnTo>
                    <a:pt x="1498" y="4917"/>
                  </a:lnTo>
                  <a:lnTo>
                    <a:pt x="1752" y="4960"/>
                  </a:lnTo>
                  <a:lnTo>
                    <a:pt x="2026" y="5002"/>
                  </a:lnTo>
                  <a:lnTo>
                    <a:pt x="2343" y="5023"/>
                  </a:lnTo>
                  <a:lnTo>
                    <a:pt x="7892" y="5023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6"/>
            <p:cNvSpPr/>
            <p:nvPr/>
          </p:nvSpPr>
          <p:spPr>
            <a:xfrm>
              <a:off x="-2089250" y="2945250"/>
              <a:ext cx="205750" cy="437350"/>
            </a:xfrm>
            <a:custGeom>
              <a:avLst/>
              <a:gdLst/>
              <a:ahLst/>
              <a:cxnLst/>
              <a:rect l="l" t="t" r="r" b="b"/>
              <a:pathLst>
                <a:path w="8230" h="17494" extrusionOk="0">
                  <a:moveTo>
                    <a:pt x="4812" y="1"/>
                  </a:moveTo>
                  <a:lnTo>
                    <a:pt x="4347" y="381"/>
                  </a:lnTo>
                  <a:lnTo>
                    <a:pt x="3799" y="887"/>
                  </a:lnTo>
                  <a:lnTo>
                    <a:pt x="3208" y="1478"/>
                  </a:lnTo>
                  <a:lnTo>
                    <a:pt x="2575" y="2132"/>
                  </a:lnTo>
                  <a:lnTo>
                    <a:pt x="2259" y="2491"/>
                  </a:lnTo>
                  <a:lnTo>
                    <a:pt x="1963" y="2849"/>
                  </a:lnTo>
                  <a:lnTo>
                    <a:pt x="1689" y="3229"/>
                  </a:lnTo>
                  <a:lnTo>
                    <a:pt x="1415" y="3609"/>
                  </a:lnTo>
                  <a:lnTo>
                    <a:pt x="1161" y="3989"/>
                  </a:lnTo>
                  <a:lnTo>
                    <a:pt x="950" y="4369"/>
                  </a:lnTo>
                  <a:lnTo>
                    <a:pt x="760" y="4748"/>
                  </a:lnTo>
                  <a:lnTo>
                    <a:pt x="613" y="5128"/>
                  </a:lnTo>
                  <a:lnTo>
                    <a:pt x="3081" y="5128"/>
                  </a:lnTo>
                  <a:lnTo>
                    <a:pt x="3292" y="8715"/>
                  </a:lnTo>
                  <a:lnTo>
                    <a:pt x="3503" y="12091"/>
                  </a:lnTo>
                  <a:lnTo>
                    <a:pt x="3588" y="13611"/>
                  </a:lnTo>
                  <a:lnTo>
                    <a:pt x="3250" y="13632"/>
                  </a:lnTo>
                  <a:lnTo>
                    <a:pt x="1" y="13969"/>
                  </a:lnTo>
                  <a:lnTo>
                    <a:pt x="233" y="14138"/>
                  </a:lnTo>
                  <a:lnTo>
                    <a:pt x="507" y="14370"/>
                  </a:lnTo>
                  <a:lnTo>
                    <a:pt x="634" y="14497"/>
                  </a:lnTo>
                  <a:lnTo>
                    <a:pt x="760" y="14666"/>
                  </a:lnTo>
                  <a:lnTo>
                    <a:pt x="908" y="14835"/>
                  </a:lnTo>
                  <a:lnTo>
                    <a:pt x="1035" y="15046"/>
                  </a:lnTo>
                  <a:lnTo>
                    <a:pt x="1161" y="15257"/>
                  </a:lnTo>
                  <a:lnTo>
                    <a:pt x="1267" y="15510"/>
                  </a:lnTo>
                  <a:lnTo>
                    <a:pt x="1351" y="15763"/>
                  </a:lnTo>
                  <a:lnTo>
                    <a:pt x="1436" y="16058"/>
                  </a:lnTo>
                  <a:lnTo>
                    <a:pt x="1499" y="16375"/>
                  </a:lnTo>
                  <a:lnTo>
                    <a:pt x="1541" y="16712"/>
                  </a:lnTo>
                  <a:lnTo>
                    <a:pt x="1562" y="17092"/>
                  </a:lnTo>
                  <a:lnTo>
                    <a:pt x="1562" y="17493"/>
                  </a:lnTo>
                  <a:lnTo>
                    <a:pt x="6436" y="17493"/>
                  </a:lnTo>
                  <a:lnTo>
                    <a:pt x="6626" y="17472"/>
                  </a:lnTo>
                  <a:lnTo>
                    <a:pt x="6816" y="17451"/>
                  </a:lnTo>
                  <a:lnTo>
                    <a:pt x="6985" y="17409"/>
                  </a:lnTo>
                  <a:lnTo>
                    <a:pt x="7154" y="17346"/>
                  </a:lnTo>
                  <a:lnTo>
                    <a:pt x="7323" y="17261"/>
                  </a:lnTo>
                  <a:lnTo>
                    <a:pt x="7470" y="17177"/>
                  </a:lnTo>
                  <a:lnTo>
                    <a:pt x="7597" y="17071"/>
                  </a:lnTo>
                  <a:lnTo>
                    <a:pt x="7724" y="16945"/>
                  </a:lnTo>
                  <a:lnTo>
                    <a:pt x="7850" y="16818"/>
                  </a:lnTo>
                  <a:lnTo>
                    <a:pt x="7956" y="16670"/>
                  </a:lnTo>
                  <a:lnTo>
                    <a:pt x="8040" y="16523"/>
                  </a:lnTo>
                  <a:lnTo>
                    <a:pt x="8103" y="16354"/>
                  </a:lnTo>
                  <a:lnTo>
                    <a:pt x="8167" y="16185"/>
                  </a:lnTo>
                  <a:lnTo>
                    <a:pt x="8209" y="16016"/>
                  </a:lnTo>
                  <a:lnTo>
                    <a:pt x="8230" y="15826"/>
                  </a:lnTo>
                  <a:lnTo>
                    <a:pt x="8230" y="15636"/>
                  </a:lnTo>
                  <a:lnTo>
                    <a:pt x="8019" y="9348"/>
                  </a:lnTo>
                  <a:lnTo>
                    <a:pt x="7892" y="4938"/>
                  </a:lnTo>
                  <a:lnTo>
                    <a:pt x="7871" y="4580"/>
                  </a:lnTo>
                  <a:lnTo>
                    <a:pt x="7829" y="4221"/>
                  </a:lnTo>
                  <a:lnTo>
                    <a:pt x="7745" y="3883"/>
                  </a:lnTo>
                  <a:lnTo>
                    <a:pt x="7660" y="3546"/>
                  </a:lnTo>
                  <a:lnTo>
                    <a:pt x="7555" y="3208"/>
                  </a:lnTo>
                  <a:lnTo>
                    <a:pt x="7449" y="2892"/>
                  </a:lnTo>
                  <a:lnTo>
                    <a:pt x="7302" y="2575"/>
                  </a:lnTo>
                  <a:lnTo>
                    <a:pt x="7133" y="2280"/>
                  </a:lnTo>
                  <a:lnTo>
                    <a:pt x="6964" y="1984"/>
                  </a:lnTo>
                  <a:lnTo>
                    <a:pt x="6774" y="1710"/>
                  </a:lnTo>
                  <a:lnTo>
                    <a:pt x="6563" y="1436"/>
                  </a:lnTo>
                  <a:lnTo>
                    <a:pt x="6331" y="1182"/>
                  </a:lnTo>
                  <a:lnTo>
                    <a:pt x="6099" y="929"/>
                  </a:lnTo>
                  <a:lnTo>
                    <a:pt x="5846" y="697"/>
                  </a:lnTo>
                  <a:lnTo>
                    <a:pt x="5592" y="486"/>
                  </a:lnTo>
                  <a:lnTo>
                    <a:pt x="5318" y="296"/>
                  </a:lnTo>
                  <a:lnTo>
                    <a:pt x="5065" y="127"/>
                  </a:lnTo>
                  <a:lnTo>
                    <a:pt x="4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6"/>
            <p:cNvSpPr/>
            <p:nvPr/>
          </p:nvSpPr>
          <p:spPr>
            <a:xfrm>
              <a:off x="-2353000" y="3294475"/>
              <a:ext cx="302825" cy="187300"/>
            </a:xfrm>
            <a:custGeom>
              <a:avLst/>
              <a:gdLst/>
              <a:ahLst/>
              <a:cxnLst/>
              <a:rect l="l" t="t" r="r" b="b"/>
              <a:pathLst>
                <a:path w="12113" h="7492" extrusionOk="0">
                  <a:moveTo>
                    <a:pt x="10551" y="0"/>
                  </a:moveTo>
                  <a:lnTo>
                    <a:pt x="10255" y="43"/>
                  </a:lnTo>
                  <a:lnTo>
                    <a:pt x="5001" y="570"/>
                  </a:lnTo>
                  <a:lnTo>
                    <a:pt x="1499" y="1878"/>
                  </a:lnTo>
                  <a:lnTo>
                    <a:pt x="1351" y="1963"/>
                  </a:lnTo>
                  <a:lnTo>
                    <a:pt x="1203" y="2047"/>
                  </a:lnTo>
                  <a:lnTo>
                    <a:pt x="1056" y="2153"/>
                  </a:lnTo>
                  <a:lnTo>
                    <a:pt x="950" y="2279"/>
                  </a:lnTo>
                  <a:lnTo>
                    <a:pt x="845" y="2406"/>
                  </a:lnTo>
                  <a:lnTo>
                    <a:pt x="760" y="2554"/>
                  </a:lnTo>
                  <a:lnTo>
                    <a:pt x="676" y="2701"/>
                  </a:lnTo>
                  <a:lnTo>
                    <a:pt x="634" y="2870"/>
                  </a:lnTo>
                  <a:lnTo>
                    <a:pt x="22" y="5339"/>
                  </a:lnTo>
                  <a:lnTo>
                    <a:pt x="0" y="5444"/>
                  </a:lnTo>
                  <a:lnTo>
                    <a:pt x="0" y="5529"/>
                  </a:lnTo>
                  <a:lnTo>
                    <a:pt x="22" y="5634"/>
                  </a:lnTo>
                  <a:lnTo>
                    <a:pt x="43" y="5740"/>
                  </a:lnTo>
                  <a:lnTo>
                    <a:pt x="85" y="5824"/>
                  </a:lnTo>
                  <a:lnTo>
                    <a:pt x="148" y="5909"/>
                  </a:lnTo>
                  <a:lnTo>
                    <a:pt x="233" y="5993"/>
                  </a:lnTo>
                  <a:lnTo>
                    <a:pt x="317" y="6056"/>
                  </a:lnTo>
                  <a:lnTo>
                    <a:pt x="2469" y="7386"/>
                  </a:lnTo>
                  <a:lnTo>
                    <a:pt x="2596" y="7449"/>
                  </a:lnTo>
                  <a:lnTo>
                    <a:pt x="2722" y="7491"/>
                  </a:lnTo>
                  <a:lnTo>
                    <a:pt x="2849" y="7491"/>
                  </a:lnTo>
                  <a:lnTo>
                    <a:pt x="2955" y="7470"/>
                  </a:lnTo>
                  <a:lnTo>
                    <a:pt x="3081" y="7428"/>
                  </a:lnTo>
                  <a:lnTo>
                    <a:pt x="3187" y="7365"/>
                  </a:lnTo>
                  <a:lnTo>
                    <a:pt x="3271" y="7259"/>
                  </a:lnTo>
                  <a:lnTo>
                    <a:pt x="3355" y="7154"/>
                  </a:lnTo>
                  <a:lnTo>
                    <a:pt x="4052" y="5803"/>
                  </a:lnTo>
                  <a:lnTo>
                    <a:pt x="4411" y="5655"/>
                  </a:lnTo>
                  <a:lnTo>
                    <a:pt x="4790" y="5487"/>
                  </a:lnTo>
                  <a:lnTo>
                    <a:pt x="5255" y="5233"/>
                  </a:lnTo>
                  <a:lnTo>
                    <a:pt x="5508" y="5086"/>
                  </a:lnTo>
                  <a:lnTo>
                    <a:pt x="5761" y="4917"/>
                  </a:lnTo>
                  <a:lnTo>
                    <a:pt x="6014" y="4727"/>
                  </a:lnTo>
                  <a:lnTo>
                    <a:pt x="6267" y="4516"/>
                  </a:lnTo>
                  <a:lnTo>
                    <a:pt x="6521" y="4305"/>
                  </a:lnTo>
                  <a:lnTo>
                    <a:pt x="6753" y="4052"/>
                  </a:lnTo>
                  <a:lnTo>
                    <a:pt x="6964" y="3799"/>
                  </a:lnTo>
                  <a:lnTo>
                    <a:pt x="7154" y="3524"/>
                  </a:lnTo>
                  <a:lnTo>
                    <a:pt x="12112" y="3524"/>
                  </a:lnTo>
                  <a:lnTo>
                    <a:pt x="12112" y="3123"/>
                  </a:lnTo>
                  <a:lnTo>
                    <a:pt x="12091" y="2743"/>
                  </a:lnTo>
                  <a:lnTo>
                    <a:pt x="12049" y="2406"/>
                  </a:lnTo>
                  <a:lnTo>
                    <a:pt x="11986" y="2089"/>
                  </a:lnTo>
                  <a:lnTo>
                    <a:pt x="11901" y="1794"/>
                  </a:lnTo>
                  <a:lnTo>
                    <a:pt x="11817" y="1541"/>
                  </a:lnTo>
                  <a:lnTo>
                    <a:pt x="11711" y="1288"/>
                  </a:lnTo>
                  <a:lnTo>
                    <a:pt x="11585" y="1077"/>
                  </a:lnTo>
                  <a:lnTo>
                    <a:pt x="11458" y="866"/>
                  </a:lnTo>
                  <a:lnTo>
                    <a:pt x="11310" y="697"/>
                  </a:lnTo>
                  <a:lnTo>
                    <a:pt x="11184" y="528"/>
                  </a:lnTo>
                  <a:lnTo>
                    <a:pt x="11057" y="401"/>
                  </a:lnTo>
                  <a:lnTo>
                    <a:pt x="10783" y="169"/>
                  </a:lnTo>
                  <a:lnTo>
                    <a:pt x="10551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6"/>
            <p:cNvSpPr/>
            <p:nvPr/>
          </p:nvSpPr>
          <p:spPr>
            <a:xfrm>
              <a:off x="-2339825" y="3371500"/>
              <a:ext cx="31150" cy="7335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63"/>
                  </a:lnTo>
                  <a:lnTo>
                    <a:pt x="951" y="106"/>
                  </a:lnTo>
                  <a:lnTo>
                    <a:pt x="1" y="2722"/>
                  </a:lnTo>
                  <a:lnTo>
                    <a:pt x="1" y="2785"/>
                  </a:lnTo>
                  <a:lnTo>
                    <a:pt x="1" y="2849"/>
                  </a:lnTo>
                  <a:lnTo>
                    <a:pt x="43" y="2891"/>
                  </a:lnTo>
                  <a:lnTo>
                    <a:pt x="85" y="2933"/>
                  </a:lnTo>
                  <a:lnTo>
                    <a:pt x="191" y="2933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6" y="211"/>
                  </a:lnTo>
                  <a:lnTo>
                    <a:pt x="1246" y="148"/>
                  </a:lnTo>
                  <a:lnTo>
                    <a:pt x="1225" y="106"/>
                  </a:lnTo>
                  <a:lnTo>
                    <a:pt x="1204" y="42"/>
                  </a:lnTo>
                  <a:lnTo>
                    <a:pt x="1140" y="2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6"/>
            <p:cNvSpPr/>
            <p:nvPr/>
          </p:nvSpPr>
          <p:spPr>
            <a:xfrm>
              <a:off x="-2320300" y="3395750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1"/>
                  </a:moveTo>
                  <a:lnTo>
                    <a:pt x="1098" y="22"/>
                  </a:lnTo>
                  <a:lnTo>
                    <a:pt x="1035" y="43"/>
                  </a:lnTo>
                  <a:lnTo>
                    <a:pt x="992" y="106"/>
                  </a:lnTo>
                  <a:lnTo>
                    <a:pt x="1" y="2301"/>
                  </a:lnTo>
                  <a:lnTo>
                    <a:pt x="1" y="2364"/>
                  </a:lnTo>
                  <a:lnTo>
                    <a:pt x="1" y="2406"/>
                  </a:lnTo>
                  <a:lnTo>
                    <a:pt x="43" y="2469"/>
                  </a:lnTo>
                  <a:lnTo>
                    <a:pt x="85" y="2491"/>
                  </a:lnTo>
                  <a:lnTo>
                    <a:pt x="148" y="2512"/>
                  </a:lnTo>
                  <a:lnTo>
                    <a:pt x="233" y="2491"/>
                  </a:lnTo>
                  <a:lnTo>
                    <a:pt x="275" y="2469"/>
                  </a:lnTo>
                  <a:lnTo>
                    <a:pt x="296" y="2427"/>
                  </a:lnTo>
                  <a:lnTo>
                    <a:pt x="1288" y="233"/>
                  </a:lnTo>
                  <a:lnTo>
                    <a:pt x="1309" y="170"/>
                  </a:lnTo>
                  <a:lnTo>
                    <a:pt x="1288" y="106"/>
                  </a:lnTo>
                  <a:lnTo>
                    <a:pt x="1267" y="64"/>
                  </a:lnTo>
                  <a:lnTo>
                    <a:pt x="1203" y="22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6"/>
            <p:cNvSpPr/>
            <p:nvPr/>
          </p:nvSpPr>
          <p:spPr>
            <a:xfrm>
              <a:off x="-2300775" y="3416325"/>
              <a:ext cx="32200" cy="56475"/>
            </a:xfrm>
            <a:custGeom>
              <a:avLst/>
              <a:gdLst/>
              <a:ahLst/>
              <a:cxnLst/>
              <a:rect l="l" t="t" r="r" b="b"/>
              <a:pathLst>
                <a:path w="1288" h="2259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85"/>
                  </a:lnTo>
                  <a:lnTo>
                    <a:pt x="22" y="2047"/>
                  </a:lnTo>
                  <a:lnTo>
                    <a:pt x="0" y="2111"/>
                  </a:lnTo>
                  <a:lnTo>
                    <a:pt x="0" y="2153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8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4"/>
                  </a:lnTo>
                  <a:lnTo>
                    <a:pt x="1266" y="212"/>
                  </a:lnTo>
                  <a:lnTo>
                    <a:pt x="1288" y="148"/>
                  </a:lnTo>
                  <a:lnTo>
                    <a:pt x="1266" y="106"/>
                  </a:lnTo>
                  <a:lnTo>
                    <a:pt x="1245" y="43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6"/>
            <p:cNvSpPr/>
            <p:nvPr/>
          </p:nvSpPr>
          <p:spPr>
            <a:xfrm>
              <a:off x="-2208450" y="2776450"/>
              <a:ext cx="111325" cy="125575"/>
            </a:xfrm>
            <a:custGeom>
              <a:avLst/>
              <a:gdLst/>
              <a:ahLst/>
              <a:cxnLst/>
              <a:rect l="l" t="t" r="r" b="b"/>
              <a:pathLst>
                <a:path w="4453" h="5023" extrusionOk="0">
                  <a:moveTo>
                    <a:pt x="0" y="1"/>
                  </a:moveTo>
                  <a:lnTo>
                    <a:pt x="0" y="5023"/>
                  </a:lnTo>
                  <a:lnTo>
                    <a:pt x="443" y="4812"/>
                  </a:lnTo>
                  <a:lnTo>
                    <a:pt x="844" y="4601"/>
                  </a:lnTo>
                  <a:lnTo>
                    <a:pt x="1224" y="4390"/>
                  </a:lnTo>
                  <a:lnTo>
                    <a:pt x="1561" y="4136"/>
                  </a:lnTo>
                  <a:lnTo>
                    <a:pt x="1899" y="3883"/>
                  </a:lnTo>
                  <a:lnTo>
                    <a:pt x="2195" y="3630"/>
                  </a:lnTo>
                  <a:lnTo>
                    <a:pt x="2469" y="3356"/>
                  </a:lnTo>
                  <a:lnTo>
                    <a:pt x="2722" y="3081"/>
                  </a:lnTo>
                  <a:lnTo>
                    <a:pt x="2975" y="2807"/>
                  </a:lnTo>
                  <a:lnTo>
                    <a:pt x="3186" y="2533"/>
                  </a:lnTo>
                  <a:lnTo>
                    <a:pt x="3376" y="2258"/>
                  </a:lnTo>
                  <a:lnTo>
                    <a:pt x="3545" y="1984"/>
                  </a:lnTo>
                  <a:lnTo>
                    <a:pt x="3861" y="1478"/>
                  </a:lnTo>
                  <a:lnTo>
                    <a:pt x="4072" y="1013"/>
                  </a:lnTo>
                  <a:lnTo>
                    <a:pt x="4262" y="591"/>
                  </a:lnTo>
                  <a:lnTo>
                    <a:pt x="4368" y="275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6"/>
            <p:cNvSpPr/>
            <p:nvPr/>
          </p:nvSpPr>
          <p:spPr>
            <a:xfrm>
              <a:off x="-2294450" y="2544350"/>
              <a:ext cx="231600" cy="294375"/>
            </a:xfrm>
            <a:custGeom>
              <a:avLst/>
              <a:gdLst/>
              <a:ahLst/>
              <a:cxnLst/>
              <a:rect l="l" t="t" r="r" b="b"/>
              <a:pathLst>
                <a:path w="9264" h="11775" extrusionOk="0">
                  <a:moveTo>
                    <a:pt x="4622" y="0"/>
                  </a:moveTo>
                  <a:lnTo>
                    <a:pt x="4157" y="21"/>
                  </a:lnTo>
                  <a:lnTo>
                    <a:pt x="3693" y="106"/>
                  </a:lnTo>
                  <a:lnTo>
                    <a:pt x="3250" y="211"/>
                  </a:lnTo>
                  <a:lnTo>
                    <a:pt x="2828" y="359"/>
                  </a:lnTo>
                  <a:lnTo>
                    <a:pt x="2427" y="570"/>
                  </a:lnTo>
                  <a:lnTo>
                    <a:pt x="2047" y="802"/>
                  </a:lnTo>
                  <a:lnTo>
                    <a:pt x="1689" y="1055"/>
                  </a:lnTo>
                  <a:lnTo>
                    <a:pt x="1351" y="1351"/>
                  </a:lnTo>
                  <a:lnTo>
                    <a:pt x="1056" y="1688"/>
                  </a:lnTo>
                  <a:lnTo>
                    <a:pt x="781" y="2047"/>
                  </a:lnTo>
                  <a:lnTo>
                    <a:pt x="549" y="2427"/>
                  </a:lnTo>
                  <a:lnTo>
                    <a:pt x="359" y="2828"/>
                  </a:lnTo>
                  <a:lnTo>
                    <a:pt x="212" y="3250"/>
                  </a:lnTo>
                  <a:lnTo>
                    <a:pt x="85" y="3714"/>
                  </a:lnTo>
                  <a:lnTo>
                    <a:pt x="22" y="4157"/>
                  </a:lnTo>
                  <a:lnTo>
                    <a:pt x="1" y="4642"/>
                  </a:lnTo>
                  <a:lnTo>
                    <a:pt x="1" y="5022"/>
                  </a:lnTo>
                  <a:lnTo>
                    <a:pt x="1" y="5592"/>
                  </a:lnTo>
                  <a:lnTo>
                    <a:pt x="22" y="6183"/>
                  </a:lnTo>
                  <a:lnTo>
                    <a:pt x="64" y="6816"/>
                  </a:lnTo>
                  <a:lnTo>
                    <a:pt x="127" y="7449"/>
                  </a:lnTo>
                  <a:lnTo>
                    <a:pt x="212" y="7934"/>
                  </a:lnTo>
                  <a:lnTo>
                    <a:pt x="296" y="8420"/>
                  </a:lnTo>
                  <a:lnTo>
                    <a:pt x="423" y="8905"/>
                  </a:lnTo>
                  <a:lnTo>
                    <a:pt x="570" y="9369"/>
                  </a:lnTo>
                  <a:lnTo>
                    <a:pt x="739" y="9791"/>
                  </a:lnTo>
                  <a:lnTo>
                    <a:pt x="950" y="10213"/>
                  </a:lnTo>
                  <a:lnTo>
                    <a:pt x="1077" y="10403"/>
                  </a:lnTo>
                  <a:lnTo>
                    <a:pt x="1203" y="10572"/>
                  </a:lnTo>
                  <a:lnTo>
                    <a:pt x="1351" y="10741"/>
                  </a:lnTo>
                  <a:lnTo>
                    <a:pt x="1499" y="10909"/>
                  </a:lnTo>
                  <a:lnTo>
                    <a:pt x="1646" y="11057"/>
                  </a:lnTo>
                  <a:lnTo>
                    <a:pt x="1815" y="11205"/>
                  </a:lnTo>
                  <a:lnTo>
                    <a:pt x="1984" y="11331"/>
                  </a:lnTo>
                  <a:lnTo>
                    <a:pt x="2174" y="11437"/>
                  </a:lnTo>
                  <a:lnTo>
                    <a:pt x="2385" y="11521"/>
                  </a:lnTo>
                  <a:lnTo>
                    <a:pt x="2596" y="11606"/>
                  </a:lnTo>
                  <a:lnTo>
                    <a:pt x="2828" y="11669"/>
                  </a:lnTo>
                  <a:lnTo>
                    <a:pt x="3060" y="11732"/>
                  </a:lnTo>
                  <a:lnTo>
                    <a:pt x="3313" y="11753"/>
                  </a:lnTo>
                  <a:lnTo>
                    <a:pt x="3588" y="11774"/>
                  </a:lnTo>
                  <a:lnTo>
                    <a:pt x="3862" y="11774"/>
                  </a:lnTo>
                  <a:lnTo>
                    <a:pt x="4157" y="11753"/>
                  </a:lnTo>
                  <a:lnTo>
                    <a:pt x="4474" y="11711"/>
                  </a:lnTo>
                  <a:lnTo>
                    <a:pt x="4790" y="11648"/>
                  </a:lnTo>
                  <a:lnTo>
                    <a:pt x="5128" y="11563"/>
                  </a:lnTo>
                  <a:lnTo>
                    <a:pt x="5487" y="11458"/>
                  </a:lnTo>
                  <a:lnTo>
                    <a:pt x="5613" y="11395"/>
                  </a:lnTo>
                  <a:lnTo>
                    <a:pt x="5888" y="11268"/>
                  </a:lnTo>
                  <a:lnTo>
                    <a:pt x="6120" y="11120"/>
                  </a:lnTo>
                  <a:lnTo>
                    <a:pt x="6331" y="10973"/>
                  </a:lnTo>
                  <a:lnTo>
                    <a:pt x="6521" y="10825"/>
                  </a:lnTo>
                  <a:lnTo>
                    <a:pt x="6690" y="10656"/>
                  </a:lnTo>
                  <a:lnTo>
                    <a:pt x="6837" y="10508"/>
                  </a:lnTo>
                  <a:lnTo>
                    <a:pt x="7069" y="10192"/>
                  </a:lnTo>
                  <a:lnTo>
                    <a:pt x="7238" y="9939"/>
                  </a:lnTo>
                  <a:lnTo>
                    <a:pt x="7344" y="9707"/>
                  </a:lnTo>
                  <a:lnTo>
                    <a:pt x="7428" y="9517"/>
                  </a:lnTo>
                  <a:lnTo>
                    <a:pt x="7428" y="8335"/>
                  </a:lnTo>
                  <a:lnTo>
                    <a:pt x="7660" y="8145"/>
                  </a:lnTo>
                  <a:lnTo>
                    <a:pt x="7871" y="7955"/>
                  </a:lnTo>
                  <a:lnTo>
                    <a:pt x="8082" y="7723"/>
                  </a:lnTo>
                  <a:lnTo>
                    <a:pt x="8272" y="7512"/>
                  </a:lnTo>
                  <a:lnTo>
                    <a:pt x="8483" y="7196"/>
                  </a:lnTo>
                  <a:lnTo>
                    <a:pt x="8694" y="6879"/>
                  </a:lnTo>
                  <a:lnTo>
                    <a:pt x="8863" y="6542"/>
                  </a:lnTo>
                  <a:lnTo>
                    <a:pt x="9011" y="6183"/>
                  </a:lnTo>
                  <a:lnTo>
                    <a:pt x="9116" y="5824"/>
                  </a:lnTo>
                  <a:lnTo>
                    <a:pt x="9201" y="5423"/>
                  </a:lnTo>
                  <a:lnTo>
                    <a:pt x="9243" y="5043"/>
                  </a:lnTo>
                  <a:lnTo>
                    <a:pt x="9264" y="4642"/>
                  </a:lnTo>
                  <a:lnTo>
                    <a:pt x="9243" y="4157"/>
                  </a:lnTo>
                  <a:lnTo>
                    <a:pt x="9179" y="3714"/>
                  </a:lnTo>
                  <a:lnTo>
                    <a:pt x="9053" y="3250"/>
                  </a:lnTo>
                  <a:lnTo>
                    <a:pt x="8905" y="2828"/>
                  </a:lnTo>
                  <a:lnTo>
                    <a:pt x="8715" y="2427"/>
                  </a:lnTo>
                  <a:lnTo>
                    <a:pt x="8483" y="2047"/>
                  </a:lnTo>
                  <a:lnTo>
                    <a:pt x="8209" y="1688"/>
                  </a:lnTo>
                  <a:lnTo>
                    <a:pt x="7913" y="1351"/>
                  </a:lnTo>
                  <a:lnTo>
                    <a:pt x="7576" y="1055"/>
                  </a:lnTo>
                  <a:lnTo>
                    <a:pt x="7217" y="802"/>
                  </a:lnTo>
                  <a:lnTo>
                    <a:pt x="6837" y="570"/>
                  </a:lnTo>
                  <a:lnTo>
                    <a:pt x="6436" y="359"/>
                  </a:lnTo>
                  <a:lnTo>
                    <a:pt x="6014" y="211"/>
                  </a:lnTo>
                  <a:lnTo>
                    <a:pt x="5571" y="106"/>
                  </a:lnTo>
                  <a:lnTo>
                    <a:pt x="5107" y="21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6"/>
            <p:cNvSpPr/>
            <p:nvPr/>
          </p:nvSpPr>
          <p:spPr>
            <a:xfrm>
              <a:off x="-2269125" y="2686775"/>
              <a:ext cx="11625" cy="23775"/>
            </a:xfrm>
            <a:custGeom>
              <a:avLst/>
              <a:gdLst/>
              <a:ahLst/>
              <a:cxnLst/>
              <a:rect l="l" t="t" r="r" b="b"/>
              <a:pathLst>
                <a:path w="465" h="951" extrusionOk="0">
                  <a:moveTo>
                    <a:pt x="233" y="1"/>
                  </a:moveTo>
                  <a:lnTo>
                    <a:pt x="190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0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0" y="950"/>
                  </a:lnTo>
                  <a:lnTo>
                    <a:pt x="275" y="950"/>
                  </a:lnTo>
                  <a:lnTo>
                    <a:pt x="338" y="908"/>
                  </a:lnTo>
                  <a:lnTo>
                    <a:pt x="359" y="866"/>
                  </a:lnTo>
                  <a:lnTo>
                    <a:pt x="401" y="802"/>
                  </a:lnTo>
                  <a:lnTo>
                    <a:pt x="465" y="655"/>
                  </a:lnTo>
                  <a:lnTo>
                    <a:pt x="465" y="486"/>
                  </a:lnTo>
                  <a:lnTo>
                    <a:pt x="465" y="296"/>
                  </a:lnTo>
                  <a:lnTo>
                    <a:pt x="401" y="148"/>
                  </a:lnTo>
                  <a:lnTo>
                    <a:pt x="359" y="85"/>
                  </a:lnTo>
                  <a:lnTo>
                    <a:pt x="338" y="43"/>
                  </a:lnTo>
                  <a:lnTo>
                    <a:pt x="275" y="22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6"/>
            <p:cNvSpPr/>
            <p:nvPr/>
          </p:nvSpPr>
          <p:spPr>
            <a:xfrm>
              <a:off x="-2184200" y="2686775"/>
              <a:ext cx="12150" cy="23775"/>
            </a:xfrm>
            <a:custGeom>
              <a:avLst/>
              <a:gdLst/>
              <a:ahLst/>
              <a:cxnLst/>
              <a:rect l="l" t="t" r="r" b="b"/>
              <a:pathLst>
                <a:path w="486" h="951" extrusionOk="0">
                  <a:moveTo>
                    <a:pt x="254" y="1"/>
                  </a:moveTo>
                  <a:lnTo>
                    <a:pt x="191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1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1" y="950"/>
                  </a:lnTo>
                  <a:lnTo>
                    <a:pt x="296" y="950"/>
                  </a:lnTo>
                  <a:lnTo>
                    <a:pt x="338" y="908"/>
                  </a:lnTo>
                  <a:lnTo>
                    <a:pt x="380" y="866"/>
                  </a:lnTo>
                  <a:lnTo>
                    <a:pt x="423" y="802"/>
                  </a:lnTo>
                  <a:lnTo>
                    <a:pt x="465" y="655"/>
                  </a:lnTo>
                  <a:lnTo>
                    <a:pt x="486" y="486"/>
                  </a:lnTo>
                  <a:lnTo>
                    <a:pt x="465" y="296"/>
                  </a:lnTo>
                  <a:lnTo>
                    <a:pt x="423" y="148"/>
                  </a:lnTo>
                  <a:lnTo>
                    <a:pt x="380" y="85"/>
                  </a:lnTo>
                  <a:lnTo>
                    <a:pt x="338" y="43"/>
                  </a:lnTo>
                  <a:lnTo>
                    <a:pt x="296" y="22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6"/>
            <p:cNvSpPr/>
            <p:nvPr/>
          </p:nvSpPr>
          <p:spPr>
            <a:xfrm>
              <a:off x="-2259625" y="2691525"/>
              <a:ext cx="49075" cy="63850"/>
            </a:xfrm>
            <a:custGeom>
              <a:avLst/>
              <a:gdLst/>
              <a:ahLst/>
              <a:cxnLst/>
              <a:rect l="l" t="t" r="r" b="b"/>
              <a:pathLst>
                <a:path w="1963" h="2554" extrusionOk="0">
                  <a:moveTo>
                    <a:pt x="1266" y="0"/>
                  </a:moveTo>
                  <a:lnTo>
                    <a:pt x="1203" y="43"/>
                  </a:lnTo>
                  <a:lnTo>
                    <a:pt x="1161" y="85"/>
                  </a:lnTo>
                  <a:lnTo>
                    <a:pt x="1140" y="148"/>
                  </a:lnTo>
                  <a:lnTo>
                    <a:pt x="1140" y="211"/>
                  </a:lnTo>
                  <a:lnTo>
                    <a:pt x="1161" y="296"/>
                  </a:lnTo>
                  <a:lnTo>
                    <a:pt x="1182" y="549"/>
                  </a:lnTo>
                  <a:lnTo>
                    <a:pt x="1182" y="697"/>
                  </a:lnTo>
                  <a:lnTo>
                    <a:pt x="1140" y="887"/>
                  </a:lnTo>
                  <a:lnTo>
                    <a:pt x="1098" y="1055"/>
                  </a:lnTo>
                  <a:lnTo>
                    <a:pt x="1013" y="1224"/>
                  </a:lnTo>
                  <a:lnTo>
                    <a:pt x="929" y="1330"/>
                  </a:lnTo>
                  <a:lnTo>
                    <a:pt x="844" y="1414"/>
                  </a:lnTo>
                  <a:lnTo>
                    <a:pt x="760" y="1499"/>
                  </a:lnTo>
                  <a:lnTo>
                    <a:pt x="654" y="1583"/>
                  </a:lnTo>
                  <a:lnTo>
                    <a:pt x="549" y="1646"/>
                  </a:lnTo>
                  <a:lnTo>
                    <a:pt x="422" y="1688"/>
                  </a:lnTo>
                  <a:lnTo>
                    <a:pt x="127" y="1773"/>
                  </a:lnTo>
                  <a:lnTo>
                    <a:pt x="85" y="1794"/>
                  </a:lnTo>
                  <a:lnTo>
                    <a:pt x="42" y="1836"/>
                  </a:lnTo>
                  <a:lnTo>
                    <a:pt x="21" y="1878"/>
                  </a:lnTo>
                  <a:lnTo>
                    <a:pt x="0" y="1921"/>
                  </a:lnTo>
                  <a:lnTo>
                    <a:pt x="21" y="1984"/>
                  </a:lnTo>
                  <a:lnTo>
                    <a:pt x="42" y="2026"/>
                  </a:lnTo>
                  <a:lnTo>
                    <a:pt x="85" y="2068"/>
                  </a:lnTo>
                  <a:lnTo>
                    <a:pt x="127" y="2089"/>
                  </a:lnTo>
                  <a:lnTo>
                    <a:pt x="1773" y="2533"/>
                  </a:lnTo>
                  <a:lnTo>
                    <a:pt x="1815" y="2554"/>
                  </a:lnTo>
                  <a:lnTo>
                    <a:pt x="1857" y="2533"/>
                  </a:lnTo>
                  <a:lnTo>
                    <a:pt x="1899" y="2511"/>
                  </a:lnTo>
                  <a:lnTo>
                    <a:pt x="1942" y="2469"/>
                  </a:lnTo>
                  <a:lnTo>
                    <a:pt x="1963" y="2427"/>
                  </a:lnTo>
                  <a:lnTo>
                    <a:pt x="1963" y="2364"/>
                  </a:lnTo>
                  <a:lnTo>
                    <a:pt x="1942" y="2300"/>
                  </a:lnTo>
                  <a:lnTo>
                    <a:pt x="1899" y="2258"/>
                  </a:lnTo>
                  <a:lnTo>
                    <a:pt x="1857" y="2237"/>
                  </a:lnTo>
                  <a:lnTo>
                    <a:pt x="697" y="1921"/>
                  </a:lnTo>
                  <a:lnTo>
                    <a:pt x="865" y="1815"/>
                  </a:lnTo>
                  <a:lnTo>
                    <a:pt x="1034" y="1688"/>
                  </a:lnTo>
                  <a:lnTo>
                    <a:pt x="1161" y="1562"/>
                  </a:lnTo>
                  <a:lnTo>
                    <a:pt x="1266" y="1393"/>
                  </a:lnTo>
                  <a:lnTo>
                    <a:pt x="1393" y="1182"/>
                  </a:lnTo>
                  <a:lnTo>
                    <a:pt x="1456" y="971"/>
                  </a:lnTo>
                  <a:lnTo>
                    <a:pt x="1477" y="760"/>
                  </a:lnTo>
                  <a:lnTo>
                    <a:pt x="1498" y="549"/>
                  </a:lnTo>
                  <a:lnTo>
                    <a:pt x="1498" y="380"/>
                  </a:lnTo>
                  <a:lnTo>
                    <a:pt x="1477" y="254"/>
                  </a:lnTo>
                  <a:lnTo>
                    <a:pt x="1456" y="127"/>
                  </a:lnTo>
                  <a:lnTo>
                    <a:pt x="1435" y="64"/>
                  </a:lnTo>
                  <a:lnTo>
                    <a:pt x="1372" y="22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6"/>
            <p:cNvSpPr/>
            <p:nvPr/>
          </p:nvSpPr>
          <p:spPr>
            <a:xfrm>
              <a:off x="-2296550" y="2542775"/>
              <a:ext cx="235825" cy="190450"/>
            </a:xfrm>
            <a:custGeom>
              <a:avLst/>
              <a:gdLst/>
              <a:ahLst/>
              <a:cxnLst/>
              <a:rect l="l" t="t" r="r" b="b"/>
              <a:pathLst>
                <a:path w="9433" h="7618" extrusionOk="0">
                  <a:moveTo>
                    <a:pt x="4706" y="0"/>
                  </a:moveTo>
                  <a:lnTo>
                    <a:pt x="4241" y="21"/>
                  </a:lnTo>
                  <a:lnTo>
                    <a:pt x="3756" y="106"/>
                  </a:lnTo>
                  <a:lnTo>
                    <a:pt x="3313" y="211"/>
                  </a:lnTo>
                  <a:lnTo>
                    <a:pt x="2891" y="380"/>
                  </a:lnTo>
                  <a:lnTo>
                    <a:pt x="2469" y="570"/>
                  </a:lnTo>
                  <a:lnTo>
                    <a:pt x="2089" y="802"/>
                  </a:lnTo>
                  <a:lnTo>
                    <a:pt x="1709" y="1076"/>
                  </a:lnTo>
                  <a:lnTo>
                    <a:pt x="1393" y="1393"/>
                  </a:lnTo>
                  <a:lnTo>
                    <a:pt x="1076" y="1730"/>
                  </a:lnTo>
                  <a:lnTo>
                    <a:pt x="802" y="2089"/>
                  </a:lnTo>
                  <a:lnTo>
                    <a:pt x="570" y="2469"/>
                  </a:lnTo>
                  <a:lnTo>
                    <a:pt x="380" y="2891"/>
                  </a:lnTo>
                  <a:lnTo>
                    <a:pt x="211" y="3313"/>
                  </a:lnTo>
                  <a:lnTo>
                    <a:pt x="106" y="3777"/>
                  </a:lnTo>
                  <a:lnTo>
                    <a:pt x="21" y="4241"/>
                  </a:lnTo>
                  <a:lnTo>
                    <a:pt x="0" y="4705"/>
                  </a:lnTo>
                  <a:lnTo>
                    <a:pt x="0" y="5106"/>
                  </a:lnTo>
                  <a:lnTo>
                    <a:pt x="21" y="4811"/>
                  </a:lnTo>
                  <a:lnTo>
                    <a:pt x="85" y="4537"/>
                  </a:lnTo>
                  <a:lnTo>
                    <a:pt x="169" y="4305"/>
                  </a:lnTo>
                  <a:lnTo>
                    <a:pt x="296" y="4072"/>
                  </a:lnTo>
                  <a:lnTo>
                    <a:pt x="443" y="3861"/>
                  </a:lnTo>
                  <a:lnTo>
                    <a:pt x="612" y="3693"/>
                  </a:lnTo>
                  <a:lnTo>
                    <a:pt x="802" y="3524"/>
                  </a:lnTo>
                  <a:lnTo>
                    <a:pt x="1034" y="3376"/>
                  </a:lnTo>
                  <a:lnTo>
                    <a:pt x="1266" y="3250"/>
                  </a:lnTo>
                  <a:lnTo>
                    <a:pt x="1519" y="3144"/>
                  </a:lnTo>
                  <a:lnTo>
                    <a:pt x="1794" y="3060"/>
                  </a:lnTo>
                  <a:lnTo>
                    <a:pt x="2089" y="2975"/>
                  </a:lnTo>
                  <a:lnTo>
                    <a:pt x="2385" y="2912"/>
                  </a:lnTo>
                  <a:lnTo>
                    <a:pt x="2680" y="2870"/>
                  </a:lnTo>
                  <a:lnTo>
                    <a:pt x="3292" y="2785"/>
                  </a:lnTo>
                  <a:lnTo>
                    <a:pt x="3904" y="2764"/>
                  </a:lnTo>
                  <a:lnTo>
                    <a:pt x="5043" y="2764"/>
                  </a:lnTo>
                  <a:lnTo>
                    <a:pt x="5550" y="2806"/>
                  </a:lnTo>
                  <a:lnTo>
                    <a:pt x="6288" y="2891"/>
                  </a:lnTo>
                  <a:lnTo>
                    <a:pt x="6584" y="2933"/>
                  </a:lnTo>
                  <a:lnTo>
                    <a:pt x="6563" y="3397"/>
                  </a:lnTo>
                  <a:lnTo>
                    <a:pt x="6584" y="3840"/>
                  </a:lnTo>
                  <a:lnTo>
                    <a:pt x="6605" y="4283"/>
                  </a:lnTo>
                  <a:lnTo>
                    <a:pt x="6647" y="4705"/>
                  </a:lnTo>
                  <a:lnTo>
                    <a:pt x="6752" y="5507"/>
                  </a:lnTo>
                  <a:lnTo>
                    <a:pt x="6879" y="6204"/>
                  </a:lnTo>
                  <a:lnTo>
                    <a:pt x="7027" y="6773"/>
                  </a:lnTo>
                  <a:lnTo>
                    <a:pt x="7153" y="7216"/>
                  </a:lnTo>
                  <a:lnTo>
                    <a:pt x="7259" y="7596"/>
                  </a:lnTo>
                  <a:lnTo>
                    <a:pt x="8398" y="7617"/>
                  </a:lnTo>
                  <a:lnTo>
                    <a:pt x="8630" y="7322"/>
                  </a:lnTo>
                  <a:lnTo>
                    <a:pt x="8841" y="6984"/>
                  </a:lnTo>
                  <a:lnTo>
                    <a:pt x="9010" y="6647"/>
                  </a:lnTo>
                  <a:lnTo>
                    <a:pt x="9158" y="6288"/>
                  </a:lnTo>
                  <a:lnTo>
                    <a:pt x="9263" y="5908"/>
                  </a:lnTo>
                  <a:lnTo>
                    <a:pt x="9348" y="5528"/>
                  </a:lnTo>
                  <a:lnTo>
                    <a:pt x="9411" y="5128"/>
                  </a:lnTo>
                  <a:lnTo>
                    <a:pt x="9432" y="4705"/>
                  </a:lnTo>
                  <a:lnTo>
                    <a:pt x="9390" y="4241"/>
                  </a:lnTo>
                  <a:lnTo>
                    <a:pt x="9327" y="3777"/>
                  </a:lnTo>
                  <a:lnTo>
                    <a:pt x="9200" y="3313"/>
                  </a:lnTo>
                  <a:lnTo>
                    <a:pt x="9052" y="2891"/>
                  </a:lnTo>
                  <a:lnTo>
                    <a:pt x="8862" y="2469"/>
                  </a:lnTo>
                  <a:lnTo>
                    <a:pt x="8609" y="2089"/>
                  </a:lnTo>
                  <a:lnTo>
                    <a:pt x="8356" y="1730"/>
                  </a:lnTo>
                  <a:lnTo>
                    <a:pt x="8040" y="1393"/>
                  </a:lnTo>
                  <a:lnTo>
                    <a:pt x="7702" y="1076"/>
                  </a:lnTo>
                  <a:lnTo>
                    <a:pt x="7343" y="802"/>
                  </a:lnTo>
                  <a:lnTo>
                    <a:pt x="6963" y="570"/>
                  </a:lnTo>
                  <a:lnTo>
                    <a:pt x="6541" y="380"/>
                  </a:lnTo>
                  <a:lnTo>
                    <a:pt x="6119" y="211"/>
                  </a:lnTo>
                  <a:lnTo>
                    <a:pt x="5655" y="106"/>
                  </a:lnTo>
                  <a:lnTo>
                    <a:pt x="5191" y="21"/>
                  </a:lnTo>
                  <a:lnTo>
                    <a:pt x="47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6"/>
            <p:cNvSpPr/>
            <p:nvPr/>
          </p:nvSpPr>
          <p:spPr>
            <a:xfrm>
              <a:off x="-2120900" y="2695750"/>
              <a:ext cx="64375" cy="88650"/>
            </a:xfrm>
            <a:custGeom>
              <a:avLst/>
              <a:gdLst/>
              <a:ahLst/>
              <a:cxnLst/>
              <a:rect l="l" t="t" r="r" b="b"/>
              <a:pathLst>
                <a:path w="2575" h="3546" extrusionOk="0">
                  <a:moveTo>
                    <a:pt x="1267" y="0"/>
                  </a:moveTo>
                  <a:lnTo>
                    <a:pt x="1056" y="42"/>
                  </a:lnTo>
                  <a:lnTo>
                    <a:pt x="887" y="127"/>
                  </a:lnTo>
                  <a:lnTo>
                    <a:pt x="718" y="232"/>
                  </a:lnTo>
                  <a:lnTo>
                    <a:pt x="570" y="380"/>
                  </a:lnTo>
                  <a:lnTo>
                    <a:pt x="444" y="528"/>
                  </a:lnTo>
                  <a:lnTo>
                    <a:pt x="338" y="697"/>
                  </a:lnTo>
                  <a:lnTo>
                    <a:pt x="254" y="865"/>
                  </a:lnTo>
                  <a:lnTo>
                    <a:pt x="106" y="1161"/>
                  </a:lnTo>
                  <a:lnTo>
                    <a:pt x="22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44" y="3440"/>
                  </a:lnTo>
                  <a:lnTo>
                    <a:pt x="634" y="3482"/>
                  </a:lnTo>
                  <a:lnTo>
                    <a:pt x="803" y="3524"/>
                  </a:lnTo>
                  <a:lnTo>
                    <a:pt x="971" y="3545"/>
                  </a:lnTo>
                  <a:lnTo>
                    <a:pt x="1119" y="3524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62" y="3397"/>
                  </a:lnTo>
                  <a:lnTo>
                    <a:pt x="1689" y="3313"/>
                  </a:lnTo>
                  <a:lnTo>
                    <a:pt x="1815" y="3229"/>
                  </a:lnTo>
                  <a:lnTo>
                    <a:pt x="1942" y="3123"/>
                  </a:lnTo>
                  <a:lnTo>
                    <a:pt x="2047" y="2997"/>
                  </a:lnTo>
                  <a:lnTo>
                    <a:pt x="2132" y="2870"/>
                  </a:lnTo>
                  <a:lnTo>
                    <a:pt x="2237" y="2743"/>
                  </a:lnTo>
                  <a:lnTo>
                    <a:pt x="2385" y="2448"/>
                  </a:lnTo>
                  <a:lnTo>
                    <a:pt x="2491" y="2131"/>
                  </a:lnTo>
                  <a:lnTo>
                    <a:pt x="2554" y="1794"/>
                  </a:lnTo>
                  <a:lnTo>
                    <a:pt x="2575" y="1456"/>
                  </a:lnTo>
                  <a:lnTo>
                    <a:pt x="2554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27" y="697"/>
                  </a:lnTo>
                  <a:lnTo>
                    <a:pt x="2364" y="570"/>
                  </a:lnTo>
                  <a:lnTo>
                    <a:pt x="2280" y="443"/>
                  </a:lnTo>
                  <a:lnTo>
                    <a:pt x="2195" y="338"/>
                  </a:lnTo>
                  <a:lnTo>
                    <a:pt x="2090" y="253"/>
                  </a:lnTo>
                  <a:lnTo>
                    <a:pt x="1963" y="169"/>
                  </a:lnTo>
                  <a:lnTo>
                    <a:pt x="1836" y="106"/>
                  </a:lnTo>
                  <a:lnTo>
                    <a:pt x="1710" y="64"/>
                  </a:lnTo>
                  <a:lnTo>
                    <a:pt x="1583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6"/>
            <p:cNvSpPr/>
            <p:nvPr/>
          </p:nvSpPr>
          <p:spPr>
            <a:xfrm>
              <a:off x="-2112450" y="2705775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5" y="21"/>
                  </a:lnTo>
                  <a:lnTo>
                    <a:pt x="950" y="42"/>
                  </a:lnTo>
                  <a:lnTo>
                    <a:pt x="823" y="106"/>
                  </a:lnTo>
                  <a:lnTo>
                    <a:pt x="697" y="190"/>
                  </a:lnTo>
                  <a:lnTo>
                    <a:pt x="591" y="296"/>
                  </a:lnTo>
                  <a:lnTo>
                    <a:pt x="486" y="422"/>
                  </a:lnTo>
                  <a:lnTo>
                    <a:pt x="401" y="549"/>
                  </a:lnTo>
                  <a:lnTo>
                    <a:pt x="338" y="675"/>
                  </a:lnTo>
                  <a:lnTo>
                    <a:pt x="211" y="992"/>
                  </a:lnTo>
                  <a:lnTo>
                    <a:pt x="127" y="1266"/>
                  </a:lnTo>
                  <a:lnTo>
                    <a:pt x="64" y="1540"/>
                  </a:lnTo>
                  <a:lnTo>
                    <a:pt x="0" y="1857"/>
                  </a:lnTo>
                  <a:lnTo>
                    <a:pt x="2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169" y="2026"/>
                  </a:lnTo>
                  <a:lnTo>
                    <a:pt x="232" y="2005"/>
                  </a:lnTo>
                  <a:lnTo>
                    <a:pt x="275" y="1984"/>
                  </a:lnTo>
                  <a:lnTo>
                    <a:pt x="296" y="1941"/>
                  </a:lnTo>
                  <a:lnTo>
                    <a:pt x="317" y="1878"/>
                  </a:lnTo>
                  <a:lnTo>
                    <a:pt x="380" y="1498"/>
                  </a:lnTo>
                  <a:lnTo>
                    <a:pt x="443" y="1266"/>
                  </a:lnTo>
                  <a:lnTo>
                    <a:pt x="528" y="1034"/>
                  </a:lnTo>
                  <a:lnTo>
                    <a:pt x="633" y="802"/>
                  </a:lnTo>
                  <a:lnTo>
                    <a:pt x="739" y="591"/>
                  </a:lnTo>
                  <a:lnTo>
                    <a:pt x="823" y="507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5" y="338"/>
                  </a:lnTo>
                  <a:lnTo>
                    <a:pt x="1182" y="317"/>
                  </a:lnTo>
                  <a:lnTo>
                    <a:pt x="1287" y="317"/>
                  </a:lnTo>
                  <a:lnTo>
                    <a:pt x="1372" y="359"/>
                  </a:lnTo>
                  <a:lnTo>
                    <a:pt x="1456" y="443"/>
                  </a:lnTo>
                  <a:lnTo>
                    <a:pt x="1520" y="528"/>
                  </a:lnTo>
                  <a:lnTo>
                    <a:pt x="1562" y="633"/>
                  </a:lnTo>
                  <a:lnTo>
                    <a:pt x="1604" y="739"/>
                  </a:lnTo>
                  <a:lnTo>
                    <a:pt x="1625" y="844"/>
                  </a:lnTo>
                  <a:lnTo>
                    <a:pt x="1625" y="1034"/>
                  </a:lnTo>
                  <a:lnTo>
                    <a:pt x="1625" y="1118"/>
                  </a:lnTo>
                  <a:lnTo>
                    <a:pt x="1604" y="1161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25" y="1351"/>
                  </a:lnTo>
                  <a:lnTo>
                    <a:pt x="1667" y="1393"/>
                  </a:lnTo>
                  <a:lnTo>
                    <a:pt x="1794" y="1393"/>
                  </a:lnTo>
                  <a:lnTo>
                    <a:pt x="1836" y="1372"/>
                  </a:lnTo>
                  <a:lnTo>
                    <a:pt x="1878" y="1329"/>
                  </a:lnTo>
                  <a:lnTo>
                    <a:pt x="1921" y="1224"/>
                  </a:lnTo>
                  <a:lnTo>
                    <a:pt x="1942" y="1097"/>
                  </a:lnTo>
                  <a:lnTo>
                    <a:pt x="1942" y="950"/>
                  </a:lnTo>
                  <a:lnTo>
                    <a:pt x="1942" y="802"/>
                  </a:lnTo>
                  <a:lnTo>
                    <a:pt x="1899" y="654"/>
                  </a:lnTo>
                  <a:lnTo>
                    <a:pt x="1857" y="507"/>
                  </a:lnTo>
                  <a:lnTo>
                    <a:pt x="1794" y="359"/>
                  </a:lnTo>
                  <a:lnTo>
                    <a:pt x="1688" y="253"/>
                  </a:lnTo>
                  <a:lnTo>
                    <a:pt x="1625" y="169"/>
                  </a:lnTo>
                  <a:lnTo>
                    <a:pt x="1541" y="106"/>
                  </a:lnTo>
                  <a:lnTo>
                    <a:pt x="1456" y="63"/>
                  </a:lnTo>
                  <a:lnTo>
                    <a:pt x="1372" y="21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6"/>
            <p:cNvSpPr/>
            <p:nvPr/>
          </p:nvSpPr>
          <p:spPr>
            <a:xfrm>
              <a:off x="-2100850" y="2714725"/>
              <a:ext cx="21650" cy="48025"/>
            </a:xfrm>
            <a:custGeom>
              <a:avLst/>
              <a:gdLst/>
              <a:ahLst/>
              <a:cxnLst/>
              <a:rect l="l" t="t" r="r" b="b"/>
              <a:pathLst>
                <a:path w="866" h="1921" extrusionOk="0">
                  <a:moveTo>
                    <a:pt x="127" y="1"/>
                  </a:moveTo>
                  <a:lnTo>
                    <a:pt x="64" y="22"/>
                  </a:lnTo>
                  <a:lnTo>
                    <a:pt x="22" y="64"/>
                  </a:lnTo>
                  <a:lnTo>
                    <a:pt x="1" y="127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64" y="296"/>
                  </a:lnTo>
                  <a:lnTo>
                    <a:pt x="148" y="338"/>
                  </a:lnTo>
                  <a:lnTo>
                    <a:pt x="296" y="486"/>
                  </a:lnTo>
                  <a:lnTo>
                    <a:pt x="380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49" y="993"/>
                  </a:lnTo>
                  <a:lnTo>
                    <a:pt x="549" y="1161"/>
                  </a:lnTo>
                  <a:lnTo>
                    <a:pt x="486" y="1330"/>
                  </a:lnTo>
                  <a:lnTo>
                    <a:pt x="380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190" y="1773"/>
                  </a:lnTo>
                  <a:lnTo>
                    <a:pt x="212" y="1837"/>
                  </a:lnTo>
                  <a:lnTo>
                    <a:pt x="233" y="1879"/>
                  </a:lnTo>
                  <a:lnTo>
                    <a:pt x="296" y="1921"/>
                  </a:lnTo>
                  <a:lnTo>
                    <a:pt x="401" y="1921"/>
                  </a:lnTo>
                  <a:lnTo>
                    <a:pt x="465" y="1879"/>
                  </a:lnTo>
                  <a:lnTo>
                    <a:pt x="570" y="1773"/>
                  </a:lnTo>
                  <a:lnTo>
                    <a:pt x="655" y="1668"/>
                  </a:lnTo>
                  <a:lnTo>
                    <a:pt x="739" y="1541"/>
                  </a:lnTo>
                  <a:lnTo>
                    <a:pt x="781" y="1436"/>
                  </a:lnTo>
                  <a:lnTo>
                    <a:pt x="823" y="1309"/>
                  </a:lnTo>
                  <a:lnTo>
                    <a:pt x="866" y="1204"/>
                  </a:lnTo>
                  <a:lnTo>
                    <a:pt x="866" y="1077"/>
                  </a:lnTo>
                  <a:lnTo>
                    <a:pt x="866" y="971"/>
                  </a:lnTo>
                  <a:lnTo>
                    <a:pt x="823" y="760"/>
                  </a:lnTo>
                  <a:lnTo>
                    <a:pt x="739" y="592"/>
                  </a:lnTo>
                  <a:lnTo>
                    <a:pt x="655" y="423"/>
                  </a:lnTo>
                  <a:lnTo>
                    <a:pt x="528" y="296"/>
                  </a:lnTo>
                  <a:lnTo>
                    <a:pt x="423" y="191"/>
                  </a:lnTo>
                  <a:lnTo>
                    <a:pt x="338" y="106"/>
                  </a:lnTo>
                  <a:lnTo>
                    <a:pt x="233" y="2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6"/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extrusionOk="0">
                  <a:moveTo>
                    <a:pt x="4389" y="0"/>
                  </a:move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6"/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fill="none" extrusionOk="0">
                  <a:moveTo>
                    <a:pt x="7681" y="1941"/>
                  </a:moveTo>
                  <a:lnTo>
                    <a:pt x="7660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lnTo>
                    <a:pt x="4474" y="0"/>
                  </a:lnTo>
                  <a:lnTo>
                    <a:pt x="4474" y="0"/>
                  </a:lnTo>
                  <a:lnTo>
                    <a:pt x="4389" y="0"/>
                  </a:ln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6"/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extrusionOk="0">
                  <a:moveTo>
                    <a:pt x="929" y="0"/>
                  </a:move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6"/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fill="none" extrusionOk="0">
                  <a:moveTo>
                    <a:pt x="9074" y="0"/>
                  </a:move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498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6"/>
            <p:cNvSpPr/>
            <p:nvPr/>
          </p:nvSpPr>
          <p:spPr>
            <a:xfrm>
              <a:off x="-2461675" y="3268100"/>
              <a:ext cx="61225" cy="25350"/>
            </a:xfrm>
            <a:custGeom>
              <a:avLst/>
              <a:gdLst/>
              <a:ahLst/>
              <a:cxnLst/>
              <a:rect l="l" t="t" r="r" b="b"/>
              <a:pathLst>
                <a:path w="2449" h="1014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626" y="0"/>
                  </a:moveTo>
                  <a:lnTo>
                    <a:pt x="1782" y="193"/>
                  </a:lnTo>
                  <a:lnTo>
                    <a:pt x="1647" y="21"/>
                  </a:lnTo>
                  <a:lnTo>
                    <a:pt x="1626" y="0"/>
                  </a:lnTo>
                  <a:close/>
                  <a:moveTo>
                    <a:pt x="1" y="0"/>
                  </a:moveTo>
                  <a:lnTo>
                    <a:pt x="402" y="507"/>
                  </a:lnTo>
                  <a:lnTo>
                    <a:pt x="148" y="169"/>
                  </a:lnTo>
                  <a:lnTo>
                    <a:pt x="1" y="0"/>
                  </a:lnTo>
                  <a:close/>
                  <a:moveTo>
                    <a:pt x="402" y="507"/>
                  </a:moveTo>
                  <a:lnTo>
                    <a:pt x="465" y="591"/>
                  </a:lnTo>
                  <a:lnTo>
                    <a:pt x="803" y="1013"/>
                  </a:lnTo>
                  <a:lnTo>
                    <a:pt x="402" y="507"/>
                  </a:lnTo>
                  <a:close/>
                  <a:moveTo>
                    <a:pt x="1782" y="193"/>
                  </a:moveTo>
                  <a:lnTo>
                    <a:pt x="1963" y="422"/>
                  </a:lnTo>
                  <a:lnTo>
                    <a:pt x="2448" y="1013"/>
                  </a:lnTo>
                  <a:lnTo>
                    <a:pt x="1782" y="193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6"/>
            <p:cNvSpPr/>
            <p:nvPr/>
          </p:nvSpPr>
          <p:spPr>
            <a:xfrm>
              <a:off x="-2461675" y="3268100"/>
              <a:ext cx="76525" cy="25350"/>
            </a:xfrm>
            <a:custGeom>
              <a:avLst/>
              <a:gdLst/>
              <a:ahLst/>
              <a:cxnLst/>
              <a:rect l="l" t="t" r="r" b="b"/>
              <a:pathLst>
                <a:path w="3061" h="1014" fill="none" extrusionOk="0">
                  <a:moveTo>
                    <a:pt x="1626" y="0"/>
                  </a:moveTo>
                  <a:lnTo>
                    <a:pt x="803" y="1013"/>
                  </a:lnTo>
                  <a:lnTo>
                    <a:pt x="1" y="0"/>
                  </a:lnTo>
                  <a:lnTo>
                    <a:pt x="148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626" y="0"/>
                  </a:lnTo>
                  <a:lnTo>
                    <a:pt x="1647" y="21"/>
                  </a:lnTo>
                  <a:lnTo>
                    <a:pt x="1963" y="422"/>
                  </a:lnTo>
                  <a:lnTo>
                    <a:pt x="2448" y="1013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13"/>
                  </a:lnTo>
                  <a:lnTo>
                    <a:pt x="16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6"/>
            <p:cNvSpPr/>
            <p:nvPr/>
          </p:nvSpPr>
          <p:spPr>
            <a:xfrm>
              <a:off x="-2482775" y="326810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  <a:close/>
                  <a:moveTo>
                    <a:pt x="2470" y="0"/>
                  </a:moveTo>
                  <a:lnTo>
                    <a:pt x="1647" y="1013"/>
                  </a:lnTo>
                  <a:lnTo>
                    <a:pt x="1309" y="591"/>
                  </a:lnTo>
                  <a:lnTo>
                    <a:pt x="1035" y="8842"/>
                  </a:lnTo>
                  <a:lnTo>
                    <a:pt x="1921" y="8842"/>
                  </a:lnTo>
                  <a:lnTo>
                    <a:pt x="2491" y="21"/>
                  </a:lnTo>
                  <a:lnTo>
                    <a:pt x="2470" y="0"/>
                  </a:lnTo>
                  <a:close/>
                  <a:moveTo>
                    <a:pt x="3989" y="127"/>
                  </a:moveTo>
                  <a:lnTo>
                    <a:pt x="3904" y="254"/>
                  </a:lnTo>
                  <a:lnTo>
                    <a:pt x="3292" y="1013"/>
                  </a:lnTo>
                  <a:lnTo>
                    <a:pt x="2807" y="422"/>
                  </a:lnTo>
                  <a:lnTo>
                    <a:pt x="2259" y="8842"/>
                  </a:lnTo>
                  <a:lnTo>
                    <a:pt x="3124" y="8842"/>
                  </a:lnTo>
                  <a:lnTo>
                    <a:pt x="3989" y="127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6"/>
            <p:cNvSpPr/>
            <p:nvPr/>
          </p:nvSpPr>
          <p:spPr>
            <a:xfrm>
              <a:off x="-2426325" y="3271250"/>
              <a:ext cx="43275" cy="217900"/>
            </a:xfrm>
            <a:custGeom>
              <a:avLst/>
              <a:gdLst/>
              <a:ahLst/>
              <a:cxnLst/>
              <a:rect l="l" t="t" r="r" b="b"/>
              <a:pathLst>
                <a:path w="1731" h="8716" fill="none" extrusionOk="0">
                  <a:moveTo>
                    <a:pt x="1731" y="1"/>
                  </a:moveTo>
                  <a:lnTo>
                    <a:pt x="1646" y="128"/>
                  </a:lnTo>
                  <a:lnTo>
                    <a:pt x="1034" y="887"/>
                  </a:lnTo>
                  <a:lnTo>
                    <a:pt x="549" y="296"/>
                  </a:lnTo>
                  <a:lnTo>
                    <a:pt x="1" y="8716"/>
                  </a:lnTo>
                  <a:lnTo>
                    <a:pt x="866" y="8716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6"/>
            <p:cNvSpPr/>
            <p:nvPr/>
          </p:nvSpPr>
          <p:spPr>
            <a:xfrm>
              <a:off x="-2482775" y="3268100"/>
              <a:ext cx="24825" cy="221050"/>
            </a:xfrm>
            <a:custGeom>
              <a:avLst/>
              <a:gdLst/>
              <a:ahLst/>
              <a:cxnLst/>
              <a:rect l="l" t="t" r="r" b="b"/>
              <a:pathLst>
                <a:path w="993" h="8842" fill="none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6"/>
            <p:cNvSpPr/>
            <p:nvPr/>
          </p:nvSpPr>
          <p:spPr>
            <a:xfrm>
              <a:off x="-2456925" y="326810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6" y="0"/>
                  </a:moveTo>
                  <a:lnTo>
                    <a:pt x="613" y="1013"/>
                  </a:lnTo>
                  <a:lnTo>
                    <a:pt x="275" y="591"/>
                  </a:lnTo>
                  <a:lnTo>
                    <a:pt x="1" y="8842"/>
                  </a:lnTo>
                  <a:lnTo>
                    <a:pt x="887" y="8842"/>
                  </a:lnTo>
                  <a:lnTo>
                    <a:pt x="1457" y="21"/>
                  </a:lnTo>
                  <a:lnTo>
                    <a:pt x="14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6"/>
            <p:cNvSpPr/>
            <p:nvPr/>
          </p:nvSpPr>
          <p:spPr>
            <a:xfrm>
              <a:off x="-2465350" y="3272325"/>
              <a:ext cx="15300" cy="216825"/>
            </a:xfrm>
            <a:custGeom>
              <a:avLst/>
              <a:gdLst/>
              <a:ahLst/>
              <a:cxnLst/>
              <a:rect l="l" t="t" r="r" b="b"/>
              <a:pathLst>
                <a:path w="612" h="8673" extrusionOk="0">
                  <a:moveTo>
                    <a:pt x="295" y="0"/>
                  </a:moveTo>
                  <a:lnTo>
                    <a:pt x="0" y="8673"/>
                  </a:lnTo>
                  <a:lnTo>
                    <a:pt x="338" y="8673"/>
                  </a:lnTo>
                  <a:lnTo>
                    <a:pt x="612" y="42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6"/>
            <p:cNvSpPr/>
            <p:nvPr/>
          </p:nvSpPr>
          <p:spPr>
            <a:xfrm>
              <a:off x="-2434775" y="3268625"/>
              <a:ext cx="22200" cy="220525"/>
            </a:xfrm>
            <a:custGeom>
              <a:avLst/>
              <a:gdLst/>
              <a:ahLst/>
              <a:cxnLst/>
              <a:rect l="l" t="t" r="r" b="b"/>
              <a:pathLst>
                <a:path w="888" h="8821" extrusionOk="0">
                  <a:moveTo>
                    <a:pt x="571" y="0"/>
                  </a:moveTo>
                  <a:lnTo>
                    <a:pt x="1" y="8821"/>
                  </a:lnTo>
                  <a:lnTo>
                    <a:pt x="339" y="8821"/>
                  </a:lnTo>
                  <a:lnTo>
                    <a:pt x="887" y="401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6"/>
            <p:cNvSpPr/>
            <p:nvPr/>
          </p:nvSpPr>
          <p:spPr>
            <a:xfrm>
              <a:off x="-2404700" y="3268100"/>
              <a:ext cx="29575" cy="221050"/>
            </a:xfrm>
            <a:custGeom>
              <a:avLst/>
              <a:gdLst/>
              <a:ahLst/>
              <a:cxnLst/>
              <a:rect l="l" t="t" r="r" b="b"/>
              <a:pathLst>
                <a:path w="1183" h="8842" extrusionOk="0">
                  <a:moveTo>
                    <a:pt x="971" y="0"/>
                  </a:moveTo>
                  <a:lnTo>
                    <a:pt x="866" y="127"/>
                  </a:lnTo>
                  <a:lnTo>
                    <a:pt x="1" y="8842"/>
                  </a:lnTo>
                  <a:lnTo>
                    <a:pt x="338" y="8842"/>
                  </a:lnTo>
                  <a:lnTo>
                    <a:pt x="1140" y="486"/>
                  </a:lnTo>
                  <a:lnTo>
                    <a:pt x="1182" y="232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6"/>
            <p:cNvSpPr/>
            <p:nvPr/>
          </p:nvSpPr>
          <p:spPr>
            <a:xfrm>
              <a:off x="-2591975" y="3345125"/>
              <a:ext cx="107125" cy="73350"/>
            </a:xfrm>
            <a:custGeom>
              <a:avLst/>
              <a:gdLst/>
              <a:ahLst/>
              <a:cxnLst/>
              <a:rect l="l" t="t" r="r" b="b"/>
              <a:pathLst>
                <a:path w="4285" h="2934" extrusionOk="0">
                  <a:moveTo>
                    <a:pt x="1921" y="0"/>
                  </a:moveTo>
                  <a:lnTo>
                    <a:pt x="1710" y="21"/>
                  </a:lnTo>
                  <a:lnTo>
                    <a:pt x="1499" y="63"/>
                  </a:lnTo>
                  <a:lnTo>
                    <a:pt x="1309" y="106"/>
                  </a:lnTo>
                  <a:lnTo>
                    <a:pt x="1119" y="169"/>
                  </a:lnTo>
                  <a:lnTo>
                    <a:pt x="929" y="253"/>
                  </a:lnTo>
                  <a:lnTo>
                    <a:pt x="782" y="338"/>
                  </a:lnTo>
                  <a:lnTo>
                    <a:pt x="613" y="422"/>
                  </a:lnTo>
                  <a:lnTo>
                    <a:pt x="486" y="528"/>
                  </a:lnTo>
                  <a:lnTo>
                    <a:pt x="360" y="654"/>
                  </a:lnTo>
                  <a:lnTo>
                    <a:pt x="254" y="760"/>
                  </a:lnTo>
                  <a:lnTo>
                    <a:pt x="170" y="886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08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70" y="2047"/>
                  </a:lnTo>
                  <a:lnTo>
                    <a:pt x="254" y="2173"/>
                  </a:lnTo>
                  <a:lnTo>
                    <a:pt x="360" y="2279"/>
                  </a:lnTo>
                  <a:lnTo>
                    <a:pt x="486" y="2406"/>
                  </a:lnTo>
                  <a:lnTo>
                    <a:pt x="613" y="2511"/>
                  </a:lnTo>
                  <a:lnTo>
                    <a:pt x="782" y="2595"/>
                  </a:lnTo>
                  <a:lnTo>
                    <a:pt x="929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5" y="2680"/>
                  </a:lnTo>
                  <a:lnTo>
                    <a:pt x="3504" y="2595"/>
                  </a:lnTo>
                  <a:lnTo>
                    <a:pt x="3651" y="2511"/>
                  </a:lnTo>
                  <a:lnTo>
                    <a:pt x="3799" y="2406"/>
                  </a:lnTo>
                  <a:lnTo>
                    <a:pt x="3926" y="2279"/>
                  </a:lnTo>
                  <a:lnTo>
                    <a:pt x="4031" y="2173"/>
                  </a:lnTo>
                  <a:lnTo>
                    <a:pt x="4116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08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6" y="886"/>
                  </a:lnTo>
                  <a:lnTo>
                    <a:pt x="4031" y="760"/>
                  </a:lnTo>
                  <a:lnTo>
                    <a:pt x="3926" y="654"/>
                  </a:lnTo>
                  <a:lnTo>
                    <a:pt x="3799" y="528"/>
                  </a:lnTo>
                  <a:lnTo>
                    <a:pt x="3651" y="422"/>
                  </a:lnTo>
                  <a:lnTo>
                    <a:pt x="3504" y="338"/>
                  </a:lnTo>
                  <a:lnTo>
                    <a:pt x="3335" y="253"/>
                  </a:lnTo>
                  <a:lnTo>
                    <a:pt x="3166" y="169"/>
                  </a:lnTo>
                  <a:lnTo>
                    <a:pt x="2976" y="106"/>
                  </a:lnTo>
                  <a:lnTo>
                    <a:pt x="2786" y="63"/>
                  </a:lnTo>
                  <a:lnTo>
                    <a:pt x="2575" y="21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6"/>
            <p:cNvSpPr/>
            <p:nvPr/>
          </p:nvSpPr>
          <p:spPr>
            <a:xfrm>
              <a:off x="-2005275" y="3024900"/>
              <a:ext cx="2775" cy="129775"/>
            </a:xfrm>
            <a:custGeom>
              <a:avLst/>
              <a:gdLst/>
              <a:ahLst/>
              <a:cxnLst/>
              <a:rect l="l" t="t" r="r" b="b"/>
              <a:pathLst>
                <a:path w="111" h="5191" extrusionOk="0">
                  <a:moveTo>
                    <a:pt x="0" y="5191"/>
                  </a:moveTo>
                  <a:cubicBezTo>
                    <a:pt x="158" y="3468"/>
                    <a:pt x="96" y="1731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54" name="Google Shape;2754;p36"/>
            <p:cNvSpPr/>
            <p:nvPr/>
          </p:nvSpPr>
          <p:spPr>
            <a:xfrm>
              <a:off x="-2345057" y="3060625"/>
              <a:ext cx="33800" cy="160725"/>
            </a:xfrm>
            <a:custGeom>
              <a:avLst/>
              <a:gdLst/>
              <a:ahLst/>
              <a:cxnLst/>
              <a:rect l="l" t="t" r="r" b="b"/>
              <a:pathLst>
                <a:path w="1352" h="6429" extrusionOk="0">
                  <a:moveTo>
                    <a:pt x="66" y="6429"/>
                  </a:moveTo>
                  <a:cubicBezTo>
                    <a:pt x="-162" y="4255"/>
                    <a:pt x="375" y="1955"/>
                    <a:pt x="135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55" name="Google Shape;2755;p36"/>
            <p:cNvSpPr/>
            <p:nvPr/>
          </p:nvSpPr>
          <p:spPr>
            <a:xfrm>
              <a:off x="-2243125" y="2785725"/>
              <a:ext cx="54775" cy="7875"/>
            </a:xfrm>
            <a:custGeom>
              <a:avLst/>
              <a:gdLst/>
              <a:ahLst/>
              <a:cxnLst/>
              <a:rect l="l" t="t" r="r" b="b"/>
              <a:pathLst>
                <a:path w="2191" h="315" extrusionOk="0">
                  <a:moveTo>
                    <a:pt x="0" y="143"/>
                  </a:moveTo>
                  <a:cubicBezTo>
                    <a:pt x="686" y="399"/>
                    <a:pt x="1555" y="363"/>
                    <a:pt x="219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756" name="Google Shape;2756;p36"/>
          <p:cNvGrpSpPr/>
          <p:nvPr/>
        </p:nvGrpSpPr>
        <p:grpSpPr>
          <a:xfrm flipH="1">
            <a:off x="5806090" y="3768756"/>
            <a:ext cx="846535" cy="846535"/>
            <a:chOff x="908725" y="3268275"/>
            <a:chExt cx="846450" cy="846450"/>
          </a:xfrm>
        </p:grpSpPr>
        <p:sp>
          <p:nvSpPr>
            <p:cNvPr id="2757" name="Google Shape;2757;p36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6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36"/>
          <p:cNvGrpSpPr/>
          <p:nvPr/>
        </p:nvGrpSpPr>
        <p:grpSpPr>
          <a:xfrm flipH="1">
            <a:off x="6062317" y="2961700"/>
            <a:ext cx="1580908" cy="1653590"/>
            <a:chOff x="-2229841" y="47750"/>
            <a:chExt cx="1580908" cy="1653590"/>
          </a:xfrm>
        </p:grpSpPr>
        <p:sp>
          <p:nvSpPr>
            <p:cNvPr id="2760" name="Google Shape;2760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5" name="Google Shape;2775;p36"/>
          <p:cNvGrpSpPr/>
          <p:nvPr/>
        </p:nvGrpSpPr>
        <p:grpSpPr>
          <a:xfrm flipH="1">
            <a:off x="7052917" y="2961700"/>
            <a:ext cx="1580908" cy="1653590"/>
            <a:chOff x="-2229841" y="47750"/>
            <a:chExt cx="1580908" cy="1653590"/>
          </a:xfrm>
        </p:grpSpPr>
        <p:sp>
          <p:nvSpPr>
            <p:cNvPr id="2776" name="Google Shape;2776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1" name="Google Shape;2791;p36"/>
          <p:cNvGrpSpPr/>
          <p:nvPr/>
        </p:nvGrpSpPr>
        <p:grpSpPr>
          <a:xfrm>
            <a:off x="6788850" y="3044725"/>
            <a:ext cx="1397400" cy="1648000"/>
            <a:chOff x="-2583750" y="2626225"/>
            <a:chExt cx="1397400" cy="1648000"/>
          </a:xfrm>
        </p:grpSpPr>
        <p:sp>
          <p:nvSpPr>
            <p:cNvPr id="2792" name="Google Shape;2792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6"/>
            <p:cNvSpPr/>
            <p:nvPr/>
          </p:nvSpPr>
          <p:spPr>
            <a:xfrm>
              <a:off x="-1415850" y="2661050"/>
              <a:ext cx="71775" cy="259550"/>
            </a:xfrm>
            <a:custGeom>
              <a:avLst/>
              <a:gdLst/>
              <a:ahLst/>
              <a:cxnLst/>
              <a:rect l="l" t="t" r="r" b="b"/>
              <a:pathLst>
                <a:path w="2871" h="10382" extrusionOk="0">
                  <a:moveTo>
                    <a:pt x="444" y="0"/>
                  </a:moveTo>
                  <a:lnTo>
                    <a:pt x="148" y="22"/>
                  </a:lnTo>
                  <a:lnTo>
                    <a:pt x="781" y="1836"/>
                  </a:lnTo>
                  <a:lnTo>
                    <a:pt x="254" y="5233"/>
                  </a:lnTo>
                  <a:lnTo>
                    <a:pt x="1" y="10382"/>
                  </a:lnTo>
                  <a:lnTo>
                    <a:pt x="381" y="9770"/>
                  </a:lnTo>
                  <a:lnTo>
                    <a:pt x="781" y="9095"/>
                  </a:lnTo>
                  <a:lnTo>
                    <a:pt x="1246" y="8209"/>
                  </a:lnTo>
                  <a:lnTo>
                    <a:pt x="1499" y="7723"/>
                  </a:lnTo>
                  <a:lnTo>
                    <a:pt x="1731" y="7196"/>
                  </a:lnTo>
                  <a:lnTo>
                    <a:pt x="1963" y="6647"/>
                  </a:lnTo>
                  <a:lnTo>
                    <a:pt x="2195" y="6077"/>
                  </a:lnTo>
                  <a:lnTo>
                    <a:pt x="2385" y="5508"/>
                  </a:lnTo>
                  <a:lnTo>
                    <a:pt x="2554" y="4938"/>
                  </a:lnTo>
                  <a:lnTo>
                    <a:pt x="2702" y="4347"/>
                  </a:lnTo>
                  <a:lnTo>
                    <a:pt x="2807" y="3777"/>
                  </a:lnTo>
                  <a:lnTo>
                    <a:pt x="2849" y="3229"/>
                  </a:lnTo>
                  <a:lnTo>
                    <a:pt x="2870" y="2743"/>
                  </a:lnTo>
                  <a:lnTo>
                    <a:pt x="2849" y="2300"/>
                  </a:lnTo>
                  <a:lnTo>
                    <a:pt x="2786" y="1899"/>
                  </a:lnTo>
                  <a:lnTo>
                    <a:pt x="2702" y="1541"/>
                  </a:lnTo>
                  <a:lnTo>
                    <a:pt x="2575" y="1224"/>
                  </a:lnTo>
                  <a:lnTo>
                    <a:pt x="2406" y="950"/>
                  </a:lnTo>
                  <a:lnTo>
                    <a:pt x="2237" y="718"/>
                  </a:lnTo>
                  <a:lnTo>
                    <a:pt x="2026" y="528"/>
                  </a:lnTo>
                  <a:lnTo>
                    <a:pt x="1794" y="359"/>
                  </a:lnTo>
                  <a:lnTo>
                    <a:pt x="1562" y="233"/>
                  </a:lnTo>
                  <a:lnTo>
                    <a:pt x="1288" y="148"/>
                  </a:lnTo>
                  <a:lnTo>
                    <a:pt x="1014" y="64"/>
                  </a:lnTo>
                  <a:lnTo>
                    <a:pt x="739" y="2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6"/>
            <p:cNvSpPr/>
            <p:nvPr/>
          </p:nvSpPr>
          <p:spPr>
            <a:xfrm>
              <a:off x="-1511325" y="2872050"/>
              <a:ext cx="101825" cy="168300"/>
            </a:xfrm>
            <a:custGeom>
              <a:avLst/>
              <a:gdLst/>
              <a:ahLst/>
              <a:cxnLst/>
              <a:rect l="l" t="t" r="r" b="b"/>
              <a:pathLst>
                <a:path w="4073" h="6732" extrusionOk="0">
                  <a:moveTo>
                    <a:pt x="1" y="1"/>
                  </a:moveTo>
                  <a:lnTo>
                    <a:pt x="1" y="6732"/>
                  </a:lnTo>
                  <a:lnTo>
                    <a:pt x="4073" y="6732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6"/>
            <p:cNvSpPr/>
            <p:nvPr/>
          </p:nvSpPr>
          <p:spPr>
            <a:xfrm>
              <a:off x="-1511325" y="2872050"/>
              <a:ext cx="101825" cy="99725"/>
            </a:xfrm>
            <a:custGeom>
              <a:avLst/>
              <a:gdLst/>
              <a:ahLst/>
              <a:cxnLst/>
              <a:rect l="l" t="t" r="r" b="b"/>
              <a:pathLst>
                <a:path w="4073" h="3989" extrusionOk="0">
                  <a:moveTo>
                    <a:pt x="1" y="1"/>
                  </a:moveTo>
                  <a:lnTo>
                    <a:pt x="1" y="3989"/>
                  </a:lnTo>
                  <a:lnTo>
                    <a:pt x="444" y="3862"/>
                  </a:lnTo>
                  <a:lnTo>
                    <a:pt x="866" y="3693"/>
                  </a:lnTo>
                  <a:lnTo>
                    <a:pt x="1267" y="3524"/>
                  </a:lnTo>
                  <a:lnTo>
                    <a:pt x="1625" y="3313"/>
                  </a:lnTo>
                  <a:lnTo>
                    <a:pt x="1963" y="3124"/>
                  </a:lnTo>
                  <a:lnTo>
                    <a:pt x="2279" y="2891"/>
                  </a:lnTo>
                  <a:lnTo>
                    <a:pt x="2554" y="2680"/>
                  </a:lnTo>
                  <a:lnTo>
                    <a:pt x="2807" y="2448"/>
                  </a:lnTo>
                  <a:lnTo>
                    <a:pt x="3039" y="2195"/>
                  </a:lnTo>
                  <a:lnTo>
                    <a:pt x="3250" y="1963"/>
                  </a:lnTo>
                  <a:lnTo>
                    <a:pt x="3440" y="1731"/>
                  </a:lnTo>
                  <a:lnTo>
                    <a:pt x="3609" y="1499"/>
                  </a:lnTo>
                  <a:lnTo>
                    <a:pt x="3862" y="1056"/>
                  </a:lnTo>
                  <a:lnTo>
                    <a:pt x="4073" y="655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rgbClr val="000000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fill="none" extrusionOk="0">
                  <a:moveTo>
                    <a:pt x="28043" y="0"/>
                  </a:moveTo>
                  <a:lnTo>
                    <a:pt x="28043" y="6626"/>
                  </a:lnTo>
                  <a:lnTo>
                    <a:pt x="6647" y="6626"/>
                  </a:lnTo>
                  <a:lnTo>
                    <a:pt x="6626" y="7153"/>
                  </a:lnTo>
                  <a:lnTo>
                    <a:pt x="6331" y="22873"/>
                  </a:lnTo>
                  <a:lnTo>
                    <a:pt x="1" y="22873"/>
                  </a:lnTo>
                  <a:lnTo>
                    <a:pt x="1" y="22873"/>
                  </a:lnTo>
                  <a:lnTo>
                    <a:pt x="1" y="5296"/>
                  </a:lnTo>
                  <a:lnTo>
                    <a:pt x="1" y="5296"/>
                  </a:lnTo>
                  <a:lnTo>
                    <a:pt x="1" y="5212"/>
                  </a:lnTo>
                  <a:lnTo>
                    <a:pt x="1" y="5212"/>
                  </a:lnTo>
                  <a:lnTo>
                    <a:pt x="22" y="4959"/>
                  </a:lnTo>
                  <a:lnTo>
                    <a:pt x="43" y="4684"/>
                  </a:lnTo>
                  <a:lnTo>
                    <a:pt x="64" y="4431"/>
                  </a:lnTo>
                  <a:lnTo>
                    <a:pt x="127" y="4178"/>
                  </a:lnTo>
                  <a:lnTo>
                    <a:pt x="190" y="3925"/>
                  </a:lnTo>
                  <a:lnTo>
                    <a:pt x="254" y="3693"/>
                  </a:lnTo>
                  <a:lnTo>
                    <a:pt x="444" y="3207"/>
                  </a:lnTo>
                  <a:lnTo>
                    <a:pt x="655" y="2743"/>
                  </a:lnTo>
                  <a:lnTo>
                    <a:pt x="929" y="2321"/>
                  </a:lnTo>
                  <a:lnTo>
                    <a:pt x="1224" y="1920"/>
                  </a:lnTo>
                  <a:lnTo>
                    <a:pt x="1562" y="1540"/>
                  </a:lnTo>
                  <a:lnTo>
                    <a:pt x="1942" y="1203"/>
                  </a:lnTo>
                  <a:lnTo>
                    <a:pt x="2343" y="907"/>
                  </a:lnTo>
                  <a:lnTo>
                    <a:pt x="2786" y="633"/>
                  </a:lnTo>
                  <a:lnTo>
                    <a:pt x="3229" y="422"/>
                  </a:lnTo>
                  <a:lnTo>
                    <a:pt x="3482" y="317"/>
                  </a:lnTo>
                  <a:lnTo>
                    <a:pt x="3714" y="232"/>
                  </a:lnTo>
                  <a:lnTo>
                    <a:pt x="3967" y="169"/>
                  </a:lnTo>
                  <a:lnTo>
                    <a:pt x="4221" y="106"/>
                  </a:lnTo>
                  <a:lnTo>
                    <a:pt x="4495" y="63"/>
                  </a:lnTo>
                  <a:lnTo>
                    <a:pt x="4748" y="21"/>
                  </a:lnTo>
                  <a:lnTo>
                    <a:pt x="5023" y="21"/>
                  </a:lnTo>
                  <a:lnTo>
                    <a:pt x="5297" y="0"/>
                  </a:lnTo>
                  <a:lnTo>
                    <a:pt x="280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6"/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extrusionOk="0">
                  <a:moveTo>
                    <a:pt x="14623" y="1"/>
                  </a:moveTo>
                  <a:lnTo>
                    <a:pt x="13040" y="1140"/>
                  </a:lnTo>
                  <a:lnTo>
                    <a:pt x="6816" y="1140"/>
                  </a:lnTo>
                  <a:lnTo>
                    <a:pt x="6478" y="1161"/>
                  </a:lnTo>
                  <a:lnTo>
                    <a:pt x="6140" y="1183"/>
                  </a:lnTo>
                  <a:lnTo>
                    <a:pt x="5803" y="1225"/>
                  </a:lnTo>
                  <a:lnTo>
                    <a:pt x="5486" y="1288"/>
                  </a:lnTo>
                  <a:lnTo>
                    <a:pt x="5170" y="1351"/>
                  </a:lnTo>
                  <a:lnTo>
                    <a:pt x="4853" y="1436"/>
                  </a:lnTo>
                  <a:lnTo>
                    <a:pt x="4558" y="1541"/>
                  </a:lnTo>
                  <a:lnTo>
                    <a:pt x="4262" y="1668"/>
                  </a:lnTo>
                  <a:lnTo>
                    <a:pt x="3967" y="1794"/>
                  </a:lnTo>
                  <a:lnTo>
                    <a:pt x="3672" y="1942"/>
                  </a:lnTo>
                  <a:lnTo>
                    <a:pt x="3418" y="2111"/>
                  </a:lnTo>
                  <a:lnTo>
                    <a:pt x="3144" y="2280"/>
                  </a:lnTo>
                  <a:lnTo>
                    <a:pt x="2891" y="2470"/>
                  </a:lnTo>
                  <a:lnTo>
                    <a:pt x="2638" y="2660"/>
                  </a:lnTo>
                  <a:lnTo>
                    <a:pt x="2406" y="2871"/>
                  </a:lnTo>
                  <a:lnTo>
                    <a:pt x="2195" y="3103"/>
                  </a:lnTo>
                  <a:lnTo>
                    <a:pt x="1962" y="3335"/>
                  </a:lnTo>
                  <a:lnTo>
                    <a:pt x="1773" y="3567"/>
                  </a:lnTo>
                  <a:lnTo>
                    <a:pt x="1583" y="3820"/>
                  </a:lnTo>
                  <a:lnTo>
                    <a:pt x="1393" y="4073"/>
                  </a:lnTo>
                  <a:lnTo>
                    <a:pt x="1245" y="4348"/>
                  </a:lnTo>
                  <a:lnTo>
                    <a:pt x="1076" y="4622"/>
                  </a:lnTo>
                  <a:lnTo>
                    <a:pt x="950" y="4896"/>
                  </a:lnTo>
                  <a:lnTo>
                    <a:pt x="823" y="5192"/>
                  </a:lnTo>
                  <a:lnTo>
                    <a:pt x="718" y="5487"/>
                  </a:lnTo>
                  <a:lnTo>
                    <a:pt x="612" y="5804"/>
                  </a:lnTo>
                  <a:lnTo>
                    <a:pt x="528" y="6099"/>
                  </a:lnTo>
                  <a:lnTo>
                    <a:pt x="464" y="6415"/>
                  </a:lnTo>
                  <a:lnTo>
                    <a:pt x="422" y="6732"/>
                  </a:lnTo>
                  <a:lnTo>
                    <a:pt x="380" y="7070"/>
                  </a:lnTo>
                  <a:lnTo>
                    <a:pt x="359" y="7386"/>
                  </a:lnTo>
                  <a:lnTo>
                    <a:pt x="359" y="7724"/>
                  </a:lnTo>
                  <a:lnTo>
                    <a:pt x="253" y="12788"/>
                  </a:lnTo>
                  <a:lnTo>
                    <a:pt x="148" y="18084"/>
                  </a:lnTo>
                  <a:lnTo>
                    <a:pt x="0" y="23971"/>
                  </a:lnTo>
                  <a:lnTo>
                    <a:pt x="6731" y="23971"/>
                  </a:lnTo>
                  <a:lnTo>
                    <a:pt x="8229" y="7724"/>
                  </a:lnTo>
                  <a:lnTo>
                    <a:pt x="23569" y="7724"/>
                  </a:lnTo>
                  <a:lnTo>
                    <a:pt x="24646" y="7703"/>
                  </a:lnTo>
                  <a:lnTo>
                    <a:pt x="25131" y="7660"/>
                  </a:lnTo>
                  <a:lnTo>
                    <a:pt x="25553" y="7639"/>
                  </a:lnTo>
                  <a:lnTo>
                    <a:pt x="25954" y="7576"/>
                  </a:lnTo>
                  <a:lnTo>
                    <a:pt x="26291" y="7513"/>
                  </a:lnTo>
                  <a:lnTo>
                    <a:pt x="26608" y="7428"/>
                  </a:lnTo>
                  <a:lnTo>
                    <a:pt x="26882" y="7344"/>
                  </a:lnTo>
                  <a:lnTo>
                    <a:pt x="27114" y="7217"/>
                  </a:lnTo>
                  <a:lnTo>
                    <a:pt x="27325" y="7091"/>
                  </a:lnTo>
                  <a:lnTo>
                    <a:pt x="27473" y="6943"/>
                  </a:lnTo>
                  <a:lnTo>
                    <a:pt x="27600" y="6753"/>
                  </a:lnTo>
                  <a:lnTo>
                    <a:pt x="27684" y="6542"/>
                  </a:lnTo>
                  <a:lnTo>
                    <a:pt x="27747" y="6310"/>
                  </a:lnTo>
                  <a:lnTo>
                    <a:pt x="27747" y="6183"/>
                  </a:lnTo>
                  <a:lnTo>
                    <a:pt x="27726" y="6036"/>
                  </a:lnTo>
                  <a:lnTo>
                    <a:pt x="27663" y="5888"/>
                  </a:lnTo>
                  <a:lnTo>
                    <a:pt x="27579" y="5719"/>
                  </a:lnTo>
                  <a:lnTo>
                    <a:pt x="27473" y="5550"/>
                  </a:lnTo>
                  <a:lnTo>
                    <a:pt x="27346" y="5360"/>
                  </a:lnTo>
                  <a:lnTo>
                    <a:pt x="27030" y="4960"/>
                  </a:lnTo>
                  <a:lnTo>
                    <a:pt x="26629" y="4537"/>
                  </a:lnTo>
                  <a:lnTo>
                    <a:pt x="26207" y="4094"/>
                  </a:lnTo>
                  <a:lnTo>
                    <a:pt x="25722" y="3672"/>
                  </a:lnTo>
                  <a:lnTo>
                    <a:pt x="25236" y="3229"/>
                  </a:lnTo>
                  <a:lnTo>
                    <a:pt x="24266" y="2427"/>
                  </a:lnTo>
                  <a:lnTo>
                    <a:pt x="23401" y="1773"/>
                  </a:lnTo>
                  <a:lnTo>
                    <a:pt x="22578" y="1140"/>
                  </a:lnTo>
                  <a:lnTo>
                    <a:pt x="146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6"/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fill="none" extrusionOk="0">
                  <a:moveTo>
                    <a:pt x="27747" y="6310"/>
                  </a:moveTo>
                  <a:lnTo>
                    <a:pt x="27747" y="6310"/>
                  </a:lnTo>
                  <a:lnTo>
                    <a:pt x="27684" y="6542"/>
                  </a:lnTo>
                  <a:lnTo>
                    <a:pt x="27600" y="6753"/>
                  </a:lnTo>
                  <a:lnTo>
                    <a:pt x="27473" y="6943"/>
                  </a:lnTo>
                  <a:lnTo>
                    <a:pt x="27325" y="7091"/>
                  </a:lnTo>
                  <a:lnTo>
                    <a:pt x="27114" y="7217"/>
                  </a:lnTo>
                  <a:lnTo>
                    <a:pt x="26882" y="7344"/>
                  </a:lnTo>
                  <a:lnTo>
                    <a:pt x="26608" y="7428"/>
                  </a:lnTo>
                  <a:lnTo>
                    <a:pt x="26291" y="7513"/>
                  </a:lnTo>
                  <a:lnTo>
                    <a:pt x="25954" y="7576"/>
                  </a:lnTo>
                  <a:lnTo>
                    <a:pt x="25553" y="7639"/>
                  </a:lnTo>
                  <a:lnTo>
                    <a:pt x="25131" y="7660"/>
                  </a:lnTo>
                  <a:lnTo>
                    <a:pt x="24646" y="7703"/>
                  </a:lnTo>
                  <a:lnTo>
                    <a:pt x="23569" y="7724"/>
                  </a:lnTo>
                  <a:lnTo>
                    <a:pt x="22303" y="7724"/>
                  </a:lnTo>
                  <a:lnTo>
                    <a:pt x="22303" y="7724"/>
                  </a:lnTo>
                  <a:lnTo>
                    <a:pt x="8229" y="7724"/>
                  </a:lnTo>
                  <a:lnTo>
                    <a:pt x="6731" y="23971"/>
                  </a:lnTo>
                  <a:lnTo>
                    <a:pt x="0" y="23971"/>
                  </a:lnTo>
                  <a:lnTo>
                    <a:pt x="0" y="23971"/>
                  </a:lnTo>
                  <a:lnTo>
                    <a:pt x="148" y="18084"/>
                  </a:lnTo>
                  <a:lnTo>
                    <a:pt x="253" y="12788"/>
                  </a:lnTo>
                  <a:lnTo>
                    <a:pt x="359" y="7724"/>
                  </a:lnTo>
                  <a:lnTo>
                    <a:pt x="359" y="7724"/>
                  </a:lnTo>
                  <a:lnTo>
                    <a:pt x="359" y="7386"/>
                  </a:lnTo>
                  <a:lnTo>
                    <a:pt x="380" y="7070"/>
                  </a:lnTo>
                  <a:lnTo>
                    <a:pt x="422" y="6732"/>
                  </a:lnTo>
                  <a:lnTo>
                    <a:pt x="464" y="6415"/>
                  </a:lnTo>
                  <a:lnTo>
                    <a:pt x="528" y="6099"/>
                  </a:lnTo>
                  <a:lnTo>
                    <a:pt x="612" y="5804"/>
                  </a:lnTo>
                  <a:lnTo>
                    <a:pt x="718" y="5487"/>
                  </a:lnTo>
                  <a:lnTo>
                    <a:pt x="823" y="5192"/>
                  </a:lnTo>
                  <a:lnTo>
                    <a:pt x="950" y="4896"/>
                  </a:lnTo>
                  <a:lnTo>
                    <a:pt x="1076" y="4622"/>
                  </a:lnTo>
                  <a:lnTo>
                    <a:pt x="1245" y="4348"/>
                  </a:lnTo>
                  <a:lnTo>
                    <a:pt x="1393" y="4073"/>
                  </a:lnTo>
                  <a:lnTo>
                    <a:pt x="1583" y="3820"/>
                  </a:lnTo>
                  <a:lnTo>
                    <a:pt x="1773" y="3567"/>
                  </a:lnTo>
                  <a:lnTo>
                    <a:pt x="1962" y="3335"/>
                  </a:lnTo>
                  <a:lnTo>
                    <a:pt x="2195" y="3103"/>
                  </a:lnTo>
                  <a:lnTo>
                    <a:pt x="2406" y="2871"/>
                  </a:lnTo>
                  <a:lnTo>
                    <a:pt x="2638" y="2660"/>
                  </a:lnTo>
                  <a:lnTo>
                    <a:pt x="2891" y="2470"/>
                  </a:lnTo>
                  <a:lnTo>
                    <a:pt x="3144" y="2280"/>
                  </a:lnTo>
                  <a:lnTo>
                    <a:pt x="3418" y="2111"/>
                  </a:lnTo>
                  <a:lnTo>
                    <a:pt x="3672" y="1942"/>
                  </a:lnTo>
                  <a:lnTo>
                    <a:pt x="3967" y="1794"/>
                  </a:lnTo>
                  <a:lnTo>
                    <a:pt x="4262" y="1668"/>
                  </a:lnTo>
                  <a:lnTo>
                    <a:pt x="4558" y="1541"/>
                  </a:lnTo>
                  <a:lnTo>
                    <a:pt x="4853" y="1436"/>
                  </a:lnTo>
                  <a:lnTo>
                    <a:pt x="5170" y="1351"/>
                  </a:lnTo>
                  <a:lnTo>
                    <a:pt x="5486" y="1288"/>
                  </a:lnTo>
                  <a:lnTo>
                    <a:pt x="5803" y="1225"/>
                  </a:lnTo>
                  <a:lnTo>
                    <a:pt x="6140" y="1183"/>
                  </a:lnTo>
                  <a:lnTo>
                    <a:pt x="6478" y="1161"/>
                  </a:lnTo>
                  <a:lnTo>
                    <a:pt x="6816" y="1140"/>
                  </a:lnTo>
                  <a:lnTo>
                    <a:pt x="13040" y="1140"/>
                  </a:lnTo>
                  <a:lnTo>
                    <a:pt x="14623" y="1"/>
                  </a:lnTo>
                  <a:lnTo>
                    <a:pt x="22578" y="1140"/>
                  </a:lnTo>
                  <a:lnTo>
                    <a:pt x="22578" y="1140"/>
                  </a:lnTo>
                  <a:lnTo>
                    <a:pt x="23401" y="1773"/>
                  </a:lnTo>
                  <a:lnTo>
                    <a:pt x="24266" y="2427"/>
                  </a:lnTo>
                  <a:lnTo>
                    <a:pt x="25236" y="3229"/>
                  </a:lnTo>
                  <a:lnTo>
                    <a:pt x="25722" y="3672"/>
                  </a:lnTo>
                  <a:lnTo>
                    <a:pt x="26207" y="4094"/>
                  </a:lnTo>
                  <a:lnTo>
                    <a:pt x="26629" y="4537"/>
                  </a:lnTo>
                  <a:lnTo>
                    <a:pt x="27030" y="4960"/>
                  </a:lnTo>
                  <a:lnTo>
                    <a:pt x="27346" y="5360"/>
                  </a:lnTo>
                  <a:lnTo>
                    <a:pt x="27473" y="5550"/>
                  </a:lnTo>
                  <a:lnTo>
                    <a:pt x="27579" y="5719"/>
                  </a:lnTo>
                  <a:lnTo>
                    <a:pt x="27663" y="5888"/>
                  </a:lnTo>
                  <a:lnTo>
                    <a:pt x="27726" y="6036"/>
                  </a:lnTo>
                  <a:lnTo>
                    <a:pt x="27747" y="6183"/>
                  </a:lnTo>
                  <a:lnTo>
                    <a:pt x="27747" y="63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6"/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extrusionOk="0">
                  <a:moveTo>
                    <a:pt x="16143" y="1"/>
                  </a:moveTo>
                  <a:lnTo>
                    <a:pt x="15615" y="22"/>
                  </a:lnTo>
                  <a:lnTo>
                    <a:pt x="15109" y="106"/>
                  </a:lnTo>
                  <a:lnTo>
                    <a:pt x="14603" y="212"/>
                  </a:lnTo>
                  <a:lnTo>
                    <a:pt x="14117" y="359"/>
                  </a:lnTo>
                  <a:lnTo>
                    <a:pt x="13864" y="465"/>
                  </a:lnTo>
                  <a:lnTo>
                    <a:pt x="13590" y="591"/>
                  </a:lnTo>
                  <a:lnTo>
                    <a:pt x="13337" y="718"/>
                  </a:lnTo>
                  <a:lnTo>
                    <a:pt x="13104" y="866"/>
                  </a:lnTo>
                  <a:lnTo>
                    <a:pt x="12851" y="1013"/>
                  </a:lnTo>
                  <a:lnTo>
                    <a:pt x="12619" y="1182"/>
                  </a:lnTo>
                  <a:lnTo>
                    <a:pt x="12408" y="1351"/>
                  </a:lnTo>
                  <a:lnTo>
                    <a:pt x="12197" y="1541"/>
                  </a:lnTo>
                  <a:lnTo>
                    <a:pt x="11986" y="1752"/>
                  </a:lnTo>
                  <a:lnTo>
                    <a:pt x="11796" y="1963"/>
                  </a:lnTo>
                  <a:lnTo>
                    <a:pt x="11606" y="2174"/>
                  </a:lnTo>
                  <a:lnTo>
                    <a:pt x="11438" y="2406"/>
                  </a:lnTo>
                  <a:lnTo>
                    <a:pt x="11269" y="2638"/>
                  </a:lnTo>
                  <a:lnTo>
                    <a:pt x="11121" y="2891"/>
                  </a:lnTo>
                  <a:lnTo>
                    <a:pt x="10973" y="3145"/>
                  </a:lnTo>
                  <a:lnTo>
                    <a:pt x="10847" y="3398"/>
                  </a:lnTo>
                  <a:lnTo>
                    <a:pt x="10720" y="3672"/>
                  </a:lnTo>
                  <a:lnTo>
                    <a:pt x="7112" y="12133"/>
                  </a:lnTo>
                  <a:lnTo>
                    <a:pt x="7049" y="12302"/>
                  </a:lnTo>
                  <a:lnTo>
                    <a:pt x="6985" y="12492"/>
                  </a:lnTo>
                  <a:lnTo>
                    <a:pt x="6943" y="12682"/>
                  </a:lnTo>
                  <a:lnTo>
                    <a:pt x="6922" y="12872"/>
                  </a:lnTo>
                  <a:lnTo>
                    <a:pt x="6901" y="13041"/>
                  </a:lnTo>
                  <a:lnTo>
                    <a:pt x="6922" y="13231"/>
                  </a:lnTo>
                  <a:lnTo>
                    <a:pt x="6922" y="13421"/>
                  </a:lnTo>
                  <a:lnTo>
                    <a:pt x="6964" y="13610"/>
                  </a:lnTo>
                  <a:lnTo>
                    <a:pt x="7006" y="13800"/>
                  </a:lnTo>
                  <a:lnTo>
                    <a:pt x="6985" y="13800"/>
                  </a:lnTo>
                  <a:lnTo>
                    <a:pt x="6795" y="13674"/>
                  </a:lnTo>
                  <a:lnTo>
                    <a:pt x="6584" y="13547"/>
                  </a:lnTo>
                  <a:lnTo>
                    <a:pt x="6352" y="13463"/>
                  </a:lnTo>
                  <a:lnTo>
                    <a:pt x="6141" y="13399"/>
                  </a:lnTo>
                  <a:lnTo>
                    <a:pt x="5909" y="13357"/>
                  </a:lnTo>
                  <a:lnTo>
                    <a:pt x="5677" y="13336"/>
                  </a:lnTo>
                  <a:lnTo>
                    <a:pt x="5424" y="13336"/>
                  </a:lnTo>
                  <a:lnTo>
                    <a:pt x="5192" y="13357"/>
                  </a:lnTo>
                  <a:lnTo>
                    <a:pt x="486" y="14075"/>
                  </a:lnTo>
                  <a:lnTo>
                    <a:pt x="402" y="14096"/>
                  </a:lnTo>
                  <a:lnTo>
                    <a:pt x="296" y="14138"/>
                  </a:lnTo>
                  <a:lnTo>
                    <a:pt x="212" y="14201"/>
                  </a:lnTo>
                  <a:lnTo>
                    <a:pt x="149" y="14265"/>
                  </a:lnTo>
                  <a:lnTo>
                    <a:pt x="85" y="14349"/>
                  </a:lnTo>
                  <a:lnTo>
                    <a:pt x="43" y="14433"/>
                  </a:lnTo>
                  <a:lnTo>
                    <a:pt x="22" y="14539"/>
                  </a:lnTo>
                  <a:lnTo>
                    <a:pt x="1" y="14644"/>
                  </a:lnTo>
                  <a:lnTo>
                    <a:pt x="22" y="14708"/>
                  </a:lnTo>
                  <a:lnTo>
                    <a:pt x="486" y="18210"/>
                  </a:lnTo>
                  <a:lnTo>
                    <a:pt x="8927" y="18210"/>
                  </a:lnTo>
                  <a:lnTo>
                    <a:pt x="9159" y="18189"/>
                  </a:lnTo>
                  <a:lnTo>
                    <a:pt x="9391" y="18168"/>
                  </a:lnTo>
                  <a:lnTo>
                    <a:pt x="9602" y="18126"/>
                  </a:lnTo>
                  <a:lnTo>
                    <a:pt x="9834" y="18084"/>
                  </a:lnTo>
                  <a:lnTo>
                    <a:pt x="10045" y="18020"/>
                  </a:lnTo>
                  <a:lnTo>
                    <a:pt x="10256" y="17957"/>
                  </a:lnTo>
                  <a:lnTo>
                    <a:pt x="10446" y="17873"/>
                  </a:lnTo>
                  <a:lnTo>
                    <a:pt x="10657" y="17767"/>
                  </a:lnTo>
                  <a:lnTo>
                    <a:pt x="10973" y="17556"/>
                  </a:lnTo>
                  <a:lnTo>
                    <a:pt x="11290" y="17324"/>
                  </a:lnTo>
                  <a:lnTo>
                    <a:pt x="11564" y="17050"/>
                  </a:lnTo>
                  <a:lnTo>
                    <a:pt x="11817" y="16733"/>
                  </a:lnTo>
                  <a:lnTo>
                    <a:pt x="12028" y="16417"/>
                  </a:lnTo>
                  <a:lnTo>
                    <a:pt x="12218" y="16058"/>
                  </a:lnTo>
                  <a:lnTo>
                    <a:pt x="12366" y="15678"/>
                  </a:lnTo>
                  <a:lnTo>
                    <a:pt x="12450" y="15277"/>
                  </a:lnTo>
                  <a:lnTo>
                    <a:pt x="14244" y="5845"/>
                  </a:lnTo>
                  <a:lnTo>
                    <a:pt x="20553" y="5845"/>
                  </a:lnTo>
                  <a:lnTo>
                    <a:pt x="205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6"/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fill="none" extrusionOk="0">
                  <a:moveTo>
                    <a:pt x="20553" y="1"/>
                  </a:moveTo>
                  <a:lnTo>
                    <a:pt x="20553" y="5845"/>
                  </a:lnTo>
                  <a:lnTo>
                    <a:pt x="14244" y="5845"/>
                  </a:lnTo>
                  <a:lnTo>
                    <a:pt x="12450" y="15277"/>
                  </a:lnTo>
                  <a:lnTo>
                    <a:pt x="12450" y="15277"/>
                  </a:lnTo>
                  <a:lnTo>
                    <a:pt x="12366" y="15678"/>
                  </a:lnTo>
                  <a:lnTo>
                    <a:pt x="12218" y="16058"/>
                  </a:lnTo>
                  <a:lnTo>
                    <a:pt x="12028" y="16417"/>
                  </a:lnTo>
                  <a:lnTo>
                    <a:pt x="11817" y="16733"/>
                  </a:lnTo>
                  <a:lnTo>
                    <a:pt x="11564" y="17050"/>
                  </a:lnTo>
                  <a:lnTo>
                    <a:pt x="11290" y="17324"/>
                  </a:lnTo>
                  <a:lnTo>
                    <a:pt x="10973" y="17556"/>
                  </a:lnTo>
                  <a:lnTo>
                    <a:pt x="10657" y="17767"/>
                  </a:lnTo>
                  <a:lnTo>
                    <a:pt x="10657" y="17767"/>
                  </a:lnTo>
                  <a:lnTo>
                    <a:pt x="10446" y="17873"/>
                  </a:lnTo>
                  <a:lnTo>
                    <a:pt x="10256" y="17957"/>
                  </a:lnTo>
                  <a:lnTo>
                    <a:pt x="10045" y="18020"/>
                  </a:lnTo>
                  <a:lnTo>
                    <a:pt x="9834" y="18084"/>
                  </a:lnTo>
                  <a:lnTo>
                    <a:pt x="9602" y="18126"/>
                  </a:lnTo>
                  <a:lnTo>
                    <a:pt x="9391" y="18168"/>
                  </a:lnTo>
                  <a:lnTo>
                    <a:pt x="9159" y="18189"/>
                  </a:lnTo>
                  <a:lnTo>
                    <a:pt x="8927" y="18210"/>
                  </a:lnTo>
                  <a:lnTo>
                    <a:pt x="486" y="18210"/>
                  </a:lnTo>
                  <a:lnTo>
                    <a:pt x="22" y="14708"/>
                  </a:lnTo>
                  <a:lnTo>
                    <a:pt x="22" y="14708"/>
                  </a:lnTo>
                  <a:lnTo>
                    <a:pt x="1" y="14644"/>
                  </a:lnTo>
                  <a:lnTo>
                    <a:pt x="1" y="14644"/>
                  </a:lnTo>
                  <a:lnTo>
                    <a:pt x="22" y="14539"/>
                  </a:lnTo>
                  <a:lnTo>
                    <a:pt x="43" y="14433"/>
                  </a:lnTo>
                  <a:lnTo>
                    <a:pt x="85" y="14349"/>
                  </a:lnTo>
                  <a:lnTo>
                    <a:pt x="149" y="14265"/>
                  </a:lnTo>
                  <a:lnTo>
                    <a:pt x="212" y="14201"/>
                  </a:lnTo>
                  <a:lnTo>
                    <a:pt x="296" y="14138"/>
                  </a:lnTo>
                  <a:lnTo>
                    <a:pt x="402" y="14096"/>
                  </a:lnTo>
                  <a:lnTo>
                    <a:pt x="486" y="14075"/>
                  </a:lnTo>
                  <a:lnTo>
                    <a:pt x="5192" y="13357"/>
                  </a:lnTo>
                  <a:lnTo>
                    <a:pt x="5192" y="13357"/>
                  </a:lnTo>
                  <a:lnTo>
                    <a:pt x="5424" y="13336"/>
                  </a:lnTo>
                  <a:lnTo>
                    <a:pt x="5677" y="13336"/>
                  </a:lnTo>
                  <a:lnTo>
                    <a:pt x="5909" y="13357"/>
                  </a:lnTo>
                  <a:lnTo>
                    <a:pt x="6141" y="13399"/>
                  </a:lnTo>
                  <a:lnTo>
                    <a:pt x="6352" y="13463"/>
                  </a:lnTo>
                  <a:lnTo>
                    <a:pt x="6584" y="13547"/>
                  </a:lnTo>
                  <a:lnTo>
                    <a:pt x="6795" y="13674"/>
                  </a:lnTo>
                  <a:lnTo>
                    <a:pt x="6985" y="13800"/>
                  </a:lnTo>
                  <a:lnTo>
                    <a:pt x="7006" y="13800"/>
                  </a:lnTo>
                  <a:lnTo>
                    <a:pt x="7006" y="13800"/>
                  </a:lnTo>
                  <a:lnTo>
                    <a:pt x="6964" y="13610"/>
                  </a:lnTo>
                  <a:lnTo>
                    <a:pt x="6964" y="13610"/>
                  </a:lnTo>
                  <a:lnTo>
                    <a:pt x="6922" y="13421"/>
                  </a:lnTo>
                  <a:lnTo>
                    <a:pt x="6922" y="13231"/>
                  </a:lnTo>
                  <a:lnTo>
                    <a:pt x="6901" y="13041"/>
                  </a:lnTo>
                  <a:lnTo>
                    <a:pt x="6922" y="12872"/>
                  </a:lnTo>
                  <a:lnTo>
                    <a:pt x="6943" y="12682"/>
                  </a:lnTo>
                  <a:lnTo>
                    <a:pt x="6985" y="12492"/>
                  </a:lnTo>
                  <a:lnTo>
                    <a:pt x="7049" y="12302"/>
                  </a:lnTo>
                  <a:lnTo>
                    <a:pt x="7112" y="12133"/>
                  </a:lnTo>
                  <a:lnTo>
                    <a:pt x="10720" y="3672"/>
                  </a:lnTo>
                  <a:lnTo>
                    <a:pt x="10847" y="3398"/>
                  </a:lnTo>
                  <a:lnTo>
                    <a:pt x="10847" y="3398"/>
                  </a:lnTo>
                  <a:lnTo>
                    <a:pt x="10973" y="3145"/>
                  </a:lnTo>
                  <a:lnTo>
                    <a:pt x="11121" y="2891"/>
                  </a:lnTo>
                  <a:lnTo>
                    <a:pt x="11269" y="2638"/>
                  </a:lnTo>
                  <a:lnTo>
                    <a:pt x="11438" y="2406"/>
                  </a:lnTo>
                  <a:lnTo>
                    <a:pt x="11606" y="2174"/>
                  </a:lnTo>
                  <a:lnTo>
                    <a:pt x="11796" y="1963"/>
                  </a:lnTo>
                  <a:lnTo>
                    <a:pt x="11986" y="1752"/>
                  </a:lnTo>
                  <a:lnTo>
                    <a:pt x="12197" y="1541"/>
                  </a:lnTo>
                  <a:lnTo>
                    <a:pt x="12408" y="1351"/>
                  </a:lnTo>
                  <a:lnTo>
                    <a:pt x="12619" y="1182"/>
                  </a:lnTo>
                  <a:lnTo>
                    <a:pt x="12851" y="1013"/>
                  </a:lnTo>
                  <a:lnTo>
                    <a:pt x="13104" y="866"/>
                  </a:lnTo>
                  <a:lnTo>
                    <a:pt x="13337" y="718"/>
                  </a:lnTo>
                  <a:lnTo>
                    <a:pt x="13590" y="591"/>
                  </a:lnTo>
                  <a:lnTo>
                    <a:pt x="13864" y="465"/>
                  </a:lnTo>
                  <a:lnTo>
                    <a:pt x="14117" y="359"/>
                  </a:lnTo>
                  <a:lnTo>
                    <a:pt x="14117" y="359"/>
                  </a:lnTo>
                  <a:lnTo>
                    <a:pt x="14603" y="212"/>
                  </a:lnTo>
                  <a:lnTo>
                    <a:pt x="15109" y="106"/>
                  </a:lnTo>
                  <a:lnTo>
                    <a:pt x="15615" y="22"/>
                  </a:lnTo>
                  <a:lnTo>
                    <a:pt x="16143" y="1"/>
                  </a:lnTo>
                  <a:lnTo>
                    <a:pt x="205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6"/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extrusionOk="0">
                  <a:moveTo>
                    <a:pt x="6056" y="1"/>
                  </a:moveTo>
                  <a:lnTo>
                    <a:pt x="5529" y="22"/>
                  </a:lnTo>
                  <a:lnTo>
                    <a:pt x="5022" y="106"/>
                  </a:lnTo>
                  <a:lnTo>
                    <a:pt x="4516" y="212"/>
                  </a:lnTo>
                  <a:lnTo>
                    <a:pt x="4030" y="359"/>
                  </a:lnTo>
                  <a:lnTo>
                    <a:pt x="549" y="17767"/>
                  </a:lnTo>
                  <a:lnTo>
                    <a:pt x="0" y="20510"/>
                  </a:lnTo>
                  <a:lnTo>
                    <a:pt x="275" y="20489"/>
                  </a:lnTo>
                  <a:lnTo>
                    <a:pt x="1055" y="20468"/>
                  </a:lnTo>
                  <a:lnTo>
                    <a:pt x="2216" y="20468"/>
                  </a:lnTo>
                  <a:lnTo>
                    <a:pt x="2933" y="20510"/>
                  </a:lnTo>
                  <a:lnTo>
                    <a:pt x="3714" y="20574"/>
                  </a:lnTo>
                  <a:lnTo>
                    <a:pt x="4558" y="20658"/>
                  </a:lnTo>
                  <a:lnTo>
                    <a:pt x="5444" y="20785"/>
                  </a:lnTo>
                  <a:lnTo>
                    <a:pt x="6373" y="20975"/>
                  </a:lnTo>
                  <a:lnTo>
                    <a:pt x="7322" y="21207"/>
                  </a:lnTo>
                  <a:lnTo>
                    <a:pt x="7807" y="21333"/>
                  </a:lnTo>
                  <a:lnTo>
                    <a:pt x="8293" y="21481"/>
                  </a:lnTo>
                  <a:lnTo>
                    <a:pt x="8778" y="21650"/>
                  </a:lnTo>
                  <a:lnTo>
                    <a:pt x="9263" y="21840"/>
                  </a:lnTo>
                  <a:lnTo>
                    <a:pt x="9749" y="22030"/>
                  </a:lnTo>
                  <a:lnTo>
                    <a:pt x="10234" y="22241"/>
                  </a:lnTo>
                  <a:lnTo>
                    <a:pt x="10698" y="22473"/>
                  </a:lnTo>
                  <a:lnTo>
                    <a:pt x="11184" y="22726"/>
                  </a:lnTo>
                  <a:lnTo>
                    <a:pt x="11669" y="23021"/>
                  </a:lnTo>
                  <a:lnTo>
                    <a:pt x="12133" y="23317"/>
                  </a:lnTo>
                  <a:lnTo>
                    <a:pt x="12597" y="23654"/>
                  </a:lnTo>
                  <a:lnTo>
                    <a:pt x="13062" y="24013"/>
                  </a:lnTo>
                  <a:lnTo>
                    <a:pt x="13484" y="24393"/>
                  </a:lnTo>
                  <a:lnTo>
                    <a:pt x="13906" y="24794"/>
                  </a:lnTo>
                  <a:lnTo>
                    <a:pt x="14328" y="25237"/>
                  </a:lnTo>
                  <a:lnTo>
                    <a:pt x="14707" y="25680"/>
                  </a:lnTo>
                  <a:lnTo>
                    <a:pt x="15868" y="18210"/>
                  </a:lnTo>
                  <a:lnTo>
                    <a:pt x="16459" y="14349"/>
                  </a:lnTo>
                  <a:lnTo>
                    <a:pt x="16691" y="12809"/>
                  </a:lnTo>
                  <a:lnTo>
                    <a:pt x="17408" y="8209"/>
                  </a:lnTo>
                  <a:lnTo>
                    <a:pt x="18505" y="1013"/>
                  </a:lnTo>
                  <a:lnTo>
                    <a:pt x="18168" y="781"/>
                  </a:lnTo>
                  <a:lnTo>
                    <a:pt x="17788" y="591"/>
                  </a:lnTo>
                  <a:lnTo>
                    <a:pt x="17387" y="423"/>
                  </a:lnTo>
                  <a:lnTo>
                    <a:pt x="16986" y="275"/>
                  </a:lnTo>
                  <a:lnTo>
                    <a:pt x="16564" y="148"/>
                  </a:lnTo>
                  <a:lnTo>
                    <a:pt x="16142" y="85"/>
                  </a:lnTo>
                  <a:lnTo>
                    <a:pt x="15699" y="22"/>
                  </a:lnTo>
                  <a:lnTo>
                    <a:pt x="152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6"/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fill="none" extrusionOk="0">
                  <a:moveTo>
                    <a:pt x="18505" y="1013"/>
                  </a:moveTo>
                  <a:lnTo>
                    <a:pt x="17408" y="8209"/>
                  </a:lnTo>
                  <a:lnTo>
                    <a:pt x="16691" y="12809"/>
                  </a:lnTo>
                  <a:lnTo>
                    <a:pt x="16459" y="14349"/>
                  </a:lnTo>
                  <a:lnTo>
                    <a:pt x="15868" y="18210"/>
                  </a:lnTo>
                  <a:lnTo>
                    <a:pt x="14707" y="25680"/>
                  </a:lnTo>
                  <a:lnTo>
                    <a:pt x="14707" y="25680"/>
                  </a:lnTo>
                  <a:lnTo>
                    <a:pt x="14328" y="25237"/>
                  </a:lnTo>
                  <a:lnTo>
                    <a:pt x="13906" y="24794"/>
                  </a:lnTo>
                  <a:lnTo>
                    <a:pt x="13484" y="24393"/>
                  </a:lnTo>
                  <a:lnTo>
                    <a:pt x="13062" y="24013"/>
                  </a:lnTo>
                  <a:lnTo>
                    <a:pt x="12597" y="23654"/>
                  </a:lnTo>
                  <a:lnTo>
                    <a:pt x="12133" y="23317"/>
                  </a:lnTo>
                  <a:lnTo>
                    <a:pt x="11669" y="23021"/>
                  </a:lnTo>
                  <a:lnTo>
                    <a:pt x="11184" y="22726"/>
                  </a:lnTo>
                  <a:lnTo>
                    <a:pt x="11184" y="22726"/>
                  </a:lnTo>
                  <a:lnTo>
                    <a:pt x="10698" y="22473"/>
                  </a:lnTo>
                  <a:lnTo>
                    <a:pt x="10234" y="22241"/>
                  </a:lnTo>
                  <a:lnTo>
                    <a:pt x="9749" y="22030"/>
                  </a:lnTo>
                  <a:lnTo>
                    <a:pt x="9263" y="21840"/>
                  </a:lnTo>
                  <a:lnTo>
                    <a:pt x="8778" y="21650"/>
                  </a:lnTo>
                  <a:lnTo>
                    <a:pt x="8293" y="21481"/>
                  </a:lnTo>
                  <a:lnTo>
                    <a:pt x="7807" y="21333"/>
                  </a:lnTo>
                  <a:lnTo>
                    <a:pt x="7322" y="21207"/>
                  </a:lnTo>
                  <a:lnTo>
                    <a:pt x="6373" y="20975"/>
                  </a:lnTo>
                  <a:lnTo>
                    <a:pt x="5444" y="20785"/>
                  </a:lnTo>
                  <a:lnTo>
                    <a:pt x="4558" y="20658"/>
                  </a:lnTo>
                  <a:lnTo>
                    <a:pt x="3714" y="20574"/>
                  </a:lnTo>
                  <a:lnTo>
                    <a:pt x="2933" y="20510"/>
                  </a:lnTo>
                  <a:lnTo>
                    <a:pt x="2216" y="20468"/>
                  </a:lnTo>
                  <a:lnTo>
                    <a:pt x="1583" y="20468"/>
                  </a:lnTo>
                  <a:lnTo>
                    <a:pt x="1055" y="20468"/>
                  </a:lnTo>
                  <a:lnTo>
                    <a:pt x="275" y="20489"/>
                  </a:lnTo>
                  <a:lnTo>
                    <a:pt x="0" y="20510"/>
                  </a:lnTo>
                  <a:lnTo>
                    <a:pt x="549" y="17767"/>
                  </a:lnTo>
                  <a:lnTo>
                    <a:pt x="4030" y="359"/>
                  </a:lnTo>
                  <a:lnTo>
                    <a:pt x="4030" y="359"/>
                  </a:lnTo>
                  <a:lnTo>
                    <a:pt x="4516" y="212"/>
                  </a:lnTo>
                  <a:lnTo>
                    <a:pt x="5022" y="106"/>
                  </a:lnTo>
                  <a:lnTo>
                    <a:pt x="5529" y="22"/>
                  </a:lnTo>
                  <a:lnTo>
                    <a:pt x="6056" y="1"/>
                  </a:lnTo>
                  <a:lnTo>
                    <a:pt x="15256" y="1"/>
                  </a:lnTo>
                  <a:lnTo>
                    <a:pt x="15256" y="1"/>
                  </a:lnTo>
                  <a:lnTo>
                    <a:pt x="15699" y="22"/>
                  </a:lnTo>
                  <a:lnTo>
                    <a:pt x="16142" y="85"/>
                  </a:lnTo>
                  <a:lnTo>
                    <a:pt x="16564" y="148"/>
                  </a:lnTo>
                  <a:lnTo>
                    <a:pt x="16986" y="275"/>
                  </a:lnTo>
                  <a:lnTo>
                    <a:pt x="17387" y="423"/>
                  </a:lnTo>
                  <a:lnTo>
                    <a:pt x="17788" y="591"/>
                  </a:lnTo>
                  <a:lnTo>
                    <a:pt x="18168" y="781"/>
                  </a:lnTo>
                  <a:lnTo>
                    <a:pt x="18505" y="10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6"/>
            <p:cNvSpPr/>
            <p:nvPr/>
          </p:nvSpPr>
          <p:spPr>
            <a:xfrm>
              <a:off x="-2191825" y="3377425"/>
              <a:ext cx="172000" cy="101300"/>
            </a:xfrm>
            <a:custGeom>
              <a:avLst/>
              <a:gdLst/>
              <a:ahLst/>
              <a:cxnLst/>
              <a:rect l="l" t="t" r="r" b="b"/>
              <a:pathLst>
                <a:path w="6880" h="4052" extrusionOk="0">
                  <a:moveTo>
                    <a:pt x="1900" y="0"/>
                  </a:moveTo>
                  <a:lnTo>
                    <a:pt x="1731" y="21"/>
                  </a:lnTo>
                  <a:lnTo>
                    <a:pt x="1562" y="63"/>
                  </a:lnTo>
                  <a:lnTo>
                    <a:pt x="1393" y="127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6"/>
                  </a:lnTo>
                  <a:lnTo>
                    <a:pt x="950" y="654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18"/>
                  </a:lnTo>
                  <a:lnTo>
                    <a:pt x="64" y="3587"/>
                  </a:lnTo>
                  <a:lnTo>
                    <a:pt x="127" y="3735"/>
                  </a:lnTo>
                  <a:lnTo>
                    <a:pt x="254" y="3861"/>
                  </a:lnTo>
                  <a:lnTo>
                    <a:pt x="381" y="3967"/>
                  </a:lnTo>
                  <a:lnTo>
                    <a:pt x="549" y="4009"/>
                  </a:lnTo>
                  <a:lnTo>
                    <a:pt x="718" y="4051"/>
                  </a:lnTo>
                  <a:lnTo>
                    <a:pt x="2659" y="4051"/>
                  </a:lnTo>
                  <a:lnTo>
                    <a:pt x="2659" y="3060"/>
                  </a:lnTo>
                  <a:lnTo>
                    <a:pt x="1372" y="2785"/>
                  </a:lnTo>
                  <a:lnTo>
                    <a:pt x="1942" y="1857"/>
                  </a:lnTo>
                  <a:lnTo>
                    <a:pt x="4685" y="3439"/>
                  </a:lnTo>
                  <a:lnTo>
                    <a:pt x="6880" y="3439"/>
                  </a:lnTo>
                  <a:lnTo>
                    <a:pt x="6626" y="823"/>
                  </a:lnTo>
                  <a:lnTo>
                    <a:pt x="2090" y="21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6"/>
            <p:cNvSpPr/>
            <p:nvPr/>
          </p:nvSpPr>
          <p:spPr>
            <a:xfrm>
              <a:off x="-2570575" y="4156550"/>
              <a:ext cx="303875" cy="92350"/>
            </a:xfrm>
            <a:custGeom>
              <a:avLst/>
              <a:gdLst/>
              <a:ahLst/>
              <a:cxnLst/>
              <a:rect l="l" t="t" r="r" b="b"/>
              <a:pathLst>
                <a:path w="12155" h="3694" extrusionOk="0">
                  <a:moveTo>
                    <a:pt x="8251" y="1"/>
                  </a:moveTo>
                  <a:lnTo>
                    <a:pt x="7998" y="43"/>
                  </a:lnTo>
                  <a:lnTo>
                    <a:pt x="7259" y="169"/>
                  </a:lnTo>
                  <a:lnTo>
                    <a:pt x="6774" y="275"/>
                  </a:lnTo>
                  <a:lnTo>
                    <a:pt x="6204" y="402"/>
                  </a:lnTo>
                  <a:lnTo>
                    <a:pt x="5592" y="570"/>
                  </a:lnTo>
                  <a:lnTo>
                    <a:pt x="4938" y="760"/>
                  </a:lnTo>
                  <a:lnTo>
                    <a:pt x="4242" y="992"/>
                  </a:lnTo>
                  <a:lnTo>
                    <a:pt x="3545" y="1246"/>
                  </a:lnTo>
                  <a:lnTo>
                    <a:pt x="2870" y="1541"/>
                  </a:lnTo>
                  <a:lnTo>
                    <a:pt x="2195" y="1879"/>
                  </a:lnTo>
                  <a:lnTo>
                    <a:pt x="1878" y="2068"/>
                  </a:lnTo>
                  <a:lnTo>
                    <a:pt x="1562" y="2258"/>
                  </a:lnTo>
                  <a:lnTo>
                    <a:pt x="1267" y="2469"/>
                  </a:lnTo>
                  <a:lnTo>
                    <a:pt x="971" y="2701"/>
                  </a:lnTo>
                  <a:lnTo>
                    <a:pt x="697" y="2934"/>
                  </a:lnTo>
                  <a:lnTo>
                    <a:pt x="444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12" y="3693"/>
                  </a:lnTo>
                  <a:lnTo>
                    <a:pt x="12154" y="1224"/>
                  </a:lnTo>
                  <a:lnTo>
                    <a:pt x="11796" y="1224"/>
                  </a:lnTo>
                  <a:lnTo>
                    <a:pt x="11416" y="1203"/>
                  </a:lnTo>
                  <a:lnTo>
                    <a:pt x="11057" y="1161"/>
                  </a:lnTo>
                  <a:lnTo>
                    <a:pt x="10699" y="1077"/>
                  </a:lnTo>
                  <a:lnTo>
                    <a:pt x="10361" y="992"/>
                  </a:lnTo>
                  <a:lnTo>
                    <a:pt x="10044" y="887"/>
                  </a:lnTo>
                  <a:lnTo>
                    <a:pt x="9749" y="781"/>
                  </a:lnTo>
                  <a:lnTo>
                    <a:pt x="9454" y="655"/>
                  </a:lnTo>
                  <a:lnTo>
                    <a:pt x="8968" y="423"/>
                  </a:lnTo>
                  <a:lnTo>
                    <a:pt x="8588" y="212"/>
                  </a:lnTo>
                  <a:lnTo>
                    <a:pt x="8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6"/>
            <p:cNvSpPr/>
            <p:nvPr/>
          </p:nvSpPr>
          <p:spPr>
            <a:xfrm>
              <a:off x="-2197625" y="4156550"/>
              <a:ext cx="310200" cy="92350"/>
            </a:xfrm>
            <a:custGeom>
              <a:avLst/>
              <a:gdLst/>
              <a:ahLst/>
              <a:cxnLst/>
              <a:rect l="l" t="t" r="r" b="b"/>
              <a:pathLst>
                <a:path w="12408" h="3694" extrusionOk="0">
                  <a:moveTo>
                    <a:pt x="8230" y="1"/>
                  </a:moveTo>
                  <a:lnTo>
                    <a:pt x="7977" y="43"/>
                  </a:lnTo>
                  <a:lnTo>
                    <a:pt x="7238" y="169"/>
                  </a:lnTo>
                  <a:lnTo>
                    <a:pt x="6753" y="275"/>
                  </a:lnTo>
                  <a:lnTo>
                    <a:pt x="6183" y="402"/>
                  </a:lnTo>
                  <a:lnTo>
                    <a:pt x="5571" y="570"/>
                  </a:lnTo>
                  <a:lnTo>
                    <a:pt x="4917" y="760"/>
                  </a:lnTo>
                  <a:lnTo>
                    <a:pt x="4221" y="992"/>
                  </a:lnTo>
                  <a:lnTo>
                    <a:pt x="3524" y="1246"/>
                  </a:lnTo>
                  <a:lnTo>
                    <a:pt x="2849" y="1541"/>
                  </a:lnTo>
                  <a:lnTo>
                    <a:pt x="2174" y="1879"/>
                  </a:lnTo>
                  <a:lnTo>
                    <a:pt x="1857" y="2068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701"/>
                  </a:lnTo>
                  <a:lnTo>
                    <a:pt x="676" y="2934"/>
                  </a:lnTo>
                  <a:lnTo>
                    <a:pt x="423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76" y="3693"/>
                  </a:lnTo>
                  <a:lnTo>
                    <a:pt x="12408" y="1224"/>
                  </a:lnTo>
                  <a:lnTo>
                    <a:pt x="12408" y="1224"/>
                  </a:lnTo>
                  <a:lnTo>
                    <a:pt x="12176" y="1288"/>
                  </a:lnTo>
                  <a:lnTo>
                    <a:pt x="11965" y="1330"/>
                  </a:lnTo>
                  <a:lnTo>
                    <a:pt x="11543" y="1372"/>
                  </a:lnTo>
                  <a:lnTo>
                    <a:pt x="11121" y="1372"/>
                  </a:lnTo>
                  <a:lnTo>
                    <a:pt x="10741" y="1330"/>
                  </a:lnTo>
                  <a:lnTo>
                    <a:pt x="10382" y="1246"/>
                  </a:lnTo>
                  <a:lnTo>
                    <a:pt x="10045" y="1140"/>
                  </a:lnTo>
                  <a:lnTo>
                    <a:pt x="9707" y="1013"/>
                  </a:lnTo>
                  <a:lnTo>
                    <a:pt x="9433" y="866"/>
                  </a:lnTo>
                  <a:lnTo>
                    <a:pt x="9158" y="718"/>
                  </a:lnTo>
                  <a:lnTo>
                    <a:pt x="8926" y="570"/>
                  </a:lnTo>
                  <a:lnTo>
                    <a:pt x="8546" y="296"/>
                  </a:lnTo>
                  <a:lnTo>
                    <a:pt x="8314" y="85"/>
                  </a:lnTo>
                  <a:lnTo>
                    <a:pt x="82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6"/>
            <p:cNvSpPr/>
            <p:nvPr/>
          </p:nvSpPr>
          <p:spPr>
            <a:xfrm>
              <a:off x="-2026175" y="3391125"/>
              <a:ext cx="63850" cy="87600"/>
            </a:xfrm>
            <a:custGeom>
              <a:avLst/>
              <a:gdLst/>
              <a:ahLst/>
              <a:cxnLst/>
              <a:rect l="l" t="t" r="r" b="b"/>
              <a:pathLst>
                <a:path w="2554" h="3504" extrusionOk="0">
                  <a:moveTo>
                    <a:pt x="2089" y="1"/>
                  </a:moveTo>
                  <a:lnTo>
                    <a:pt x="0" y="275"/>
                  </a:lnTo>
                  <a:lnTo>
                    <a:pt x="317" y="3503"/>
                  </a:lnTo>
                  <a:lnTo>
                    <a:pt x="2553" y="3503"/>
                  </a:lnTo>
                  <a:lnTo>
                    <a:pt x="2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6"/>
            <p:cNvSpPr/>
            <p:nvPr/>
          </p:nvSpPr>
          <p:spPr>
            <a:xfrm>
              <a:off x="-1597825" y="2640475"/>
              <a:ext cx="232125" cy="294375"/>
            </a:xfrm>
            <a:custGeom>
              <a:avLst/>
              <a:gdLst/>
              <a:ahLst/>
              <a:cxnLst/>
              <a:rect l="l" t="t" r="r" b="b"/>
              <a:pathLst>
                <a:path w="9285" h="11775" extrusionOk="0">
                  <a:moveTo>
                    <a:pt x="4642" y="0"/>
                  </a:moveTo>
                  <a:lnTo>
                    <a:pt x="4178" y="22"/>
                  </a:lnTo>
                  <a:lnTo>
                    <a:pt x="3714" y="85"/>
                  </a:lnTo>
                  <a:lnTo>
                    <a:pt x="3271" y="211"/>
                  </a:lnTo>
                  <a:lnTo>
                    <a:pt x="2827" y="359"/>
                  </a:lnTo>
                  <a:lnTo>
                    <a:pt x="2427" y="549"/>
                  </a:lnTo>
                  <a:lnTo>
                    <a:pt x="2047" y="781"/>
                  </a:lnTo>
                  <a:lnTo>
                    <a:pt x="1688" y="1056"/>
                  </a:lnTo>
                  <a:lnTo>
                    <a:pt x="1372" y="1351"/>
                  </a:lnTo>
                  <a:lnTo>
                    <a:pt x="1055" y="1689"/>
                  </a:lnTo>
                  <a:lnTo>
                    <a:pt x="802" y="2047"/>
                  </a:lnTo>
                  <a:lnTo>
                    <a:pt x="570" y="2427"/>
                  </a:lnTo>
                  <a:lnTo>
                    <a:pt x="380" y="2828"/>
                  </a:lnTo>
                  <a:lnTo>
                    <a:pt x="211" y="3250"/>
                  </a:lnTo>
                  <a:lnTo>
                    <a:pt x="106" y="3693"/>
                  </a:lnTo>
                  <a:lnTo>
                    <a:pt x="21" y="4157"/>
                  </a:lnTo>
                  <a:lnTo>
                    <a:pt x="0" y="4622"/>
                  </a:lnTo>
                  <a:lnTo>
                    <a:pt x="0" y="5255"/>
                  </a:lnTo>
                  <a:lnTo>
                    <a:pt x="21" y="5951"/>
                  </a:lnTo>
                  <a:lnTo>
                    <a:pt x="63" y="6689"/>
                  </a:lnTo>
                  <a:lnTo>
                    <a:pt x="148" y="7449"/>
                  </a:lnTo>
                  <a:lnTo>
                    <a:pt x="211" y="7934"/>
                  </a:lnTo>
                  <a:lnTo>
                    <a:pt x="317" y="8420"/>
                  </a:lnTo>
                  <a:lnTo>
                    <a:pt x="443" y="8905"/>
                  </a:lnTo>
                  <a:lnTo>
                    <a:pt x="591" y="9348"/>
                  </a:lnTo>
                  <a:lnTo>
                    <a:pt x="760" y="9791"/>
                  </a:lnTo>
                  <a:lnTo>
                    <a:pt x="971" y="10192"/>
                  </a:lnTo>
                  <a:lnTo>
                    <a:pt x="1097" y="10382"/>
                  </a:lnTo>
                  <a:lnTo>
                    <a:pt x="1224" y="10572"/>
                  </a:lnTo>
                  <a:lnTo>
                    <a:pt x="1350" y="10741"/>
                  </a:lnTo>
                  <a:lnTo>
                    <a:pt x="1498" y="10909"/>
                  </a:lnTo>
                  <a:lnTo>
                    <a:pt x="1667" y="11057"/>
                  </a:lnTo>
                  <a:lnTo>
                    <a:pt x="1836" y="11184"/>
                  </a:lnTo>
                  <a:lnTo>
                    <a:pt x="2005" y="11310"/>
                  </a:lnTo>
                  <a:lnTo>
                    <a:pt x="2194" y="11416"/>
                  </a:lnTo>
                  <a:lnTo>
                    <a:pt x="2405" y="11521"/>
                  </a:lnTo>
                  <a:lnTo>
                    <a:pt x="2616" y="11606"/>
                  </a:lnTo>
                  <a:lnTo>
                    <a:pt x="2849" y="11669"/>
                  </a:lnTo>
                  <a:lnTo>
                    <a:pt x="3081" y="11711"/>
                  </a:lnTo>
                  <a:lnTo>
                    <a:pt x="3334" y="11754"/>
                  </a:lnTo>
                  <a:lnTo>
                    <a:pt x="3587" y="11775"/>
                  </a:lnTo>
                  <a:lnTo>
                    <a:pt x="3883" y="11775"/>
                  </a:lnTo>
                  <a:lnTo>
                    <a:pt x="4178" y="11732"/>
                  </a:lnTo>
                  <a:lnTo>
                    <a:pt x="4473" y="11690"/>
                  </a:lnTo>
                  <a:lnTo>
                    <a:pt x="4811" y="11627"/>
                  </a:lnTo>
                  <a:lnTo>
                    <a:pt x="5149" y="11543"/>
                  </a:lnTo>
                  <a:lnTo>
                    <a:pt x="5486" y="11437"/>
                  </a:lnTo>
                  <a:lnTo>
                    <a:pt x="5634" y="11374"/>
                  </a:lnTo>
                  <a:lnTo>
                    <a:pt x="5908" y="11247"/>
                  </a:lnTo>
                  <a:lnTo>
                    <a:pt x="6140" y="11121"/>
                  </a:lnTo>
                  <a:lnTo>
                    <a:pt x="6351" y="10973"/>
                  </a:lnTo>
                  <a:lnTo>
                    <a:pt x="6541" y="10804"/>
                  </a:lnTo>
                  <a:lnTo>
                    <a:pt x="6710" y="10656"/>
                  </a:lnTo>
                  <a:lnTo>
                    <a:pt x="6858" y="10487"/>
                  </a:lnTo>
                  <a:lnTo>
                    <a:pt x="7090" y="10192"/>
                  </a:lnTo>
                  <a:lnTo>
                    <a:pt x="7259" y="9918"/>
                  </a:lnTo>
                  <a:lnTo>
                    <a:pt x="7364" y="9707"/>
                  </a:lnTo>
                  <a:lnTo>
                    <a:pt x="7427" y="9496"/>
                  </a:lnTo>
                  <a:lnTo>
                    <a:pt x="7427" y="8335"/>
                  </a:lnTo>
                  <a:lnTo>
                    <a:pt x="7638" y="8166"/>
                  </a:lnTo>
                  <a:lnTo>
                    <a:pt x="7828" y="7977"/>
                  </a:lnTo>
                  <a:lnTo>
                    <a:pt x="8018" y="7808"/>
                  </a:lnTo>
                  <a:lnTo>
                    <a:pt x="8187" y="7597"/>
                  </a:lnTo>
                  <a:lnTo>
                    <a:pt x="8356" y="7407"/>
                  </a:lnTo>
                  <a:lnTo>
                    <a:pt x="8504" y="7175"/>
                  </a:lnTo>
                  <a:lnTo>
                    <a:pt x="8651" y="6964"/>
                  </a:lnTo>
                  <a:lnTo>
                    <a:pt x="8778" y="6732"/>
                  </a:lnTo>
                  <a:lnTo>
                    <a:pt x="8883" y="6478"/>
                  </a:lnTo>
                  <a:lnTo>
                    <a:pt x="8989" y="6246"/>
                  </a:lnTo>
                  <a:lnTo>
                    <a:pt x="9073" y="5993"/>
                  </a:lnTo>
                  <a:lnTo>
                    <a:pt x="9158" y="5719"/>
                  </a:lnTo>
                  <a:lnTo>
                    <a:pt x="9200" y="5466"/>
                  </a:lnTo>
                  <a:lnTo>
                    <a:pt x="9242" y="5191"/>
                  </a:lnTo>
                  <a:lnTo>
                    <a:pt x="9263" y="4917"/>
                  </a:lnTo>
                  <a:lnTo>
                    <a:pt x="9284" y="4622"/>
                  </a:lnTo>
                  <a:lnTo>
                    <a:pt x="9263" y="4157"/>
                  </a:lnTo>
                  <a:lnTo>
                    <a:pt x="9179" y="3693"/>
                  </a:lnTo>
                  <a:lnTo>
                    <a:pt x="9073" y="3250"/>
                  </a:lnTo>
                  <a:lnTo>
                    <a:pt x="8904" y="2828"/>
                  </a:lnTo>
                  <a:lnTo>
                    <a:pt x="8715" y="2427"/>
                  </a:lnTo>
                  <a:lnTo>
                    <a:pt x="8482" y="2047"/>
                  </a:lnTo>
                  <a:lnTo>
                    <a:pt x="8229" y="1689"/>
                  </a:lnTo>
                  <a:lnTo>
                    <a:pt x="7913" y="1351"/>
                  </a:lnTo>
                  <a:lnTo>
                    <a:pt x="7596" y="1056"/>
                  </a:lnTo>
                  <a:lnTo>
                    <a:pt x="7238" y="781"/>
                  </a:lnTo>
                  <a:lnTo>
                    <a:pt x="6858" y="549"/>
                  </a:lnTo>
                  <a:lnTo>
                    <a:pt x="6457" y="359"/>
                  </a:lnTo>
                  <a:lnTo>
                    <a:pt x="6014" y="211"/>
                  </a:lnTo>
                  <a:lnTo>
                    <a:pt x="5571" y="85"/>
                  </a:lnTo>
                  <a:lnTo>
                    <a:pt x="5106" y="22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6"/>
            <p:cNvSpPr/>
            <p:nvPr/>
          </p:nvSpPr>
          <p:spPr>
            <a:xfrm>
              <a:off x="-1573050" y="2783425"/>
              <a:ext cx="12175" cy="23250"/>
            </a:xfrm>
            <a:custGeom>
              <a:avLst/>
              <a:gdLst/>
              <a:ahLst/>
              <a:cxnLst/>
              <a:rect l="l" t="t" r="r" b="b"/>
              <a:pathLst>
                <a:path w="487" h="930" extrusionOk="0">
                  <a:moveTo>
                    <a:pt x="191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85" y="127"/>
                  </a:lnTo>
                  <a:lnTo>
                    <a:pt x="22" y="275"/>
                  </a:lnTo>
                  <a:lnTo>
                    <a:pt x="1" y="465"/>
                  </a:lnTo>
                  <a:lnTo>
                    <a:pt x="22" y="655"/>
                  </a:lnTo>
                  <a:lnTo>
                    <a:pt x="85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1" y="929"/>
                  </a:lnTo>
                  <a:lnTo>
                    <a:pt x="296" y="929"/>
                  </a:lnTo>
                  <a:lnTo>
                    <a:pt x="338" y="887"/>
                  </a:lnTo>
                  <a:lnTo>
                    <a:pt x="381" y="845"/>
                  </a:lnTo>
                  <a:lnTo>
                    <a:pt x="423" y="803"/>
                  </a:lnTo>
                  <a:lnTo>
                    <a:pt x="465" y="655"/>
                  </a:lnTo>
                  <a:lnTo>
                    <a:pt x="486" y="465"/>
                  </a:lnTo>
                  <a:lnTo>
                    <a:pt x="465" y="275"/>
                  </a:lnTo>
                  <a:lnTo>
                    <a:pt x="423" y="127"/>
                  </a:lnTo>
                  <a:lnTo>
                    <a:pt x="381" y="64"/>
                  </a:lnTo>
                  <a:lnTo>
                    <a:pt x="338" y="2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6"/>
            <p:cNvSpPr/>
            <p:nvPr/>
          </p:nvSpPr>
          <p:spPr>
            <a:xfrm>
              <a:off x="-1487575" y="2783425"/>
              <a:ext cx="11625" cy="23250"/>
            </a:xfrm>
            <a:custGeom>
              <a:avLst/>
              <a:gdLst/>
              <a:ahLst/>
              <a:cxnLst/>
              <a:rect l="l" t="t" r="r" b="b"/>
              <a:pathLst>
                <a:path w="465" h="930" extrusionOk="0">
                  <a:moveTo>
                    <a:pt x="190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63" y="127"/>
                  </a:lnTo>
                  <a:lnTo>
                    <a:pt x="21" y="275"/>
                  </a:lnTo>
                  <a:lnTo>
                    <a:pt x="0" y="465"/>
                  </a:lnTo>
                  <a:lnTo>
                    <a:pt x="21" y="655"/>
                  </a:lnTo>
                  <a:lnTo>
                    <a:pt x="63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0" y="929"/>
                  </a:lnTo>
                  <a:lnTo>
                    <a:pt x="274" y="929"/>
                  </a:lnTo>
                  <a:lnTo>
                    <a:pt x="317" y="887"/>
                  </a:lnTo>
                  <a:lnTo>
                    <a:pt x="359" y="845"/>
                  </a:lnTo>
                  <a:lnTo>
                    <a:pt x="401" y="803"/>
                  </a:lnTo>
                  <a:lnTo>
                    <a:pt x="443" y="655"/>
                  </a:lnTo>
                  <a:lnTo>
                    <a:pt x="464" y="465"/>
                  </a:lnTo>
                  <a:lnTo>
                    <a:pt x="443" y="275"/>
                  </a:lnTo>
                  <a:lnTo>
                    <a:pt x="401" y="127"/>
                  </a:lnTo>
                  <a:lnTo>
                    <a:pt x="359" y="64"/>
                  </a:lnTo>
                  <a:lnTo>
                    <a:pt x="317" y="2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6"/>
            <p:cNvSpPr/>
            <p:nvPr/>
          </p:nvSpPr>
          <p:spPr>
            <a:xfrm>
              <a:off x="-1563025" y="2788175"/>
              <a:ext cx="49075" cy="63325"/>
            </a:xfrm>
            <a:custGeom>
              <a:avLst/>
              <a:gdLst/>
              <a:ahLst/>
              <a:cxnLst/>
              <a:rect l="l" t="t" r="r" b="b"/>
              <a:pathLst>
                <a:path w="1963" h="2533" extrusionOk="0">
                  <a:moveTo>
                    <a:pt x="1246" y="1"/>
                  </a:moveTo>
                  <a:lnTo>
                    <a:pt x="1203" y="22"/>
                  </a:lnTo>
                  <a:lnTo>
                    <a:pt x="1161" y="64"/>
                  </a:lnTo>
                  <a:lnTo>
                    <a:pt x="1140" y="127"/>
                  </a:lnTo>
                  <a:lnTo>
                    <a:pt x="1140" y="191"/>
                  </a:lnTo>
                  <a:lnTo>
                    <a:pt x="1161" y="275"/>
                  </a:lnTo>
                  <a:lnTo>
                    <a:pt x="1182" y="528"/>
                  </a:lnTo>
                  <a:lnTo>
                    <a:pt x="1161" y="697"/>
                  </a:lnTo>
                  <a:lnTo>
                    <a:pt x="1140" y="866"/>
                  </a:lnTo>
                  <a:lnTo>
                    <a:pt x="1077" y="1035"/>
                  </a:lnTo>
                  <a:lnTo>
                    <a:pt x="992" y="1224"/>
                  </a:lnTo>
                  <a:lnTo>
                    <a:pt x="929" y="1309"/>
                  </a:lnTo>
                  <a:lnTo>
                    <a:pt x="845" y="1414"/>
                  </a:lnTo>
                  <a:lnTo>
                    <a:pt x="760" y="1499"/>
                  </a:lnTo>
                  <a:lnTo>
                    <a:pt x="655" y="1562"/>
                  </a:lnTo>
                  <a:lnTo>
                    <a:pt x="528" y="1625"/>
                  </a:lnTo>
                  <a:lnTo>
                    <a:pt x="402" y="1689"/>
                  </a:lnTo>
                  <a:lnTo>
                    <a:pt x="127" y="1773"/>
                  </a:lnTo>
                  <a:lnTo>
                    <a:pt x="64" y="1794"/>
                  </a:lnTo>
                  <a:lnTo>
                    <a:pt x="22" y="1815"/>
                  </a:lnTo>
                  <a:lnTo>
                    <a:pt x="1" y="1858"/>
                  </a:lnTo>
                  <a:lnTo>
                    <a:pt x="1" y="1921"/>
                  </a:lnTo>
                  <a:lnTo>
                    <a:pt x="1" y="1963"/>
                  </a:lnTo>
                  <a:lnTo>
                    <a:pt x="22" y="2005"/>
                  </a:lnTo>
                  <a:lnTo>
                    <a:pt x="64" y="2047"/>
                  </a:lnTo>
                  <a:lnTo>
                    <a:pt x="106" y="2069"/>
                  </a:lnTo>
                  <a:lnTo>
                    <a:pt x="1752" y="2512"/>
                  </a:lnTo>
                  <a:lnTo>
                    <a:pt x="1794" y="2533"/>
                  </a:lnTo>
                  <a:lnTo>
                    <a:pt x="1857" y="2512"/>
                  </a:lnTo>
                  <a:lnTo>
                    <a:pt x="1900" y="2491"/>
                  </a:lnTo>
                  <a:lnTo>
                    <a:pt x="1921" y="2469"/>
                  </a:lnTo>
                  <a:lnTo>
                    <a:pt x="1942" y="2406"/>
                  </a:lnTo>
                  <a:lnTo>
                    <a:pt x="1963" y="2343"/>
                  </a:lnTo>
                  <a:lnTo>
                    <a:pt x="1942" y="2301"/>
                  </a:lnTo>
                  <a:lnTo>
                    <a:pt x="1900" y="2237"/>
                  </a:lnTo>
                  <a:lnTo>
                    <a:pt x="1836" y="2216"/>
                  </a:lnTo>
                  <a:lnTo>
                    <a:pt x="676" y="1900"/>
                  </a:lnTo>
                  <a:lnTo>
                    <a:pt x="866" y="1794"/>
                  </a:lnTo>
                  <a:lnTo>
                    <a:pt x="1013" y="1668"/>
                  </a:lnTo>
                  <a:lnTo>
                    <a:pt x="1140" y="1541"/>
                  </a:lnTo>
                  <a:lnTo>
                    <a:pt x="1267" y="1372"/>
                  </a:lnTo>
                  <a:lnTo>
                    <a:pt x="1372" y="1161"/>
                  </a:lnTo>
                  <a:lnTo>
                    <a:pt x="1435" y="950"/>
                  </a:lnTo>
                  <a:lnTo>
                    <a:pt x="1478" y="739"/>
                  </a:lnTo>
                  <a:lnTo>
                    <a:pt x="1478" y="549"/>
                  </a:lnTo>
                  <a:lnTo>
                    <a:pt x="1478" y="380"/>
                  </a:lnTo>
                  <a:lnTo>
                    <a:pt x="1457" y="233"/>
                  </a:lnTo>
                  <a:lnTo>
                    <a:pt x="1435" y="106"/>
                  </a:lnTo>
                  <a:lnTo>
                    <a:pt x="1414" y="43"/>
                  </a:lnTo>
                  <a:lnTo>
                    <a:pt x="1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6"/>
            <p:cNvSpPr/>
            <p:nvPr/>
          </p:nvSpPr>
          <p:spPr>
            <a:xfrm>
              <a:off x="-2167025" y="3397975"/>
              <a:ext cx="148775" cy="85500"/>
            </a:xfrm>
            <a:custGeom>
              <a:avLst/>
              <a:gdLst/>
              <a:ahLst/>
              <a:cxnLst/>
              <a:rect l="l" t="t" r="r" b="b"/>
              <a:pathLst>
                <a:path w="5951" h="3420" extrusionOk="0">
                  <a:moveTo>
                    <a:pt x="5634" y="1"/>
                  </a:moveTo>
                  <a:lnTo>
                    <a:pt x="5339" y="191"/>
                  </a:lnTo>
                  <a:lnTo>
                    <a:pt x="4643" y="634"/>
                  </a:lnTo>
                  <a:lnTo>
                    <a:pt x="3862" y="1098"/>
                  </a:lnTo>
                  <a:lnTo>
                    <a:pt x="3503" y="1288"/>
                  </a:lnTo>
                  <a:lnTo>
                    <a:pt x="3250" y="1394"/>
                  </a:lnTo>
                  <a:lnTo>
                    <a:pt x="296" y="2385"/>
                  </a:lnTo>
                  <a:lnTo>
                    <a:pt x="169" y="2428"/>
                  </a:lnTo>
                  <a:lnTo>
                    <a:pt x="85" y="2533"/>
                  </a:lnTo>
                  <a:lnTo>
                    <a:pt x="22" y="2660"/>
                  </a:lnTo>
                  <a:lnTo>
                    <a:pt x="0" y="2786"/>
                  </a:lnTo>
                  <a:lnTo>
                    <a:pt x="0" y="2871"/>
                  </a:lnTo>
                  <a:lnTo>
                    <a:pt x="22" y="2955"/>
                  </a:lnTo>
                  <a:lnTo>
                    <a:pt x="64" y="3018"/>
                  </a:lnTo>
                  <a:lnTo>
                    <a:pt x="127" y="3103"/>
                  </a:lnTo>
                  <a:lnTo>
                    <a:pt x="190" y="3145"/>
                  </a:lnTo>
                  <a:lnTo>
                    <a:pt x="254" y="3187"/>
                  </a:lnTo>
                  <a:lnTo>
                    <a:pt x="338" y="3208"/>
                  </a:lnTo>
                  <a:lnTo>
                    <a:pt x="422" y="3229"/>
                  </a:lnTo>
                  <a:lnTo>
                    <a:pt x="2385" y="3229"/>
                  </a:lnTo>
                  <a:lnTo>
                    <a:pt x="2828" y="3293"/>
                  </a:lnTo>
                  <a:lnTo>
                    <a:pt x="3313" y="3335"/>
                  </a:lnTo>
                  <a:lnTo>
                    <a:pt x="3841" y="3398"/>
                  </a:lnTo>
                  <a:lnTo>
                    <a:pt x="4368" y="3419"/>
                  </a:lnTo>
                  <a:lnTo>
                    <a:pt x="4917" y="3419"/>
                  </a:lnTo>
                  <a:lnTo>
                    <a:pt x="5191" y="3377"/>
                  </a:lnTo>
                  <a:lnTo>
                    <a:pt x="5444" y="3356"/>
                  </a:lnTo>
                  <a:lnTo>
                    <a:pt x="5698" y="3293"/>
                  </a:lnTo>
                  <a:lnTo>
                    <a:pt x="5951" y="3229"/>
                  </a:lnTo>
                  <a:lnTo>
                    <a:pt x="563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6"/>
            <p:cNvSpPr/>
            <p:nvPr/>
          </p:nvSpPr>
          <p:spPr>
            <a:xfrm>
              <a:off x="-2423400" y="3665425"/>
              <a:ext cx="25" cy="2150"/>
            </a:xfrm>
            <a:custGeom>
              <a:avLst/>
              <a:gdLst/>
              <a:ahLst/>
              <a:cxnLst/>
              <a:rect l="l" t="t" r="r" b="b"/>
              <a:pathLst>
                <a:path w="1" h="8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6"/>
            <p:cNvSpPr/>
            <p:nvPr/>
          </p:nvSpPr>
          <p:spPr>
            <a:xfrm>
              <a:off x="-1552475" y="2956450"/>
              <a:ext cx="173575" cy="83900"/>
            </a:xfrm>
            <a:custGeom>
              <a:avLst/>
              <a:gdLst/>
              <a:ahLst/>
              <a:cxnLst/>
              <a:rect l="l" t="t" r="r" b="b"/>
              <a:pathLst>
                <a:path w="6943" h="3356" extrusionOk="0">
                  <a:moveTo>
                    <a:pt x="5909" y="1"/>
                  </a:moveTo>
                  <a:lnTo>
                    <a:pt x="950" y="191"/>
                  </a:lnTo>
                  <a:lnTo>
                    <a:pt x="845" y="191"/>
                  </a:lnTo>
                  <a:lnTo>
                    <a:pt x="739" y="212"/>
                  </a:lnTo>
                  <a:lnTo>
                    <a:pt x="634" y="254"/>
                  </a:lnTo>
                  <a:lnTo>
                    <a:pt x="528" y="296"/>
                  </a:lnTo>
                  <a:lnTo>
                    <a:pt x="338" y="423"/>
                  </a:lnTo>
                  <a:lnTo>
                    <a:pt x="212" y="570"/>
                  </a:lnTo>
                  <a:lnTo>
                    <a:pt x="85" y="760"/>
                  </a:lnTo>
                  <a:lnTo>
                    <a:pt x="22" y="971"/>
                  </a:lnTo>
                  <a:lnTo>
                    <a:pt x="22" y="1077"/>
                  </a:lnTo>
                  <a:lnTo>
                    <a:pt x="1" y="1182"/>
                  </a:lnTo>
                  <a:lnTo>
                    <a:pt x="22" y="1309"/>
                  </a:lnTo>
                  <a:lnTo>
                    <a:pt x="43" y="1414"/>
                  </a:lnTo>
                  <a:lnTo>
                    <a:pt x="549" y="3356"/>
                  </a:lnTo>
                  <a:lnTo>
                    <a:pt x="6943" y="3356"/>
                  </a:lnTo>
                  <a:lnTo>
                    <a:pt x="6943" y="971"/>
                  </a:lnTo>
                  <a:lnTo>
                    <a:pt x="6922" y="781"/>
                  </a:lnTo>
                  <a:lnTo>
                    <a:pt x="6858" y="592"/>
                  </a:lnTo>
                  <a:lnTo>
                    <a:pt x="6753" y="423"/>
                  </a:lnTo>
                  <a:lnTo>
                    <a:pt x="6626" y="275"/>
                  </a:lnTo>
                  <a:lnTo>
                    <a:pt x="6479" y="148"/>
                  </a:lnTo>
                  <a:lnTo>
                    <a:pt x="6310" y="64"/>
                  </a:lnTo>
                  <a:lnTo>
                    <a:pt x="6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6"/>
            <p:cNvSpPr/>
            <p:nvPr/>
          </p:nvSpPr>
          <p:spPr>
            <a:xfrm>
              <a:off x="-2370125" y="4106975"/>
              <a:ext cx="105000" cy="80200"/>
            </a:xfrm>
            <a:custGeom>
              <a:avLst/>
              <a:gdLst/>
              <a:ahLst/>
              <a:cxnLst/>
              <a:rect l="l" t="t" r="r" b="b"/>
              <a:pathLst>
                <a:path w="4200" h="3208" extrusionOk="0">
                  <a:moveTo>
                    <a:pt x="1" y="0"/>
                  </a:moveTo>
                  <a:lnTo>
                    <a:pt x="233" y="1984"/>
                  </a:lnTo>
                  <a:lnTo>
                    <a:pt x="570" y="2195"/>
                  </a:lnTo>
                  <a:lnTo>
                    <a:pt x="950" y="2406"/>
                  </a:lnTo>
                  <a:lnTo>
                    <a:pt x="1436" y="2638"/>
                  </a:lnTo>
                  <a:lnTo>
                    <a:pt x="1731" y="2764"/>
                  </a:lnTo>
                  <a:lnTo>
                    <a:pt x="2026" y="2870"/>
                  </a:lnTo>
                  <a:lnTo>
                    <a:pt x="2343" y="2975"/>
                  </a:lnTo>
                  <a:lnTo>
                    <a:pt x="2681" y="3060"/>
                  </a:lnTo>
                  <a:lnTo>
                    <a:pt x="3039" y="3144"/>
                  </a:lnTo>
                  <a:lnTo>
                    <a:pt x="3398" y="3186"/>
                  </a:lnTo>
                  <a:lnTo>
                    <a:pt x="3778" y="3207"/>
                  </a:lnTo>
                  <a:lnTo>
                    <a:pt x="4136" y="3207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6"/>
            <p:cNvSpPr/>
            <p:nvPr/>
          </p:nvSpPr>
          <p:spPr>
            <a:xfrm>
              <a:off x="-1997175" y="4106975"/>
              <a:ext cx="117150" cy="83900"/>
            </a:xfrm>
            <a:custGeom>
              <a:avLst/>
              <a:gdLst/>
              <a:ahLst/>
              <a:cxnLst/>
              <a:rect l="l" t="t" r="r" b="b"/>
              <a:pathLst>
                <a:path w="4686" h="3356" extrusionOk="0">
                  <a:moveTo>
                    <a:pt x="1" y="0"/>
                  </a:moveTo>
                  <a:lnTo>
                    <a:pt x="212" y="1984"/>
                  </a:lnTo>
                  <a:lnTo>
                    <a:pt x="296" y="2068"/>
                  </a:lnTo>
                  <a:lnTo>
                    <a:pt x="528" y="2279"/>
                  </a:lnTo>
                  <a:lnTo>
                    <a:pt x="908" y="2553"/>
                  </a:lnTo>
                  <a:lnTo>
                    <a:pt x="1140" y="2701"/>
                  </a:lnTo>
                  <a:lnTo>
                    <a:pt x="1415" y="2849"/>
                  </a:lnTo>
                  <a:lnTo>
                    <a:pt x="1689" y="2996"/>
                  </a:lnTo>
                  <a:lnTo>
                    <a:pt x="2027" y="3123"/>
                  </a:lnTo>
                  <a:lnTo>
                    <a:pt x="2364" y="3229"/>
                  </a:lnTo>
                  <a:lnTo>
                    <a:pt x="2723" y="3313"/>
                  </a:lnTo>
                  <a:lnTo>
                    <a:pt x="3103" y="3355"/>
                  </a:lnTo>
                  <a:lnTo>
                    <a:pt x="3525" y="3355"/>
                  </a:lnTo>
                  <a:lnTo>
                    <a:pt x="3947" y="3313"/>
                  </a:lnTo>
                  <a:lnTo>
                    <a:pt x="4158" y="3271"/>
                  </a:lnTo>
                  <a:lnTo>
                    <a:pt x="4390" y="3207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6"/>
            <p:cNvSpPr/>
            <p:nvPr/>
          </p:nvSpPr>
          <p:spPr>
            <a:xfrm>
              <a:off x="-2583750" y="4248875"/>
              <a:ext cx="316000" cy="25350"/>
            </a:xfrm>
            <a:custGeom>
              <a:avLst/>
              <a:gdLst/>
              <a:ahLst/>
              <a:cxnLst/>
              <a:rect l="l" t="t" r="r" b="b"/>
              <a:pathLst>
                <a:path w="12640" h="1014" extrusionOk="0">
                  <a:moveTo>
                    <a:pt x="528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6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6"/>
            <p:cNvSpPr/>
            <p:nvPr/>
          </p:nvSpPr>
          <p:spPr>
            <a:xfrm>
              <a:off x="-2211325" y="4248875"/>
              <a:ext cx="318100" cy="25350"/>
            </a:xfrm>
            <a:custGeom>
              <a:avLst/>
              <a:gdLst/>
              <a:ahLst/>
              <a:cxnLst/>
              <a:rect l="l" t="t" r="r" b="b"/>
              <a:pathLst>
                <a:path w="12724" h="1014" extrusionOk="0">
                  <a:moveTo>
                    <a:pt x="549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6"/>
            <p:cNvSpPr/>
            <p:nvPr/>
          </p:nvSpPr>
          <p:spPr>
            <a:xfrm>
              <a:off x="-1689100" y="2626225"/>
              <a:ext cx="337625" cy="209975"/>
            </a:xfrm>
            <a:custGeom>
              <a:avLst/>
              <a:gdLst/>
              <a:ahLst/>
              <a:cxnLst/>
              <a:rect l="l" t="t" r="r" b="b"/>
              <a:pathLst>
                <a:path w="13505" h="8399" extrusionOk="0">
                  <a:moveTo>
                    <a:pt x="6056" y="1"/>
                  </a:moveTo>
                  <a:lnTo>
                    <a:pt x="5550" y="43"/>
                  </a:lnTo>
                  <a:lnTo>
                    <a:pt x="5086" y="85"/>
                  </a:lnTo>
                  <a:lnTo>
                    <a:pt x="4263" y="212"/>
                  </a:lnTo>
                  <a:lnTo>
                    <a:pt x="3651" y="296"/>
                  </a:lnTo>
                  <a:lnTo>
                    <a:pt x="3440" y="359"/>
                  </a:lnTo>
                  <a:lnTo>
                    <a:pt x="3271" y="423"/>
                  </a:lnTo>
                  <a:lnTo>
                    <a:pt x="3145" y="486"/>
                  </a:lnTo>
                  <a:lnTo>
                    <a:pt x="3060" y="592"/>
                  </a:lnTo>
                  <a:lnTo>
                    <a:pt x="3018" y="676"/>
                  </a:lnTo>
                  <a:lnTo>
                    <a:pt x="3018" y="781"/>
                  </a:lnTo>
                  <a:lnTo>
                    <a:pt x="3018" y="887"/>
                  </a:lnTo>
                  <a:lnTo>
                    <a:pt x="3060" y="992"/>
                  </a:lnTo>
                  <a:lnTo>
                    <a:pt x="3187" y="1204"/>
                  </a:lnTo>
                  <a:lnTo>
                    <a:pt x="3313" y="1372"/>
                  </a:lnTo>
                  <a:lnTo>
                    <a:pt x="3482" y="1541"/>
                  </a:lnTo>
                  <a:lnTo>
                    <a:pt x="3482" y="1541"/>
                  </a:lnTo>
                  <a:lnTo>
                    <a:pt x="2891" y="1436"/>
                  </a:lnTo>
                  <a:lnTo>
                    <a:pt x="2343" y="1393"/>
                  </a:lnTo>
                  <a:lnTo>
                    <a:pt x="2090" y="1393"/>
                  </a:lnTo>
                  <a:lnTo>
                    <a:pt x="1857" y="1415"/>
                  </a:lnTo>
                  <a:lnTo>
                    <a:pt x="1625" y="1436"/>
                  </a:lnTo>
                  <a:lnTo>
                    <a:pt x="1414" y="1478"/>
                  </a:lnTo>
                  <a:lnTo>
                    <a:pt x="1224" y="1520"/>
                  </a:lnTo>
                  <a:lnTo>
                    <a:pt x="1056" y="1583"/>
                  </a:lnTo>
                  <a:lnTo>
                    <a:pt x="887" y="1668"/>
                  </a:lnTo>
                  <a:lnTo>
                    <a:pt x="760" y="1752"/>
                  </a:lnTo>
                  <a:lnTo>
                    <a:pt x="634" y="1858"/>
                  </a:lnTo>
                  <a:lnTo>
                    <a:pt x="549" y="1984"/>
                  </a:lnTo>
                  <a:lnTo>
                    <a:pt x="465" y="2132"/>
                  </a:lnTo>
                  <a:lnTo>
                    <a:pt x="423" y="2301"/>
                  </a:lnTo>
                  <a:lnTo>
                    <a:pt x="423" y="2364"/>
                  </a:lnTo>
                  <a:lnTo>
                    <a:pt x="423" y="2448"/>
                  </a:lnTo>
                  <a:lnTo>
                    <a:pt x="444" y="2512"/>
                  </a:lnTo>
                  <a:lnTo>
                    <a:pt x="465" y="2596"/>
                  </a:lnTo>
                  <a:lnTo>
                    <a:pt x="549" y="2723"/>
                  </a:lnTo>
                  <a:lnTo>
                    <a:pt x="676" y="2828"/>
                  </a:lnTo>
                  <a:lnTo>
                    <a:pt x="824" y="2934"/>
                  </a:lnTo>
                  <a:lnTo>
                    <a:pt x="1013" y="3018"/>
                  </a:lnTo>
                  <a:lnTo>
                    <a:pt x="1203" y="3081"/>
                  </a:lnTo>
                  <a:lnTo>
                    <a:pt x="1414" y="3145"/>
                  </a:lnTo>
                  <a:lnTo>
                    <a:pt x="1815" y="3250"/>
                  </a:lnTo>
                  <a:lnTo>
                    <a:pt x="2174" y="3292"/>
                  </a:lnTo>
                  <a:lnTo>
                    <a:pt x="2512" y="3335"/>
                  </a:lnTo>
                  <a:lnTo>
                    <a:pt x="2385" y="3356"/>
                  </a:lnTo>
                  <a:lnTo>
                    <a:pt x="2047" y="3419"/>
                  </a:lnTo>
                  <a:lnTo>
                    <a:pt x="1562" y="3525"/>
                  </a:lnTo>
                  <a:lnTo>
                    <a:pt x="1288" y="3609"/>
                  </a:lnTo>
                  <a:lnTo>
                    <a:pt x="1035" y="3693"/>
                  </a:lnTo>
                  <a:lnTo>
                    <a:pt x="781" y="3799"/>
                  </a:lnTo>
                  <a:lnTo>
                    <a:pt x="549" y="3947"/>
                  </a:lnTo>
                  <a:lnTo>
                    <a:pt x="338" y="4094"/>
                  </a:lnTo>
                  <a:lnTo>
                    <a:pt x="169" y="4263"/>
                  </a:lnTo>
                  <a:lnTo>
                    <a:pt x="106" y="4347"/>
                  </a:lnTo>
                  <a:lnTo>
                    <a:pt x="64" y="4453"/>
                  </a:lnTo>
                  <a:lnTo>
                    <a:pt x="22" y="4559"/>
                  </a:lnTo>
                  <a:lnTo>
                    <a:pt x="1" y="4685"/>
                  </a:lnTo>
                  <a:lnTo>
                    <a:pt x="1" y="4791"/>
                  </a:lnTo>
                  <a:lnTo>
                    <a:pt x="22" y="4917"/>
                  </a:lnTo>
                  <a:lnTo>
                    <a:pt x="64" y="5044"/>
                  </a:lnTo>
                  <a:lnTo>
                    <a:pt x="106" y="5192"/>
                  </a:lnTo>
                  <a:lnTo>
                    <a:pt x="191" y="5318"/>
                  </a:lnTo>
                  <a:lnTo>
                    <a:pt x="296" y="5445"/>
                  </a:lnTo>
                  <a:lnTo>
                    <a:pt x="402" y="5529"/>
                  </a:lnTo>
                  <a:lnTo>
                    <a:pt x="528" y="5592"/>
                  </a:lnTo>
                  <a:lnTo>
                    <a:pt x="676" y="5656"/>
                  </a:lnTo>
                  <a:lnTo>
                    <a:pt x="824" y="5698"/>
                  </a:lnTo>
                  <a:lnTo>
                    <a:pt x="992" y="5719"/>
                  </a:lnTo>
                  <a:lnTo>
                    <a:pt x="1161" y="5719"/>
                  </a:lnTo>
                  <a:lnTo>
                    <a:pt x="1520" y="5698"/>
                  </a:lnTo>
                  <a:lnTo>
                    <a:pt x="1921" y="5635"/>
                  </a:lnTo>
                  <a:lnTo>
                    <a:pt x="2322" y="5550"/>
                  </a:lnTo>
                  <a:lnTo>
                    <a:pt x="2723" y="5424"/>
                  </a:lnTo>
                  <a:lnTo>
                    <a:pt x="3123" y="5276"/>
                  </a:lnTo>
                  <a:lnTo>
                    <a:pt x="3503" y="5128"/>
                  </a:lnTo>
                  <a:lnTo>
                    <a:pt x="4157" y="4833"/>
                  </a:lnTo>
                  <a:lnTo>
                    <a:pt x="4601" y="4601"/>
                  </a:lnTo>
                  <a:lnTo>
                    <a:pt x="4769" y="4516"/>
                  </a:lnTo>
                  <a:lnTo>
                    <a:pt x="4854" y="4622"/>
                  </a:lnTo>
                  <a:lnTo>
                    <a:pt x="4959" y="4706"/>
                  </a:lnTo>
                  <a:lnTo>
                    <a:pt x="5086" y="4791"/>
                  </a:lnTo>
                  <a:lnTo>
                    <a:pt x="5234" y="4833"/>
                  </a:lnTo>
                  <a:lnTo>
                    <a:pt x="5423" y="4875"/>
                  </a:lnTo>
                  <a:lnTo>
                    <a:pt x="5613" y="4896"/>
                  </a:lnTo>
                  <a:lnTo>
                    <a:pt x="5824" y="4917"/>
                  </a:lnTo>
                  <a:lnTo>
                    <a:pt x="6056" y="4917"/>
                  </a:lnTo>
                  <a:lnTo>
                    <a:pt x="6563" y="4875"/>
                  </a:lnTo>
                  <a:lnTo>
                    <a:pt x="7090" y="4791"/>
                  </a:lnTo>
                  <a:lnTo>
                    <a:pt x="7660" y="4685"/>
                  </a:lnTo>
                  <a:lnTo>
                    <a:pt x="8230" y="4559"/>
                  </a:lnTo>
                  <a:lnTo>
                    <a:pt x="8800" y="4432"/>
                  </a:lnTo>
                  <a:lnTo>
                    <a:pt x="9327" y="4263"/>
                  </a:lnTo>
                  <a:lnTo>
                    <a:pt x="10277" y="3989"/>
                  </a:lnTo>
                  <a:lnTo>
                    <a:pt x="10931" y="3757"/>
                  </a:lnTo>
                  <a:lnTo>
                    <a:pt x="11184" y="3672"/>
                  </a:lnTo>
                  <a:lnTo>
                    <a:pt x="11078" y="4115"/>
                  </a:lnTo>
                  <a:lnTo>
                    <a:pt x="10973" y="4601"/>
                  </a:lnTo>
                  <a:lnTo>
                    <a:pt x="10867" y="5213"/>
                  </a:lnTo>
                  <a:lnTo>
                    <a:pt x="10783" y="5951"/>
                  </a:lnTo>
                  <a:lnTo>
                    <a:pt x="10741" y="6331"/>
                  </a:lnTo>
                  <a:lnTo>
                    <a:pt x="10720" y="6732"/>
                  </a:lnTo>
                  <a:lnTo>
                    <a:pt x="10720" y="7154"/>
                  </a:lnTo>
                  <a:lnTo>
                    <a:pt x="10720" y="7576"/>
                  </a:lnTo>
                  <a:lnTo>
                    <a:pt x="10762" y="7977"/>
                  </a:lnTo>
                  <a:lnTo>
                    <a:pt x="10804" y="8399"/>
                  </a:lnTo>
                  <a:lnTo>
                    <a:pt x="10910" y="8314"/>
                  </a:lnTo>
                  <a:lnTo>
                    <a:pt x="11163" y="8082"/>
                  </a:lnTo>
                  <a:lnTo>
                    <a:pt x="11522" y="7724"/>
                  </a:lnTo>
                  <a:lnTo>
                    <a:pt x="11733" y="7491"/>
                  </a:lnTo>
                  <a:lnTo>
                    <a:pt x="11922" y="7217"/>
                  </a:lnTo>
                  <a:lnTo>
                    <a:pt x="12408" y="8399"/>
                  </a:lnTo>
                  <a:lnTo>
                    <a:pt x="13505" y="5614"/>
                  </a:lnTo>
                  <a:lnTo>
                    <a:pt x="13167" y="2997"/>
                  </a:lnTo>
                  <a:lnTo>
                    <a:pt x="12028" y="1773"/>
                  </a:lnTo>
                  <a:lnTo>
                    <a:pt x="11543" y="1858"/>
                  </a:lnTo>
                  <a:lnTo>
                    <a:pt x="11311" y="1604"/>
                  </a:lnTo>
                  <a:lnTo>
                    <a:pt x="11078" y="1393"/>
                  </a:lnTo>
                  <a:lnTo>
                    <a:pt x="10825" y="1182"/>
                  </a:lnTo>
                  <a:lnTo>
                    <a:pt x="10551" y="1014"/>
                  </a:lnTo>
                  <a:lnTo>
                    <a:pt x="10298" y="845"/>
                  </a:lnTo>
                  <a:lnTo>
                    <a:pt x="10023" y="697"/>
                  </a:lnTo>
                  <a:lnTo>
                    <a:pt x="9749" y="570"/>
                  </a:lnTo>
                  <a:lnTo>
                    <a:pt x="9454" y="465"/>
                  </a:lnTo>
                  <a:lnTo>
                    <a:pt x="9179" y="359"/>
                  </a:lnTo>
                  <a:lnTo>
                    <a:pt x="8884" y="275"/>
                  </a:lnTo>
                  <a:lnTo>
                    <a:pt x="8314" y="148"/>
                  </a:lnTo>
                  <a:lnTo>
                    <a:pt x="7723" y="43"/>
                  </a:lnTo>
                  <a:lnTo>
                    <a:pt x="7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6"/>
            <p:cNvSpPr/>
            <p:nvPr/>
          </p:nvSpPr>
          <p:spPr>
            <a:xfrm>
              <a:off x="-1424825" y="2791875"/>
              <a:ext cx="64925" cy="88650"/>
            </a:xfrm>
            <a:custGeom>
              <a:avLst/>
              <a:gdLst/>
              <a:ahLst/>
              <a:cxnLst/>
              <a:rect l="l" t="t" r="r" b="b"/>
              <a:pathLst>
                <a:path w="2597" h="3546" extrusionOk="0">
                  <a:moveTo>
                    <a:pt x="1267" y="0"/>
                  </a:moveTo>
                  <a:lnTo>
                    <a:pt x="1077" y="43"/>
                  </a:lnTo>
                  <a:lnTo>
                    <a:pt x="887" y="127"/>
                  </a:lnTo>
                  <a:lnTo>
                    <a:pt x="740" y="254"/>
                  </a:lnTo>
                  <a:lnTo>
                    <a:pt x="592" y="380"/>
                  </a:lnTo>
                  <a:lnTo>
                    <a:pt x="465" y="528"/>
                  </a:lnTo>
                  <a:lnTo>
                    <a:pt x="360" y="697"/>
                  </a:lnTo>
                  <a:lnTo>
                    <a:pt x="254" y="865"/>
                  </a:lnTo>
                  <a:lnTo>
                    <a:pt x="107" y="1182"/>
                  </a:lnTo>
                  <a:lnTo>
                    <a:pt x="43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65" y="3440"/>
                  </a:lnTo>
                  <a:lnTo>
                    <a:pt x="634" y="3503"/>
                  </a:lnTo>
                  <a:lnTo>
                    <a:pt x="803" y="3524"/>
                  </a:lnTo>
                  <a:lnTo>
                    <a:pt x="972" y="3545"/>
                  </a:lnTo>
                  <a:lnTo>
                    <a:pt x="1140" y="3545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84" y="3398"/>
                  </a:lnTo>
                  <a:lnTo>
                    <a:pt x="1710" y="3334"/>
                  </a:lnTo>
                  <a:lnTo>
                    <a:pt x="1837" y="3229"/>
                  </a:lnTo>
                  <a:lnTo>
                    <a:pt x="1942" y="3123"/>
                  </a:lnTo>
                  <a:lnTo>
                    <a:pt x="2048" y="3018"/>
                  </a:lnTo>
                  <a:lnTo>
                    <a:pt x="2153" y="2870"/>
                  </a:lnTo>
                  <a:lnTo>
                    <a:pt x="2238" y="2743"/>
                  </a:lnTo>
                  <a:lnTo>
                    <a:pt x="2385" y="2448"/>
                  </a:lnTo>
                  <a:lnTo>
                    <a:pt x="2491" y="2132"/>
                  </a:lnTo>
                  <a:lnTo>
                    <a:pt x="2575" y="1794"/>
                  </a:lnTo>
                  <a:lnTo>
                    <a:pt x="2596" y="1477"/>
                  </a:lnTo>
                  <a:lnTo>
                    <a:pt x="2575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49" y="718"/>
                  </a:lnTo>
                  <a:lnTo>
                    <a:pt x="2364" y="570"/>
                  </a:lnTo>
                  <a:lnTo>
                    <a:pt x="2301" y="465"/>
                  </a:lnTo>
                  <a:lnTo>
                    <a:pt x="2195" y="359"/>
                  </a:lnTo>
                  <a:lnTo>
                    <a:pt x="2090" y="254"/>
                  </a:lnTo>
                  <a:lnTo>
                    <a:pt x="1963" y="169"/>
                  </a:lnTo>
                  <a:lnTo>
                    <a:pt x="1837" y="106"/>
                  </a:lnTo>
                  <a:lnTo>
                    <a:pt x="1710" y="64"/>
                  </a:lnTo>
                  <a:lnTo>
                    <a:pt x="1605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6"/>
            <p:cNvSpPr/>
            <p:nvPr/>
          </p:nvSpPr>
          <p:spPr>
            <a:xfrm>
              <a:off x="-1415850" y="2801900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6" y="21"/>
                  </a:lnTo>
                  <a:lnTo>
                    <a:pt x="950" y="42"/>
                  </a:lnTo>
                  <a:lnTo>
                    <a:pt x="803" y="106"/>
                  </a:lnTo>
                  <a:lnTo>
                    <a:pt x="697" y="190"/>
                  </a:lnTo>
                  <a:lnTo>
                    <a:pt x="592" y="296"/>
                  </a:lnTo>
                  <a:lnTo>
                    <a:pt x="486" y="422"/>
                  </a:lnTo>
                  <a:lnTo>
                    <a:pt x="402" y="549"/>
                  </a:lnTo>
                  <a:lnTo>
                    <a:pt x="317" y="697"/>
                  </a:lnTo>
                  <a:lnTo>
                    <a:pt x="191" y="992"/>
                  </a:lnTo>
                  <a:lnTo>
                    <a:pt x="106" y="1287"/>
                  </a:lnTo>
                  <a:lnTo>
                    <a:pt x="43" y="1541"/>
                  </a:lnTo>
                  <a:lnTo>
                    <a:pt x="1" y="1857"/>
                  </a:lnTo>
                  <a:lnTo>
                    <a:pt x="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212" y="2026"/>
                  </a:lnTo>
                  <a:lnTo>
                    <a:pt x="254" y="1984"/>
                  </a:lnTo>
                  <a:lnTo>
                    <a:pt x="296" y="1942"/>
                  </a:lnTo>
                  <a:lnTo>
                    <a:pt x="317" y="1878"/>
                  </a:lnTo>
                  <a:lnTo>
                    <a:pt x="381" y="1520"/>
                  </a:lnTo>
                  <a:lnTo>
                    <a:pt x="444" y="1287"/>
                  </a:lnTo>
                  <a:lnTo>
                    <a:pt x="507" y="1034"/>
                  </a:lnTo>
                  <a:lnTo>
                    <a:pt x="613" y="802"/>
                  </a:lnTo>
                  <a:lnTo>
                    <a:pt x="739" y="612"/>
                  </a:lnTo>
                  <a:lnTo>
                    <a:pt x="803" y="528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6" y="338"/>
                  </a:lnTo>
                  <a:lnTo>
                    <a:pt x="1161" y="317"/>
                  </a:lnTo>
                  <a:lnTo>
                    <a:pt x="1267" y="338"/>
                  </a:lnTo>
                  <a:lnTo>
                    <a:pt x="1372" y="380"/>
                  </a:lnTo>
                  <a:lnTo>
                    <a:pt x="1457" y="443"/>
                  </a:lnTo>
                  <a:lnTo>
                    <a:pt x="1499" y="549"/>
                  </a:lnTo>
                  <a:lnTo>
                    <a:pt x="1562" y="633"/>
                  </a:lnTo>
                  <a:lnTo>
                    <a:pt x="1583" y="739"/>
                  </a:lnTo>
                  <a:lnTo>
                    <a:pt x="1604" y="844"/>
                  </a:lnTo>
                  <a:lnTo>
                    <a:pt x="1625" y="1055"/>
                  </a:lnTo>
                  <a:lnTo>
                    <a:pt x="1604" y="1119"/>
                  </a:lnTo>
                  <a:lnTo>
                    <a:pt x="1583" y="1182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04" y="1351"/>
                  </a:lnTo>
                  <a:lnTo>
                    <a:pt x="1647" y="1393"/>
                  </a:lnTo>
                  <a:lnTo>
                    <a:pt x="1710" y="1414"/>
                  </a:lnTo>
                  <a:lnTo>
                    <a:pt x="1773" y="1393"/>
                  </a:lnTo>
                  <a:lnTo>
                    <a:pt x="1836" y="1372"/>
                  </a:lnTo>
                  <a:lnTo>
                    <a:pt x="1879" y="1330"/>
                  </a:lnTo>
                  <a:lnTo>
                    <a:pt x="1900" y="1224"/>
                  </a:lnTo>
                  <a:lnTo>
                    <a:pt x="1921" y="1098"/>
                  </a:lnTo>
                  <a:lnTo>
                    <a:pt x="1942" y="971"/>
                  </a:lnTo>
                  <a:lnTo>
                    <a:pt x="1921" y="823"/>
                  </a:lnTo>
                  <a:lnTo>
                    <a:pt x="1900" y="654"/>
                  </a:lnTo>
                  <a:lnTo>
                    <a:pt x="1836" y="507"/>
                  </a:lnTo>
                  <a:lnTo>
                    <a:pt x="1773" y="380"/>
                  </a:lnTo>
                  <a:lnTo>
                    <a:pt x="1689" y="253"/>
                  </a:lnTo>
                  <a:lnTo>
                    <a:pt x="1604" y="169"/>
                  </a:lnTo>
                  <a:lnTo>
                    <a:pt x="1541" y="106"/>
                  </a:lnTo>
                  <a:lnTo>
                    <a:pt x="1436" y="64"/>
                  </a:lnTo>
                  <a:lnTo>
                    <a:pt x="1351" y="2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6"/>
            <p:cNvSpPr/>
            <p:nvPr/>
          </p:nvSpPr>
          <p:spPr>
            <a:xfrm>
              <a:off x="-1404775" y="2810850"/>
              <a:ext cx="22200" cy="48575"/>
            </a:xfrm>
            <a:custGeom>
              <a:avLst/>
              <a:gdLst/>
              <a:ahLst/>
              <a:cxnLst/>
              <a:rect l="l" t="t" r="r" b="b"/>
              <a:pathLst>
                <a:path w="888" h="1943" extrusionOk="0">
                  <a:moveTo>
                    <a:pt x="127" y="1"/>
                  </a:moveTo>
                  <a:lnTo>
                    <a:pt x="64" y="43"/>
                  </a:lnTo>
                  <a:lnTo>
                    <a:pt x="22" y="85"/>
                  </a:lnTo>
                  <a:lnTo>
                    <a:pt x="1" y="128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85" y="296"/>
                  </a:lnTo>
                  <a:lnTo>
                    <a:pt x="149" y="360"/>
                  </a:lnTo>
                  <a:lnTo>
                    <a:pt x="296" y="507"/>
                  </a:lnTo>
                  <a:lnTo>
                    <a:pt x="402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71" y="993"/>
                  </a:lnTo>
                  <a:lnTo>
                    <a:pt x="549" y="1162"/>
                  </a:lnTo>
                  <a:lnTo>
                    <a:pt x="507" y="1330"/>
                  </a:lnTo>
                  <a:lnTo>
                    <a:pt x="402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212" y="1773"/>
                  </a:lnTo>
                  <a:lnTo>
                    <a:pt x="212" y="1837"/>
                  </a:lnTo>
                  <a:lnTo>
                    <a:pt x="254" y="1879"/>
                  </a:lnTo>
                  <a:lnTo>
                    <a:pt x="296" y="1921"/>
                  </a:lnTo>
                  <a:lnTo>
                    <a:pt x="360" y="1942"/>
                  </a:lnTo>
                  <a:lnTo>
                    <a:pt x="423" y="1921"/>
                  </a:lnTo>
                  <a:lnTo>
                    <a:pt x="465" y="1879"/>
                  </a:lnTo>
                  <a:lnTo>
                    <a:pt x="676" y="1668"/>
                  </a:lnTo>
                  <a:lnTo>
                    <a:pt x="739" y="1562"/>
                  </a:lnTo>
                  <a:lnTo>
                    <a:pt x="803" y="1436"/>
                  </a:lnTo>
                  <a:lnTo>
                    <a:pt x="845" y="1330"/>
                  </a:lnTo>
                  <a:lnTo>
                    <a:pt x="866" y="1204"/>
                  </a:lnTo>
                  <a:lnTo>
                    <a:pt x="887" y="1077"/>
                  </a:lnTo>
                  <a:lnTo>
                    <a:pt x="866" y="972"/>
                  </a:lnTo>
                  <a:lnTo>
                    <a:pt x="824" y="761"/>
                  </a:lnTo>
                  <a:lnTo>
                    <a:pt x="760" y="592"/>
                  </a:lnTo>
                  <a:lnTo>
                    <a:pt x="655" y="423"/>
                  </a:lnTo>
                  <a:lnTo>
                    <a:pt x="549" y="296"/>
                  </a:lnTo>
                  <a:lnTo>
                    <a:pt x="444" y="191"/>
                  </a:lnTo>
                  <a:lnTo>
                    <a:pt x="338" y="106"/>
                  </a:lnTo>
                  <a:lnTo>
                    <a:pt x="254" y="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6"/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extrusionOk="0">
                  <a:moveTo>
                    <a:pt x="4495" y="0"/>
                  </a:move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6"/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fill="none" extrusionOk="0">
                  <a:moveTo>
                    <a:pt x="7681" y="1942"/>
                  </a:moveTo>
                  <a:lnTo>
                    <a:pt x="7660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lnTo>
                    <a:pt x="4495" y="0"/>
                  </a:ln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6"/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extrusionOk="0">
                  <a:moveTo>
                    <a:pt x="929" y="1"/>
                  </a:move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6"/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fill="none" extrusionOk="0">
                  <a:moveTo>
                    <a:pt x="9095" y="1"/>
                  </a:move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498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6"/>
            <p:cNvSpPr/>
            <p:nvPr/>
          </p:nvSpPr>
          <p:spPr>
            <a:xfrm>
              <a:off x="-1684875" y="3380050"/>
              <a:ext cx="61225" cy="25875"/>
            </a:xfrm>
            <a:custGeom>
              <a:avLst/>
              <a:gdLst/>
              <a:ahLst/>
              <a:cxnLst/>
              <a:rect l="l" t="t" r="r" b="b"/>
              <a:pathLst>
                <a:path w="2449" h="1035" extrusionOk="0">
                  <a:moveTo>
                    <a:pt x="1625" y="1"/>
                  </a:moveTo>
                  <a:lnTo>
                    <a:pt x="1646" y="43"/>
                  </a:lnTo>
                  <a:lnTo>
                    <a:pt x="1924" y="376"/>
                  </a:lnTo>
                  <a:lnTo>
                    <a:pt x="1924" y="376"/>
                  </a:lnTo>
                  <a:lnTo>
                    <a:pt x="1625" y="1"/>
                  </a:lnTo>
                  <a:close/>
                  <a:moveTo>
                    <a:pt x="1924" y="376"/>
                  </a:moveTo>
                  <a:lnTo>
                    <a:pt x="2448" y="1034"/>
                  </a:lnTo>
                  <a:lnTo>
                    <a:pt x="2448" y="1034"/>
                  </a:lnTo>
                  <a:lnTo>
                    <a:pt x="1963" y="423"/>
                  </a:lnTo>
                  <a:lnTo>
                    <a:pt x="1924" y="376"/>
                  </a:lnTo>
                  <a:close/>
                  <a:moveTo>
                    <a:pt x="0" y="22"/>
                  </a:moveTo>
                  <a:lnTo>
                    <a:pt x="823" y="1034"/>
                  </a:lnTo>
                  <a:lnTo>
                    <a:pt x="465" y="591"/>
                  </a:lnTo>
                  <a:lnTo>
                    <a:pt x="148" y="19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6"/>
            <p:cNvSpPr/>
            <p:nvPr/>
          </p:nvSpPr>
          <p:spPr>
            <a:xfrm>
              <a:off x="-1684875" y="3380050"/>
              <a:ext cx="76500" cy="25875"/>
            </a:xfrm>
            <a:custGeom>
              <a:avLst/>
              <a:gdLst/>
              <a:ahLst/>
              <a:cxnLst/>
              <a:rect l="l" t="t" r="r" b="b"/>
              <a:pathLst>
                <a:path w="3060" h="1035" fill="none" extrusionOk="0">
                  <a:moveTo>
                    <a:pt x="1625" y="1"/>
                  </a:moveTo>
                  <a:lnTo>
                    <a:pt x="823" y="1034"/>
                  </a:lnTo>
                  <a:lnTo>
                    <a:pt x="0" y="22"/>
                  </a:lnTo>
                  <a:lnTo>
                    <a:pt x="148" y="190"/>
                  </a:lnTo>
                  <a:lnTo>
                    <a:pt x="465" y="591"/>
                  </a:lnTo>
                  <a:lnTo>
                    <a:pt x="823" y="1034"/>
                  </a:lnTo>
                  <a:lnTo>
                    <a:pt x="1625" y="1"/>
                  </a:lnTo>
                  <a:lnTo>
                    <a:pt x="1646" y="43"/>
                  </a:lnTo>
                  <a:lnTo>
                    <a:pt x="1963" y="423"/>
                  </a:lnTo>
                  <a:lnTo>
                    <a:pt x="2448" y="1034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34"/>
                  </a:lnTo>
                  <a:lnTo>
                    <a:pt x="1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6"/>
            <p:cNvSpPr/>
            <p:nvPr/>
          </p:nvSpPr>
          <p:spPr>
            <a:xfrm>
              <a:off x="-1705975" y="338005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4" y="22"/>
                  </a:moveTo>
                  <a:lnTo>
                    <a:pt x="823" y="296"/>
                  </a:lnTo>
                  <a:lnTo>
                    <a:pt x="0" y="8842"/>
                  </a:lnTo>
                  <a:lnTo>
                    <a:pt x="697" y="8842"/>
                  </a:lnTo>
                  <a:lnTo>
                    <a:pt x="992" y="190"/>
                  </a:lnTo>
                  <a:lnTo>
                    <a:pt x="844" y="22"/>
                  </a:lnTo>
                  <a:close/>
                  <a:moveTo>
                    <a:pt x="2469" y="1"/>
                  </a:moveTo>
                  <a:lnTo>
                    <a:pt x="1667" y="1034"/>
                  </a:lnTo>
                  <a:lnTo>
                    <a:pt x="1309" y="591"/>
                  </a:lnTo>
                  <a:lnTo>
                    <a:pt x="1034" y="8842"/>
                  </a:lnTo>
                  <a:lnTo>
                    <a:pt x="1921" y="8842"/>
                  </a:lnTo>
                  <a:lnTo>
                    <a:pt x="2490" y="43"/>
                  </a:lnTo>
                  <a:lnTo>
                    <a:pt x="2469" y="1"/>
                  </a:lnTo>
                  <a:close/>
                  <a:moveTo>
                    <a:pt x="3988" y="148"/>
                  </a:moveTo>
                  <a:lnTo>
                    <a:pt x="3904" y="254"/>
                  </a:lnTo>
                  <a:lnTo>
                    <a:pt x="3292" y="1034"/>
                  </a:lnTo>
                  <a:lnTo>
                    <a:pt x="2807" y="423"/>
                  </a:lnTo>
                  <a:lnTo>
                    <a:pt x="2258" y="8842"/>
                  </a:lnTo>
                  <a:lnTo>
                    <a:pt x="3123" y="8842"/>
                  </a:lnTo>
                  <a:lnTo>
                    <a:pt x="3988" y="148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6"/>
            <p:cNvSpPr/>
            <p:nvPr/>
          </p:nvSpPr>
          <p:spPr>
            <a:xfrm>
              <a:off x="-1649525" y="3383750"/>
              <a:ext cx="43275" cy="217350"/>
            </a:xfrm>
            <a:custGeom>
              <a:avLst/>
              <a:gdLst/>
              <a:ahLst/>
              <a:cxnLst/>
              <a:rect l="l" t="t" r="r" b="b"/>
              <a:pathLst>
                <a:path w="1731" h="8694" fill="none" extrusionOk="0">
                  <a:moveTo>
                    <a:pt x="1730" y="0"/>
                  </a:moveTo>
                  <a:lnTo>
                    <a:pt x="1646" y="106"/>
                  </a:lnTo>
                  <a:lnTo>
                    <a:pt x="1034" y="886"/>
                  </a:lnTo>
                  <a:lnTo>
                    <a:pt x="549" y="275"/>
                  </a:lnTo>
                  <a:lnTo>
                    <a:pt x="0" y="8694"/>
                  </a:lnTo>
                  <a:lnTo>
                    <a:pt x="865" y="8694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6"/>
            <p:cNvSpPr/>
            <p:nvPr/>
          </p:nvSpPr>
          <p:spPr>
            <a:xfrm>
              <a:off x="-1705975" y="3380575"/>
              <a:ext cx="24825" cy="220525"/>
            </a:xfrm>
            <a:custGeom>
              <a:avLst/>
              <a:gdLst/>
              <a:ahLst/>
              <a:cxnLst/>
              <a:rect l="l" t="t" r="r" b="b"/>
              <a:pathLst>
                <a:path w="993" h="8821" fill="none" extrusionOk="0">
                  <a:moveTo>
                    <a:pt x="844" y="1"/>
                  </a:moveTo>
                  <a:lnTo>
                    <a:pt x="823" y="275"/>
                  </a:lnTo>
                  <a:lnTo>
                    <a:pt x="0" y="8821"/>
                  </a:lnTo>
                  <a:lnTo>
                    <a:pt x="697" y="8821"/>
                  </a:lnTo>
                  <a:lnTo>
                    <a:pt x="992" y="169"/>
                  </a:lnTo>
                  <a:lnTo>
                    <a:pt x="8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6"/>
            <p:cNvSpPr/>
            <p:nvPr/>
          </p:nvSpPr>
          <p:spPr>
            <a:xfrm>
              <a:off x="-1680125" y="338005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5" y="1"/>
                  </a:moveTo>
                  <a:lnTo>
                    <a:pt x="633" y="1034"/>
                  </a:lnTo>
                  <a:lnTo>
                    <a:pt x="275" y="591"/>
                  </a:lnTo>
                  <a:lnTo>
                    <a:pt x="0" y="8842"/>
                  </a:lnTo>
                  <a:lnTo>
                    <a:pt x="887" y="8842"/>
                  </a:lnTo>
                  <a:lnTo>
                    <a:pt x="1456" y="43"/>
                  </a:lnTo>
                  <a:lnTo>
                    <a:pt x="14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6"/>
            <p:cNvSpPr/>
            <p:nvPr/>
          </p:nvSpPr>
          <p:spPr>
            <a:xfrm>
              <a:off x="-1688575" y="3384800"/>
              <a:ext cx="15325" cy="216300"/>
            </a:xfrm>
            <a:custGeom>
              <a:avLst/>
              <a:gdLst/>
              <a:ahLst/>
              <a:cxnLst/>
              <a:rect l="l" t="t" r="r" b="b"/>
              <a:pathLst>
                <a:path w="613" h="8652" extrusionOk="0">
                  <a:moveTo>
                    <a:pt x="296" y="0"/>
                  </a:moveTo>
                  <a:lnTo>
                    <a:pt x="1" y="8652"/>
                  </a:lnTo>
                  <a:lnTo>
                    <a:pt x="338" y="8652"/>
                  </a:lnTo>
                  <a:lnTo>
                    <a:pt x="613" y="40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6"/>
            <p:cNvSpPr/>
            <p:nvPr/>
          </p:nvSpPr>
          <p:spPr>
            <a:xfrm>
              <a:off x="-1657975" y="3381100"/>
              <a:ext cx="22175" cy="220000"/>
            </a:xfrm>
            <a:custGeom>
              <a:avLst/>
              <a:gdLst/>
              <a:ahLst/>
              <a:cxnLst/>
              <a:rect l="l" t="t" r="r" b="b"/>
              <a:pathLst>
                <a:path w="887" h="8800" extrusionOk="0">
                  <a:moveTo>
                    <a:pt x="570" y="1"/>
                  </a:moveTo>
                  <a:lnTo>
                    <a:pt x="1" y="8800"/>
                  </a:lnTo>
                  <a:lnTo>
                    <a:pt x="338" y="8800"/>
                  </a:lnTo>
                  <a:lnTo>
                    <a:pt x="887" y="381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6"/>
            <p:cNvSpPr/>
            <p:nvPr/>
          </p:nvSpPr>
          <p:spPr>
            <a:xfrm>
              <a:off x="-1627900" y="3380050"/>
              <a:ext cx="29550" cy="221050"/>
            </a:xfrm>
            <a:custGeom>
              <a:avLst/>
              <a:gdLst/>
              <a:ahLst/>
              <a:cxnLst/>
              <a:rect l="l" t="t" r="r" b="b"/>
              <a:pathLst>
                <a:path w="1182" h="8842" extrusionOk="0">
                  <a:moveTo>
                    <a:pt x="992" y="1"/>
                  </a:moveTo>
                  <a:lnTo>
                    <a:pt x="865" y="148"/>
                  </a:lnTo>
                  <a:lnTo>
                    <a:pt x="0" y="8842"/>
                  </a:lnTo>
                  <a:lnTo>
                    <a:pt x="338" y="8842"/>
                  </a:lnTo>
                  <a:lnTo>
                    <a:pt x="1161" y="486"/>
                  </a:lnTo>
                  <a:lnTo>
                    <a:pt x="1182" y="25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6"/>
            <p:cNvSpPr/>
            <p:nvPr/>
          </p:nvSpPr>
          <p:spPr>
            <a:xfrm>
              <a:off x="-1815175" y="3457075"/>
              <a:ext cx="107100" cy="73350"/>
            </a:xfrm>
            <a:custGeom>
              <a:avLst/>
              <a:gdLst/>
              <a:ahLst/>
              <a:cxnLst/>
              <a:rect l="l" t="t" r="r" b="b"/>
              <a:pathLst>
                <a:path w="4284" h="2934" extrusionOk="0">
                  <a:moveTo>
                    <a:pt x="2153" y="0"/>
                  </a:moveTo>
                  <a:lnTo>
                    <a:pt x="1921" y="21"/>
                  </a:lnTo>
                  <a:lnTo>
                    <a:pt x="1710" y="42"/>
                  </a:lnTo>
                  <a:lnTo>
                    <a:pt x="1499" y="64"/>
                  </a:lnTo>
                  <a:lnTo>
                    <a:pt x="1309" y="127"/>
                  </a:lnTo>
                  <a:lnTo>
                    <a:pt x="1119" y="190"/>
                  </a:lnTo>
                  <a:lnTo>
                    <a:pt x="950" y="253"/>
                  </a:lnTo>
                  <a:lnTo>
                    <a:pt x="781" y="338"/>
                  </a:lnTo>
                  <a:lnTo>
                    <a:pt x="612" y="443"/>
                  </a:lnTo>
                  <a:lnTo>
                    <a:pt x="486" y="549"/>
                  </a:lnTo>
                  <a:lnTo>
                    <a:pt x="359" y="654"/>
                  </a:lnTo>
                  <a:lnTo>
                    <a:pt x="254" y="781"/>
                  </a:lnTo>
                  <a:lnTo>
                    <a:pt x="169" y="908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30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69" y="2047"/>
                  </a:lnTo>
                  <a:lnTo>
                    <a:pt x="254" y="2174"/>
                  </a:lnTo>
                  <a:lnTo>
                    <a:pt x="359" y="2300"/>
                  </a:lnTo>
                  <a:lnTo>
                    <a:pt x="486" y="2406"/>
                  </a:lnTo>
                  <a:lnTo>
                    <a:pt x="612" y="2511"/>
                  </a:lnTo>
                  <a:lnTo>
                    <a:pt x="781" y="2596"/>
                  </a:lnTo>
                  <a:lnTo>
                    <a:pt x="950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4" y="2680"/>
                  </a:lnTo>
                  <a:lnTo>
                    <a:pt x="3503" y="2596"/>
                  </a:lnTo>
                  <a:lnTo>
                    <a:pt x="3672" y="2511"/>
                  </a:lnTo>
                  <a:lnTo>
                    <a:pt x="3799" y="2406"/>
                  </a:lnTo>
                  <a:lnTo>
                    <a:pt x="3925" y="2300"/>
                  </a:lnTo>
                  <a:lnTo>
                    <a:pt x="4031" y="2174"/>
                  </a:lnTo>
                  <a:lnTo>
                    <a:pt x="4115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30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5" y="908"/>
                  </a:lnTo>
                  <a:lnTo>
                    <a:pt x="4031" y="781"/>
                  </a:lnTo>
                  <a:lnTo>
                    <a:pt x="3925" y="654"/>
                  </a:lnTo>
                  <a:lnTo>
                    <a:pt x="3799" y="549"/>
                  </a:lnTo>
                  <a:lnTo>
                    <a:pt x="3672" y="443"/>
                  </a:lnTo>
                  <a:lnTo>
                    <a:pt x="3503" y="338"/>
                  </a:lnTo>
                  <a:lnTo>
                    <a:pt x="3334" y="253"/>
                  </a:lnTo>
                  <a:lnTo>
                    <a:pt x="3166" y="190"/>
                  </a:lnTo>
                  <a:lnTo>
                    <a:pt x="2976" y="127"/>
                  </a:lnTo>
                  <a:lnTo>
                    <a:pt x="2786" y="64"/>
                  </a:lnTo>
                  <a:lnTo>
                    <a:pt x="2575" y="42"/>
                  </a:lnTo>
                  <a:lnTo>
                    <a:pt x="2364" y="21"/>
                  </a:lnTo>
                  <a:lnTo>
                    <a:pt x="21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6"/>
            <p:cNvSpPr/>
            <p:nvPr/>
          </p:nvSpPr>
          <p:spPr>
            <a:xfrm>
              <a:off x="-1798300" y="3470775"/>
              <a:ext cx="73350" cy="45925"/>
            </a:xfrm>
            <a:custGeom>
              <a:avLst/>
              <a:gdLst/>
              <a:ahLst/>
              <a:cxnLst/>
              <a:rect l="l" t="t" r="r" b="b"/>
              <a:pathLst>
                <a:path w="2934" h="1837" extrusionOk="0">
                  <a:moveTo>
                    <a:pt x="1478" y="1"/>
                  </a:moveTo>
                  <a:lnTo>
                    <a:pt x="1182" y="22"/>
                  </a:lnTo>
                  <a:lnTo>
                    <a:pt x="908" y="85"/>
                  </a:lnTo>
                  <a:lnTo>
                    <a:pt x="655" y="170"/>
                  </a:lnTo>
                  <a:lnTo>
                    <a:pt x="444" y="275"/>
                  </a:lnTo>
                  <a:lnTo>
                    <a:pt x="254" y="402"/>
                  </a:lnTo>
                  <a:lnTo>
                    <a:pt x="127" y="571"/>
                  </a:lnTo>
                  <a:lnTo>
                    <a:pt x="64" y="655"/>
                  </a:lnTo>
                  <a:lnTo>
                    <a:pt x="43" y="739"/>
                  </a:lnTo>
                  <a:lnTo>
                    <a:pt x="22" y="824"/>
                  </a:lnTo>
                  <a:lnTo>
                    <a:pt x="1" y="929"/>
                  </a:lnTo>
                  <a:lnTo>
                    <a:pt x="22" y="1014"/>
                  </a:lnTo>
                  <a:lnTo>
                    <a:pt x="43" y="1119"/>
                  </a:lnTo>
                  <a:lnTo>
                    <a:pt x="64" y="1204"/>
                  </a:lnTo>
                  <a:lnTo>
                    <a:pt x="127" y="1288"/>
                  </a:lnTo>
                  <a:lnTo>
                    <a:pt x="254" y="1436"/>
                  </a:lnTo>
                  <a:lnTo>
                    <a:pt x="444" y="1583"/>
                  </a:lnTo>
                  <a:lnTo>
                    <a:pt x="655" y="1689"/>
                  </a:lnTo>
                  <a:lnTo>
                    <a:pt x="908" y="1773"/>
                  </a:lnTo>
                  <a:lnTo>
                    <a:pt x="1182" y="1837"/>
                  </a:lnTo>
                  <a:lnTo>
                    <a:pt x="1752" y="1837"/>
                  </a:lnTo>
                  <a:lnTo>
                    <a:pt x="2026" y="1773"/>
                  </a:lnTo>
                  <a:lnTo>
                    <a:pt x="2280" y="1689"/>
                  </a:lnTo>
                  <a:lnTo>
                    <a:pt x="2491" y="1583"/>
                  </a:lnTo>
                  <a:lnTo>
                    <a:pt x="2681" y="1436"/>
                  </a:lnTo>
                  <a:lnTo>
                    <a:pt x="2807" y="1288"/>
                  </a:lnTo>
                  <a:lnTo>
                    <a:pt x="2870" y="1204"/>
                  </a:lnTo>
                  <a:lnTo>
                    <a:pt x="2892" y="1119"/>
                  </a:lnTo>
                  <a:lnTo>
                    <a:pt x="2913" y="1014"/>
                  </a:lnTo>
                  <a:lnTo>
                    <a:pt x="2934" y="929"/>
                  </a:lnTo>
                  <a:lnTo>
                    <a:pt x="2913" y="824"/>
                  </a:lnTo>
                  <a:lnTo>
                    <a:pt x="2892" y="739"/>
                  </a:lnTo>
                  <a:lnTo>
                    <a:pt x="2870" y="655"/>
                  </a:lnTo>
                  <a:lnTo>
                    <a:pt x="2807" y="571"/>
                  </a:lnTo>
                  <a:lnTo>
                    <a:pt x="2681" y="402"/>
                  </a:lnTo>
                  <a:lnTo>
                    <a:pt x="2491" y="275"/>
                  </a:lnTo>
                  <a:lnTo>
                    <a:pt x="2280" y="170"/>
                  </a:lnTo>
                  <a:lnTo>
                    <a:pt x="2026" y="85"/>
                  </a:lnTo>
                  <a:lnTo>
                    <a:pt x="1752" y="22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6"/>
            <p:cNvSpPr/>
            <p:nvPr/>
          </p:nvSpPr>
          <p:spPr>
            <a:xfrm>
              <a:off x="-1655875" y="3406425"/>
              <a:ext cx="178875" cy="171475"/>
            </a:xfrm>
            <a:custGeom>
              <a:avLst/>
              <a:gdLst/>
              <a:ahLst/>
              <a:cxnLst/>
              <a:rect l="l" t="t" r="r" b="b"/>
              <a:pathLst>
                <a:path w="7155" h="6859" extrusionOk="0">
                  <a:moveTo>
                    <a:pt x="5002" y="1"/>
                  </a:moveTo>
                  <a:lnTo>
                    <a:pt x="4622" y="85"/>
                  </a:lnTo>
                  <a:lnTo>
                    <a:pt x="4263" y="212"/>
                  </a:lnTo>
                  <a:lnTo>
                    <a:pt x="1499" y="1245"/>
                  </a:lnTo>
                  <a:lnTo>
                    <a:pt x="1330" y="1309"/>
                  </a:lnTo>
                  <a:lnTo>
                    <a:pt x="1183" y="1414"/>
                  </a:lnTo>
                  <a:lnTo>
                    <a:pt x="1056" y="1520"/>
                  </a:lnTo>
                  <a:lnTo>
                    <a:pt x="929" y="1625"/>
                  </a:lnTo>
                  <a:lnTo>
                    <a:pt x="824" y="1773"/>
                  </a:lnTo>
                  <a:lnTo>
                    <a:pt x="739" y="1900"/>
                  </a:lnTo>
                  <a:lnTo>
                    <a:pt x="676" y="2068"/>
                  </a:lnTo>
                  <a:lnTo>
                    <a:pt x="613" y="2237"/>
                  </a:lnTo>
                  <a:lnTo>
                    <a:pt x="1" y="4685"/>
                  </a:lnTo>
                  <a:lnTo>
                    <a:pt x="1" y="4790"/>
                  </a:lnTo>
                  <a:lnTo>
                    <a:pt x="1" y="4896"/>
                  </a:lnTo>
                  <a:lnTo>
                    <a:pt x="1" y="5001"/>
                  </a:lnTo>
                  <a:lnTo>
                    <a:pt x="43" y="5086"/>
                  </a:lnTo>
                  <a:lnTo>
                    <a:pt x="85" y="5191"/>
                  </a:lnTo>
                  <a:lnTo>
                    <a:pt x="149" y="5276"/>
                  </a:lnTo>
                  <a:lnTo>
                    <a:pt x="212" y="5339"/>
                  </a:lnTo>
                  <a:lnTo>
                    <a:pt x="296" y="5402"/>
                  </a:lnTo>
                  <a:lnTo>
                    <a:pt x="2470" y="6753"/>
                  </a:lnTo>
                  <a:lnTo>
                    <a:pt x="2575" y="6816"/>
                  </a:lnTo>
                  <a:lnTo>
                    <a:pt x="2702" y="6837"/>
                  </a:lnTo>
                  <a:lnTo>
                    <a:pt x="2828" y="6858"/>
                  </a:lnTo>
                  <a:lnTo>
                    <a:pt x="2955" y="6837"/>
                  </a:lnTo>
                  <a:lnTo>
                    <a:pt x="3082" y="6774"/>
                  </a:lnTo>
                  <a:lnTo>
                    <a:pt x="3187" y="6711"/>
                  </a:lnTo>
                  <a:lnTo>
                    <a:pt x="3272" y="6626"/>
                  </a:lnTo>
                  <a:lnTo>
                    <a:pt x="3356" y="6521"/>
                  </a:lnTo>
                  <a:lnTo>
                    <a:pt x="4052" y="5149"/>
                  </a:lnTo>
                  <a:lnTo>
                    <a:pt x="4411" y="5022"/>
                  </a:lnTo>
                  <a:lnTo>
                    <a:pt x="4791" y="4833"/>
                  </a:lnTo>
                  <a:lnTo>
                    <a:pt x="5255" y="4600"/>
                  </a:lnTo>
                  <a:lnTo>
                    <a:pt x="5508" y="4432"/>
                  </a:lnTo>
                  <a:lnTo>
                    <a:pt x="5761" y="4284"/>
                  </a:lnTo>
                  <a:lnTo>
                    <a:pt x="6015" y="4094"/>
                  </a:lnTo>
                  <a:lnTo>
                    <a:pt x="6268" y="3883"/>
                  </a:lnTo>
                  <a:lnTo>
                    <a:pt x="6521" y="3651"/>
                  </a:lnTo>
                  <a:lnTo>
                    <a:pt x="6753" y="3419"/>
                  </a:lnTo>
                  <a:lnTo>
                    <a:pt x="6964" y="3166"/>
                  </a:lnTo>
                  <a:lnTo>
                    <a:pt x="7154" y="2891"/>
                  </a:lnTo>
                  <a:lnTo>
                    <a:pt x="7049" y="2554"/>
                  </a:lnTo>
                  <a:lnTo>
                    <a:pt x="6901" y="2195"/>
                  </a:lnTo>
                  <a:lnTo>
                    <a:pt x="6690" y="1752"/>
                  </a:lnTo>
                  <a:lnTo>
                    <a:pt x="6563" y="1520"/>
                  </a:lnTo>
                  <a:lnTo>
                    <a:pt x="6394" y="1267"/>
                  </a:lnTo>
                  <a:lnTo>
                    <a:pt x="6226" y="1034"/>
                  </a:lnTo>
                  <a:lnTo>
                    <a:pt x="6015" y="802"/>
                  </a:lnTo>
                  <a:lnTo>
                    <a:pt x="5804" y="570"/>
                  </a:lnTo>
                  <a:lnTo>
                    <a:pt x="5550" y="359"/>
                  </a:lnTo>
                  <a:lnTo>
                    <a:pt x="5297" y="169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6"/>
            <p:cNvSpPr/>
            <p:nvPr/>
          </p:nvSpPr>
          <p:spPr>
            <a:xfrm>
              <a:off x="-1530850" y="3399575"/>
              <a:ext cx="82325" cy="79150"/>
            </a:xfrm>
            <a:custGeom>
              <a:avLst/>
              <a:gdLst/>
              <a:ahLst/>
              <a:cxnLst/>
              <a:rect l="l" t="t" r="r" b="b"/>
              <a:pathLst>
                <a:path w="3293" h="3166" extrusionOk="0">
                  <a:moveTo>
                    <a:pt x="2048" y="0"/>
                  </a:moveTo>
                  <a:lnTo>
                    <a:pt x="760" y="127"/>
                  </a:lnTo>
                  <a:lnTo>
                    <a:pt x="381" y="190"/>
                  </a:lnTo>
                  <a:lnTo>
                    <a:pt x="1" y="253"/>
                  </a:lnTo>
                  <a:lnTo>
                    <a:pt x="296" y="443"/>
                  </a:lnTo>
                  <a:lnTo>
                    <a:pt x="549" y="633"/>
                  </a:lnTo>
                  <a:lnTo>
                    <a:pt x="803" y="844"/>
                  </a:lnTo>
                  <a:lnTo>
                    <a:pt x="1014" y="1076"/>
                  </a:lnTo>
                  <a:lnTo>
                    <a:pt x="1225" y="1308"/>
                  </a:lnTo>
                  <a:lnTo>
                    <a:pt x="1393" y="1541"/>
                  </a:lnTo>
                  <a:lnTo>
                    <a:pt x="1562" y="1794"/>
                  </a:lnTo>
                  <a:lnTo>
                    <a:pt x="1689" y="2026"/>
                  </a:lnTo>
                  <a:lnTo>
                    <a:pt x="1900" y="2469"/>
                  </a:lnTo>
                  <a:lnTo>
                    <a:pt x="2048" y="2828"/>
                  </a:lnTo>
                  <a:lnTo>
                    <a:pt x="2153" y="3165"/>
                  </a:lnTo>
                  <a:lnTo>
                    <a:pt x="3039" y="3165"/>
                  </a:lnTo>
                  <a:lnTo>
                    <a:pt x="3081" y="3060"/>
                  </a:lnTo>
                  <a:lnTo>
                    <a:pt x="3166" y="2828"/>
                  </a:lnTo>
                  <a:lnTo>
                    <a:pt x="3208" y="2659"/>
                  </a:lnTo>
                  <a:lnTo>
                    <a:pt x="3250" y="2469"/>
                  </a:lnTo>
                  <a:lnTo>
                    <a:pt x="3271" y="2258"/>
                  </a:lnTo>
                  <a:lnTo>
                    <a:pt x="3292" y="2026"/>
                  </a:lnTo>
                  <a:lnTo>
                    <a:pt x="3271" y="1794"/>
                  </a:lnTo>
                  <a:lnTo>
                    <a:pt x="3229" y="1519"/>
                  </a:lnTo>
                  <a:lnTo>
                    <a:pt x="3166" y="1266"/>
                  </a:lnTo>
                  <a:lnTo>
                    <a:pt x="3039" y="992"/>
                  </a:lnTo>
                  <a:lnTo>
                    <a:pt x="2892" y="739"/>
                  </a:lnTo>
                  <a:lnTo>
                    <a:pt x="2659" y="486"/>
                  </a:lnTo>
                  <a:lnTo>
                    <a:pt x="2533" y="359"/>
                  </a:lnTo>
                  <a:lnTo>
                    <a:pt x="2385" y="232"/>
                  </a:lnTo>
                  <a:lnTo>
                    <a:pt x="2237" y="106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6"/>
            <p:cNvSpPr/>
            <p:nvPr/>
          </p:nvSpPr>
          <p:spPr>
            <a:xfrm>
              <a:off x="-1643200" y="3467625"/>
              <a:ext cx="31675" cy="73350"/>
            </a:xfrm>
            <a:custGeom>
              <a:avLst/>
              <a:gdLst/>
              <a:ahLst/>
              <a:cxnLst/>
              <a:rect l="l" t="t" r="r" b="b"/>
              <a:pathLst>
                <a:path w="1267" h="2934" extrusionOk="0">
                  <a:moveTo>
                    <a:pt x="1098" y="0"/>
                  </a:moveTo>
                  <a:lnTo>
                    <a:pt x="1034" y="21"/>
                  </a:lnTo>
                  <a:lnTo>
                    <a:pt x="992" y="42"/>
                  </a:lnTo>
                  <a:lnTo>
                    <a:pt x="950" y="106"/>
                  </a:lnTo>
                  <a:lnTo>
                    <a:pt x="21" y="2722"/>
                  </a:lnTo>
                  <a:lnTo>
                    <a:pt x="0" y="2786"/>
                  </a:lnTo>
                  <a:lnTo>
                    <a:pt x="21" y="2849"/>
                  </a:lnTo>
                  <a:lnTo>
                    <a:pt x="64" y="2891"/>
                  </a:lnTo>
                  <a:lnTo>
                    <a:pt x="106" y="2912"/>
                  </a:lnTo>
                  <a:lnTo>
                    <a:pt x="169" y="2933"/>
                  </a:lnTo>
                  <a:lnTo>
                    <a:pt x="211" y="2912"/>
                  </a:lnTo>
                  <a:lnTo>
                    <a:pt x="254" y="2891"/>
                  </a:lnTo>
                  <a:lnTo>
                    <a:pt x="275" y="2870"/>
                  </a:lnTo>
                  <a:lnTo>
                    <a:pt x="317" y="2828"/>
                  </a:lnTo>
                  <a:lnTo>
                    <a:pt x="1245" y="211"/>
                  </a:lnTo>
                  <a:lnTo>
                    <a:pt x="1266" y="148"/>
                  </a:lnTo>
                  <a:lnTo>
                    <a:pt x="1245" y="85"/>
                  </a:lnTo>
                  <a:lnTo>
                    <a:pt x="1203" y="4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6"/>
            <p:cNvSpPr/>
            <p:nvPr/>
          </p:nvSpPr>
          <p:spPr>
            <a:xfrm>
              <a:off x="-1623675" y="3491875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097" y="1"/>
                  </a:moveTo>
                  <a:lnTo>
                    <a:pt x="1055" y="43"/>
                  </a:lnTo>
                  <a:lnTo>
                    <a:pt x="1013" y="85"/>
                  </a:lnTo>
                  <a:lnTo>
                    <a:pt x="21" y="2280"/>
                  </a:lnTo>
                  <a:lnTo>
                    <a:pt x="0" y="2343"/>
                  </a:lnTo>
                  <a:lnTo>
                    <a:pt x="21" y="2406"/>
                  </a:lnTo>
                  <a:lnTo>
                    <a:pt x="42" y="2449"/>
                  </a:lnTo>
                  <a:lnTo>
                    <a:pt x="106" y="2491"/>
                  </a:lnTo>
                  <a:lnTo>
                    <a:pt x="169" y="2512"/>
                  </a:lnTo>
                  <a:lnTo>
                    <a:pt x="253" y="2491"/>
                  </a:lnTo>
                  <a:lnTo>
                    <a:pt x="274" y="2449"/>
                  </a:lnTo>
                  <a:lnTo>
                    <a:pt x="317" y="2406"/>
                  </a:lnTo>
                  <a:lnTo>
                    <a:pt x="1308" y="212"/>
                  </a:lnTo>
                  <a:lnTo>
                    <a:pt x="1308" y="149"/>
                  </a:lnTo>
                  <a:lnTo>
                    <a:pt x="1308" y="106"/>
                  </a:lnTo>
                  <a:lnTo>
                    <a:pt x="1266" y="43"/>
                  </a:lnTo>
                  <a:lnTo>
                    <a:pt x="1224" y="2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6"/>
            <p:cNvSpPr/>
            <p:nvPr/>
          </p:nvSpPr>
          <p:spPr>
            <a:xfrm>
              <a:off x="-1603650" y="3511925"/>
              <a:ext cx="31675" cy="57000"/>
            </a:xfrm>
            <a:custGeom>
              <a:avLst/>
              <a:gdLst/>
              <a:ahLst/>
              <a:cxnLst/>
              <a:rect l="l" t="t" r="r" b="b"/>
              <a:pathLst>
                <a:path w="1267" h="2280" extrusionOk="0">
                  <a:moveTo>
                    <a:pt x="1119" y="1"/>
                  </a:moveTo>
                  <a:lnTo>
                    <a:pt x="1056" y="22"/>
                  </a:lnTo>
                  <a:lnTo>
                    <a:pt x="1014" y="43"/>
                  </a:lnTo>
                  <a:lnTo>
                    <a:pt x="972" y="85"/>
                  </a:lnTo>
                  <a:lnTo>
                    <a:pt x="1" y="2047"/>
                  </a:lnTo>
                  <a:lnTo>
                    <a:pt x="1" y="2111"/>
                  </a:lnTo>
                  <a:lnTo>
                    <a:pt x="1" y="2174"/>
                  </a:lnTo>
                  <a:lnTo>
                    <a:pt x="22" y="2216"/>
                  </a:lnTo>
                  <a:lnTo>
                    <a:pt x="85" y="2258"/>
                  </a:lnTo>
                  <a:lnTo>
                    <a:pt x="149" y="2280"/>
                  </a:lnTo>
                  <a:lnTo>
                    <a:pt x="233" y="2258"/>
                  </a:lnTo>
                  <a:lnTo>
                    <a:pt x="254" y="2237"/>
                  </a:lnTo>
                  <a:lnTo>
                    <a:pt x="296" y="2195"/>
                  </a:lnTo>
                  <a:lnTo>
                    <a:pt x="1246" y="233"/>
                  </a:lnTo>
                  <a:lnTo>
                    <a:pt x="1267" y="169"/>
                  </a:lnTo>
                  <a:lnTo>
                    <a:pt x="1267" y="106"/>
                  </a:lnTo>
                  <a:lnTo>
                    <a:pt x="1225" y="64"/>
                  </a:lnTo>
                  <a:lnTo>
                    <a:pt x="1183" y="22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6"/>
            <p:cNvSpPr/>
            <p:nvPr/>
          </p:nvSpPr>
          <p:spPr>
            <a:xfrm>
              <a:off x="-1479675" y="3023450"/>
              <a:ext cx="293325" cy="470575"/>
            </a:xfrm>
            <a:custGeom>
              <a:avLst/>
              <a:gdLst/>
              <a:ahLst/>
              <a:cxnLst/>
              <a:rect l="l" t="t" r="r" b="b"/>
              <a:pathLst>
                <a:path w="11733" h="18823" extrusionOk="0">
                  <a:moveTo>
                    <a:pt x="760" y="1"/>
                  </a:moveTo>
                  <a:lnTo>
                    <a:pt x="760" y="5845"/>
                  </a:lnTo>
                  <a:lnTo>
                    <a:pt x="6563" y="5845"/>
                  </a:lnTo>
                  <a:lnTo>
                    <a:pt x="6985" y="12809"/>
                  </a:lnTo>
                  <a:lnTo>
                    <a:pt x="7048" y="13737"/>
                  </a:lnTo>
                  <a:lnTo>
                    <a:pt x="7048" y="13737"/>
                  </a:lnTo>
                  <a:lnTo>
                    <a:pt x="6689" y="13632"/>
                  </a:lnTo>
                  <a:lnTo>
                    <a:pt x="6331" y="13568"/>
                  </a:lnTo>
                  <a:lnTo>
                    <a:pt x="5972" y="13526"/>
                  </a:lnTo>
                  <a:lnTo>
                    <a:pt x="5613" y="13547"/>
                  </a:lnTo>
                  <a:lnTo>
                    <a:pt x="1224" y="13885"/>
                  </a:lnTo>
                  <a:lnTo>
                    <a:pt x="1056" y="13927"/>
                  </a:lnTo>
                  <a:lnTo>
                    <a:pt x="908" y="13969"/>
                  </a:lnTo>
                  <a:lnTo>
                    <a:pt x="760" y="14032"/>
                  </a:lnTo>
                  <a:lnTo>
                    <a:pt x="612" y="14117"/>
                  </a:lnTo>
                  <a:lnTo>
                    <a:pt x="486" y="14222"/>
                  </a:lnTo>
                  <a:lnTo>
                    <a:pt x="359" y="14349"/>
                  </a:lnTo>
                  <a:lnTo>
                    <a:pt x="275" y="14476"/>
                  </a:lnTo>
                  <a:lnTo>
                    <a:pt x="190" y="14623"/>
                  </a:lnTo>
                  <a:lnTo>
                    <a:pt x="1" y="15045"/>
                  </a:lnTo>
                  <a:lnTo>
                    <a:pt x="190" y="15151"/>
                  </a:lnTo>
                  <a:lnTo>
                    <a:pt x="338" y="15277"/>
                  </a:lnTo>
                  <a:lnTo>
                    <a:pt x="486" y="15404"/>
                  </a:lnTo>
                  <a:lnTo>
                    <a:pt x="612" y="15531"/>
                  </a:lnTo>
                  <a:lnTo>
                    <a:pt x="845" y="15784"/>
                  </a:lnTo>
                  <a:lnTo>
                    <a:pt x="992" y="16037"/>
                  </a:lnTo>
                  <a:lnTo>
                    <a:pt x="1119" y="16311"/>
                  </a:lnTo>
                  <a:lnTo>
                    <a:pt x="1182" y="16564"/>
                  </a:lnTo>
                  <a:lnTo>
                    <a:pt x="1224" y="16839"/>
                  </a:lnTo>
                  <a:lnTo>
                    <a:pt x="1245" y="17071"/>
                  </a:lnTo>
                  <a:lnTo>
                    <a:pt x="1224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4" y="18105"/>
                  </a:lnTo>
                  <a:lnTo>
                    <a:pt x="992" y="18210"/>
                  </a:lnTo>
                  <a:lnTo>
                    <a:pt x="1077" y="18316"/>
                  </a:lnTo>
                  <a:lnTo>
                    <a:pt x="1182" y="18442"/>
                  </a:lnTo>
                  <a:lnTo>
                    <a:pt x="1309" y="18548"/>
                  </a:lnTo>
                  <a:lnTo>
                    <a:pt x="1435" y="18653"/>
                  </a:lnTo>
                  <a:lnTo>
                    <a:pt x="1583" y="18717"/>
                  </a:lnTo>
                  <a:lnTo>
                    <a:pt x="1731" y="18780"/>
                  </a:lnTo>
                  <a:lnTo>
                    <a:pt x="1900" y="18801"/>
                  </a:lnTo>
                  <a:lnTo>
                    <a:pt x="2047" y="18822"/>
                  </a:lnTo>
                  <a:lnTo>
                    <a:pt x="2216" y="18822"/>
                  </a:lnTo>
                  <a:lnTo>
                    <a:pt x="3756" y="18632"/>
                  </a:lnTo>
                  <a:lnTo>
                    <a:pt x="5677" y="18442"/>
                  </a:lnTo>
                  <a:lnTo>
                    <a:pt x="7449" y="18274"/>
                  </a:lnTo>
                  <a:lnTo>
                    <a:pt x="8145" y="18210"/>
                  </a:lnTo>
                  <a:lnTo>
                    <a:pt x="9939" y="18210"/>
                  </a:lnTo>
                  <a:lnTo>
                    <a:pt x="10129" y="18189"/>
                  </a:lnTo>
                  <a:lnTo>
                    <a:pt x="10319" y="18168"/>
                  </a:lnTo>
                  <a:lnTo>
                    <a:pt x="10488" y="18126"/>
                  </a:lnTo>
                  <a:lnTo>
                    <a:pt x="10656" y="18063"/>
                  </a:lnTo>
                  <a:lnTo>
                    <a:pt x="10804" y="17978"/>
                  </a:lnTo>
                  <a:lnTo>
                    <a:pt x="10952" y="17873"/>
                  </a:lnTo>
                  <a:lnTo>
                    <a:pt x="11099" y="17767"/>
                  </a:lnTo>
                  <a:lnTo>
                    <a:pt x="11226" y="17662"/>
                  </a:lnTo>
                  <a:lnTo>
                    <a:pt x="11332" y="17535"/>
                  </a:lnTo>
                  <a:lnTo>
                    <a:pt x="11437" y="17387"/>
                  </a:lnTo>
                  <a:lnTo>
                    <a:pt x="11521" y="17240"/>
                  </a:lnTo>
                  <a:lnTo>
                    <a:pt x="11606" y="17071"/>
                  </a:lnTo>
                  <a:lnTo>
                    <a:pt x="11669" y="16902"/>
                  </a:lnTo>
                  <a:lnTo>
                    <a:pt x="11690" y="16733"/>
                  </a:lnTo>
                  <a:lnTo>
                    <a:pt x="11732" y="16543"/>
                  </a:lnTo>
                  <a:lnTo>
                    <a:pt x="11732" y="16353"/>
                  </a:lnTo>
                  <a:lnTo>
                    <a:pt x="11374" y="5655"/>
                  </a:lnTo>
                  <a:lnTo>
                    <a:pt x="11353" y="5297"/>
                  </a:lnTo>
                  <a:lnTo>
                    <a:pt x="11310" y="4938"/>
                  </a:lnTo>
                  <a:lnTo>
                    <a:pt x="11247" y="4600"/>
                  </a:lnTo>
                  <a:lnTo>
                    <a:pt x="11163" y="4242"/>
                  </a:lnTo>
                  <a:lnTo>
                    <a:pt x="11057" y="3925"/>
                  </a:lnTo>
                  <a:lnTo>
                    <a:pt x="10931" y="3588"/>
                  </a:lnTo>
                  <a:lnTo>
                    <a:pt x="10804" y="3292"/>
                  </a:lnTo>
                  <a:lnTo>
                    <a:pt x="10635" y="2976"/>
                  </a:lnTo>
                  <a:lnTo>
                    <a:pt x="10466" y="2680"/>
                  </a:lnTo>
                  <a:lnTo>
                    <a:pt x="10277" y="2406"/>
                  </a:lnTo>
                  <a:lnTo>
                    <a:pt x="10066" y="2132"/>
                  </a:lnTo>
                  <a:lnTo>
                    <a:pt x="9833" y="1878"/>
                  </a:lnTo>
                  <a:lnTo>
                    <a:pt x="9601" y="1646"/>
                  </a:lnTo>
                  <a:lnTo>
                    <a:pt x="9348" y="1414"/>
                  </a:lnTo>
                  <a:lnTo>
                    <a:pt x="9095" y="1203"/>
                  </a:lnTo>
                  <a:lnTo>
                    <a:pt x="8799" y="1013"/>
                  </a:lnTo>
                  <a:lnTo>
                    <a:pt x="8462" y="781"/>
                  </a:lnTo>
                  <a:lnTo>
                    <a:pt x="8082" y="591"/>
                  </a:lnTo>
                  <a:lnTo>
                    <a:pt x="7681" y="423"/>
                  </a:lnTo>
                  <a:lnTo>
                    <a:pt x="7280" y="275"/>
                  </a:lnTo>
                  <a:lnTo>
                    <a:pt x="6858" y="148"/>
                  </a:lnTo>
                  <a:lnTo>
                    <a:pt x="6436" y="85"/>
                  </a:lnTo>
                  <a:lnTo>
                    <a:pt x="5993" y="22"/>
                  </a:lnTo>
                  <a:lnTo>
                    <a:pt x="55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6"/>
            <p:cNvSpPr/>
            <p:nvPr/>
          </p:nvSpPr>
          <p:spPr>
            <a:xfrm>
              <a:off x="-1555575" y="2877750"/>
              <a:ext cx="78575" cy="13300"/>
            </a:xfrm>
            <a:custGeom>
              <a:avLst/>
              <a:gdLst/>
              <a:ahLst/>
              <a:cxnLst/>
              <a:rect l="l" t="t" r="r" b="b"/>
              <a:pathLst>
                <a:path w="3143" h="532" extrusionOk="0">
                  <a:moveTo>
                    <a:pt x="0" y="0"/>
                  </a:moveTo>
                  <a:cubicBezTo>
                    <a:pt x="908" y="524"/>
                    <a:pt x="2356" y="812"/>
                    <a:pt x="3143" y="12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45" name="Google Shape;2845;p36"/>
            <p:cNvSpPr/>
            <p:nvPr/>
          </p:nvSpPr>
          <p:spPr>
            <a:xfrm>
              <a:off x="-1658925" y="3130875"/>
              <a:ext cx="70250" cy="180975"/>
            </a:xfrm>
            <a:custGeom>
              <a:avLst/>
              <a:gdLst/>
              <a:ahLst/>
              <a:cxnLst/>
              <a:rect l="l" t="t" r="r" b="b"/>
              <a:pathLst>
                <a:path w="2810" h="7239" extrusionOk="0">
                  <a:moveTo>
                    <a:pt x="0" y="7239"/>
                  </a:moveTo>
                  <a:cubicBezTo>
                    <a:pt x="553" y="4710"/>
                    <a:pt x="1900" y="2423"/>
                    <a:pt x="281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46" name="Google Shape;2846;p36"/>
            <p:cNvSpPr/>
            <p:nvPr/>
          </p:nvSpPr>
          <p:spPr>
            <a:xfrm>
              <a:off x="-1456525" y="3386490"/>
              <a:ext cx="160750" cy="8675"/>
            </a:xfrm>
            <a:custGeom>
              <a:avLst/>
              <a:gdLst/>
              <a:ahLst/>
              <a:cxnLst/>
              <a:rect l="l" t="t" r="r" b="b"/>
              <a:pathLst>
                <a:path w="6430" h="347" extrusionOk="0">
                  <a:moveTo>
                    <a:pt x="0" y="347"/>
                  </a:moveTo>
                  <a:cubicBezTo>
                    <a:pt x="2059" y="-258"/>
                    <a:pt x="4288" y="149"/>
                    <a:pt x="6430" y="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47" name="Google Shape;2847;p36"/>
            <p:cNvSpPr/>
            <p:nvPr/>
          </p:nvSpPr>
          <p:spPr>
            <a:xfrm>
              <a:off x="-1311350" y="3170150"/>
              <a:ext cx="17275" cy="217900"/>
            </a:xfrm>
            <a:custGeom>
              <a:avLst/>
              <a:gdLst/>
              <a:ahLst/>
              <a:cxnLst/>
              <a:rect l="l" t="t" r="r" b="b"/>
              <a:pathLst>
                <a:path w="691" h="8716" extrusionOk="0">
                  <a:moveTo>
                    <a:pt x="670" y="8716"/>
                  </a:moveTo>
                  <a:cubicBezTo>
                    <a:pt x="833" y="5808"/>
                    <a:pt x="-238" y="2898"/>
                    <a:pt x="5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48" name="Google Shape;2848;p36"/>
          <p:cNvGrpSpPr/>
          <p:nvPr/>
        </p:nvGrpSpPr>
        <p:grpSpPr>
          <a:xfrm flipH="1">
            <a:off x="7787290" y="3768756"/>
            <a:ext cx="846535" cy="846535"/>
            <a:chOff x="908725" y="3268275"/>
            <a:chExt cx="846450" cy="846450"/>
          </a:xfrm>
        </p:grpSpPr>
        <p:sp>
          <p:nvSpPr>
            <p:cNvPr id="2849" name="Google Shape;2849;p36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6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36"/>
          <p:cNvGrpSpPr/>
          <p:nvPr/>
        </p:nvGrpSpPr>
        <p:grpSpPr>
          <a:xfrm>
            <a:off x="-1959778" y="39092"/>
            <a:ext cx="3210123" cy="4576196"/>
            <a:chOff x="-2102653" y="313217"/>
            <a:chExt cx="3210123" cy="4576196"/>
          </a:xfrm>
        </p:grpSpPr>
        <p:grpSp>
          <p:nvGrpSpPr>
            <p:cNvPr id="2852" name="Google Shape;2852;p36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2853" name="Google Shape;2853;p36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6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6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6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6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6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6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6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6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6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6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6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6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6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6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6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6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6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6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6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6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6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6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36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36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36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36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36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36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36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36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36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36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36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36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36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36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36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36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36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36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36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36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96" name="Google Shape;2896;p36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115;p32">
            <a:extLst>
              <a:ext uri="{FF2B5EF4-FFF2-40B4-BE49-F238E27FC236}">
                <a16:creationId xmlns:a16="http://schemas.microsoft.com/office/drawing/2014/main" id="{7CDA2EA2-EBD1-09F3-63EF-FFEC2B9164C7}"/>
              </a:ext>
            </a:extLst>
          </p:cNvPr>
          <p:cNvSpPr txBox="1">
            <a:spLocks/>
          </p:cNvSpPr>
          <p:nvPr/>
        </p:nvSpPr>
        <p:spPr>
          <a:xfrm>
            <a:off x="2663789" y="1073507"/>
            <a:ext cx="518997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" sz="6000" dirty="0">
                <a:solidFill>
                  <a:srgbClr val="FFD135"/>
                </a:solidFill>
                <a:latin typeface="Barlow Black" panose="00000A00000000000000" pitchFamily="2" charset="0"/>
              </a:rPr>
              <a:t>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1B9B1F-D308-89F8-0DE0-D05A1777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6" y="1003533"/>
            <a:ext cx="6681338" cy="37582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D6190D-B16D-70E8-A102-EACB70A87BA1}"/>
              </a:ext>
            </a:extLst>
          </p:cNvPr>
          <p:cNvSpPr/>
          <p:nvPr/>
        </p:nvSpPr>
        <p:spPr>
          <a:xfrm>
            <a:off x="1684866" y="1303019"/>
            <a:ext cx="1185333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Martin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4532BA-279C-7D10-C5AC-A96A8021B9D4}"/>
              </a:ext>
            </a:extLst>
          </p:cNvPr>
          <p:cNvSpPr/>
          <p:nvPr/>
        </p:nvSpPr>
        <p:spPr>
          <a:xfrm>
            <a:off x="6062132" y="1303019"/>
            <a:ext cx="1185333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Sally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210E9F-89BF-7494-DBA9-C778B13C7126}"/>
              </a:ext>
            </a:extLst>
          </p:cNvPr>
          <p:cNvSpPr/>
          <p:nvPr/>
        </p:nvSpPr>
        <p:spPr>
          <a:xfrm>
            <a:off x="3818465" y="1303019"/>
            <a:ext cx="1185333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4A824-9849-862C-AD85-4BC83F2DE997}"/>
              </a:ext>
            </a:extLst>
          </p:cNvPr>
          <p:cNvSpPr txBox="1"/>
          <p:nvPr/>
        </p:nvSpPr>
        <p:spPr>
          <a:xfrm>
            <a:off x="1167262" y="172536"/>
            <a:ext cx="6809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It’s Ann’s birthday. Watch the conversation between Ann, Martin and Sally.</a:t>
            </a:r>
          </a:p>
        </p:txBody>
      </p:sp>
    </p:spTree>
    <p:extLst>
      <p:ext uri="{BB962C8B-B14F-4D97-AF65-F5344CB8AC3E}">
        <p14:creationId xmlns:p14="http://schemas.microsoft.com/office/powerpoint/2010/main" val="17118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5BBD-7B5A-B439-F668-5F0754CE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48" y="40829"/>
            <a:ext cx="7343921" cy="419946"/>
          </a:xfrm>
        </p:spPr>
        <p:txBody>
          <a:bodyPr/>
          <a:lstStyle/>
          <a:p>
            <a:r>
              <a:rPr lang="en-US" dirty="0"/>
              <a:t>Watch closely and fill in the blank.</a:t>
            </a:r>
          </a:p>
        </p:txBody>
      </p:sp>
      <p:pic>
        <p:nvPicPr>
          <p:cNvPr id="3" name="Making suggestion">
            <a:hlinkClick r:id="" action="ppaction://media"/>
            <a:extLst>
              <a:ext uri="{FF2B5EF4-FFF2-40B4-BE49-F238E27FC236}">
                <a16:creationId xmlns:a16="http://schemas.microsoft.com/office/drawing/2014/main" id="{02F7D131-E0BD-2D24-F861-46B2E6690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23" end="75520.4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35" y="1045389"/>
            <a:ext cx="6743903" cy="3793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55949-0855-791D-BD93-E5EBCFBA0EDA}"/>
              </a:ext>
            </a:extLst>
          </p:cNvPr>
          <p:cNvSpPr txBox="1"/>
          <p:nvPr/>
        </p:nvSpPr>
        <p:spPr>
          <a:xfrm>
            <a:off x="1109420" y="588458"/>
            <a:ext cx="7597612" cy="43088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Nunito" pitchFamily="2" charset="0"/>
              </a:rPr>
              <a:t>Sally: _______________ go out for meal somewhere?</a:t>
            </a:r>
            <a:endParaRPr lang="en-GB" sz="2200" dirty="0">
              <a:solidFill>
                <a:schemeClr val="bg1"/>
              </a:solidFill>
              <a:latin typeface="Nunito" pitchFamily="2" charset="0"/>
            </a:endParaRPr>
          </a:p>
        </p:txBody>
      </p:sp>
      <p:grpSp>
        <p:nvGrpSpPr>
          <p:cNvPr id="5" name="Google Shape;4549;p51">
            <a:extLst>
              <a:ext uri="{FF2B5EF4-FFF2-40B4-BE49-F238E27FC236}">
                <a16:creationId xmlns:a16="http://schemas.microsoft.com/office/drawing/2014/main" id="{8D428E54-9CB7-CFDF-6155-AB80E327C136}"/>
              </a:ext>
            </a:extLst>
          </p:cNvPr>
          <p:cNvGrpSpPr/>
          <p:nvPr/>
        </p:nvGrpSpPr>
        <p:grpSpPr>
          <a:xfrm>
            <a:off x="7080366" y="454419"/>
            <a:ext cx="3775537" cy="4865206"/>
            <a:chOff x="6013274" y="482994"/>
            <a:chExt cx="3775537" cy="4865206"/>
          </a:xfrm>
        </p:grpSpPr>
        <p:grpSp>
          <p:nvGrpSpPr>
            <p:cNvPr id="6" name="Google Shape;4550;p51">
              <a:extLst>
                <a:ext uri="{FF2B5EF4-FFF2-40B4-BE49-F238E27FC236}">
                  <a16:creationId xmlns:a16="http://schemas.microsoft.com/office/drawing/2014/main" id="{BA8F4F3F-F59F-BB03-E47B-4FC710D40C7A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8" name="Google Shape;4551;p51">
                <a:extLst>
                  <a:ext uri="{FF2B5EF4-FFF2-40B4-BE49-F238E27FC236}">
                    <a16:creationId xmlns:a16="http://schemas.microsoft.com/office/drawing/2014/main" id="{4EF66C1E-F697-3263-2540-F05240ABA99E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4552;p51">
                <a:extLst>
                  <a:ext uri="{FF2B5EF4-FFF2-40B4-BE49-F238E27FC236}">
                    <a16:creationId xmlns:a16="http://schemas.microsoft.com/office/drawing/2014/main" id="{CA2B660A-6B58-A4C9-FE54-1D2CB336FD97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0" name="Google Shape;4553;p51">
                  <a:extLst>
                    <a:ext uri="{FF2B5EF4-FFF2-40B4-BE49-F238E27FC236}">
                      <a16:creationId xmlns:a16="http://schemas.microsoft.com/office/drawing/2014/main" id="{F386FAE2-560C-599F-E902-2CFECABE2FC9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4554;p51">
                  <a:extLst>
                    <a:ext uri="{FF2B5EF4-FFF2-40B4-BE49-F238E27FC236}">
                      <a16:creationId xmlns:a16="http://schemas.microsoft.com/office/drawing/2014/main" id="{A8F25E33-066A-0D06-D93F-73667CFAA8A5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4555;p51">
                  <a:extLst>
                    <a:ext uri="{FF2B5EF4-FFF2-40B4-BE49-F238E27FC236}">
                      <a16:creationId xmlns:a16="http://schemas.microsoft.com/office/drawing/2014/main" id="{CCA5E5E9-B394-A205-456B-DE9A664F530C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556;p51">
                  <a:extLst>
                    <a:ext uri="{FF2B5EF4-FFF2-40B4-BE49-F238E27FC236}">
                      <a16:creationId xmlns:a16="http://schemas.microsoft.com/office/drawing/2014/main" id="{1B395473-8E33-E95F-CD38-DE26FF810782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4557;p51">
                  <a:extLst>
                    <a:ext uri="{FF2B5EF4-FFF2-40B4-BE49-F238E27FC236}">
                      <a16:creationId xmlns:a16="http://schemas.microsoft.com/office/drawing/2014/main" id="{3292F437-63B3-3321-676D-5F67B0C8547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4558;p51">
                  <a:extLst>
                    <a:ext uri="{FF2B5EF4-FFF2-40B4-BE49-F238E27FC236}">
                      <a16:creationId xmlns:a16="http://schemas.microsoft.com/office/drawing/2014/main" id="{5BB1EAA0-7EFE-4D8A-4D15-38031D54DE09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4559;p51">
                  <a:extLst>
                    <a:ext uri="{FF2B5EF4-FFF2-40B4-BE49-F238E27FC236}">
                      <a16:creationId xmlns:a16="http://schemas.microsoft.com/office/drawing/2014/main" id="{2D78BF85-0880-B0E2-7C43-D0F669B9F8F6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4560;p51">
                  <a:extLst>
                    <a:ext uri="{FF2B5EF4-FFF2-40B4-BE49-F238E27FC236}">
                      <a16:creationId xmlns:a16="http://schemas.microsoft.com/office/drawing/2014/main" id="{A6BE208F-611B-3048-D6EC-5B1EF4281CB0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4561;p51">
                  <a:extLst>
                    <a:ext uri="{FF2B5EF4-FFF2-40B4-BE49-F238E27FC236}">
                      <a16:creationId xmlns:a16="http://schemas.microsoft.com/office/drawing/2014/main" id="{EE6341EA-631A-5272-69D5-B13FE23816D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4562;p51">
                  <a:extLst>
                    <a:ext uri="{FF2B5EF4-FFF2-40B4-BE49-F238E27FC236}">
                      <a16:creationId xmlns:a16="http://schemas.microsoft.com/office/drawing/2014/main" id="{83D9E1B6-73DC-9D87-16BB-ED8ECCC6CBD1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4563;p51">
                  <a:extLst>
                    <a:ext uri="{FF2B5EF4-FFF2-40B4-BE49-F238E27FC236}">
                      <a16:creationId xmlns:a16="http://schemas.microsoft.com/office/drawing/2014/main" id="{57EC170A-9FCF-0F37-5CFC-E3B9A789F2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4564;p51">
                  <a:extLst>
                    <a:ext uri="{FF2B5EF4-FFF2-40B4-BE49-F238E27FC236}">
                      <a16:creationId xmlns:a16="http://schemas.microsoft.com/office/drawing/2014/main" id="{C8F7243F-C57C-16FC-AA4C-9EDB4E25DBD6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4565;p51">
                  <a:extLst>
                    <a:ext uri="{FF2B5EF4-FFF2-40B4-BE49-F238E27FC236}">
                      <a16:creationId xmlns:a16="http://schemas.microsoft.com/office/drawing/2014/main" id="{202134F5-05D9-1976-BF52-DAA6D3ECCFDC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566;p51">
                  <a:extLst>
                    <a:ext uri="{FF2B5EF4-FFF2-40B4-BE49-F238E27FC236}">
                      <a16:creationId xmlns:a16="http://schemas.microsoft.com/office/drawing/2014/main" id="{8CDCCBF8-DA5E-4770-9614-EF9F5EC9F850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4567;p51">
                  <a:extLst>
                    <a:ext uri="{FF2B5EF4-FFF2-40B4-BE49-F238E27FC236}">
                      <a16:creationId xmlns:a16="http://schemas.microsoft.com/office/drawing/2014/main" id="{1ADCAF8A-5DAC-3663-3447-1418DA884103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568;p51">
                  <a:extLst>
                    <a:ext uri="{FF2B5EF4-FFF2-40B4-BE49-F238E27FC236}">
                      <a16:creationId xmlns:a16="http://schemas.microsoft.com/office/drawing/2014/main" id="{A9120167-6068-8B6A-CE3C-ABBB06C3C3DD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4569;p51">
                  <a:extLst>
                    <a:ext uri="{FF2B5EF4-FFF2-40B4-BE49-F238E27FC236}">
                      <a16:creationId xmlns:a16="http://schemas.microsoft.com/office/drawing/2014/main" id="{3B84596B-80EF-34C6-CB80-66DBF3AF26CC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570;p51">
                  <a:extLst>
                    <a:ext uri="{FF2B5EF4-FFF2-40B4-BE49-F238E27FC236}">
                      <a16:creationId xmlns:a16="http://schemas.microsoft.com/office/drawing/2014/main" id="{BF71E2F8-A8E0-6AF3-1E2E-DB5DE154A702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4571;p51">
                  <a:extLst>
                    <a:ext uri="{FF2B5EF4-FFF2-40B4-BE49-F238E27FC236}">
                      <a16:creationId xmlns:a16="http://schemas.microsoft.com/office/drawing/2014/main" id="{63683ED4-90AE-D2E6-DFCD-B2D04875C85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4572;p51">
                  <a:extLst>
                    <a:ext uri="{FF2B5EF4-FFF2-40B4-BE49-F238E27FC236}">
                      <a16:creationId xmlns:a16="http://schemas.microsoft.com/office/drawing/2014/main" id="{CFC5D95C-9CC3-2E5A-4420-393B34EE296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4573;p51">
                  <a:extLst>
                    <a:ext uri="{FF2B5EF4-FFF2-40B4-BE49-F238E27FC236}">
                      <a16:creationId xmlns:a16="http://schemas.microsoft.com/office/drawing/2014/main" id="{AEC9D109-1E7A-92D5-A5CC-B8F151B4D30D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4574;p51">
                  <a:extLst>
                    <a:ext uri="{FF2B5EF4-FFF2-40B4-BE49-F238E27FC236}">
                      <a16:creationId xmlns:a16="http://schemas.microsoft.com/office/drawing/2014/main" id="{4C1F4ABF-1957-9BE0-3E3F-61AD4B1273A7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4575;p51">
                  <a:extLst>
                    <a:ext uri="{FF2B5EF4-FFF2-40B4-BE49-F238E27FC236}">
                      <a16:creationId xmlns:a16="http://schemas.microsoft.com/office/drawing/2014/main" id="{E1FA4480-E0B7-D219-2EAA-317AE543148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4576;p51">
                  <a:extLst>
                    <a:ext uri="{FF2B5EF4-FFF2-40B4-BE49-F238E27FC236}">
                      <a16:creationId xmlns:a16="http://schemas.microsoft.com/office/drawing/2014/main" id="{BA38E00F-D5E7-CE41-998D-1DD011C164C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4577;p51">
                  <a:extLst>
                    <a:ext uri="{FF2B5EF4-FFF2-40B4-BE49-F238E27FC236}">
                      <a16:creationId xmlns:a16="http://schemas.microsoft.com/office/drawing/2014/main" id="{BFC9B0EA-42B7-3C9E-928C-1CBFB7095A97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4578;p51">
                  <a:extLst>
                    <a:ext uri="{FF2B5EF4-FFF2-40B4-BE49-F238E27FC236}">
                      <a16:creationId xmlns:a16="http://schemas.microsoft.com/office/drawing/2014/main" id="{55C13A16-45A7-84B7-0064-6494AE31E5BB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4579;p51">
                  <a:extLst>
                    <a:ext uri="{FF2B5EF4-FFF2-40B4-BE49-F238E27FC236}">
                      <a16:creationId xmlns:a16="http://schemas.microsoft.com/office/drawing/2014/main" id="{A4CD34E2-8B70-FCA1-4415-B231A6ED68C8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4580;p51">
                  <a:extLst>
                    <a:ext uri="{FF2B5EF4-FFF2-40B4-BE49-F238E27FC236}">
                      <a16:creationId xmlns:a16="http://schemas.microsoft.com/office/drawing/2014/main" id="{9159FDEE-4327-6680-7750-97383332462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4581;p51">
                  <a:extLst>
                    <a:ext uri="{FF2B5EF4-FFF2-40B4-BE49-F238E27FC236}">
                      <a16:creationId xmlns:a16="http://schemas.microsoft.com/office/drawing/2014/main" id="{23D7BA45-FFD1-C846-40A3-671844732D7B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4582;p51">
                  <a:extLst>
                    <a:ext uri="{FF2B5EF4-FFF2-40B4-BE49-F238E27FC236}">
                      <a16:creationId xmlns:a16="http://schemas.microsoft.com/office/drawing/2014/main" id="{E9676D8D-5B2B-6631-D5FC-0BA3D3426B34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583;p51">
                  <a:extLst>
                    <a:ext uri="{FF2B5EF4-FFF2-40B4-BE49-F238E27FC236}">
                      <a16:creationId xmlns:a16="http://schemas.microsoft.com/office/drawing/2014/main" id="{94733B6D-2EDE-C16F-50BD-8C84C469402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584;p51">
                  <a:extLst>
                    <a:ext uri="{FF2B5EF4-FFF2-40B4-BE49-F238E27FC236}">
                      <a16:creationId xmlns:a16="http://schemas.microsoft.com/office/drawing/2014/main" id="{C0BE3DEE-2CCA-F02F-582C-27A1033266A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585;p51">
                  <a:extLst>
                    <a:ext uri="{FF2B5EF4-FFF2-40B4-BE49-F238E27FC236}">
                      <a16:creationId xmlns:a16="http://schemas.microsoft.com/office/drawing/2014/main" id="{B041623B-69B5-D617-0ADD-DC4FA9541F96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586;p51">
                  <a:extLst>
                    <a:ext uri="{FF2B5EF4-FFF2-40B4-BE49-F238E27FC236}">
                      <a16:creationId xmlns:a16="http://schemas.microsoft.com/office/drawing/2014/main" id="{98DB1DEB-2537-C795-301C-F44AE0E3802F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587;p51">
                  <a:extLst>
                    <a:ext uri="{FF2B5EF4-FFF2-40B4-BE49-F238E27FC236}">
                      <a16:creationId xmlns:a16="http://schemas.microsoft.com/office/drawing/2014/main" id="{CB1C95ED-2382-F80F-7C2C-8F5B8D8320B3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88;p51">
                  <a:extLst>
                    <a:ext uri="{FF2B5EF4-FFF2-40B4-BE49-F238E27FC236}">
                      <a16:creationId xmlns:a16="http://schemas.microsoft.com/office/drawing/2014/main" id="{EEEE4148-58BB-51AE-36CF-799A74778BEB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589;p51">
                  <a:extLst>
                    <a:ext uri="{FF2B5EF4-FFF2-40B4-BE49-F238E27FC236}">
                      <a16:creationId xmlns:a16="http://schemas.microsoft.com/office/drawing/2014/main" id="{20116FB5-1CF9-630C-17B2-53E94ABB7AA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590;p51">
                  <a:extLst>
                    <a:ext uri="{FF2B5EF4-FFF2-40B4-BE49-F238E27FC236}">
                      <a16:creationId xmlns:a16="http://schemas.microsoft.com/office/drawing/2014/main" id="{DAEA06F6-9B1D-AF2F-472E-BF9A13C03BE7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591;p51">
                  <a:extLst>
                    <a:ext uri="{FF2B5EF4-FFF2-40B4-BE49-F238E27FC236}">
                      <a16:creationId xmlns:a16="http://schemas.microsoft.com/office/drawing/2014/main" id="{16C687A5-D0F3-1941-7C26-E7E324C63FEF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592;p51">
                  <a:extLst>
                    <a:ext uri="{FF2B5EF4-FFF2-40B4-BE49-F238E27FC236}">
                      <a16:creationId xmlns:a16="http://schemas.microsoft.com/office/drawing/2014/main" id="{9F84BF26-1F6D-7D02-8C7C-26ADFFCCFD4B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593;p51">
                  <a:extLst>
                    <a:ext uri="{FF2B5EF4-FFF2-40B4-BE49-F238E27FC236}">
                      <a16:creationId xmlns:a16="http://schemas.microsoft.com/office/drawing/2014/main" id="{A151CEF3-754C-2836-C0C2-0900FAFC46A4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594;p51">
                  <a:extLst>
                    <a:ext uri="{FF2B5EF4-FFF2-40B4-BE49-F238E27FC236}">
                      <a16:creationId xmlns:a16="http://schemas.microsoft.com/office/drawing/2014/main" id="{1ADC674F-5B4F-FC01-ED75-3F2625B583AF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595;p51">
                  <a:extLst>
                    <a:ext uri="{FF2B5EF4-FFF2-40B4-BE49-F238E27FC236}">
                      <a16:creationId xmlns:a16="http://schemas.microsoft.com/office/drawing/2014/main" id="{21397993-99FE-A0EE-33E2-CB6E2DCCEB02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" name="Google Shape;4596;p51">
              <a:extLst>
                <a:ext uri="{FF2B5EF4-FFF2-40B4-BE49-F238E27FC236}">
                  <a16:creationId xmlns:a16="http://schemas.microsoft.com/office/drawing/2014/main" id="{2B5BCE5C-ADAE-1145-0B53-6556495327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597;p51">
            <a:extLst>
              <a:ext uri="{FF2B5EF4-FFF2-40B4-BE49-F238E27FC236}">
                <a16:creationId xmlns:a16="http://schemas.microsoft.com/office/drawing/2014/main" id="{622DB971-E86A-FAC2-FC87-FB55905E76CE}"/>
              </a:ext>
            </a:extLst>
          </p:cNvPr>
          <p:cNvGrpSpPr/>
          <p:nvPr/>
        </p:nvGrpSpPr>
        <p:grpSpPr>
          <a:xfrm flipH="1">
            <a:off x="-1637235" y="454419"/>
            <a:ext cx="3775537" cy="4865206"/>
            <a:chOff x="6013274" y="482994"/>
            <a:chExt cx="3775537" cy="4865206"/>
          </a:xfrm>
        </p:grpSpPr>
        <p:grpSp>
          <p:nvGrpSpPr>
            <p:cNvPr id="54" name="Google Shape;4598;p51">
              <a:extLst>
                <a:ext uri="{FF2B5EF4-FFF2-40B4-BE49-F238E27FC236}">
                  <a16:creationId xmlns:a16="http://schemas.microsoft.com/office/drawing/2014/main" id="{0E6319B6-39BD-3D26-135A-2740F160C385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56" name="Google Shape;4599;p51">
                <a:extLst>
                  <a:ext uri="{FF2B5EF4-FFF2-40B4-BE49-F238E27FC236}">
                    <a16:creationId xmlns:a16="http://schemas.microsoft.com/office/drawing/2014/main" id="{A2A8315C-D2E5-9572-311A-AC236DB40CDF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" name="Google Shape;4600;p51">
                <a:extLst>
                  <a:ext uri="{FF2B5EF4-FFF2-40B4-BE49-F238E27FC236}">
                    <a16:creationId xmlns:a16="http://schemas.microsoft.com/office/drawing/2014/main" id="{24AB28A6-8B84-4A7D-5262-E19EA547ACD1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58" name="Google Shape;4601;p51">
                  <a:extLst>
                    <a:ext uri="{FF2B5EF4-FFF2-40B4-BE49-F238E27FC236}">
                      <a16:creationId xmlns:a16="http://schemas.microsoft.com/office/drawing/2014/main" id="{53BCBA68-2A8C-2775-9125-3B1F272FDEF7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4602;p51">
                  <a:extLst>
                    <a:ext uri="{FF2B5EF4-FFF2-40B4-BE49-F238E27FC236}">
                      <a16:creationId xmlns:a16="http://schemas.microsoft.com/office/drawing/2014/main" id="{52FEDE7E-1266-3C43-2C00-97E736EAA5C3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4603;p51">
                  <a:extLst>
                    <a:ext uri="{FF2B5EF4-FFF2-40B4-BE49-F238E27FC236}">
                      <a16:creationId xmlns:a16="http://schemas.microsoft.com/office/drawing/2014/main" id="{BE6FF6A2-A8E0-3ACE-C4B6-29F83BED3E36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4604;p51">
                  <a:extLst>
                    <a:ext uri="{FF2B5EF4-FFF2-40B4-BE49-F238E27FC236}">
                      <a16:creationId xmlns:a16="http://schemas.microsoft.com/office/drawing/2014/main" id="{CADD8E77-81AD-E326-C5A9-22980E538F05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4605;p51">
                  <a:extLst>
                    <a:ext uri="{FF2B5EF4-FFF2-40B4-BE49-F238E27FC236}">
                      <a16:creationId xmlns:a16="http://schemas.microsoft.com/office/drawing/2014/main" id="{4341698E-6B7A-CCF8-5A6B-400E25DE9DA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4606;p51">
                  <a:extLst>
                    <a:ext uri="{FF2B5EF4-FFF2-40B4-BE49-F238E27FC236}">
                      <a16:creationId xmlns:a16="http://schemas.microsoft.com/office/drawing/2014/main" id="{B159F28C-B9E5-F19A-C24D-8CC7FC7F590D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4607;p51">
                  <a:extLst>
                    <a:ext uri="{FF2B5EF4-FFF2-40B4-BE49-F238E27FC236}">
                      <a16:creationId xmlns:a16="http://schemas.microsoft.com/office/drawing/2014/main" id="{400BC210-1D0B-CEC1-164D-A930853346EA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4608;p51">
                  <a:extLst>
                    <a:ext uri="{FF2B5EF4-FFF2-40B4-BE49-F238E27FC236}">
                      <a16:creationId xmlns:a16="http://schemas.microsoft.com/office/drawing/2014/main" id="{B787A473-8714-0682-1114-D4AF757BD5BE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4609;p51">
                  <a:extLst>
                    <a:ext uri="{FF2B5EF4-FFF2-40B4-BE49-F238E27FC236}">
                      <a16:creationId xmlns:a16="http://schemas.microsoft.com/office/drawing/2014/main" id="{AB0C7D72-1B6A-4D08-E9C1-B863CE219AE1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4610;p51">
                  <a:extLst>
                    <a:ext uri="{FF2B5EF4-FFF2-40B4-BE49-F238E27FC236}">
                      <a16:creationId xmlns:a16="http://schemas.microsoft.com/office/drawing/2014/main" id="{1F8BBA99-D675-20DD-1ECD-2BADC3BB2D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4611;p51">
                  <a:extLst>
                    <a:ext uri="{FF2B5EF4-FFF2-40B4-BE49-F238E27FC236}">
                      <a16:creationId xmlns:a16="http://schemas.microsoft.com/office/drawing/2014/main" id="{F94E746C-2BA5-53E7-F69D-D6C165F103E3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4612;p51">
                  <a:extLst>
                    <a:ext uri="{FF2B5EF4-FFF2-40B4-BE49-F238E27FC236}">
                      <a16:creationId xmlns:a16="http://schemas.microsoft.com/office/drawing/2014/main" id="{19A69791-1A10-BFEA-2EF0-5AA5FDA1A313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4613;p51">
                  <a:extLst>
                    <a:ext uri="{FF2B5EF4-FFF2-40B4-BE49-F238E27FC236}">
                      <a16:creationId xmlns:a16="http://schemas.microsoft.com/office/drawing/2014/main" id="{D7FED005-3D2C-D26D-7261-55D67E557689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4614;p51">
                  <a:extLst>
                    <a:ext uri="{FF2B5EF4-FFF2-40B4-BE49-F238E27FC236}">
                      <a16:creationId xmlns:a16="http://schemas.microsoft.com/office/drawing/2014/main" id="{20E028B3-5BA9-E9DB-E518-9F2AFF94D4D8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4615;p51">
                  <a:extLst>
                    <a:ext uri="{FF2B5EF4-FFF2-40B4-BE49-F238E27FC236}">
                      <a16:creationId xmlns:a16="http://schemas.microsoft.com/office/drawing/2014/main" id="{295D30EE-8776-F4D4-9417-14A7E54E82B7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4616;p51">
                  <a:extLst>
                    <a:ext uri="{FF2B5EF4-FFF2-40B4-BE49-F238E27FC236}">
                      <a16:creationId xmlns:a16="http://schemas.microsoft.com/office/drawing/2014/main" id="{D88B5A9B-B892-1416-5EEE-2936539CC686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4617;p51">
                  <a:extLst>
                    <a:ext uri="{FF2B5EF4-FFF2-40B4-BE49-F238E27FC236}">
                      <a16:creationId xmlns:a16="http://schemas.microsoft.com/office/drawing/2014/main" id="{7E89E469-9493-431A-E2B1-F03A98D64F40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4618;p51">
                  <a:extLst>
                    <a:ext uri="{FF2B5EF4-FFF2-40B4-BE49-F238E27FC236}">
                      <a16:creationId xmlns:a16="http://schemas.microsoft.com/office/drawing/2014/main" id="{663B5B0F-DB25-E6C5-6FAC-3C36729C6757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4619;p51">
                  <a:extLst>
                    <a:ext uri="{FF2B5EF4-FFF2-40B4-BE49-F238E27FC236}">
                      <a16:creationId xmlns:a16="http://schemas.microsoft.com/office/drawing/2014/main" id="{33A2EE79-E93F-5120-5472-DB2655000FF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4620;p51">
                  <a:extLst>
                    <a:ext uri="{FF2B5EF4-FFF2-40B4-BE49-F238E27FC236}">
                      <a16:creationId xmlns:a16="http://schemas.microsoft.com/office/drawing/2014/main" id="{841A257F-A873-CBC8-84AD-866B22FFDE8C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4621;p51">
                  <a:extLst>
                    <a:ext uri="{FF2B5EF4-FFF2-40B4-BE49-F238E27FC236}">
                      <a16:creationId xmlns:a16="http://schemas.microsoft.com/office/drawing/2014/main" id="{F4891A29-21D2-E144-9C60-CDD1E4EA575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4622;p51">
                  <a:extLst>
                    <a:ext uri="{FF2B5EF4-FFF2-40B4-BE49-F238E27FC236}">
                      <a16:creationId xmlns:a16="http://schemas.microsoft.com/office/drawing/2014/main" id="{F972E378-7048-0450-3EF3-CE6FDF3EAB34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4623;p51">
                  <a:extLst>
                    <a:ext uri="{FF2B5EF4-FFF2-40B4-BE49-F238E27FC236}">
                      <a16:creationId xmlns:a16="http://schemas.microsoft.com/office/drawing/2014/main" id="{84140ED2-C9D3-C4DF-F216-AC1AD7257A6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4624;p51">
                  <a:extLst>
                    <a:ext uri="{FF2B5EF4-FFF2-40B4-BE49-F238E27FC236}">
                      <a16:creationId xmlns:a16="http://schemas.microsoft.com/office/drawing/2014/main" id="{1D1976B1-6FE1-F625-4A1E-8BF3894C7E0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4625;p51">
                  <a:extLst>
                    <a:ext uri="{FF2B5EF4-FFF2-40B4-BE49-F238E27FC236}">
                      <a16:creationId xmlns:a16="http://schemas.microsoft.com/office/drawing/2014/main" id="{F0E3255F-33AE-7498-A8D4-BE2F2075166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4626;p51">
                  <a:extLst>
                    <a:ext uri="{FF2B5EF4-FFF2-40B4-BE49-F238E27FC236}">
                      <a16:creationId xmlns:a16="http://schemas.microsoft.com/office/drawing/2014/main" id="{8FF55AD9-A086-BE0B-8DDE-B9E7FD02061F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4627;p51">
                  <a:extLst>
                    <a:ext uri="{FF2B5EF4-FFF2-40B4-BE49-F238E27FC236}">
                      <a16:creationId xmlns:a16="http://schemas.microsoft.com/office/drawing/2014/main" id="{BF27509E-97FD-6F6E-96AF-E68CD299F784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4628;p51">
                  <a:extLst>
                    <a:ext uri="{FF2B5EF4-FFF2-40B4-BE49-F238E27FC236}">
                      <a16:creationId xmlns:a16="http://schemas.microsoft.com/office/drawing/2014/main" id="{40FCE3B9-6FBD-5D07-C42E-79D00BE7EAE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4629;p51">
                  <a:extLst>
                    <a:ext uri="{FF2B5EF4-FFF2-40B4-BE49-F238E27FC236}">
                      <a16:creationId xmlns:a16="http://schemas.microsoft.com/office/drawing/2014/main" id="{7D694793-8A82-6848-EF9C-9A403F7516BA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4630;p51">
                  <a:extLst>
                    <a:ext uri="{FF2B5EF4-FFF2-40B4-BE49-F238E27FC236}">
                      <a16:creationId xmlns:a16="http://schemas.microsoft.com/office/drawing/2014/main" id="{7F8C2E9E-A498-102A-32B8-9701762ED00C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4631;p51">
                  <a:extLst>
                    <a:ext uri="{FF2B5EF4-FFF2-40B4-BE49-F238E27FC236}">
                      <a16:creationId xmlns:a16="http://schemas.microsoft.com/office/drawing/2014/main" id="{A3EE33D3-F600-1320-17CA-99A8794FF128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4632;p51">
                  <a:extLst>
                    <a:ext uri="{FF2B5EF4-FFF2-40B4-BE49-F238E27FC236}">
                      <a16:creationId xmlns:a16="http://schemas.microsoft.com/office/drawing/2014/main" id="{F5CBB67B-076E-76E0-C825-2658A3555AF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4633;p51">
                  <a:extLst>
                    <a:ext uri="{FF2B5EF4-FFF2-40B4-BE49-F238E27FC236}">
                      <a16:creationId xmlns:a16="http://schemas.microsoft.com/office/drawing/2014/main" id="{5E355274-8B91-D72E-13FA-1BD4A4D3BB49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4634;p51">
                  <a:extLst>
                    <a:ext uri="{FF2B5EF4-FFF2-40B4-BE49-F238E27FC236}">
                      <a16:creationId xmlns:a16="http://schemas.microsoft.com/office/drawing/2014/main" id="{B9A55BA2-434F-F13A-4E75-8C4A46DFA6F1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4635;p51">
                  <a:extLst>
                    <a:ext uri="{FF2B5EF4-FFF2-40B4-BE49-F238E27FC236}">
                      <a16:creationId xmlns:a16="http://schemas.microsoft.com/office/drawing/2014/main" id="{6FDFBA3B-3710-AF3D-B903-3CD140921E9E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4636;p51">
                  <a:extLst>
                    <a:ext uri="{FF2B5EF4-FFF2-40B4-BE49-F238E27FC236}">
                      <a16:creationId xmlns:a16="http://schemas.microsoft.com/office/drawing/2014/main" id="{19F69DAE-2273-2A4E-163B-FB7817C3704D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4637;p51">
                  <a:extLst>
                    <a:ext uri="{FF2B5EF4-FFF2-40B4-BE49-F238E27FC236}">
                      <a16:creationId xmlns:a16="http://schemas.microsoft.com/office/drawing/2014/main" id="{356AFAD3-5B00-8249-66CE-7C21567752EA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4638;p51">
                  <a:extLst>
                    <a:ext uri="{FF2B5EF4-FFF2-40B4-BE49-F238E27FC236}">
                      <a16:creationId xmlns:a16="http://schemas.microsoft.com/office/drawing/2014/main" id="{F794A153-A9D4-F5CA-9A73-9218A48B49E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4639;p51">
                  <a:extLst>
                    <a:ext uri="{FF2B5EF4-FFF2-40B4-BE49-F238E27FC236}">
                      <a16:creationId xmlns:a16="http://schemas.microsoft.com/office/drawing/2014/main" id="{A95B0911-072D-05F7-F285-5AC957AAF808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4640;p51">
                  <a:extLst>
                    <a:ext uri="{FF2B5EF4-FFF2-40B4-BE49-F238E27FC236}">
                      <a16:creationId xmlns:a16="http://schemas.microsoft.com/office/drawing/2014/main" id="{E63C0266-11DE-FAE2-12AB-87426832FF24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4641;p51">
                  <a:extLst>
                    <a:ext uri="{FF2B5EF4-FFF2-40B4-BE49-F238E27FC236}">
                      <a16:creationId xmlns:a16="http://schemas.microsoft.com/office/drawing/2014/main" id="{4B61729B-B898-82E3-08A3-64E2567601F7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4642;p51">
                  <a:extLst>
                    <a:ext uri="{FF2B5EF4-FFF2-40B4-BE49-F238E27FC236}">
                      <a16:creationId xmlns:a16="http://schemas.microsoft.com/office/drawing/2014/main" id="{D6BCBE82-18F3-E74E-4842-C317BC606A48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4643;p51">
                  <a:extLst>
                    <a:ext uri="{FF2B5EF4-FFF2-40B4-BE49-F238E27FC236}">
                      <a16:creationId xmlns:a16="http://schemas.microsoft.com/office/drawing/2014/main" id="{2FA7FE0C-3558-FEBD-3B28-791EFF40300D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5" name="Google Shape;4644;p51">
              <a:extLst>
                <a:ext uri="{FF2B5EF4-FFF2-40B4-BE49-F238E27FC236}">
                  <a16:creationId xmlns:a16="http://schemas.microsoft.com/office/drawing/2014/main" id="{E2A66023-4CCF-4364-3E96-BC8DCF48B4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7C0808C-3AED-2F2F-5E8F-13C105C7D399}"/>
              </a:ext>
            </a:extLst>
          </p:cNvPr>
          <p:cNvSpPr txBox="1"/>
          <p:nvPr/>
        </p:nvSpPr>
        <p:spPr>
          <a:xfrm>
            <a:off x="1985552" y="599481"/>
            <a:ext cx="2161601" cy="430887"/>
          </a:xfrm>
          <a:prstGeom prst="rect">
            <a:avLst/>
          </a:prstGeom>
          <a:solidFill>
            <a:schemeClr val="bg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D135"/>
                </a:solidFill>
                <a:latin typeface="Nunito" pitchFamily="2" charset="0"/>
              </a:rPr>
              <a:t>Why don’t we </a:t>
            </a:r>
            <a:endParaRPr lang="en-GB" sz="2200" dirty="0">
              <a:solidFill>
                <a:srgbClr val="FFD135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5BBD-7B5A-B439-F668-5F0754CE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48" y="40829"/>
            <a:ext cx="7343921" cy="419946"/>
          </a:xfrm>
        </p:spPr>
        <p:txBody>
          <a:bodyPr/>
          <a:lstStyle/>
          <a:p>
            <a:r>
              <a:rPr lang="en-US" dirty="0"/>
              <a:t>Watch closely and fill in the blank.</a:t>
            </a:r>
          </a:p>
        </p:txBody>
      </p:sp>
      <p:pic>
        <p:nvPicPr>
          <p:cNvPr id="3" name="Making suggestion">
            <a:hlinkClick r:id="" action="ppaction://media"/>
            <a:extLst>
              <a:ext uri="{FF2B5EF4-FFF2-40B4-BE49-F238E27FC236}">
                <a16:creationId xmlns:a16="http://schemas.microsoft.com/office/drawing/2014/main" id="{02F7D131-E0BD-2D24-F861-46B2E6690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112" end="71347.4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394" y="1036035"/>
            <a:ext cx="6743903" cy="3793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55949-0855-791D-BD93-E5EBCFBA0EDA}"/>
              </a:ext>
            </a:extLst>
          </p:cNvPr>
          <p:cNvSpPr txBox="1"/>
          <p:nvPr/>
        </p:nvSpPr>
        <p:spPr>
          <a:xfrm>
            <a:off x="1109420" y="588458"/>
            <a:ext cx="7597612" cy="43088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Nunito" pitchFamily="2" charset="0"/>
              </a:rPr>
              <a:t>Sally: _______________ Thai kitchen?</a:t>
            </a:r>
            <a:endParaRPr lang="en-GB" sz="2200" dirty="0">
              <a:solidFill>
                <a:schemeClr val="bg1"/>
              </a:solidFill>
              <a:latin typeface="Nunito" pitchFamily="2" charset="0"/>
            </a:endParaRPr>
          </a:p>
        </p:txBody>
      </p:sp>
      <p:grpSp>
        <p:nvGrpSpPr>
          <p:cNvPr id="5" name="Google Shape;4549;p51">
            <a:extLst>
              <a:ext uri="{FF2B5EF4-FFF2-40B4-BE49-F238E27FC236}">
                <a16:creationId xmlns:a16="http://schemas.microsoft.com/office/drawing/2014/main" id="{8D428E54-9CB7-CFDF-6155-AB80E327C136}"/>
              </a:ext>
            </a:extLst>
          </p:cNvPr>
          <p:cNvGrpSpPr/>
          <p:nvPr/>
        </p:nvGrpSpPr>
        <p:grpSpPr>
          <a:xfrm>
            <a:off x="7080366" y="454419"/>
            <a:ext cx="3775537" cy="4865206"/>
            <a:chOff x="6013274" y="482994"/>
            <a:chExt cx="3775537" cy="4865206"/>
          </a:xfrm>
        </p:grpSpPr>
        <p:grpSp>
          <p:nvGrpSpPr>
            <p:cNvPr id="6" name="Google Shape;4550;p51">
              <a:extLst>
                <a:ext uri="{FF2B5EF4-FFF2-40B4-BE49-F238E27FC236}">
                  <a16:creationId xmlns:a16="http://schemas.microsoft.com/office/drawing/2014/main" id="{BA8F4F3F-F59F-BB03-E47B-4FC710D40C7A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8" name="Google Shape;4551;p51">
                <a:extLst>
                  <a:ext uri="{FF2B5EF4-FFF2-40B4-BE49-F238E27FC236}">
                    <a16:creationId xmlns:a16="http://schemas.microsoft.com/office/drawing/2014/main" id="{4EF66C1E-F697-3263-2540-F05240ABA99E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4552;p51">
                <a:extLst>
                  <a:ext uri="{FF2B5EF4-FFF2-40B4-BE49-F238E27FC236}">
                    <a16:creationId xmlns:a16="http://schemas.microsoft.com/office/drawing/2014/main" id="{CA2B660A-6B58-A4C9-FE54-1D2CB336FD97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0" name="Google Shape;4553;p51">
                  <a:extLst>
                    <a:ext uri="{FF2B5EF4-FFF2-40B4-BE49-F238E27FC236}">
                      <a16:creationId xmlns:a16="http://schemas.microsoft.com/office/drawing/2014/main" id="{F386FAE2-560C-599F-E902-2CFECABE2FC9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4554;p51">
                  <a:extLst>
                    <a:ext uri="{FF2B5EF4-FFF2-40B4-BE49-F238E27FC236}">
                      <a16:creationId xmlns:a16="http://schemas.microsoft.com/office/drawing/2014/main" id="{A8F25E33-066A-0D06-D93F-73667CFAA8A5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4555;p51">
                  <a:extLst>
                    <a:ext uri="{FF2B5EF4-FFF2-40B4-BE49-F238E27FC236}">
                      <a16:creationId xmlns:a16="http://schemas.microsoft.com/office/drawing/2014/main" id="{CCA5E5E9-B394-A205-456B-DE9A664F530C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556;p51">
                  <a:extLst>
                    <a:ext uri="{FF2B5EF4-FFF2-40B4-BE49-F238E27FC236}">
                      <a16:creationId xmlns:a16="http://schemas.microsoft.com/office/drawing/2014/main" id="{1B395473-8E33-E95F-CD38-DE26FF810782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4557;p51">
                  <a:extLst>
                    <a:ext uri="{FF2B5EF4-FFF2-40B4-BE49-F238E27FC236}">
                      <a16:creationId xmlns:a16="http://schemas.microsoft.com/office/drawing/2014/main" id="{3292F437-63B3-3321-676D-5F67B0C8547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4558;p51">
                  <a:extLst>
                    <a:ext uri="{FF2B5EF4-FFF2-40B4-BE49-F238E27FC236}">
                      <a16:creationId xmlns:a16="http://schemas.microsoft.com/office/drawing/2014/main" id="{5BB1EAA0-7EFE-4D8A-4D15-38031D54DE09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4559;p51">
                  <a:extLst>
                    <a:ext uri="{FF2B5EF4-FFF2-40B4-BE49-F238E27FC236}">
                      <a16:creationId xmlns:a16="http://schemas.microsoft.com/office/drawing/2014/main" id="{2D78BF85-0880-B0E2-7C43-D0F669B9F8F6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4560;p51">
                  <a:extLst>
                    <a:ext uri="{FF2B5EF4-FFF2-40B4-BE49-F238E27FC236}">
                      <a16:creationId xmlns:a16="http://schemas.microsoft.com/office/drawing/2014/main" id="{A6BE208F-611B-3048-D6EC-5B1EF4281CB0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4561;p51">
                  <a:extLst>
                    <a:ext uri="{FF2B5EF4-FFF2-40B4-BE49-F238E27FC236}">
                      <a16:creationId xmlns:a16="http://schemas.microsoft.com/office/drawing/2014/main" id="{EE6341EA-631A-5272-69D5-B13FE23816D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4562;p51">
                  <a:extLst>
                    <a:ext uri="{FF2B5EF4-FFF2-40B4-BE49-F238E27FC236}">
                      <a16:creationId xmlns:a16="http://schemas.microsoft.com/office/drawing/2014/main" id="{83D9E1B6-73DC-9D87-16BB-ED8ECCC6CBD1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4563;p51">
                  <a:extLst>
                    <a:ext uri="{FF2B5EF4-FFF2-40B4-BE49-F238E27FC236}">
                      <a16:creationId xmlns:a16="http://schemas.microsoft.com/office/drawing/2014/main" id="{57EC170A-9FCF-0F37-5CFC-E3B9A789F2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4564;p51">
                  <a:extLst>
                    <a:ext uri="{FF2B5EF4-FFF2-40B4-BE49-F238E27FC236}">
                      <a16:creationId xmlns:a16="http://schemas.microsoft.com/office/drawing/2014/main" id="{C8F7243F-C57C-16FC-AA4C-9EDB4E25DBD6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4565;p51">
                  <a:extLst>
                    <a:ext uri="{FF2B5EF4-FFF2-40B4-BE49-F238E27FC236}">
                      <a16:creationId xmlns:a16="http://schemas.microsoft.com/office/drawing/2014/main" id="{202134F5-05D9-1976-BF52-DAA6D3ECCFDC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566;p51">
                  <a:extLst>
                    <a:ext uri="{FF2B5EF4-FFF2-40B4-BE49-F238E27FC236}">
                      <a16:creationId xmlns:a16="http://schemas.microsoft.com/office/drawing/2014/main" id="{8CDCCBF8-DA5E-4770-9614-EF9F5EC9F850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4567;p51">
                  <a:extLst>
                    <a:ext uri="{FF2B5EF4-FFF2-40B4-BE49-F238E27FC236}">
                      <a16:creationId xmlns:a16="http://schemas.microsoft.com/office/drawing/2014/main" id="{1ADCAF8A-5DAC-3663-3447-1418DA884103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568;p51">
                  <a:extLst>
                    <a:ext uri="{FF2B5EF4-FFF2-40B4-BE49-F238E27FC236}">
                      <a16:creationId xmlns:a16="http://schemas.microsoft.com/office/drawing/2014/main" id="{A9120167-6068-8B6A-CE3C-ABBB06C3C3DD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4569;p51">
                  <a:extLst>
                    <a:ext uri="{FF2B5EF4-FFF2-40B4-BE49-F238E27FC236}">
                      <a16:creationId xmlns:a16="http://schemas.microsoft.com/office/drawing/2014/main" id="{3B84596B-80EF-34C6-CB80-66DBF3AF26CC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570;p51">
                  <a:extLst>
                    <a:ext uri="{FF2B5EF4-FFF2-40B4-BE49-F238E27FC236}">
                      <a16:creationId xmlns:a16="http://schemas.microsoft.com/office/drawing/2014/main" id="{BF71E2F8-A8E0-6AF3-1E2E-DB5DE154A702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4571;p51">
                  <a:extLst>
                    <a:ext uri="{FF2B5EF4-FFF2-40B4-BE49-F238E27FC236}">
                      <a16:creationId xmlns:a16="http://schemas.microsoft.com/office/drawing/2014/main" id="{63683ED4-90AE-D2E6-DFCD-B2D04875C85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4572;p51">
                  <a:extLst>
                    <a:ext uri="{FF2B5EF4-FFF2-40B4-BE49-F238E27FC236}">
                      <a16:creationId xmlns:a16="http://schemas.microsoft.com/office/drawing/2014/main" id="{CFC5D95C-9CC3-2E5A-4420-393B34EE296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4573;p51">
                  <a:extLst>
                    <a:ext uri="{FF2B5EF4-FFF2-40B4-BE49-F238E27FC236}">
                      <a16:creationId xmlns:a16="http://schemas.microsoft.com/office/drawing/2014/main" id="{AEC9D109-1E7A-92D5-A5CC-B8F151B4D30D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4574;p51">
                  <a:extLst>
                    <a:ext uri="{FF2B5EF4-FFF2-40B4-BE49-F238E27FC236}">
                      <a16:creationId xmlns:a16="http://schemas.microsoft.com/office/drawing/2014/main" id="{4C1F4ABF-1957-9BE0-3E3F-61AD4B1273A7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4575;p51">
                  <a:extLst>
                    <a:ext uri="{FF2B5EF4-FFF2-40B4-BE49-F238E27FC236}">
                      <a16:creationId xmlns:a16="http://schemas.microsoft.com/office/drawing/2014/main" id="{E1FA4480-E0B7-D219-2EAA-317AE543148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4576;p51">
                  <a:extLst>
                    <a:ext uri="{FF2B5EF4-FFF2-40B4-BE49-F238E27FC236}">
                      <a16:creationId xmlns:a16="http://schemas.microsoft.com/office/drawing/2014/main" id="{BA38E00F-D5E7-CE41-998D-1DD011C164C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4577;p51">
                  <a:extLst>
                    <a:ext uri="{FF2B5EF4-FFF2-40B4-BE49-F238E27FC236}">
                      <a16:creationId xmlns:a16="http://schemas.microsoft.com/office/drawing/2014/main" id="{BFC9B0EA-42B7-3C9E-928C-1CBFB7095A97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4578;p51">
                  <a:extLst>
                    <a:ext uri="{FF2B5EF4-FFF2-40B4-BE49-F238E27FC236}">
                      <a16:creationId xmlns:a16="http://schemas.microsoft.com/office/drawing/2014/main" id="{55C13A16-45A7-84B7-0064-6494AE31E5BB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4579;p51">
                  <a:extLst>
                    <a:ext uri="{FF2B5EF4-FFF2-40B4-BE49-F238E27FC236}">
                      <a16:creationId xmlns:a16="http://schemas.microsoft.com/office/drawing/2014/main" id="{A4CD34E2-8B70-FCA1-4415-B231A6ED68C8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4580;p51">
                  <a:extLst>
                    <a:ext uri="{FF2B5EF4-FFF2-40B4-BE49-F238E27FC236}">
                      <a16:creationId xmlns:a16="http://schemas.microsoft.com/office/drawing/2014/main" id="{9159FDEE-4327-6680-7750-97383332462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4581;p51">
                  <a:extLst>
                    <a:ext uri="{FF2B5EF4-FFF2-40B4-BE49-F238E27FC236}">
                      <a16:creationId xmlns:a16="http://schemas.microsoft.com/office/drawing/2014/main" id="{23D7BA45-FFD1-C846-40A3-671844732D7B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4582;p51">
                  <a:extLst>
                    <a:ext uri="{FF2B5EF4-FFF2-40B4-BE49-F238E27FC236}">
                      <a16:creationId xmlns:a16="http://schemas.microsoft.com/office/drawing/2014/main" id="{E9676D8D-5B2B-6631-D5FC-0BA3D3426B34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583;p51">
                  <a:extLst>
                    <a:ext uri="{FF2B5EF4-FFF2-40B4-BE49-F238E27FC236}">
                      <a16:creationId xmlns:a16="http://schemas.microsoft.com/office/drawing/2014/main" id="{94733B6D-2EDE-C16F-50BD-8C84C469402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584;p51">
                  <a:extLst>
                    <a:ext uri="{FF2B5EF4-FFF2-40B4-BE49-F238E27FC236}">
                      <a16:creationId xmlns:a16="http://schemas.microsoft.com/office/drawing/2014/main" id="{C0BE3DEE-2CCA-F02F-582C-27A1033266A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585;p51">
                  <a:extLst>
                    <a:ext uri="{FF2B5EF4-FFF2-40B4-BE49-F238E27FC236}">
                      <a16:creationId xmlns:a16="http://schemas.microsoft.com/office/drawing/2014/main" id="{B041623B-69B5-D617-0ADD-DC4FA9541F96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586;p51">
                  <a:extLst>
                    <a:ext uri="{FF2B5EF4-FFF2-40B4-BE49-F238E27FC236}">
                      <a16:creationId xmlns:a16="http://schemas.microsoft.com/office/drawing/2014/main" id="{98DB1DEB-2537-C795-301C-F44AE0E3802F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587;p51">
                  <a:extLst>
                    <a:ext uri="{FF2B5EF4-FFF2-40B4-BE49-F238E27FC236}">
                      <a16:creationId xmlns:a16="http://schemas.microsoft.com/office/drawing/2014/main" id="{CB1C95ED-2382-F80F-7C2C-8F5B8D8320B3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88;p51">
                  <a:extLst>
                    <a:ext uri="{FF2B5EF4-FFF2-40B4-BE49-F238E27FC236}">
                      <a16:creationId xmlns:a16="http://schemas.microsoft.com/office/drawing/2014/main" id="{EEEE4148-58BB-51AE-36CF-799A74778BEB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589;p51">
                  <a:extLst>
                    <a:ext uri="{FF2B5EF4-FFF2-40B4-BE49-F238E27FC236}">
                      <a16:creationId xmlns:a16="http://schemas.microsoft.com/office/drawing/2014/main" id="{20116FB5-1CF9-630C-17B2-53E94ABB7AA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590;p51">
                  <a:extLst>
                    <a:ext uri="{FF2B5EF4-FFF2-40B4-BE49-F238E27FC236}">
                      <a16:creationId xmlns:a16="http://schemas.microsoft.com/office/drawing/2014/main" id="{DAEA06F6-9B1D-AF2F-472E-BF9A13C03BE7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591;p51">
                  <a:extLst>
                    <a:ext uri="{FF2B5EF4-FFF2-40B4-BE49-F238E27FC236}">
                      <a16:creationId xmlns:a16="http://schemas.microsoft.com/office/drawing/2014/main" id="{16C687A5-D0F3-1941-7C26-E7E324C63FEF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592;p51">
                  <a:extLst>
                    <a:ext uri="{FF2B5EF4-FFF2-40B4-BE49-F238E27FC236}">
                      <a16:creationId xmlns:a16="http://schemas.microsoft.com/office/drawing/2014/main" id="{9F84BF26-1F6D-7D02-8C7C-26ADFFCCFD4B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593;p51">
                  <a:extLst>
                    <a:ext uri="{FF2B5EF4-FFF2-40B4-BE49-F238E27FC236}">
                      <a16:creationId xmlns:a16="http://schemas.microsoft.com/office/drawing/2014/main" id="{A151CEF3-754C-2836-C0C2-0900FAFC46A4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594;p51">
                  <a:extLst>
                    <a:ext uri="{FF2B5EF4-FFF2-40B4-BE49-F238E27FC236}">
                      <a16:creationId xmlns:a16="http://schemas.microsoft.com/office/drawing/2014/main" id="{1ADC674F-5B4F-FC01-ED75-3F2625B583AF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595;p51">
                  <a:extLst>
                    <a:ext uri="{FF2B5EF4-FFF2-40B4-BE49-F238E27FC236}">
                      <a16:creationId xmlns:a16="http://schemas.microsoft.com/office/drawing/2014/main" id="{21397993-99FE-A0EE-33E2-CB6E2DCCEB02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" name="Google Shape;4596;p51">
              <a:extLst>
                <a:ext uri="{FF2B5EF4-FFF2-40B4-BE49-F238E27FC236}">
                  <a16:creationId xmlns:a16="http://schemas.microsoft.com/office/drawing/2014/main" id="{2B5BCE5C-ADAE-1145-0B53-6556495327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597;p51">
            <a:extLst>
              <a:ext uri="{FF2B5EF4-FFF2-40B4-BE49-F238E27FC236}">
                <a16:creationId xmlns:a16="http://schemas.microsoft.com/office/drawing/2014/main" id="{622DB971-E86A-FAC2-FC87-FB55905E76CE}"/>
              </a:ext>
            </a:extLst>
          </p:cNvPr>
          <p:cNvGrpSpPr/>
          <p:nvPr/>
        </p:nvGrpSpPr>
        <p:grpSpPr>
          <a:xfrm flipH="1">
            <a:off x="-1637235" y="454419"/>
            <a:ext cx="3775537" cy="4865206"/>
            <a:chOff x="6013274" y="482994"/>
            <a:chExt cx="3775537" cy="4865206"/>
          </a:xfrm>
        </p:grpSpPr>
        <p:grpSp>
          <p:nvGrpSpPr>
            <p:cNvPr id="54" name="Google Shape;4598;p51">
              <a:extLst>
                <a:ext uri="{FF2B5EF4-FFF2-40B4-BE49-F238E27FC236}">
                  <a16:creationId xmlns:a16="http://schemas.microsoft.com/office/drawing/2014/main" id="{0E6319B6-39BD-3D26-135A-2740F160C385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56" name="Google Shape;4599;p51">
                <a:extLst>
                  <a:ext uri="{FF2B5EF4-FFF2-40B4-BE49-F238E27FC236}">
                    <a16:creationId xmlns:a16="http://schemas.microsoft.com/office/drawing/2014/main" id="{A2A8315C-D2E5-9572-311A-AC236DB40CDF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" name="Google Shape;4600;p51">
                <a:extLst>
                  <a:ext uri="{FF2B5EF4-FFF2-40B4-BE49-F238E27FC236}">
                    <a16:creationId xmlns:a16="http://schemas.microsoft.com/office/drawing/2014/main" id="{24AB28A6-8B84-4A7D-5262-E19EA547ACD1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58" name="Google Shape;4601;p51">
                  <a:extLst>
                    <a:ext uri="{FF2B5EF4-FFF2-40B4-BE49-F238E27FC236}">
                      <a16:creationId xmlns:a16="http://schemas.microsoft.com/office/drawing/2014/main" id="{53BCBA68-2A8C-2775-9125-3B1F272FDEF7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4602;p51">
                  <a:extLst>
                    <a:ext uri="{FF2B5EF4-FFF2-40B4-BE49-F238E27FC236}">
                      <a16:creationId xmlns:a16="http://schemas.microsoft.com/office/drawing/2014/main" id="{52FEDE7E-1266-3C43-2C00-97E736EAA5C3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4603;p51">
                  <a:extLst>
                    <a:ext uri="{FF2B5EF4-FFF2-40B4-BE49-F238E27FC236}">
                      <a16:creationId xmlns:a16="http://schemas.microsoft.com/office/drawing/2014/main" id="{BE6FF6A2-A8E0-3ACE-C4B6-29F83BED3E36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4604;p51">
                  <a:extLst>
                    <a:ext uri="{FF2B5EF4-FFF2-40B4-BE49-F238E27FC236}">
                      <a16:creationId xmlns:a16="http://schemas.microsoft.com/office/drawing/2014/main" id="{CADD8E77-81AD-E326-C5A9-22980E538F05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4605;p51">
                  <a:extLst>
                    <a:ext uri="{FF2B5EF4-FFF2-40B4-BE49-F238E27FC236}">
                      <a16:creationId xmlns:a16="http://schemas.microsoft.com/office/drawing/2014/main" id="{4341698E-6B7A-CCF8-5A6B-400E25DE9DA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4606;p51">
                  <a:extLst>
                    <a:ext uri="{FF2B5EF4-FFF2-40B4-BE49-F238E27FC236}">
                      <a16:creationId xmlns:a16="http://schemas.microsoft.com/office/drawing/2014/main" id="{B159F28C-B9E5-F19A-C24D-8CC7FC7F590D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4607;p51">
                  <a:extLst>
                    <a:ext uri="{FF2B5EF4-FFF2-40B4-BE49-F238E27FC236}">
                      <a16:creationId xmlns:a16="http://schemas.microsoft.com/office/drawing/2014/main" id="{400BC210-1D0B-CEC1-164D-A930853346EA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4608;p51">
                  <a:extLst>
                    <a:ext uri="{FF2B5EF4-FFF2-40B4-BE49-F238E27FC236}">
                      <a16:creationId xmlns:a16="http://schemas.microsoft.com/office/drawing/2014/main" id="{B787A473-8714-0682-1114-D4AF757BD5BE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4609;p51">
                  <a:extLst>
                    <a:ext uri="{FF2B5EF4-FFF2-40B4-BE49-F238E27FC236}">
                      <a16:creationId xmlns:a16="http://schemas.microsoft.com/office/drawing/2014/main" id="{AB0C7D72-1B6A-4D08-E9C1-B863CE219AE1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4610;p51">
                  <a:extLst>
                    <a:ext uri="{FF2B5EF4-FFF2-40B4-BE49-F238E27FC236}">
                      <a16:creationId xmlns:a16="http://schemas.microsoft.com/office/drawing/2014/main" id="{1F8BBA99-D675-20DD-1ECD-2BADC3BB2D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4611;p51">
                  <a:extLst>
                    <a:ext uri="{FF2B5EF4-FFF2-40B4-BE49-F238E27FC236}">
                      <a16:creationId xmlns:a16="http://schemas.microsoft.com/office/drawing/2014/main" id="{F94E746C-2BA5-53E7-F69D-D6C165F103E3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4612;p51">
                  <a:extLst>
                    <a:ext uri="{FF2B5EF4-FFF2-40B4-BE49-F238E27FC236}">
                      <a16:creationId xmlns:a16="http://schemas.microsoft.com/office/drawing/2014/main" id="{19A69791-1A10-BFEA-2EF0-5AA5FDA1A313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4613;p51">
                  <a:extLst>
                    <a:ext uri="{FF2B5EF4-FFF2-40B4-BE49-F238E27FC236}">
                      <a16:creationId xmlns:a16="http://schemas.microsoft.com/office/drawing/2014/main" id="{D7FED005-3D2C-D26D-7261-55D67E557689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4614;p51">
                  <a:extLst>
                    <a:ext uri="{FF2B5EF4-FFF2-40B4-BE49-F238E27FC236}">
                      <a16:creationId xmlns:a16="http://schemas.microsoft.com/office/drawing/2014/main" id="{20E028B3-5BA9-E9DB-E518-9F2AFF94D4D8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4615;p51">
                  <a:extLst>
                    <a:ext uri="{FF2B5EF4-FFF2-40B4-BE49-F238E27FC236}">
                      <a16:creationId xmlns:a16="http://schemas.microsoft.com/office/drawing/2014/main" id="{295D30EE-8776-F4D4-9417-14A7E54E82B7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4616;p51">
                  <a:extLst>
                    <a:ext uri="{FF2B5EF4-FFF2-40B4-BE49-F238E27FC236}">
                      <a16:creationId xmlns:a16="http://schemas.microsoft.com/office/drawing/2014/main" id="{D88B5A9B-B892-1416-5EEE-2936539CC686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4617;p51">
                  <a:extLst>
                    <a:ext uri="{FF2B5EF4-FFF2-40B4-BE49-F238E27FC236}">
                      <a16:creationId xmlns:a16="http://schemas.microsoft.com/office/drawing/2014/main" id="{7E89E469-9493-431A-E2B1-F03A98D64F40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4618;p51">
                  <a:extLst>
                    <a:ext uri="{FF2B5EF4-FFF2-40B4-BE49-F238E27FC236}">
                      <a16:creationId xmlns:a16="http://schemas.microsoft.com/office/drawing/2014/main" id="{663B5B0F-DB25-E6C5-6FAC-3C36729C6757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4619;p51">
                  <a:extLst>
                    <a:ext uri="{FF2B5EF4-FFF2-40B4-BE49-F238E27FC236}">
                      <a16:creationId xmlns:a16="http://schemas.microsoft.com/office/drawing/2014/main" id="{33A2EE79-E93F-5120-5472-DB2655000FF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4620;p51">
                  <a:extLst>
                    <a:ext uri="{FF2B5EF4-FFF2-40B4-BE49-F238E27FC236}">
                      <a16:creationId xmlns:a16="http://schemas.microsoft.com/office/drawing/2014/main" id="{841A257F-A873-CBC8-84AD-866B22FFDE8C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4621;p51">
                  <a:extLst>
                    <a:ext uri="{FF2B5EF4-FFF2-40B4-BE49-F238E27FC236}">
                      <a16:creationId xmlns:a16="http://schemas.microsoft.com/office/drawing/2014/main" id="{F4891A29-21D2-E144-9C60-CDD1E4EA575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4622;p51">
                  <a:extLst>
                    <a:ext uri="{FF2B5EF4-FFF2-40B4-BE49-F238E27FC236}">
                      <a16:creationId xmlns:a16="http://schemas.microsoft.com/office/drawing/2014/main" id="{F972E378-7048-0450-3EF3-CE6FDF3EAB34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4623;p51">
                  <a:extLst>
                    <a:ext uri="{FF2B5EF4-FFF2-40B4-BE49-F238E27FC236}">
                      <a16:creationId xmlns:a16="http://schemas.microsoft.com/office/drawing/2014/main" id="{84140ED2-C9D3-C4DF-F216-AC1AD7257A6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4624;p51">
                  <a:extLst>
                    <a:ext uri="{FF2B5EF4-FFF2-40B4-BE49-F238E27FC236}">
                      <a16:creationId xmlns:a16="http://schemas.microsoft.com/office/drawing/2014/main" id="{1D1976B1-6FE1-F625-4A1E-8BF3894C7E0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4625;p51">
                  <a:extLst>
                    <a:ext uri="{FF2B5EF4-FFF2-40B4-BE49-F238E27FC236}">
                      <a16:creationId xmlns:a16="http://schemas.microsoft.com/office/drawing/2014/main" id="{F0E3255F-33AE-7498-A8D4-BE2F2075166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4626;p51">
                  <a:extLst>
                    <a:ext uri="{FF2B5EF4-FFF2-40B4-BE49-F238E27FC236}">
                      <a16:creationId xmlns:a16="http://schemas.microsoft.com/office/drawing/2014/main" id="{8FF55AD9-A086-BE0B-8DDE-B9E7FD02061F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4627;p51">
                  <a:extLst>
                    <a:ext uri="{FF2B5EF4-FFF2-40B4-BE49-F238E27FC236}">
                      <a16:creationId xmlns:a16="http://schemas.microsoft.com/office/drawing/2014/main" id="{BF27509E-97FD-6F6E-96AF-E68CD299F784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4628;p51">
                  <a:extLst>
                    <a:ext uri="{FF2B5EF4-FFF2-40B4-BE49-F238E27FC236}">
                      <a16:creationId xmlns:a16="http://schemas.microsoft.com/office/drawing/2014/main" id="{40FCE3B9-6FBD-5D07-C42E-79D00BE7EAE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4629;p51">
                  <a:extLst>
                    <a:ext uri="{FF2B5EF4-FFF2-40B4-BE49-F238E27FC236}">
                      <a16:creationId xmlns:a16="http://schemas.microsoft.com/office/drawing/2014/main" id="{7D694793-8A82-6848-EF9C-9A403F7516BA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4630;p51">
                  <a:extLst>
                    <a:ext uri="{FF2B5EF4-FFF2-40B4-BE49-F238E27FC236}">
                      <a16:creationId xmlns:a16="http://schemas.microsoft.com/office/drawing/2014/main" id="{7F8C2E9E-A498-102A-32B8-9701762ED00C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4631;p51">
                  <a:extLst>
                    <a:ext uri="{FF2B5EF4-FFF2-40B4-BE49-F238E27FC236}">
                      <a16:creationId xmlns:a16="http://schemas.microsoft.com/office/drawing/2014/main" id="{A3EE33D3-F600-1320-17CA-99A8794FF128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4632;p51">
                  <a:extLst>
                    <a:ext uri="{FF2B5EF4-FFF2-40B4-BE49-F238E27FC236}">
                      <a16:creationId xmlns:a16="http://schemas.microsoft.com/office/drawing/2014/main" id="{F5CBB67B-076E-76E0-C825-2658A3555AF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4633;p51">
                  <a:extLst>
                    <a:ext uri="{FF2B5EF4-FFF2-40B4-BE49-F238E27FC236}">
                      <a16:creationId xmlns:a16="http://schemas.microsoft.com/office/drawing/2014/main" id="{5E355274-8B91-D72E-13FA-1BD4A4D3BB49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4634;p51">
                  <a:extLst>
                    <a:ext uri="{FF2B5EF4-FFF2-40B4-BE49-F238E27FC236}">
                      <a16:creationId xmlns:a16="http://schemas.microsoft.com/office/drawing/2014/main" id="{B9A55BA2-434F-F13A-4E75-8C4A46DFA6F1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4635;p51">
                  <a:extLst>
                    <a:ext uri="{FF2B5EF4-FFF2-40B4-BE49-F238E27FC236}">
                      <a16:creationId xmlns:a16="http://schemas.microsoft.com/office/drawing/2014/main" id="{6FDFBA3B-3710-AF3D-B903-3CD140921E9E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4636;p51">
                  <a:extLst>
                    <a:ext uri="{FF2B5EF4-FFF2-40B4-BE49-F238E27FC236}">
                      <a16:creationId xmlns:a16="http://schemas.microsoft.com/office/drawing/2014/main" id="{19F69DAE-2273-2A4E-163B-FB7817C3704D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4637;p51">
                  <a:extLst>
                    <a:ext uri="{FF2B5EF4-FFF2-40B4-BE49-F238E27FC236}">
                      <a16:creationId xmlns:a16="http://schemas.microsoft.com/office/drawing/2014/main" id="{356AFAD3-5B00-8249-66CE-7C21567752EA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4638;p51">
                  <a:extLst>
                    <a:ext uri="{FF2B5EF4-FFF2-40B4-BE49-F238E27FC236}">
                      <a16:creationId xmlns:a16="http://schemas.microsoft.com/office/drawing/2014/main" id="{F794A153-A9D4-F5CA-9A73-9218A48B49E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4639;p51">
                  <a:extLst>
                    <a:ext uri="{FF2B5EF4-FFF2-40B4-BE49-F238E27FC236}">
                      <a16:creationId xmlns:a16="http://schemas.microsoft.com/office/drawing/2014/main" id="{A95B0911-072D-05F7-F285-5AC957AAF808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4640;p51">
                  <a:extLst>
                    <a:ext uri="{FF2B5EF4-FFF2-40B4-BE49-F238E27FC236}">
                      <a16:creationId xmlns:a16="http://schemas.microsoft.com/office/drawing/2014/main" id="{E63C0266-11DE-FAE2-12AB-87426832FF24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4641;p51">
                  <a:extLst>
                    <a:ext uri="{FF2B5EF4-FFF2-40B4-BE49-F238E27FC236}">
                      <a16:creationId xmlns:a16="http://schemas.microsoft.com/office/drawing/2014/main" id="{4B61729B-B898-82E3-08A3-64E2567601F7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4642;p51">
                  <a:extLst>
                    <a:ext uri="{FF2B5EF4-FFF2-40B4-BE49-F238E27FC236}">
                      <a16:creationId xmlns:a16="http://schemas.microsoft.com/office/drawing/2014/main" id="{D6BCBE82-18F3-E74E-4842-C317BC606A48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4643;p51">
                  <a:extLst>
                    <a:ext uri="{FF2B5EF4-FFF2-40B4-BE49-F238E27FC236}">
                      <a16:creationId xmlns:a16="http://schemas.microsoft.com/office/drawing/2014/main" id="{2FA7FE0C-3558-FEBD-3B28-791EFF40300D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5" name="Google Shape;4644;p51">
              <a:extLst>
                <a:ext uri="{FF2B5EF4-FFF2-40B4-BE49-F238E27FC236}">
                  <a16:creationId xmlns:a16="http://schemas.microsoft.com/office/drawing/2014/main" id="{E2A66023-4CCF-4364-3E96-BC8DCF48B4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7C0808C-3AED-2F2F-5E8F-13C105C7D399}"/>
              </a:ext>
            </a:extLst>
          </p:cNvPr>
          <p:cNvSpPr txBox="1"/>
          <p:nvPr/>
        </p:nvSpPr>
        <p:spPr>
          <a:xfrm>
            <a:off x="1973587" y="555263"/>
            <a:ext cx="2161601" cy="430887"/>
          </a:xfrm>
          <a:prstGeom prst="rect">
            <a:avLst/>
          </a:prstGeom>
          <a:solidFill>
            <a:schemeClr val="bg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D135"/>
                </a:solidFill>
                <a:latin typeface="Nunito" pitchFamily="2" charset="0"/>
              </a:rPr>
              <a:t>How about</a:t>
            </a:r>
            <a:endParaRPr lang="en-GB" sz="2200" dirty="0">
              <a:solidFill>
                <a:srgbClr val="FFD135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1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5BBD-7B5A-B439-F668-5F0754CE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48" y="40829"/>
            <a:ext cx="7343921" cy="419946"/>
          </a:xfrm>
        </p:spPr>
        <p:txBody>
          <a:bodyPr/>
          <a:lstStyle/>
          <a:p>
            <a:r>
              <a:rPr lang="en-US" dirty="0"/>
              <a:t>Watch closely and fill in the blank.</a:t>
            </a:r>
          </a:p>
        </p:txBody>
      </p:sp>
      <p:pic>
        <p:nvPicPr>
          <p:cNvPr id="3" name="Making suggestion">
            <a:hlinkClick r:id="" action="ppaction://media"/>
            <a:extLst>
              <a:ext uri="{FF2B5EF4-FFF2-40B4-BE49-F238E27FC236}">
                <a16:creationId xmlns:a16="http://schemas.microsoft.com/office/drawing/2014/main" id="{02F7D131-E0BD-2D24-F861-46B2E6690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024" end="58943.4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394" y="1036035"/>
            <a:ext cx="6743903" cy="3793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55949-0855-791D-BD93-E5EBCFBA0EDA}"/>
              </a:ext>
            </a:extLst>
          </p:cNvPr>
          <p:cNvSpPr txBox="1"/>
          <p:nvPr/>
        </p:nvSpPr>
        <p:spPr>
          <a:xfrm>
            <a:off x="1109420" y="588458"/>
            <a:ext cx="7597612" cy="43088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Nunito" pitchFamily="2" charset="0"/>
              </a:rPr>
              <a:t>Martin: _______________ go bowling!</a:t>
            </a:r>
            <a:endParaRPr lang="en-GB" sz="2200" dirty="0">
              <a:solidFill>
                <a:schemeClr val="bg1"/>
              </a:solidFill>
              <a:latin typeface="Nunito" pitchFamily="2" charset="0"/>
            </a:endParaRPr>
          </a:p>
        </p:txBody>
      </p:sp>
      <p:grpSp>
        <p:nvGrpSpPr>
          <p:cNvPr id="5" name="Google Shape;4549;p51">
            <a:extLst>
              <a:ext uri="{FF2B5EF4-FFF2-40B4-BE49-F238E27FC236}">
                <a16:creationId xmlns:a16="http://schemas.microsoft.com/office/drawing/2014/main" id="{8D428E54-9CB7-CFDF-6155-AB80E327C136}"/>
              </a:ext>
            </a:extLst>
          </p:cNvPr>
          <p:cNvGrpSpPr/>
          <p:nvPr/>
        </p:nvGrpSpPr>
        <p:grpSpPr>
          <a:xfrm>
            <a:off x="7080366" y="454419"/>
            <a:ext cx="3775537" cy="4865206"/>
            <a:chOff x="6013274" y="482994"/>
            <a:chExt cx="3775537" cy="4865206"/>
          </a:xfrm>
        </p:grpSpPr>
        <p:grpSp>
          <p:nvGrpSpPr>
            <p:cNvPr id="6" name="Google Shape;4550;p51">
              <a:extLst>
                <a:ext uri="{FF2B5EF4-FFF2-40B4-BE49-F238E27FC236}">
                  <a16:creationId xmlns:a16="http://schemas.microsoft.com/office/drawing/2014/main" id="{BA8F4F3F-F59F-BB03-E47B-4FC710D40C7A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8" name="Google Shape;4551;p51">
                <a:extLst>
                  <a:ext uri="{FF2B5EF4-FFF2-40B4-BE49-F238E27FC236}">
                    <a16:creationId xmlns:a16="http://schemas.microsoft.com/office/drawing/2014/main" id="{4EF66C1E-F697-3263-2540-F05240ABA99E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4552;p51">
                <a:extLst>
                  <a:ext uri="{FF2B5EF4-FFF2-40B4-BE49-F238E27FC236}">
                    <a16:creationId xmlns:a16="http://schemas.microsoft.com/office/drawing/2014/main" id="{CA2B660A-6B58-A4C9-FE54-1D2CB336FD97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0" name="Google Shape;4553;p51">
                  <a:extLst>
                    <a:ext uri="{FF2B5EF4-FFF2-40B4-BE49-F238E27FC236}">
                      <a16:creationId xmlns:a16="http://schemas.microsoft.com/office/drawing/2014/main" id="{F386FAE2-560C-599F-E902-2CFECABE2FC9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4554;p51">
                  <a:extLst>
                    <a:ext uri="{FF2B5EF4-FFF2-40B4-BE49-F238E27FC236}">
                      <a16:creationId xmlns:a16="http://schemas.microsoft.com/office/drawing/2014/main" id="{A8F25E33-066A-0D06-D93F-73667CFAA8A5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4555;p51">
                  <a:extLst>
                    <a:ext uri="{FF2B5EF4-FFF2-40B4-BE49-F238E27FC236}">
                      <a16:creationId xmlns:a16="http://schemas.microsoft.com/office/drawing/2014/main" id="{CCA5E5E9-B394-A205-456B-DE9A664F530C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556;p51">
                  <a:extLst>
                    <a:ext uri="{FF2B5EF4-FFF2-40B4-BE49-F238E27FC236}">
                      <a16:creationId xmlns:a16="http://schemas.microsoft.com/office/drawing/2014/main" id="{1B395473-8E33-E95F-CD38-DE26FF810782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4557;p51">
                  <a:extLst>
                    <a:ext uri="{FF2B5EF4-FFF2-40B4-BE49-F238E27FC236}">
                      <a16:creationId xmlns:a16="http://schemas.microsoft.com/office/drawing/2014/main" id="{3292F437-63B3-3321-676D-5F67B0C8547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4558;p51">
                  <a:extLst>
                    <a:ext uri="{FF2B5EF4-FFF2-40B4-BE49-F238E27FC236}">
                      <a16:creationId xmlns:a16="http://schemas.microsoft.com/office/drawing/2014/main" id="{5BB1EAA0-7EFE-4D8A-4D15-38031D54DE09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4559;p51">
                  <a:extLst>
                    <a:ext uri="{FF2B5EF4-FFF2-40B4-BE49-F238E27FC236}">
                      <a16:creationId xmlns:a16="http://schemas.microsoft.com/office/drawing/2014/main" id="{2D78BF85-0880-B0E2-7C43-D0F669B9F8F6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4560;p51">
                  <a:extLst>
                    <a:ext uri="{FF2B5EF4-FFF2-40B4-BE49-F238E27FC236}">
                      <a16:creationId xmlns:a16="http://schemas.microsoft.com/office/drawing/2014/main" id="{A6BE208F-611B-3048-D6EC-5B1EF4281CB0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4561;p51">
                  <a:extLst>
                    <a:ext uri="{FF2B5EF4-FFF2-40B4-BE49-F238E27FC236}">
                      <a16:creationId xmlns:a16="http://schemas.microsoft.com/office/drawing/2014/main" id="{EE6341EA-631A-5272-69D5-B13FE23816D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4562;p51">
                  <a:extLst>
                    <a:ext uri="{FF2B5EF4-FFF2-40B4-BE49-F238E27FC236}">
                      <a16:creationId xmlns:a16="http://schemas.microsoft.com/office/drawing/2014/main" id="{83D9E1B6-73DC-9D87-16BB-ED8ECCC6CBD1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4563;p51">
                  <a:extLst>
                    <a:ext uri="{FF2B5EF4-FFF2-40B4-BE49-F238E27FC236}">
                      <a16:creationId xmlns:a16="http://schemas.microsoft.com/office/drawing/2014/main" id="{57EC170A-9FCF-0F37-5CFC-E3B9A789F2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4564;p51">
                  <a:extLst>
                    <a:ext uri="{FF2B5EF4-FFF2-40B4-BE49-F238E27FC236}">
                      <a16:creationId xmlns:a16="http://schemas.microsoft.com/office/drawing/2014/main" id="{C8F7243F-C57C-16FC-AA4C-9EDB4E25DBD6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4565;p51">
                  <a:extLst>
                    <a:ext uri="{FF2B5EF4-FFF2-40B4-BE49-F238E27FC236}">
                      <a16:creationId xmlns:a16="http://schemas.microsoft.com/office/drawing/2014/main" id="{202134F5-05D9-1976-BF52-DAA6D3ECCFDC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566;p51">
                  <a:extLst>
                    <a:ext uri="{FF2B5EF4-FFF2-40B4-BE49-F238E27FC236}">
                      <a16:creationId xmlns:a16="http://schemas.microsoft.com/office/drawing/2014/main" id="{8CDCCBF8-DA5E-4770-9614-EF9F5EC9F850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4567;p51">
                  <a:extLst>
                    <a:ext uri="{FF2B5EF4-FFF2-40B4-BE49-F238E27FC236}">
                      <a16:creationId xmlns:a16="http://schemas.microsoft.com/office/drawing/2014/main" id="{1ADCAF8A-5DAC-3663-3447-1418DA884103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568;p51">
                  <a:extLst>
                    <a:ext uri="{FF2B5EF4-FFF2-40B4-BE49-F238E27FC236}">
                      <a16:creationId xmlns:a16="http://schemas.microsoft.com/office/drawing/2014/main" id="{A9120167-6068-8B6A-CE3C-ABBB06C3C3DD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4569;p51">
                  <a:extLst>
                    <a:ext uri="{FF2B5EF4-FFF2-40B4-BE49-F238E27FC236}">
                      <a16:creationId xmlns:a16="http://schemas.microsoft.com/office/drawing/2014/main" id="{3B84596B-80EF-34C6-CB80-66DBF3AF26CC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570;p51">
                  <a:extLst>
                    <a:ext uri="{FF2B5EF4-FFF2-40B4-BE49-F238E27FC236}">
                      <a16:creationId xmlns:a16="http://schemas.microsoft.com/office/drawing/2014/main" id="{BF71E2F8-A8E0-6AF3-1E2E-DB5DE154A702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4571;p51">
                  <a:extLst>
                    <a:ext uri="{FF2B5EF4-FFF2-40B4-BE49-F238E27FC236}">
                      <a16:creationId xmlns:a16="http://schemas.microsoft.com/office/drawing/2014/main" id="{63683ED4-90AE-D2E6-DFCD-B2D04875C85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4572;p51">
                  <a:extLst>
                    <a:ext uri="{FF2B5EF4-FFF2-40B4-BE49-F238E27FC236}">
                      <a16:creationId xmlns:a16="http://schemas.microsoft.com/office/drawing/2014/main" id="{CFC5D95C-9CC3-2E5A-4420-393B34EE296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4573;p51">
                  <a:extLst>
                    <a:ext uri="{FF2B5EF4-FFF2-40B4-BE49-F238E27FC236}">
                      <a16:creationId xmlns:a16="http://schemas.microsoft.com/office/drawing/2014/main" id="{AEC9D109-1E7A-92D5-A5CC-B8F151B4D30D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4574;p51">
                  <a:extLst>
                    <a:ext uri="{FF2B5EF4-FFF2-40B4-BE49-F238E27FC236}">
                      <a16:creationId xmlns:a16="http://schemas.microsoft.com/office/drawing/2014/main" id="{4C1F4ABF-1957-9BE0-3E3F-61AD4B1273A7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4575;p51">
                  <a:extLst>
                    <a:ext uri="{FF2B5EF4-FFF2-40B4-BE49-F238E27FC236}">
                      <a16:creationId xmlns:a16="http://schemas.microsoft.com/office/drawing/2014/main" id="{E1FA4480-E0B7-D219-2EAA-317AE543148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4576;p51">
                  <a:extLst>
                    <a:ext uri="{FF2B5EF4-FFF2-40B4-BE49-F238E27FC236}">
                      <a16:creationId xmlns:a16="http://schemas.microsoft.com/office/drawing/2014/main" id="{BA38E00F-D5E7-CE41-998D-1DD011C164C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4577;p51">
                  <a:extLst>
                    <a:ext uri="{FF2B5EF4-FFF2-40B4-BE49-F238E27FC236}">
                      <a16:creationId xmlns:a16="http://schemas.microsoft.com/office/drawing/2014/main" id="{BFC9B0EA-42B7-3C9E-928C-1CBFB7095A97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4578;p51">
                  <a:extLst>
                    <a:ext uri="{FF2B5EF4-FFF2-40B4-BE49-F238E27FC236}">
                      <a16:creationId xmlns:a16="http://schemas.microsoft.com/office/drawing/2014/main" id="{55C13A16-45A7-84B7-0064-6494AE31E5BB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4579;p51">
                  <a:extLst>
                    <a:ext uri="{FF2B5EF4-FFF2-40B4-BE49-F238E27FC236}">
                      <a16:creationId xmlns:a16="http://schemas.microsoft.com/office/drawing/2014/main" id="{A4CD34E2-8B70-FCA1-4415-B231A6ED68C8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4580;p51">
                  <a:extLst>
                    <a:ext uri="{FF2B5EF4-FFF2-40B4-BE49-F238E27FC236}">
                      <a16:creationId xmlns:a16="http://schemas.microsoft.com/office/drawing/2014/main" id="{9159FDEE-4327-6680-7750-97383332462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4581;p51">
                  <a:extLst>
                    <a:ext uri="{FF2B5EF4-FFF2-40B4-BE49-F238E27FC236}">
                      <a16:creationId xmlns:a16="http://schemas.microsoft.com/office/drawing/2014/main" id="{23D7BA45-FFD1-C846-40A3-671844732D7B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4582;p51">
                  <a:extLst>
                    <a:ext uri="{FF2B5EF4-FFF2-40B4-BE49-F238E27FC236}">
                      <a16:creationId xmlns:a16="http://schemas.microsoft.com/office/drawing/2014/main" id="{E9676D8D-5B2B-6631-D5FC-0BA3D3426B34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583;p51">
                  <a:extLst>
                    <a:ext uri="{FF2B5EF4-FFF2-40B4-BE49-F238E27FC236}">
                      <a16:creationId xmlns:a16="http://schemas.microsoft.com/office/drawing/2014/main" id="{94733B6D-2EDE-C16F-50BD-8C84C469402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584;p51">
                  <a:extLst>
                    <a:ext uri="{FF2B5EF4-FFF2-40B4-BE49-F238E27FC236}">
                      <a16:creationId xmlns:a16="http://schemas.microsoft.com/office/drawing/2014/main" id="{C0BE3DEE-2CCA-F02F-582C-27A1033266A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585;p51">
                  <a:extLst>
                    <a:ext uri="{FF2B5EF4-FFF2-40B4-BE49-F238E27FC236}">
                      <a16:creationId xmlns:a16="http://schemas.microsoft.com/office/drawing/2014/main" id="{B041623B-69B5-D617-0ADD-DC4FA9541F96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586;p51">
                  <a:extLst>
                    <a:ext uri="{FF2B5EF4-FFF2-40B4-BE49-F238E27FC236}">
                      <a16:creationId xmlns:a16="http://schemas.microsoft.com/office/drawing/2014/main" id="{98DB1DEB-2537-C795-301C-F44AE0E3802F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587;p51">
                  <a:extLst>
                    <a:ext uri="{FF2B5EF4-FFF2-40B4-BE49-F238E27FC236}">
                      <a16:creationId xmlns:a16="http://schemas.microsoft.com/office/drawing/2014/main" id="{CB1C95ED-2382-F80F-7C2C-8F5B8D8320B3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88;p51">
                  <a:extLst>
                    <a:ext uri="{FF2B5EF4-FFF2-40B4-BE49-F238E27FC236}">
                      <a16:creationId xmlns:a16="http://schemas.microsoft.com/office/drawing/2014/main" id="{EEEE4148-58BB-51AE-36CF-799A74778BEB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589;p51">
                  <a:extLst>
                    <a:ext uri="{FF2B5EF4-FFF2-40B4-BE49-F238E27FC236}">
                      <a16:creationId xmlns:a16="http://schemas.microsoft.com/office/drawing/2014/main" id="{20116FB5-1CF9-630C-17B2-53E94ABB7AA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590;p51">
                  <a:extLst>
                    <a:ext uri="{FF2B5EF4-FFF2-40B4-BE49-F238E27FC236}">
                      <a16:creationId xmlns:a16="http://schemas.microsoft.com/office/drawing/2014/main" id="{DAEA06F6-9B1D-AF2F-472E-BF9A13C03BE7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591;p51">
                  <a:extLst>
                    <a:ext uri="{FF2B5EF4-FFF2-40B4-BE49-F238E27FC236}">
                      <a16:creationId xmlns:a16="http://schemas.microsoft.com/office/drawing/2014/main" id="{16C687A5-D0F3-1941-7C26-E7E324C63FEF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592;p51">
                  <a:extLst>
                    <a:ext uri="{FF2B5EF4-FFF2-40B4-BE49-F238E27FC236}">
                      <a16:creationId xmlns:a16="http://schemas.microsoft.com/office/drawing/2014/main" id="{9F84BF26-1F6D-7D02-8C7C-26ADFFCCFD4B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593;p51">
                  <a:extLst>
                    <a:ext uri="{FF2B5EF4-FFF2-40B4-BE49-F238E27FC236}">
                      <a16:creationId xmlns:a16="http://schemas.microsoft.com/office/drawing/2014/main" id="{A151CEF3-754C-2836-C0C2-0900FAFC46A4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594;p51">
                  <a:extLst>
                    <a:ext uri="{FF2B5EF4-FFF2-40B4-BE49-F238E27FC236}">
                      <a16:creationId xmlns:a16="http://schemas.microsoft.com/office/drawing/2014/main" id="{1ADC674F-5B4F-FC01-ED75-3F2625B583AF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595;p51">
                  <a:extLst>
                    <a:ext uri="{FF2B5EF4-FFF2-40B4-BE49-F238E27FC236}">
                      <a16:creationId xmlns:a16="http://schemas.microsoft.com/office/drawing/2014/main" id="{21397993-99FE-A0EE-33E2-CB6E2DCCEB02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" name="Google Shape;4596;p51">
              <a:extLst>
                <a:ext uri="{FF2B5EF4-FFF2-40B4-BE49-F238E27FC236}">
                  <a16:creationId xmlns:a16="http://schemas.microsoft.com/office/drawing/2014/main" id="{2B5BCE5C-ADAE-1145-0B53-6556495327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597;p51">
            <a:extLst>
              <a:ext uri="{FF2B5EF4-FFF2-40B4-BE49-F238E27FC236}">
                <a16:creationId xmlns:a16="http://schemas.microsoft.com/office/drawing/2014/main" id="{622DB971-E86A-FAC2-FC87-FB55905E76CE}"/>
              </a:ext>
            </a:extLst>
          </p:cNvPr>
          <p:cNvGrpSpPr/>
          <p:nvPr/>
        </p:nvGrpSpPr>
        <p:grpSpPr>
          <a:xfrm flipH="1">
            <a:off x="-1637235" y="454419"/>
            <a:ext cx="3775537" cy="4865206"/>
            <a:chOff x="6013274" y="482994"/>
            <a:chExt cx="3775537" cy="4865206"/>
          </a:xfrm>
        </p:grpSpPr>
        <p:grpSp>
          <p:nvGrpSpPr>
            <p:cNvPr id="54" name="Google Shape;4598;p51">
              <a:extLst>
                <a:ext uri="{FF2B5EF4-FFF2-40B4-BE49-F238E27FC236}">
                  <a16:creationId xmlns:a16="http://schemas.microsoft.com/office/drawing/2014/main" id="{0E6319B6-39BD-3D26-135A-2740F160C385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56" name="Google Shape;4599;p51">
                <a:extLst>
                  <a:ext uri="{FF2B5EF4-FFF2-40B4-BE49-F238E27FC236}">
                    <a16:creationId xmlns:a16="http://schemas.microsoft.com/office/drawing/2014/main" id="{A2A8315C-D2E5-9572-311A-AC236DB40CDF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" name="Google Shape;4600;p51">
                <a:extLst>
                  <a:ext uri="{FF2B5EF4-FFF2-40B4-BE49-F238E27FC236}">
                    <a16:creationId xmlns:a16="http://schemas.microsoft.com/office/drawing/2014/main" id="{24AB28A6-8B84-4A7D-5262-E19EA547ACD1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58" name="Google Shape;4601;p51">
                  <a:extLst>
                    <a:ext uri="{FF2B5EF4-FFF2-40B4-BE49-F238E27FC236}">
                      <a16:creationId xmlns:a16="http://schemas.microsoft.com/office/drawing/2014/main" id="{53BCBA68-2A8C-2775-9125-3B1F272FDEF7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4602;p51">
                  <a:extLst>
                    <a:ext uri="{FF2B5EF4-FFF2-40B4-BE49-F238E27FC236}">
                      <a16:creationId xmlns:a16="http://schemas.microsoft.com/office/drawing/2014/main" id="{52FEDE7E-1266-3C43-2C00-97E736EAA5C3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4603;p51">
                  <a:extLst>
                    <a:ext uri="{FF2B5EF4-FFF2-40B4-BE49-F238E27FC236}">
                      <a16:creationId xmlns:a16="http://schemas.microsoft.com/office/drawing/2014/main" id="{BE6FF6A2-A8E0-3ACE-C4B6-29F83BED3E36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4604;p51">
                  <a:extLst>
                    <a:ext uri="{FF2B5EF4-FFF2-40B4-BE49-F238E27FC236}">
                      <a16:creationId xmlns:a16="http://schemas.microsoft.com/office/drawing/2014/main" id="{CADD8E77-81AD-E326-C5A9-22980E538F05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4605;p51">
                  <a:extLst>
                    <a:ext uri="{FF2B5EF4-FFF2-40B4-BE49-F238E27FC236}">
                      <a16:creationId xmlns:a16="http://schemas.microsoft.com/office/drawing/2014/main" id="{4341698E-6B7A-CCF8-5A6B-400E25DE9DA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4606;p51">
                  <a:extLst>
                    <a:ext uri="{FF2B5EF4-FFF2-40B4-BE49-F238E27FC236}">
                      <a16:creationId xmlns:a16="http://schemas.microsoft.com/office/drawing/2014/main" id="{B159F28C-B9E5-F19A-C24D-8CC7FC7F590D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4607;p51">
                  <a:extLst>
                    <a:ext uri="{FF2B5EF4-FFF2-40B4-BE49-F238E27FC236}">
                      <a16:creationId xmlns:a16="http://schemas.microsoft.com/office/drawing/2014/main" id="{400BC210-1D0B-CEC1-164D-A930853346EA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4608;p51">
                  <a:extLst>
                    <a:ext uri="{FF2B5EF4-FFF2-40B4-BE49-F238E27FC236}">
                      <a16:creationId xmlns:a16="http://schemas.microsoft.com/office/drawing/2014/main" id="{B787A473-8714-0682-1114-D4AF757BD5BE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4609;p51">
                  <a:extLst>
                    <a:ext uri="{FF2B5EF4-FFF2-40B4-BE49-F238E27FC236}">
                      <a16:creationId xmlns:a16="http://schemas.microsoft.com/office/drawing/2014/main" id="{AB0C7D72-1B6A-4D08-E9C1-B863CE219AE1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4610;p51">
                  <a:extLst>
                    <a:ext uri="{FF2B5EF4-FFF2-40B4-BE49-F238E27FC236}">
                      <a16:creationId xmlns:a16="http://schemas.microsoft.com/office/drawing/2014/main" id="{1F8BBA99-D675-20DD-1ECD-2BADC3BB2D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4611;p51">
                  <a:extLst>
                    <a:ext uri="{FF2B5EF4-FFF2-40B4-BE49-F238E27FC236}">
                      <a16:creationId xmlns:a16="http://schemas.microsoft.com/office/drawing/2014/main" id="{F94E746C-2BA5-53E7-F69D-D6C165F103E3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4612;p51">
                  <a:extLst>
                    <a:ext uri="{FF2B5EF4-FFF2-40B4-BE49-F238E27FC236}">
                      <a16:creationId xmlns:a16="http://schemas.microsoft.com/office/drawing/2014/main" id="{19A69791-1A10-BFEA-2EF0-5AA5FDA1A313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4613;p51">
                  <a:extLst>
                    <a:ext uri="{FF2B5EF4-FFF2-40B4-BE49-F238E27FC236}">
                      <a16:creationId xmlns:a16="http://schemas.microsoft.com/office/drawing/2014/main" id="{D7FED005-3D2C-D26D-7261-55D67E557689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4614;p51">
                  <a:extLst>
                    <a:ext uri="{FF2B5EF4-FFF2-40B4-BE49-F238E27FC236}">
                      <a16:creationId xmlns:a16="http://schemas.microsoft.com/office/drawing/2014/main" id="{20E028B3-5BA9-E9DB-E518-9F2AFF94D4D8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4615;p51">
                  <a:extLst>
                    <a:ext uri="{FF2B5EF4-FFF2-40B4-BE49-F238E27FC236}">
                      <a16:creationId xmlns:a16="http://schemas.microsoft.com/office/drawing/2014/main" id="{295D30EE-8776-F4D4-9417-14A7E54E82B7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4616;p51">
                  <a:extLst>
                    <a:ext uri="{FF2B5EF4-FFF2-40B4-BE49-F238E27FC236}">
                      <a16:creationId xmlns:a16="http://schemas.microsoft.com/office/drawing/2014/main" id="{D88B5A9B-B892-1416-5EEE-2936539CC686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4617;p51">
                  <a:extLst>
                    <a:ext uri="{FF2B5EF4-FFF2-40B4-BE49-F238E27FC236}">
                      <a16:creationId xmlns:a16="http://schemas.microsoft.com/office/drawing/2014/main" id="{7E89E469-9493-431A-E2B1-F03A98D64F40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4618;p51">
                  <a:extLst>
                    <a:ext uri="{FF2B5EF4-FFF2-40B4-BE49-F238E27FC236}">
                      <a16:creationId xmlns:a16="http://schemas.microsoft.com/office/drawing/2014/main" id="{663B5B0F-DB25-E6C5-6FAC-3C36729C6757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4619;p51">
                  <a:extLst>
                    <a:ext uri="{FF2B5EF4-FFF2-40B4-BE49-F238E27FC236}">
                      <a16:creationId xmlns:a16="http://schemas.microsoft.com/office/drawing/2014/main" id="{33A2EE79-E93F-5120-5472-DB2655000FF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4620;p51">
                  <a:extLst>
                    <a:ext uri="{FF2B5EF4-FFF2-40B4-BE49-F238E27FC236}">
                      <a16:creationId xmlns:a16="http://schemas.microsoft.com/office/drawing/2014/main" id="{841A257F-A873-CBC8-84AD-866B22FFDE8C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4621;p51">
                  <a:extLst>
                    <a:ext uri="{FF2B5EF4-FFF2-40B4-BE49-F238E27FC236}">
                      <a16:creationId xmlns:a16="http://schemas.microsoft.com/office/drawing/2014/main" id="{F4891A29-21D2-E144-9C60-CDD1E4EA575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4622;p51">
                  <a:extLst>
                    <a:ext uri="{FF2B5EF4-FFF2-40B4-BE49-F238E27FC236}">
                      <a16:creationId xmlns:a16="http://schemas.microsoft.com/office/drawing/2014/main" id="{F972E378-7048-0450-3EF3-CE6FDF3EAB34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4623;p51">
                  <a:extLst>
                    <a:ext uri="{FF2B5EF4-FFF2-40B4-BE49-F238E27FC236}">
                      <a16:creationId xmlns:a16="http://schemas.microsoft.com/office/drawing/2014/main" id="{84140ED2-C9D3-C4DF-F216-AC1AD7257A6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4624;p51">
                  <a:extLst>
                    <a:ext uri="{FF2B5EF4-FFF2-40B4-BE49-F238E27FC236}">
                      <a16:creationId xmlns:a16="http://schemas.microsoft.com/office/drawing/2014/main" id="{1D1976B1-6FE1-F625-4A1E-8BF3894C7E0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4625;p51">
                  <a:extLst>
                    <a:ext uri="{FF2B5EF4-FFF2-40B4-BE49-F238E27FC236}">
                      <a16:creationId xmlns:a16="http://schemas.microsoft.com/office/drawing/2014/main" id="{F0E3255F-33AE-7498-A8D4-BE2F2075166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4626;p51">
                  <a:extLst>
                    <a:ext uri="{FF2B5EF4-FFF2-40B4-BE49-F238E27FC236}">
                      <a16:creationId xmlns:a16="http://schemas.microsoft.com/office/drawing/2014/main" id="{8FF55AD9-A086-BE0B-8DDE-B9E7FD02061F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4627;p51">
                  <a:extLst>
                    <a:ext uri="{FF2B5EF4-FFF2-40B4-BE49-F238E27FC236}">
                      <a16:creationId xmlns:a16="http://schemas.microsoft.com/office/drawing/2014/main" id="{BF27509E-97FD-6F6E-96AF-E68CD299F784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4628;p51">
                  <a:extLst>
                    <a:ext uri="{FF2B5EF4-FFF2-40B4-BE49-F238E27FC236}">
                      <a16:creationId xmlns:a16="http://schemas.microsoft.com/office/drawing/2014/main" id="{40FCE3B9-6FBD-5D07-C42E-79D00BE7EAE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4629;p51">
                  <a:extLst>
                    <a:ext uri="{FF2B5EF4-FFF2-40B4-BE49-F238E27FC236}">
                      <a16:creationId xmlns:a16="http://schemas.microsoft.com/office/drawing/2014/main" id="{7D694793-8A82-6848-EF9C-9A403F7516BA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4630;p51">
                  <a:extLst>
                    <a:ext uri="{FF2B5EF4-FFF2-40B4-BE49-F238E27FC236}">
                      <a16:creationId xmlns:a16="http://schemas.microsoft.com/office/drawing/2014/main" id="{7F8C2E9E-A498-102A-32B8-9701762ED00C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4631;p51">
                  <a:extLst>
                    <a:ext uri="{FF2B5EF4-FFF2-40B4-BE49-F238E27FC236}">
                      <a16:creationId xmlns:a16="http://schemas.microsoft.com/office/drawing/2014/main" id="{A3EE33D3-F600-1320-17CA-99A8794FF128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4632;p51">
                  <a:extLst>
                    <a:ext uri="{FF2B5EF4-FFF2-40B4-BE49-F238E27FC236}">
                      <a16:creationId xmlns:a16="http://schemas.microsoft.com/office/drawing/2014/main" id="{F5CBB67B-076E-76E0-C825-2658A3555AF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4633;p51">
                  <a:extLst>
                    <a:ext uri="{FF2B5EF4-FFF2-40B4-BE49-F238E27FC236}">
                      <a16:creationId xmlns:a16="http://schemas.microsoft.com/office/drawing/2014/main" id="{5E355274-8B91-D72E-13FA-1BD4A4D3BB49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4634;p51">
                  <a:extLst>
                    <a:ext uri="{FF2B5EF4-FFF2-40B4-BE49-F238E27FC236}">
                      <a16:creationId xmlns:a16="http://schemas.microsoft.com/office/drawing/2014/main" id="{B9A55BA2-434F-F13A-4E75-8C4A46DFA6F1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4635;p51">
                  <a:extLst>
                    <a:ext uri="{FF2B5EF4-FFF2-40B4-BE49-F238E27FC236}">
                      <a16:creationId xmlns:a16="http://schemas.microsoft.com/office/drawing/2014/main" id="{6FDFBA3B-3710-AF3D-B903-3CD140921E9E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4636;p51">
                  <a:extLst>
                    <a:ext uri="{FF2B5EF4-FFF2-40B4-BE49-F238E27FC236}">
                      <a16:creationId xmlns:a16="http://schemas.microsoft.com/office/drawing/2014/main" id="{19F69DAE-2273-2A4E-163B-FB7817C3704D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4637;p51">
                  <a:extLst>
                    <a:ext uri="{FF2B5EF4-FFF2-40B4-BE49-F238E27FC236}">
                      <a16:creationId xmlns:a16="http://schemas.microsoft.com/office/drawing/2014/main" id="{356AFAD3-5B00-8249-66CE-7C21567752EA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4638;p51">
                  <a:extLst>
                    <a:ext uri="{FF2B5EF4-FFF2-40B4-BE49-F238E27FC236}">
                      <a16:creationId xmlns:a16="http://schemas.microsoft.com/office/drawing/2014/main" id="{F794A153-A9D4-F5CA-9A73-9218A48B49E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4639;p51">
                  <a:extLst>
                    <a:ext uri="{FF2B5EF4-FFF2-40B4-BE49-F238E27FC236}">
                      <a16:creationId xmlns:a16="http://schemas.microsoft.com/office/drawing/2014/main" id="{A95B0911-072D-05F7-F285-5AC957AAF808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4640;p51">
                  <a:extLst>
                    <a:ext uri="{FF2B5EF4-FFF2-40B4-BE49-F238E27FC236}">
                      <a16:creationId xmlns:a16="http://schemas.microsoft.com/office/drawing/2014/main" id="{E63C0266-11DE-FAE2-12AB-87426832FF24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4641;p51">
                  <a:extLst>
                    <a:ext uri="{FF2B5EF4-FFF2-40B4-BE49-F238E27FC236}">
                      <a16:creationId xmlns:a16="http://schemas.microsoft.com/office/drawing/2014/main" id="{4B61729B-B898-82E3-08A3-64E2567601F7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4642;p51">
                  <a:extLst>
                    <a:ext uri="{FF2B5EF4-FFF2-40B4-BE49-F238E27FC236}">
                      <a16:creationId xmlns:a16="http://schemas.microsoft.com/office/drawing/2014/main" id="{D6BCBE82-18F3-E74E-4842-C317BC606A48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4643;p51">
                  <a:extLst>
                    <a:ext uri="{FF2B5EF4-FFF2-40B4-BE49-F238E27FC236}">
                      <a16:creationId xmlns:a16="http://schemas.microsoft.com/office/drawing/2014/main" id="{2FA7FE0C-3558-FEBD-3B28-791EFF40300D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5" name="Google Shape;4644;p51">
              <a:extLst>
                <a:ext uri="{FF2B5EF4-FFF2-40B4-BE49-F238E27FC236}">
                  <a16:creationId xmlns:a16="http://schemas.microsoft.com/office/drawing/2014/main" id="{E2A66023-4CCF-4364-3E96-BC8DCF48B4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7C0808C-3AED-2F2F-5E8F-13C105C7D399}"/>
              </a:ext>
            </a:extLst>
          </p:cNvPr>
          <p:cNvSpPr txBox="1"/>
          <p:nvPr/>
        </p:nvSpPr>
        <p:spPr>
          <a:xfrm>
            <a:off x="2172650" y="571768"/>
            <a:ext cx="2161601" cy="430887"/>
          </a:xfrm>
          <a:prstGeom prst="rect">
            <a:avLst/>
          </a:prstGeom>
          <a:solidFill>
            <a:schemeClr val="bg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D135"/>
                </a:solidFill>
                <a:latin typeface="Nunito" pitchFamily="2" charset="0"/>
              </a:rPr>
              <a:t>Let’s</a:t>
            </a:r>
            <a:endParaRPr lang="en-GB" sz="2200" dirty="0">
              <a:solidFill>
                <a:srgbClr val="FFD135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17229-4EEB-6150-8DE9-B57A222E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25" y="491325"/>
            <a:ext cx="3686008" cy="628900"/>
          </a:xfrm>
        </p:spPr>
        <p:txBody>
          <a:bodyPr/>
          <a:lstStyle/>
          <a:p>
            <a:pPr algn="l"/>
            <a:r>
              <a:rPr lang="en-US" dirty="0"/>
              <a:t>Suggestion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3EAF2-B704-9102-6A00-877C6128BE76}"/>
              </a:ext>
            </a:extLst>
          </p:cNvPr>
          <p:cNvSpPr txBox="1"/>
          <p:nvPr/>
        </p:nvSpPr>
        <p:spPr>
          <a:xfrm>
            <a:off x="1385525" y="1120225"/>
            <a:ext cx="31864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  <a:latin typeface="Nunito" pitchFamily="2" charset="0"/>
              </a:rPr>
              <a:t>Why don’t we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go out for meal somewhere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  <a:latin typeface="Nunito" pitchFamily="2" charset="0"/>
              </a:rPr>
              <a:t>How about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Thai kitchen?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  <a:latin typeface="Nunito" pitchFamily="2" charset="0"/>
              </a:rPr>
              <a:t>Let’s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 go bowling!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96C5284-24B7-CCDF-77C4-A9EE5E39CE0F}"/>
              </a:ext>
            </a:extLst>
          </p:cNvPr>
          <p:cNvSpPr txBox="1">
            <a:spLocks/>
          </p:cNvSpPr>
          <p:nvPr/>
        </p:nvSpPr>
        <p:spPr>
          <a:xfrm>
            <a:off x="5339458" y="491325"/>
            <a:ext cx="2763142" cy="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arlow Black"/>
              <a:buNone/>
              <a:defRPr sz="3200" b="0" i="0" u="none" strike="noStrike" cap="none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/>
              <a:t>Responses?</a:t>
            </a:r>
          </a:p>
        </p:txBody>
      </p:sp>
      <p:pic>
        <p:nvPicPr>
          <p:cNvPr id="5122" name="Picture 2" descr="Confused person Vectors &amp; Illustrations for Free Download | Freepik">
            <a:extLst>
              <a:ext uri="{FF2B5EF4-FFF2-40B4-BE49-F238E27FC236}">
                <a16:creationId xmlns:a16="http://schemas.microsoft.com/office/drawing/2014/main" id="{8ECC48A4-1A95-4E47-D553-4D81F206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58" y="1134419"/>
            <a:ext cx="2455448" cy="245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French Films Producer CV by Slidesgo">
  <a:themeElements>
    <a:clrScheme name="Simple Light">
      <a:dk1>
        <a:srgbClr val="220F2E"/>
      </a:dk1>
      <a:lt1>
        <a:srgbClr val="FFFFFF"/>
      </a:lt1>
      <a:dk2>
        <a:srgbClr val="29294C"/>
      </a:dk2>
      <a:lt2>
        <a:srgbClr val="B40220"/>
      </a:lt2>
      <a:accent1>
        <a:srgbClr val="68131D"/>
      </a:accent1>
      <a:accent2>
        <a:srgbClr val="9ECA58"/>
      </a:accent2>
      <a:accent3>
        <a:srgbClr val="687ED4"/>
      </a:accent3>
      <a:accent4>
        <a:srgbClr val="FFD135"/>
      </a:accent4>
      <a:accent5>
        <a:srgbClr val="B467BD"/>
      </a:accent5>
      <a:accent6>
        <a:srgbClr val="6B6B6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1366</Words>
  <Application>Microsoft Office PowerPoint</Application>
  <PresentationFormat>On-screen Show (16:9)</PresentationFormat>
  <Paragraphs>166</Paragraphs>
  <Slides>24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Loved by the King</vt:lpstr>
      <vt:lpstr>Barlow Black</vt:lpstr>
      <vt:lpstr>Mulish SemiBold</vt:lpstr>
      <vt:lpstr>Calibri Light</vt:lpstr>
      <vt:lpstr>Times New Roman</vt:lpstr>
      <vt:lpstr>Bebas Neue</vt:lpstr>
      <vt:lpstr>Nunito Medium</vt:lpstr>
      <vt:lpstr>Calibri</vt:lpstr>
      <vt:lpstr>Nunito</vt:lpstr>
      <vt:lpstr>Arial</vt:lpstr>
      <vt:lpstr>Roboto Condensed Light</vt:lpstr>
      <vt:lpstr>French Films Producer CV by Slidesgo</vt:lpstr>
      <vt:lpstr>Office Theme 2013 - 2022</vt:lpstr>
      <vt:lpstr>PowerPoint Presentation</vt:lpstr>
      <vt:lpstr>UNIT 8: FILMS</vt:lpstr>
      <vt:lpstr>OBJECTIVES</vt:lpstr>
      <vt:lpstr>Everyday English</vt:lpstr>
      <vt:lpstr>PowerPoint Presentation</vt:lpstr>
      <vt:lpstr>Watch closely and fill in the blank.</vt:lpstr>
      <vt:lpstr>Watch closely and fill in the blank.</vt:lpstr>
      <vt:lpstr>Watch closely and fill in the blank.</vt:lpstr>
      <vt:lpstr>Suggestion</vt:lpstr>
      <vt:lpstr>1. Listen and read the conversations. Pay attention to the highlighted sentences.</vt:lpstr>
      <vt:lpstr>Can you add more responses?</vt:lpstr>
      <vt:lpstr>2. Work in pairs. Make similar conversations with the following situations.</vt:lpstr>
      <vt:lpstr>2. Work in pairs. Make similar conversations with the following situations.</vt:lpstr>
      <vt:lpstr>2. Work in pairs. Make similar conversations with the following situations.</vt:lpstr>
      <vt:lpstr>PowerPoint Presentation</vt:lpstr>
      <vt:lpstr>3. Listen to the conversation and fill in the blanks with the words you hear.</vt:lpstr>
      <vt:lpstr>Complete the table with the information about Lan.</vt:lpstr>
      <vt:lpstr>Complete the table with the information about Lan.</vt:lpstr>
      <vt:lpstr>Complete the table with the information about Lan.</vt:lpstr>
      <vt:lpstr>Complete the table with the information about Lan.</vt:lpstr>
      <vt:lpstr>4. Work in groups. Do a survey about your group members’ favourite films.</vt:lpstr>
      <vt:lpstr>5. Report your results to the class.</vt:lpstr>
      <vt:lpstr>WRAP - UP</vt:lpstr>
      <vt:lpstr>Thank you 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FILMS</dc:title>
  <cp:lastModifiedBy>Hang Nguyen Thu</cp:lastModifiedBy>
  <cp:revision>43</cp:revision>
  <dcterms:modified xsi:type="dcterms:W3CDTF">2023-02-12T15:38:04Z</dcterms:modified>
</cp:coreProperties>
</file>