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7" r:id="rId2"/>
  </p:sldMasterIdLst>
  <p:notesMasterIdLst>
    <p:notesMasterId r:id="rId18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9144000" cy="5143500" type="screen16x9"/>
  <p:notesSz cx="6858000" cy="9144000"/>
  <p:embeddedFontLst>
    <p:embeddedFont>
      <p:font typeface="Bebas Neue" panose="020B0606020202050201" pitchFamily="3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Maven Pro" panose="020B0604020202020204" charset="0"/>
      <p:regular r:id="rId26"/>
      <p:bold r:id="rId27"/>
    </p:embeddedFont>
    <p:embeddedFont>
      <p:font typeface="Mouse Memoirs" panose="020B0604020202020204" charset="0"/>
      <p:regular r:id="rId28"/>
    </p:embeddedFont>
    <p:embeddedFont>
      <p:font typeface="Roboto Condensed Light" panose="02000000000000000000" pitchFamily="2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gGl+hyTJqDbb6WvTK9rbsc57rC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customschemas.google.com/relationships/presentationmetadata" Target="meta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7" name="Google Shape;35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1" name="Google Shape;55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A: </a:t>
            </a:r>
            <a: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it rained yesterday, we went shopping.</a:t>
            </a:r>
            <a:b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B: </a:t>
            </a:r>
            <a:r>
              <a:rPr lang="en-US" sz="11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Although/ Though we went shopping, we didn’t buy anything.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100" b="1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C: </a:t>
            </a:r>
            <a:r>
              <a:rPr lang="en-US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________________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2" name="Google Shape;56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8" name="Google Shape;62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/><Relationship Id="rId4" Type="http://schemas.openxmlformats.org/officeDocument/2006/relationships/hyperlink" Target="http://bit.ly/2TtBDfr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7"/>
          <p:cNvGrpSpPr/>
          <p:nvPr/>
        </p:nvGrpSpPr>
        <p:grpSpPr>
          <a:xfrm rot="9578316">
            <a:off x="5794030" y="1803537"/>
            <a:ext cx="4706998" cy="3881620"/>
            <a:chOff x="4478375" y="192138"/>
            <a:chExt cx="4152525" cy="3424375"/>
          </a:xfrm>
        </p:grpSpPr>
        <p:sp>
          <p:nvSpPr>
            <p:cNvPr id="10" name="Google Shape;10;p17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7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7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7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7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7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7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7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7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19;p17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" name="Google Shape;20;p17"/>
          <p:cNvGrpSpPr/>
          <p:nvPr/>
        </p:nvGrpSpPr>
        <p:grpSpPr>
          <a:xfrm rot="-4339167" flipH="1">
            <a:off x="-1686084" y="-1700343"/>
            <a:ext cx="4707503" cy="3882037"/>
            <a:chOff x="4478375" y="192138"/>
            <a:chExt cx="4152525" cy="3424375"/>
          </a:xfrm>
        </p:grpSpPr>
        <p:sp>
          <p:nvSpPr>
            <p:cNvPr id="21" name="Google Shape;21;p17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7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7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7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7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7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7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7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7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1AD08-B35D-C69B-02C4-E8E1B5F31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36932-64FF-8CEA-F31B-B0B6E5EEE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97B24-33DA-56FD-DD56-7CC0A071D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3C51F-0624-6203-9AAE-5E529F68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4A353-8094-D796-B589-0683ED115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3415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CC53E-4C73-C063-B635-15650F4C3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639B1-621B-3FD1-7E8A-3FC54AB90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75EA79-B392-72E8-F10C-98DFEE6C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E7BAD-8340-F7B8-F832-FD27A422C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40BBE-ED7E-7C28-5365-3DBF06D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95605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FA07-ED87-9A44-F46C-16C6036F3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D6378-5AF1-112F-C39E-DE8021E3A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159F7-4260-DC43-3FFD-0C447711A8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3417D-EF8C-1A84-22CD-2F3A4503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EF5ECA-496A-E9E7-0450-41ED58A87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442B9-D380-3E4C-49AF-84041552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17577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C7467-F9CD-C2E8-82A6-D29B20B54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4437A-36DF-0989-38E7-E695F6B56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8EEA1C-53E0-2CF4-FD76-C04661308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A0B4ED-AA3D-910C-7680-5848E37B32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18BAC-CE8B-2578-B03D-D9656FFAE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7638F-E767-2938-BF7E-28A3FDA05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F5F98B-1328-03AB-2CD1-5F0E7235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C55C75-3B08-F77B-96AB-5BD106596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1768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0316-3AD5-4E58-4140-E3562D600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3AB8ED-F9B9-9096-C314-5B3D9583F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D943F-4A6F-7E57-BDC9-956E601C7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3295F6-C8BD-25E5-D37A-234C4AEF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882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2AB24-F65E-CA9F-E559-95E7FE98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8F8B5B-11E5-3204-6F6C-8B8621F0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0EB8D-7A3A-5813-9FB2-2DCBABEDB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7631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C9683-324E-9200-ACBD-4ED90CAC7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B709-11C2-69A0-A90A-60769B781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1302BE-AB93-A63D-04F4-955C3F341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BAE3A-D7D9-B99A-247E-7B04D560F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9EB298-891E-E7AC-F766-8FF91D2EA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57DB29-D3FF-BC61-7894-9758EF902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344625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F9C4D-E48C-7AA4-04F1-607716A6D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38E3FB-E7CD-688B-9A17-77AF98534D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DA96E-B223-22E1-CA82-9EAD03C87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EDB4CF-26AE-A12E-8AB8-3A60B394B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EF2439-9580-7FBF-276F-E95B128D9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DC1C7-1394-A3ED-2390-A27B69FB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44720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AA592-A5FD-5A9D-21F8-892304434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ADB7D4-FC84-82B1-F47A-C3FEB92D6F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711C7-F110-D252-7269-29418AB2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ED12F-3974-EAAA-1FB0-633C1F886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A6B1C-17B8-0FED-1069-C82319203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28020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9C8661-77AE-F8FB-EF3B-B40F9DCFCC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146EC-92D3-6CD9-F9DC-0CEC43C0D8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099EC-DAF4-0130-4761-0E78BC8E9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C95DB-2DA3-6AEB-D2C9-D3903BCA1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42704-64EB-E497-79DD-B3034DF34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15176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32;p18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33" name="Google Shape;33;p18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34" name="Google Shape;3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8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39" name="Google Shape;3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3" name="Google Shape;43;p18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44" name="Google Shape;4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" name="Google Shape;48;p18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49" name="Google Shape;4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3" name="Google Shape;53;p18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54" name="Google Shape;5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18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59" name="Google Shape;5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3" name="Google Shape;63;p18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64" name="Google Shape;6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8" name="Google Shape;68;p18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69" name="Google Shape;69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3" name="Google Shape;73;p18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74" name="Google Shape;74;p18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18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18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18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78" name="Google Shape;78;p18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name="adj" fmla="val 6806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" name="Google Shape;79;p18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80" name="Google Shape;80;p18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8"/>
            <p:cNvSpPr/>
            <p:nvPr/>
          </p:nvSpPr>
          <p:spPr>
            <a:xfrm>
              <a:off x="39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8"/>
            <p:cNvSpPr/>
            <p:nvPr/>
          </p:nvSpPr>
          <p:spPr>
            <a:xfrm>
              <a:off x="53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>
              <a:off x="64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>
              <a:off x="145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>
              <a:off x="159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8"/>
            <p:cNvSpPr/>
            <p:nvPr/>
          </p:nvSpPr>
          <p:spPr>
            <a:xfrm>
              <a:off x="170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8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251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265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275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3570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3711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3816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4628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4769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4874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68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582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593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674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688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99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780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794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04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" name="Google Shape;112;p18"/>
          <p:cNvGrpSpPr/>
          <p:nvPr/>
        </p:nvGrpSpPr>
        <p:grpSpPr>
          <a:xfrm>
            <a:off x="6637023" y="2911088"/>
            <a:ext cx="1630177" cy="191687"/>
            <a:chOff x="6637023" y="2911088"/>
            <a:chExt cx="1630177" cy="191687"/>
          </a:xfrm>
        </p:grpSpPr>
        <p:sp>
          <p:nvSpPr>
            <p:cNvPr id="113" name="Google Shape;113;p18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8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8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116" name="Google Shape;116;p18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8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8" name="Google Shape;118;p18"/>
          <p:cNvSpPr txBox="1">
            <a:spLocks noGrp="1"/>
          </p:cNvSpPr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8900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subTitle" idx="1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800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1537425" y="2071753"/>
            <a:ext cx="2742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2"/>
          </p:nvPr>
        </p:nvSpPr>
        <p:spPr>
          <a:xfrm>
            <a:off x="4863974" y="2071753"/>
            <a:ext cx="27426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25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subTitle" idx="1"/>
          </p:nvPr>
        </p:nvSpPr>
        <p:spPr>
          <a:xfrm>
            <a:off x="4863975" y="2436038"/>
            <a:ext cx="2742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subTitle" idx="3"/>
          </p:nvPr>
        </p:nvSpPr>
        <p:spPr>
          <a:xfrm>
            <a:off x="1537425" y="2436038"/>
            <a:ext cx="2742600" cy="86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6" name="Google Shape;126;p19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127" name="Google Shape;127;p19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9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19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130" name="Google Shape;130;p19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9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2" name="Google Shape;132;p19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20"/>
          <p:cNvGrpSpPr/>
          <p:nvPr/>
        </p:nvGrpSpPr>
        <p:grpSpPr>
          <a:xfrm rot="-1458656" flipH="1">
            <a:off x="-971442" y="-417306"/>
            <a:ext cx="4707404" cy="3881955"/>
            <a:chOff x="4478375" y="192138"/>
            <a:chExt cx="4152525" cy="3424375"/>
          </a:xfrm>
        </p:grpSpPr>
        <p:sp>
          <p:nvSpPr>
            <p:cNvPr id="135" name="Google Shape;135;p20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0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0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0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0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4" name="Google Shape;144;p20"/>
          <p:cNvGrpSpPr/>
          <p:nvPr/>
        </p:nvGrpSpPr>
        <p:grpSpPr>
          <a:xfrm rot="-1458656" flipH="1">
            <a:off x="5162358" y="796869"/>
            <a:ext cx="4707404" cy="3881955"/>
            <a:chOff x="4478375" y="192138"/>
            <a:chExt cx="4152525" cy="3424375"/>
          </a:xfrm>
        </p:grpSpPr>
        <p:sp>
          <p:nvSpPr>
            <p:cNvPr id="145" name="Google Shape;145;p20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0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0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4" name="Google Shape;154;p20"/>
          <p:cNvGrpSpPr/>
          <p:nvPr/>
        </p:nvGrpSpPr>
        <p:grpSpPr>
          <a:xfrm rot="-8925583">
            <a:off x="-1021905" y="722081"/>
            <a:ext cx="4707167" cy="3881760"/>
            <a:chOff x="4478375" y="192138"/>
            <a:chExt cx="4152525" cy="3424375"/>
          </a:xfrm>
        </p:grpSpPr>
        <p:sp>
          <p:nvSpPr>
            <p:cNvPr id="155" name="Google Shape;155;p20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0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0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0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0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0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0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0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" name="Google Shape;164;p20"/>
          <p:cNvGrpSpPr/>
          <p:nvPr/>
        </p:nvGrpSpPr>
        <p:grpSpPr>
          <a:xfrm rot="-1874417" flipH="1">
            <a:off x="5213576" y="1187369"/>
            <a:ext cx="4707167" cy="3881760"/>
            <a:chOff x="4478375" y="192138"/>
            <a:chExt cx="4152525" cy="3424375"/>
          </a:xfrm>
        </p:grpSpPr>
        <p:sp>
          <p:nvSpPr>
            <p:cNvPr id="165" name="Google Shape;165;p20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0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0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20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20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176" name="Google Shape;176;p20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0"/>
          <p:cNvSpPr txBox="1">
            <a:spLocks noGrp="1"/>
          </p:cNvSpPr>
          <p:nvPr>
            <p:ph type="body" idx="1"/>
          </p:nvPr>
        </p:nvSpPr>
        <p:spPr>
          <a:xfrm>
            <a:off x="720000" y="1187702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180" name="Google Shape;180;p20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181" name="Google Shape;181;p20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1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1"/>
          <p:cNvSpPr/>
          <p:nvPr/>
        </p:nvSpPr>
        <p:spPr>
          <a:xfrm>
            <a:off x="713100" y="539400"/>
            <a:ext cx="7717800" cy="2742900"/>
          </a:xfrm>
          <a:prstGeom prst="roundRect">
            <a:avLst>
              <a:gd name="adj" fmla="val 6806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6" name="Google Shape;186;p21"/>
          <p:cNvGrpSpPr/>
          <p:nvPr/>
        </p:nvGrpSpPr>
        <p:grpSpPr>
          <a:xfrm>
            <a:off x="6637023" y="2911088"/>
            <a:ext cx="1630177" cy="191687"/>
            <a:chOff x="6637023" y="2911088"/>
            <a:chExt cx="1630177" cy="191687"/>
          </a:xfrm>
        </p:grpSpPr>
        <p:sp>
          <p:nvSpPr>
            <p:cNvPr id="187" name="Google Shape;187;p21"/>
            <p:cNvSpPr/>
            <p:nvPr/>
          </p:nvSpPr>
          <p:spPr>
            <a:xfrm rot="10800000">
              <a:off x="6637023" y="3021275"/>
              <a:ext cx="1630177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1"/>
            <p:cNvSpPr/>
            <p:nvPr/>
          </p:nvSpPr>
          <p:spPr>
            <a:xfrm rot="10800000">
              <a:off x="7329691" y="2911088"/>
              <a:ext cx="937509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9" name="Google Shape;189;p21"/>
          <p:cNvGrpSpPr/>
          <p:nvPr/>
        </p:nvGrpSpPr>
        <p:grpSpPr>
          <a:xfrm>
            <a:off x="859750" y="666725"/>
            <a:ext cx="1447862" cy="197463"/>
            <a:chOff x="859750" y="666725"/>
            <a:chExt cx="1447862" cy="197463"/>
          </a:xfrm>
        </p:grpSpPr>
        <p:sp>
          <p:nvSpPr>
            <p:cNvPr id="190" name="Google Shape;190;p21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1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2" name="Google Shape;192;p21"/>
          <p:cNvSpPr txBox="1">
            <a:spLocks noGrp="1"/>
          </p:cNvSpPr>
          <p:nvPr>
            <p:ph type="title"/>
          </p:nvPr>
        </p:nvSpPr>
        <p:spPr>
          <a:xfrm>
            <a:off x="3980500" y="1232250"/>
            <a:ext cx="270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3" name="Google Shape;193;p21"/>
          <p:cNvSpPr txBox="1">
            <a:spLocks noGrp="1"/>
          </p:cNvSpPr>
          <p:nvPr>
            <p:ph type="title" idx="2"/>
          </p:nvPr>
        </p:nvSpPr>
        <p:spPr>
          <a:xfrm>
            <a:off x="2680375" y="1489950"/>
            <a:ext cx="9144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94" name="Google Shape;194;p21"/>
          <p:cNvSpPr txBox="1">
            <a:spLocks noGrp="1"/>
          </p:cNvSpPr>
          <p:nvPr>
            <p:ph type="subTitle" idx="1"/>
          </p:nvPr>
        </p:nvSpPr>
        <p:spPr>
          <a:xfrm>
            <a:off x="3980500" y="2074050"/>
            <a:ext cx="2703300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21"/>
          <p:cNvGrpSpPr/>
          <p:nvPr/>
        </p:nvGrpSpPr>
        <p:grpSpPr>
          <a:xfrm rot="-3367822" flipH="1">
            <a:off x="-247406" y="-1239217"/>
            <a:ext cx="4152486" cy="3424343"/>
            <a:chOff x="4478375" y="192138"/>
            <a:chExt cx="4152525" cy="3424375"/>
          </a:xfrm>
        </p:grpSpPr>
        <p:sp>
          <p:nvSpPr>
            <p:cNvPr id="196" name="Google Shape;196;p21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5" name="Google Shape;205;p21"/>
          <p:cNvGrpSpPr/>
          <p:nvPr/>
        </p:nvGrpSpPr>
        <p:grpSpPr>
          <a:xfrm rot="5706002">
            <a:off x="5880898" y="-240906"/>
            <a:ext cx="4152771" cy="3424578"/>
            <a:chOff x="4478375" y="192138"/>
            <a:chExt cx="4152525" cy="3424375"/>
          </a:xfrm>
        </p:grpSpPr>
        <p:sp>
          <p:nvSpPr>
            <p:cNvPr id="206" name="Google Shape;206;p21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21"/>
          <p:cNvGrpSpPr/>
          <p:nvPr/>
        </p:nvGrpSpPr>
        <p:grpSpPr>
          <a:xfrm>
            <a:off x="-147069" y="3731699"/>
            <a:ext cx="9438138" cy="1411800"/>
            <a:chOff x="0" y="3731699"/>
            <a:chExt cx="9438138" cy="1411800"/>
          </a:xfrm>
        </p:grpSpPr>
        <p:grpSp>
          <p:nvGrpSpPr>
            <p:cNvPr id="216" name="Google Shape;216;p21"/>
            <p:cNvGrpSpPr/>
            <p:nvPr/>
          </p:nvGrpSpPr>
          <p:grpSpPr>
            <a:xfrm>
              <a:off x="0" y="3731699"/>
              <a:ext cx="963000" cy="1411800"/>
              <a:chOff x="0" y="3731699"/>
              <a:chExt cx="963000" cy="1411800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" name="Google Shape;221;p21"/>
            <p:cNvGrpSpPr/>
            <p:nvPr/>
          </p:nvGrpSpPr>
          <p:grpSpPr>
            <a:xfrm>
              <a:off x="1058000" y="3731699"/>
              <a:ext cx="963000" cy="1411800"/>
              <a:chOff x="0" y="3731699"/>
              <a:chExt cx="963000" cy="1411800"/>
            </a:xfrm>
          </p:grpSpPr>
          <p:sp>
            <p:nvSpPr>
              <p:cNvPr id="222" name="Google Shape;22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21"/>
            <p:cNvGrpSpPr/>
            <p:nvPr/>
          </p:nvGrpSpPr>
          <p:grpSpPr>
            <a:xfrm>
              <a:off x="2120575" y="3731699"/>
              <a:ext cx="963000" cy="1411800"/>
              <a:chOff x="0" y="3731699"/>
              <a:chExt cx="963000" cy="1411800"/>
            </a:xfrm>
          </p:grpSpPr>
          <p:sp>
            <p:nvSpPr>
              <p:cNvPr id="227" name="Google Shape;22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1" name="Google Shape;231;p21"/>
            <p:cNvGrpSpPr/>
            <p:nvPr/>
          </p:nvGrpSpPr>
          <p:grpSpPr>
            <a:xfrm>
              <a:off x="3176288" y="3731699"/>
              <a:ext cx="963000" cy="1411800"/>
              <a:chOff x="0" y="3731699"/>
              <a:chExt cx="963000" cy="1411800"/>
            </a:xfrm>
          </p:grpSpPr>
          <p:sp>
            <p:nvSpPr>
              <p:cNvPr id="232" name="Google Shape;23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36" name="Google Shape;236;p21"/>
            <p:cNvGrpSpPr/>
            <p:nvPr/>
          </p:nvGrpSpPr>
          <p:grpSpPr>
            <a:xfrm>
              <a:off x="4233138" y="3731699"/>
              <a:ext cx="963000" cy="1411800"/>
              <a:chOff x="0" y="3731699"/>
              <a:chExt cx="963000" cy="1411800"/>
            </a:xfrm>
          </p:grpSpPr>
          <p:sp>
            <p:nvSpPr>
              <p:cNvPr id="237" name="Google Shape;23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1" name="Google Shape;241;p21"/>
            <p:cNvGrpSpPr/>
            <p:nvPr/>
          </p:nvGrpSpPr>
          <p:grpSpPr>
            <a:xfrm>
              <a:off x="5295138" y="3731699"/>
              <a:ext cx="963000" cy="1411800"/>
              <a:chOff x="0" y="3731699"/>
              <a:chExt cx="963000" cy="1411800"/>
            </a:xfrm>
          </p:grpSpPr>
          <p:sp>
            <p:nvSpPr>
              <p:cNvPr id="242" name="Google Shape;24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6" name="Google Shape;246;p21"/>
            <p:cNvGrpSpPr/>
            <p:nvPr/>
          </p:nvGrpSpPr>
          <p:grpSpPr>
            <a:xfrm>
              <a:off x="6355138" y="3731699"/>
              <a:ext cx="963000" cy="1411800"/>
              <a:chOff x="0" y="3731699"/>
              <a:chExt cx="963000" cy="1411800"/>
            </a:xfrm>
          </p:grpSpPr>
          <p:sp>
            <p:nvSpPr>
              <p:cNvPr id="247" name="Google Shape;24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1" name="Google Shape;251;p21"/>
            <p:cNvGrpSpPr/>
            <p:nvPr/>
          </p:nvGrpSpPr>
          <p:grpSpPr>
            <a:xfrm>
              <a:off x="7415138" y="3731699"/>
              <a:ext cx="963000" cy="1411800"/>
              <a:chOff x="0" y="3731699"/>
              <a:chExt cx="963000" cy="1411800"/>
            </a:xfrm>
          </p:grpSpPr>
          <p:sp>
            <p:nvSpPr>
              <p:cNvPr id="252" name="Google Shape;252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56" name="Google Shape;256;p21"/>
            <p:cNvGrpSpPr/>
            <p:nvPr/>
          </p:nvGrpSpPr>
          <p:grpSpPr>
            <a:xfrm>
              <a:off x="8475138" y="3731699"/>
              <a:ext cx="963000" cy="1411800"/>
              <a:chOff x="0" y="3731699"/>
              <a:chExt cx="963000" cy="1411800"/>
            </a:xfrm>
          </p:grpSpPr>
          <p:sp>
            <p:nvSpPr>
              <p:cNvPr id="257" name="Google Shape;257;p21"/>
              <p:cNvSpPr/>
              <p:nvPr/>
            </p:nvSpPr>
            <p:spPr>
              <a:xfrm>
                <a:off x="0" y="3731699"/>
                <a:ext cx="963000" cy="1411800"/>
              </a:xfrm>
              <a:prstGeom prst="round2SameRect">
                <a:avLst>
                  <a:gd name="adj1" fmla="val 25449"/>
                  <a:gd name="adj2" fmla="val 0"/>
                </a:avLst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21"/>
              <p:cNvSpPr/>
              <p:nvPr/>
            </p:nvSpPr>
            <p:spPr>
              <a:xfrm>
                <a:off x="9150" y="4720806"/>
                <a:ext cx="944114" cy="412315"/>
              </a:xfrm>
              <a:custGeom>
                <a:avLst/>
                <a:gdLst/>
                <a:ahLst/>
                <a:cxnLst/>
                <a:rect l="l" t="t" r="r" b="b"/>
                <a:pathLst>
                  <a:path w="37476" h="13610" extrusionOk="0">
                    <a:moveTo>
                      <a:pt x="37476" y="0"/>
                    </a:moveTo>
                    <a:cubicBezTo>
                      <a:pt x="30466" y="5029"/>
                      <a:pt x="23205" y="6559"/>
                      <a:pt x="16962" y="6559"/>
                    </a:cubicBezTo>
                    <a:cubicBezTo>
                      <a:pt x="7249" y="6559"/>
                      <a:pt x="1" y="2853"/>
                      <a:pt x="1" y="2853"/>
                    </a:cubicBezTo>
                    <a:lnTo>
                      <a:pt x="1" y="13609"/>
                    </a:lnTo>
                    <a:lnTo>
                      <a:pt x="37476" y="13609"/>
                    </a:lnTo>
                    <a:lnTo>
                      <a:pt x="3747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21"/>
              <p:cNvSpPr/>
              <p:nvPr/>
            </p:nvSpPr>
            <p:spPr>
              <a:xfrm>
                <a:off x="150175" y="3819488"/>
                <a:ext cx="662650" cy="280250"/>
              </a:xfrm>
              <a:custGeom>
                <a:avLst/>
                <a:gdLst/>
                <a:ahLst/>
                <a:cxnLst/>
                <a:rect l="l" t="t" r="r" b="b"/>
                <a:pathLst>
                  <a:path w="26506" h="11210" extrusionOk="0">
                    <a:moveTo>
                      <a:pt x="10407" y="1"/>
                    </a:moveTo>
                    <a:cubicBezTo>
                      <a:pt x="9759" y="1"/>
                      <a:pt x="9109" y="20"/>
                      <a:pt x="8460" y="59"/>
                    </a:cubicBezTo>
                    <a:cubicBezTo>
                      <a:pt x="913" y="516"/>
                      <a:pt x="0" y="5195"/>
                      <a:pt x="0" y="5195"/>
                    </a:cubicBezTo>
                    <a:cubicBezTo>
                      <a:pt x="0" y="6402"/>
                      <a:pt x="641" y="6786"/>
                      <a:pt x="1632" y="6786"/>
                    </a:cubicBezTo>
                    <a:cubicBezTo>
                      <a:pt x="3299" y="6786"/>
                      <a:pt x="5959" y="5698"/>
                      <a:pt x="8231" y="5608"/>
                    </a:cubicBezTo>
                    <a:cubicBezTo>
                      <a:pt x="8295" y="5606"/>
                      <a:pt x="8360" y="5605"/>
                      <a:pt x="8425" y="5605"/>
                    </a:cubicBezTo>
                    <a:cubicBezTo>
                      <a:pt x="12033" y="5605"/>
                      <a:pt x="16977" y="9443"/>
                      <a:pt x="20200" y="10887"/>
                    </a:cubicBezTo>
                    <a:cubicBezTo>
                      <a:pt x="20695" y="11108"/>
                      <a:pt x="21190" y="11209"/>
                      <a:pt x="21668" y="11209"/>
                    </a:cubicBezTo>
                    <a:cubicBezTo>
                      <a:pt x="24354" y="11209"/>
                      <a:pt x="26505" y="8017"/>
                      <a:pt x="25222" y="5195"/>
                    </a:cubicBezTo>
                    <a:cubicBezTo>
                      <a:pt x="23839" y="2157"/>
                      <a:pt x="17286" y="1"/>
                      <a:pt x="1040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21"/>
              <p:cNvSpPr/>
              <p:nvPr/>
            </p:nvSpPr>
            <p:spPr>
              <a:xfrm>
                <a:off x="255425" y="3835288"/>
                <a:ext cx="399025" cy="81500"/>
              </a:xfrm>
              <a:custGeom>
                <a:avLst/>
                <a:gdLst/>
                <a:ahLst/>
                <a:cxnLst/>
                <a:rect l="l" t="t" r="r" b="b"/>
                <a:pathLst>
                  <a:path w="15961" h="3260" extrusionOk="0">
                    <a:moveTo>
                      <a:pt x="10633" y="0"/>
                    </a:moveTo>
                    <a:cubicBezTo>
                      <a:pt x="8429" y="0"/>
                      <a:pt x="6234" y="267"/>
                      <a:pt x="4123" y="939"/>
                    </a:cubicBezTo>
                    <a:cubicBezTo>
                      <a:pt x="2811" y="1353"/>
                      <a:pt x="1342" y="1924"/>
                      <a:pt x="315" y="2865"/>
                    </a:cubicBezTo>
                    <a:cubicBezTo>
                      <a:pt x="1" y="3148"/>
                      <a:pt x="249" y="3259"/>
                      <a:pt x="594" y="3259"/>
                    </a:cubicBezTo>
                    <a:cubicBezTo>
                      <a:pt x="891" y="3259"/>
                      <a:pt x="1260" y="3176"/>
                      <a:pt x="1399" y="3051"/>
                    </a:cubicBezTo>
                    <a:cubicBezTo>
                      <a:pt x="2141" y="2380"/>
                      <a:pt x="3153" y="1966"/>
                      <a:pt x="4066" y="1638"/>
                    </a:cubicBezTo>
                    <a:cubicBezTo>
                      <a:pt x="5932" y="951"/>
                      <a:pt x="7939" y="700"/>
                      <a:pt x="9947" y="700"/>
                    </a:cubicBezTo>
                    <a:cubicBezTo>
                      <a:pt x="11439" y="700"/>
                      <a:pt x="12931" y="839"/>
                      <a:pt x="14366" y="1039"/>
                    </a:cubicBezTo>
                    <a:cubicBezTo>
                      <a:pt x="14383" y="1042"/>
                      <a:pt x="14401" y="1043"/>
                      <a:pt x="14420" y="1043"/>
                    </a:cubicBezTo>
                    <a:cubicBezTo>
                      <a:pt x="14864" y="1043"/>
                      <a:pt x="15960" y="436"/>
                      <a:pt x="15222" y="340"/>
                    </a:cubicBezTo>
                    <a:cubicBezTo>
                      <a:pt x="13705" y="129"/>
                      <a:pt x="12167" y="0"/>
                      <a:pt x="106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" name="Google Shape;261;p21"/>
          <p:cNvGrpSpPr/>
          <p:nvPr/>
        </p:nvGrpSpPr>
        <p:grpSpPr>
          <a:xfrm>
            <a:off x="387500" y="4243500"/>
            <a:ext cx="8369000" cy="900000"/>
            <a:chOff x="387500" y="4243500"/>
            <a:chExt cx="8369000" cy="900000"/>
          </a:xfrm>
        </p:grpSpPr>
        <p:sp>
          <p:nvSpPr>
            <p:cNvPr id="262" name="Google Shape;262;p21"/>
            <p:cNvSpPr/>
            <p:nvPr/>
          </p:nvSpPr>
          <p:spPr>
            <a:xfrm>
              <a:off x="38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39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53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64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144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145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159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170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250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251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1"/>
            <p:cNvSpPr/>
            <p:nvPr/>
          </p:nvSpPr>
          <p:spPr>
            <a:xfrm>
              <a:off x="265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1"/>
            <p:cNvSpPr/>
            <p:nvPr/>
          </p:nvSpPr>
          <p:spPr>
            <a:xfrm>
              <a:off x="275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1"/>
            <p:cNvSpPr/>
            <p:nvPr/>
          </p:nvSpPr>
          <p:spPr>
            <a:xfrm>
              <a:off x="3561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1"/>
            <p:cNvSpPr/>
            <p:nvPr/>
          </p:nvSpPr>
          <p:spPr>
            <a:xfrm>
              <a:off x="3570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1"/>
            <p:cNvSpPr/>
            <p:nvPr/>
          </p:nvSpPr>
          <p:spPr>
            <a:xfrm>
              <a:off x="3711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1"/>
            <p:cNvSpPr/>
            <p:nvPr/>
          </p:nvSpPr>
          <p:spPr>
            <a:xfrm>
              <a:off x="3816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1"/>
            <p:cNvSpPr/>
            <p:nvPr/>
          </p:nvSpPr>
          <p:spPr>
            <a:xfrm>
              <a:off x="4619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1"/>
            <p:cNvSpPr/>
            <p:nvPr/>
          </p:nvSpPr>
          <p:spPr>
            <a:xfrm>
              <a:off x="4628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1"/>
            <p:cNvSpPr/>
            <p:nvPr/>
          </p:nvSpPr>
          <p:spPr>
            <a:xfrm>
              <a:off x="4769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1"/>
            <p:cNvSpPr/>
            <p:nvPr/>
          </p:nvSpPr>
          <p:spPr>
            <a:xfrm>
              <a:off x="4874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1"/>
            <p:cNvSpPr/>
            <p:nvPr/>
          </p:nvSpPr>
          <p:spPr>
            <a:xfrm>
              <a:off x="5677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1"/>
            <p:cNvSpPr/>
            <p:nvPr/>
          </p:nvSpPr>
          <p:spPr>
            <a:xfrm>
              <a:off x="5686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1"/>
            <p:cNvSpPr/>
            <p:nvPr/>
          </p:nvSpPr>
          <p:spPr>
            <a:xfrm>
              <a:off x="5827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1"/>
            <p:cNvSpPr/>
            <p:nvPr/>
          </p:nvSpPr>
          <p:spPr>
            <a:xfrm>
              <a:off x="5932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1"/>
            <p:cNvSpPr/>
            <p:nvPr/>
          </p:nvSpPr>
          <p:spPr>
            <a:xfrm>
              <a:off x="6735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1"/>
            <p:cNvSpPr/>
            <p:nvPr/>
          </p:nvSpPr>
          <p:spPr>
            <a:xfrm>
              <a:off x="6744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1"/>
            <p:cNvSpPr/>
            <p:nvPr/>
          </p:nvSpPr>
          <p:spPr>
            <a:xfrm>
              <a:off x="6885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1"/>
            <p:cNvSpPr/>
            <p:nvPr/>
          </p:nvSpPr>
          <p:spPr>
            <a:xfrm>
              <a:off x="6990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1"/>
            <p:cNvSpPr/>
            <p:nvPr/>
          </p:nvSpPr>
          <p:spPr>
            <a:xfrm>
              <a:off x="7793500" y="4243500"/>
              <a:ext cx="963000" cy="900000"/>
            </a:xfrm>
            <a:prstGeom prst="round2SameRect">
              <a:avLst>
                <a:gd name="adj1" fmla="val 30254"/>
                <a:gd name="adj2" fmla="val 0"/>
              </a:avLst>
            </a:pr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1"/>
            <p:cNvSpPr/>
            <p:nvPr/>
          </p:nvSpPr>
          <p:spPr>
            <a:xfrm>
              <a:off x="7802650" y="4873971"/>
              <a:ext cx="944114" cy="262809"/>
            </a:xfrm>
            <a:custGeom>
              <a:avLst/>
              <a:gdLst/>
              <a:ahLst/>
              <a:cxnLst/>
              <a:rect l="l" t="t" r="r" b="b"/>
              <a:pathLst>
                <a:path w="37476" h="13610" extrusionOk="0">
                  <a:moveTo>
                    <a:pt x="37476" y="0"/>
                  </a:moveTo>
                  <a:cubicBezTo>
                    <a:pt x="30466" y="5029"/>
                    <a:pt x="23205" y="6559"/>
                    <a:pt x="16962" y="6559"/>
                  </a:cubicBezTo>
                  <a:cubicBezTo>
                    <a:pt x="7249" y="6559"/>
                    <a:pt x="1" y="2853"/>
                    <a:pt x="1" y="2853"/>
                  </a:cubicBezTo>
                  <a:lnTo>
                    <a:pt x="1" y="13609"/>
                  </a:lnTo>
                  <a:lnTo>
                    <a:pt x="37476" y="13609"/>
                  </a:lnTo>
                  <a:lnTo>
                    <a:pt x="37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1"/>
            <p:cNvSpPr/>
            <p:nvPr/>
          </p:nvSpPr>
          <p:spPr>
            <a:xfrm>
              <a:off x="7943675" y="4331300"/>
              <a:ext cx="662650" cy="280250"/>
            </a:xfrm>
            <a:custGeom>
              <a:avLst/>
              <a:gdLst/>
              <a:ahLst/>
              <a:cxnLst/>
              <a:rect l="l" t="t" r="r" b="b"/>
              <a:pathLst>
                <a:path w="26506" h="11210" extrusionOk="0">
                  <a:moveTo>
                    <a:pt x="10407" y="1"/>
                  </a:moveTo>
                  <a:cubicBezTo>
                    <a:pt x="9759" y="1"/>
                    <a:pt x="9109" y="20"/>
                    <a:pt x="8460" y="59"/>
                  </a:cubicBezTo>
                  <a:cubicBezTo>
                    <a:pt x="913" y="516"/>
                    <a:pt x="0" y="5195"/>
                    <a:pt x="0" y="5195"/>
                  </a:cubicBezTo>
                  <a:cubicBezTo>
                    <a:pt x="0" y="6402"/>
                    <a:pt x="641" y="6786"/>
                    <a:pt x="1632" y="6786"/>
                  </a:cubicBezTo>
                  <a:cubicBezTo>
                    <a:pt x="3299" y="6786"/>
                    <a:pt x="5959" y="5698"/>
                    <a:pt x="8231" y="5608"/>
                  </a:cubicBezTo>
                  <a:cubicBezTo>
                    <a:pt x="8295" y="5606"/>
                    <a:pt x="8360" y="5605"/>
                    <a:pt x="8425" y="5605"/>
                  </a:cubicBezTo>
                  <a:cubicBezTo>
                    <a:pt x="12033" y="5605"/>
                    <a:pt x="16977" y="9443"/>
                    <a:pt x="20200" y="10887"/>
                  </a:cubicBezTo>
                  <a:cubicBezTo>
                    <a:pt x="20695" y="11108"/>
                    <a:pt x="21190" y="11209"/>
                    <a:pt x="21668" y="11209"/>
                  </a:cubicBezTo>
                  <a:cubicBezTo>
                    <a:pt x="24354" y="11209"/>
                    <a:pt x="26505" y="8017"/>
                    <a:pt x="25222" y="5195"/>
                  </a:cubicBezTo>
                  <a:cubicBezTo>
                    <a:pt x="23839" y="2157"/>
                    <a:pt x="17286" y="1"/>
                    <a:pt x="10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1"/>
            <p:cNvSpPr/>
            <p:nvPr/>
          </p:nvSpPr>
          <p:spPr>
            <a:xfrm>
              <a:off x="8048925" y="4347100"/>
              <a:ext cx="399025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22"/>
          <p:cNvGrpSpPr/>
          <p:nvPr/>
        </p:nvGrpSpPr>
        <p:grpSpPr>
          <a:xfrm rot="-4640992" flipH="1">
            <a:off x="5743513" y="2273386"/>
            <a:ext cx="4296689" cy="3543260"/>
            <a:chOff x="4478375" y="192138"/>
            <a:chExt cx="4152525" cy="3424375"/>
          </a:xfrm>
        </p:grpSpPr>
        <p:sp>
          <p:nvSpPr>
            <p:cNvPr id="296" name="Google Shape;296;p22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2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2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2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2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2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2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2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2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5" name="Google Shape;305;p22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 txBox="1">
            <a:spLocks noGrp="1"/>
          </p:cNvSpPr>
          <p:nvPr>
            <p:ph type="body" idx="1"/>
          </p:nvPr>
        </p:nvSpPr>
        <p:spPr>
          <a:xfrm flipH="1">
            <a:off x="3407994" y="1793388"/>
            <a:ext cx="50229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7" name="Google Shape;307;p22"/>
          <p:cNvSpPr txBox="1">
            <a:spLocks noGrp="1"/>
          </p:cNvSpPr>
          <p:nvPr>
            <p:ph type="title"/>
          </p:nvPr>
        </p:nvSpPr>
        <p:spPr>
          <a:xfrm flipH="1">
            <a:off x="3407994" y="849700"/>
            <a:ext cx="4294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08" name="Google Shape;308;p22"/>
          <p:cNvGrpSpPr/>
          <p:nvPr/>
        </p:nvGrpSpPr>
        <p:grpSpPr>
          <a:xfrm rot="-2825899" flipH="1">
            <a:off x="77407" y="-1951873"/>
            <a:ext cx="5084346" cy="4192800"/>
            <a:chOff x="4478375" y="192138"/>
            <a:chExt cx="4152525" cy="3424375"/>
          </a:xfrm>
        </p:grpSpPr>
        <p:sp>
          <p:nvSpPr>
            <p:cNvPr id="309" name="Google Shape;309;p22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2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2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2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2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2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2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2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2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8" name="Google Shape;318;p22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319" name="Google Shape;319;p22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3"/>
          <p:cNvSpPr/>
          <p:nvPr/>
        </p:nvSpPr>
        <p:spPr>
          <a:xfrm>
            <a:off x="125975" y="-225800"/>
            <a:ext cx="9094182" cy="5548829"/>
          </a:xfrm>
          <a:custGeom>
            <a:avLst/>
            <a:gdLst/>
            <a:ahLst/>
            <a:cxnLst/>
            <a:rect l="l" t="t" r="r" b="b"/>
            <a:pathLst>
              <a:path w="280858" h="167651" extrusionOk="0">
                <a:moveTo>
                  <a:pt x="128231" y="1"/>
                </a:moveTo>
                <a:cubicBezTo>
                  <a:pt x="119418" y="1"/>
                  <a:pt x="110243" y="511"/>
                  <a:pt x="100729" y="1621"/>
                </a:cubicBezTo>
                <a:cubicBezTo>
                  <a:pt x="79602" y="4074"/>
                  <a:pt x="55251" y="3118"/>
                  <a:pt x="46050" y="19067"/>
                </a:cubicBezTo>
                <a:cubicBezTo>
                  <a:pt x="36834" y="35016"/>
                  <a:pt x="10372" y="48810"/>
                  <a:pt x="10943" y="75087"/>
                </a:cubicBezTo>
                <a:cubicBezTo>
                  <a:pt x="11513" y="101364"/>
                  <a:pt x="1" y="131193"/>
                  <a:pt x="50657" y="153018"/>
                </a:cubicBezTo>
                <a:cubicBezTo>
                  <a:pt x="72952" y="162621"/>
                  <a:pt x="104393" y="167650"/>
                  <a:pt x="136093" y="167650"/>
                </a:cubicBezTo>
                <a:cubicBezTo>
                  <a:pt x="176399" y="167650"/>
                  <a:pt x="217124" y="159519"/>
                  <a:pt x="240002" y="142319"/>
                </a:cubicBezTo>
                <a:cubicBezTo>
                  <a:pt x="280858" y="111606"/>
                  <a:pt x="272227" y="73004"/>
                  <a:pt x="257263" y="50893"/>
                </a:cubicBezTo>
                <a:cubicBezTo>
                  <a:pt x="243993" y="31286"/>
                  <a:pt x="197239" y="1"/>
                  <a:pt x="12823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23"/>
          <p:cNvSpPr/>
          <p:nvPr/>
        </p:nvSpPr>
        <p:spPr>
          <a:xfrm>
            <a:off x="406050" y="296250"/>
            <a:ext cx="8331900" cy="4551000"/>
          </a:xfrm>
          <a:prstGeom prst="roundRect">
            <a:avLst>
              <a:gd name="adj" fmla="val 4404"/>
            </a:avLst>
          </a:pr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4" name="Google Shape;324;p23"/>
          <p:cNvGrpSpPr/>
          <p:nvPr/>
        </p:nvGrpSpPr>
        <p:grpSpPr>
          <a:xfrm>
            <a:off x="599925" y="445025"/>
            <a:ext cx="1447862" cy="197463"/>
            <a:chOff x="859750" y="666725"/>
            <a:chExt cx="1447862" cy="197463"/>
          </a:xfrm>
        </p:grpSpPr>
        <p:sp>
          <p:nvSpPr>
            <p:cNvPr id="325" name="Google Shape;325;p23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327;p23"/>
          <p:cNvGrpSpPr/>
          <p:nvPr/>
        </p:nvGrpSpPr>
        <p:grpSpPr>
          <a:xfrm rot="10800000">
            <a:off x="6976150" y="4505363"/>
            <a:ext cx="1447862" cy="197463"/>
            <a:chOff x="859750" y="666725"/>
            <a:chExt cx="1447862" cy="197463"/>
          </a:xfrm>
        </p:grpSpPr>
        <p:sp>
          <p:nvSpPr>
            <p:cNvPr id="328" name="Google Shape;328;p23"/>
            <p:cNvSpPr/>
            <p:nvPr/>
          </p:nvSpPr>
          <p:spPr>
            <a:xfrm>
              <a:off x="859750" y="666725"/>
              <a:ext cx="144786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859750" y="782688"/>
              <a:ext cx="830012" cy="81500"/>
            </a:xfrm>
            <a:custGeom>
              <a:avLst/>
              <a:gdLst/>
              <a:ahLst/>
              <a:cxnLst/>
              <a:rect l="l" t="t" r="r" b="b"/>
              <a:pathLst>
                <a:path w="15961" h="3260" extrusionOk="0">
                  <a:moveTo>
                    <a:pt x="10633" y="0"/>
                  </a:moveTo>
                  <a:cubicBezTo>
                    <a:pt x="8429" y="0"/>
                    <a:pt x="6234" y="267"/>
                    <a:pt x="4123" y="939"/>
                  </a:cubicBezTo>
                  <a:cubicBezTo>
                    <a:pt x="2811" y="1353"/>
                    <a:pt x="1342" y="1924"/>
                    <a:pt x="315" y="2865"/>
                  </a:cubicBezTo>
                  <a:cubicBezTo>
                    <a:pt x="1" y="3148"/>
                    <a:pt x="249" y="3259"/>
                    <a:pt x="594" y="3259"/>
                  </a:cubicBezTo>
                  <a:cubicBezTo>
                    <a:pt x="891" y="3259"/>
                    <a:pt x="1260" y="3176"/>
                    <a:pt x="1399" y="3051"/>
                  </a:cubicBezTo>
                  <a:cubicBezTo>
                    <a:pt x="2141" y="2380"/>
                    <a:pt x="3153" y="1966"/>
                    <a:pt x="4066" y="1638"/>
                  </a:cubicBezTo>
                  <a:cubicBezTo>
                    <a:pt x="5932" y="951"/>
                    <a:pt x="7939" y="700"/>
                    <a:pt x="9947" y="700"/>
                  </a:cubicBezTo>
                  <a:cubicBezTo>
                    <a:pt x="11439" y="700"/>
                    <a:pt x="12931" y="839"/>
                    <a:pt x="14366" y="1039"/>
                  </a:cubicBezTo>
                  <a:cubicBezTo>
                    <a:pt x="14383" y="1042"/>
                    <a:pt x="14401" y="1043"/>
                    <a:pt x="14420" y="1043"/>
                  </a:cubicBezTo>
                  <a:cubicBezTo>
                    <a:pt x="14864" y="1043"/>
                    <a:pt x="15960" y="436"/>
                    <a:pt x="15222" y="340"/>
                  </a:cubicBezTo>
                  <a:cubicBezTo>
                    <a:pt x="13705" y="129"/>
                    <a:pt x="12167" y="0"/>
                    <a:pt x="106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0" name="Google Shape;330;p23"/>
          <p:cNvSpPr txBox="1">
            <a:spLocks noGrp="1"/>
          </p:cNvSpPr>
          <p:nvPr>
            <p:ph type="title"/>
          </p:nvPr>
        </p:nvSpPr>
        <p:spPr>
          <a:xfrm>
            <a:off x="2424600" y="638673"/>
            <a:ext cx="42948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3"/>
          <p:cNvSpPr txBox="1">
            <a:spLocks noGrp="1"/>
          </p:cNvSpPr>
          <p:nvPr>
            <p:ph type="subTitle" idx="1"/>
          </p:nvPr>
        </p:nvSpPr>
        <p:spPr>
          <a:xfrm>
            <a:off x="2854650" y="2621240"/>
            <a:ext cx="34347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3"/>
          <p:cNvSpPr txBox="1">
            <a:spLocks noGrp="1"/>
          </p:cNvSpPr>
          <p:nvPr>
            <p:ph type="subTitle" idx="2"/>
          </p:nvPr>
        </p:nvSpPr>
        <p:spPr>
          <a:xfrm>
            <a:off x="2854650" y="2341463"/>
            <a:ext cx="3434700" cy="2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33" name="Google Shape;333;p23"/>
          <p:cNvGrpSpPr/>
          <p:nvPr/>
        </p:nvGrpSpPr>
        <p:grpSpPr>
          <a:xfrm rot="-8835745" flipH="1">
            <a:off x="-1763996" y="340295"/>
            <a:ext cx="4253943" cy="3508009"/>
            <a:chOff x="4478375" y="192138"/>
            <a:chExt cx="4152525" cy="3424375"/>
          </a:xfrm>
        </p:grpSpPr>
        <p:sp>
          <p:nvSpPr>
            <p:cNvPr id="334" name="Google Shape;334;p2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3" name="Google Shape;343;p23"/>
          <p:cNvGrpSpPr/>
          <p:nvPr/>
        </p:nvGrpSpPr>
        <p:grpSpPr>
          <a:xfrm rot="-5015957" flipH="1">
            <a:off x="6947303" y="-1727452"/>
            <a:ext cx="4253786" cy="3507880"/>
            <a:chOff x="4478375" y="192138"/>
            <a:chExt cx="4152525" cy="3424375"/>
          </a:xfrm>
        </p:grpSpPr>
        <p:sp>
          <p:nvSpPr>
            <p:cNvPr id="344" name="Google Shape;344;p2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3" name="Google Shape;353;p23"/>
          <p:cNvSpPr txBox="1"/>
          <p:nvPr/>
        </p:nvSpPr>
        <p:spPr>
          <a:xfrm>
            <a:off x="2424600" y="3503775"/>
            <a:ext cx="4294800" cy="6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CREDITS: This presentation template was created by </a:t>
            </a:r>
            <a:r>
              <a:rPr lang="en-US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including icons by </a:t>
            </a:r>
            <a:r>
              <a:rPr lang="en-US" sz="1200" b="0" i="0" u="none" strike="noStrike" cap="non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, infographics &amp; images by </a:t>
            </a:r>
            <a:r>
              <a:rPr lang="en-US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2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12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and illustrations by </a:t>
            </a:r>
            <a:r>
              <a:rPr lang="en-US" sz="1200" b="1" i="0" u="none" strike="noStrike" cap="none">
                <a:solidFill>
                  <a:schemeClr val="lt1"/>
                </a:solidFill>
                <a:uFill>
                  <a:noFill/>
                </a:uFill>
                <a:latin typeface="Maven Pro"/>
                <a:ea typeface="Maven Pro"/>
                <a:cs typeface="Maven Pro"/>
                <a:sym typeface="Maven Pro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Storyset</a:t>
            </a:r>
            <a:endParaRPr sz="12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B807D-F289-A692-49DC-B153DD857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D82A8-2F8E-8893-F16D-5935727C1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468D6-30D3-43DA-D61D-ADACCA94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CF902-30B0-9F4A-84AC-2F2F72204966}" type="datetimeFigureOut">
              <a:rPr lang="en-VN" smtClean="0"/>
              <a:t>02/12/2023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F2646-DF1C-9A82-ED91-AAA12B778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C0D5F-C5EB-8D02-DD3B-7C76D6EBF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7EA5F-3B09-1D4C-9A53-FFC87BFC73C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737162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  <a:defRPr sz="35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●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aven Pro"/>
              <a:buChar char="○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Font typeface="Maven Pro"/>
              <a:buChar char="■"/>
              <a:defRPr sz="16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610DE6-9A73-0C9E-15B5-194C42BE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381E9-13D9-7262-C11A-6C8B284D9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96E48-4CD9-14AE-752D-7119BF81A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CF902-30B0-9F4A-84AC-2F2F72204966}" type="datetimeFigureOut">
              <a:rPr lang="en-VN" smtClean="0"/>
              <a:t>02/12/2023</a:t>
            </a:fld>
            <a:endParaRPr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D86FB-293B-702B-C1BF-A2C99E7748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8D16BE-DEF5-C0F0-502D-1A7F281EC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7EA5F-3B09-1D4C-9A53-FFC87BFC73C2}" type="slidenum">
              <a:rPr lang="en-VN"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3073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9947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2989540" y="1185379"/>
            <a:ext cx="3260573" cy="9464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>
              <a:buClrTx/>
            </a:pPr>
            <a:r>
              <a:rPr lang="en-US" sz="1800" b="1" kern="1200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GIẢNG TIẾNG ANH 7</a:t>
            </a:r>
          </a:p>
          <a:p>
            <a:pPr algn="ctr" defTabSz="685800">
              <a:buClrTx/>
            </a:pPr>
            <a:endParaRPr lang="en-US" sz="1350" b="1" kern="1200" dirty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>
              <a:buClrTx/>
            </a:pPr>
            <a:r>
              <a:rPr lang="en-US" sz="2400" b="1" kern="1200" dirty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UNIT 8: A closer look 2</a:t>
            </a:r>
            <a:endParaRPr lang="en-VN" sz="2400" b="1" kern="1200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284991" y="179651"/>
            <a:ext cx="770866" cy="776474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703794" y="2670797"/>
            <a:ext cx="33377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GV: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Nguyễn</a:t>
            </a: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Thu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Hằng</a:t>
            </a:r>
            <a:endParaRPr lang="en-US" sz="2100" b="1" kern="1200" dirty="0">
              <a:ln w="38100"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defTabSz="685800">
              <a:buClrTx/>
            </a:pP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</a:t>
            </a: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Ngoại</a:t>
            </a: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Ngữ</a:t>
            </a: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lang="en-US" sz="2100" b="1" kern="1200" dirty="0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ln w="38100">
                  <a:noFill/>
                </a:ln>
                <a:solidFill>
                  <a:srgbClr val="5B9BD5">
                    <a:lumMod val="20000"/>
                    <a:lumOff val="80000"/>
                  </a:srgb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Khiếu</a:t>
            </a:r>
            <a:endParaRPr lang="en-VN" sz="2100" b="1" kern="1200" dirty="0">
              <a:ln w="38100">
                <a:noFill/>
              </a:ln>
              <a:solidFill>
                <a:srgbClr val="5B9BD5">
                  <a:lumMod val="20000"/>
                  <a:lumOff val="80000"/>
                </a:srgb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2631370" y="462352"/>
            <a:ext cx="4023474" cy="438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buClrTx/>
            </a:pPr>
            <a:r>
              <a:rPr lang="en-US" sz="2250" b="1" kern="1200">
                <a:ln w="38100">
                  <a:noFill/>
                </a:ln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THCS LONG BIÊN</a:t>
            </a:r>
            <a:endParaRPr lang="en-VN" sz="2250" b="1" kern="1200" dirty="0">
              <a:ln w="38100">
                <a:noFill/>
              </a:ln>
              <a:solidFill>
                <a:prstClr val="white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96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0"/>
          <p:cNvSpPr txBox="1">
            <a:spLocks noGrp="1"/>
          </p:cNvSpPr>
          <p:nvPr>
            <p:ph type="title"/>
          </p:nvPr>
        </p:nvSpPr>
        <p:spPr>
          <a:xfrm>
            <a:off x="720000" y="367534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highlight>
                  <a:srgbClr val="EFEFEF"/>
                </a:highlight>
              </a:rPr>
              <a:t>3. Use your own ideas to complete the following sentences. </a:t>
            </a:r>
            <a:endParaRPr/>
          </a:p>
        </p:txBody>
      </p:sp>
      <p:sp>
        <p:nvSpPr>
          <p:cNvPr id="529" name="Google Shape;529;p10"/>
          <p:cNvSpPr txBox="1">
            <a:spLocks noGrp="1"/>
          </p:cNvSpPr>
          <p:nvPr>
            <p:ph type="body" idx="1"/>
          </p:nvPr>
        </p:nvSpPr>
        <p:spPr>
          <a:xfrm>
            <a:off x="424756" y="821970"/>
            <a:ext cx="8262044" cy="391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1200"/>
              </a:spcAft>
              <a:buSzPts val="1200"/>
              <a:buNone/>
            </a:pPr>
            <a:r>
              <a:rPr lang="en-US" sz="2000"/>
              <a:t>1. I don’t really like the film though ______.</a:t>
            </a:r>
            <a:br>
              <a:rPr lang="en-US" sz="2000"/>
            </a:br>
            <a:r>
              <a:rPr lang="en-US" sz="2000"/>
              <a:t>2. He felt very well. However, ______.</a:t>
            </a:r>
            <a:br>
              <a:rPr lang="en-US" sz="2000"/>
            </a:br>
            <a:r>
              <a:rPr lang="en-US" sz="2000"/>
              <a:t>3. The film was a great success. However, ______.</a:t>
            </a:r>
            <a:br>
              <a:rPr lang="en-US" sz="2000"/>
            </a:br>
            <a:r>
              <a:rPr lang="en-US" sz="2000"/>
              <a:t>4. Although it rained all day, ______.</a:t>
            </a:r>
            <a:br>
              <a:rPr lang="en-US" sz="2000"/>
            </a:br>
            <a:r>
              <a:rPr lang="en-US" sz="2000"/>
              <a:t>5. The music in the film was terrible. However, ______.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1"/>
          <p:cNvSpPr txBox="1">
            <a:spLocks noGrp="1"/>
          </p:cNvSpPr>
          <p:nvPr>
            <p:ph type="title"/>
          </p:nvPr>
        </p:nvSpPr>
        <p:spPr>
          <a:xfrm>
            <a:off x="424756" y="367534"/>
            <a:ext cx="8262044" cy="4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>
                <a:highlight>
                  <a:srgbClr val="EFEFEF"/>
                </a:highlight>
              </a:rPr>
              <a:t>4. Choose the correct answer (A, B, or C) to complete each sentence.</a:t>
            </a:r>
            <a:endParaRPr/>
          </a:p>
        </p:txBody>
      </p:sp>
      <p:sp>
        <p:nvSpPr>
          <p:cNvPr id="535" name="Google Shape;535;p11"/>
          <p:cNvSpPr txBox="1">
            <a:spLocks noGrp="1"/>
          </p:cNvSpPr>
          <p:nvPr>
            <p:ph type="body" idx="1"/>
          </p:nvPr>
        </p:nvSpPr>
        <p:spPr>
          <a:xfrm>
            <a:off x="438807" y="723158"/>
            <a:ext cx="6208519" cy="399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1. Mary overslept this morning ______ she went to bed early last night.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although 	B. because 	C. so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2. ______ the sun is shining, it isn’t very warm.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Because 	B. However 	C. Though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3. I don’t like running, ______ I like swimming.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but 		B. so 		C. however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4. ______ the film was exciting, Jim fell asleep in the cinema.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However 	B. Because 	C. Although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5. The story of the film is silly. ______, many people still enjoyed 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A. However 	B. Though 	C. But </a:t>
            </a:r>
            <a:endParaRPr/>
          </a:p>
        </p:txBody>
      </p:sp>
      <p:sp>
        <p:nvSpPr>
          <p:cNvPr id="536" name="Google Shape;536;p11"/>
          <p:cNvSpPr/>
          <p:nvPr/>
        </p:nvSpPr>
        <p:spPr>
          <a:xfrm>
            <a:off x="438806" y="1433593"/>
            <a:ext cx="334661" cy="33466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1"/>
          <p:cNvSpPr/>
          <p:nvPr/>
        </p:nvSpPr>
        <p:spPr>
          <a:xfrm>
            <a:off x="4096406" y="2038027"/>
            <a:ext cx="334661" cy="33466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1"/>
          <p:cNvSpPr/>
          <p:nvPr/>
        </p:nvSpPr>
        <p:spPr>
          <a:xfrm>
            <a:off x="438806" y="2650210"/>
            <a:ext cx="334661" cy="33466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1"/>
          <p:cNvSpPr/>
          <p:nvPr/>
        </p:nvSpPr>
        <p:spPr>
          <a:xfrm>
            <a:off x="4096406" y="3573807"/>
            <a:ext cx="334661" cy="33466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1"/>
          <p:cNvSpPr/>
          <p:nvPr/>
        </p:nvSpPr>
        <p:spPr>
          <a:xfrm>
            <a:off x="438806" y="4471261"/>
            <a:ext cx="334661" cy="334661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1"/>
          <p:cNvSpPr txBox="1"/>
          <p:nvPr/>
        </p:nvSpPr>
        <p:spPr>
          <a:xfrm>
            <a:off x="6563532" y="836908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2" name="Google Shape;542;p11"/>
          <p:cNvSpPr txBox="1"/>
          <p:nvPr/>
        </p:nvSpPr>
        <p:spPr>
          <a:xfrm>
            <a:off x="6563532" y="1704813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3" name="Google Shape;543;p11"/>
          <p:cNvSpPr txBox="1"/>
          <p:nvPr/>
        </p:nvSpPr>
        <p:spPr>
          <a:xfrm>
            <a:off x="6563531" y="2348659"/>
            <a:ext cx="214166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sentence, (,) before</a:t>
            </a:r>
            <a:endParaRPr/>
          </a:p>
        </p:txBody>
      </p:sp>
      <p:sp>
        <p:nvSpPr>
          <p:cNvPr id="544" name="Google Shape;544;p11"/>
          <p:cNvSpPr txBox="1"/>
          <p:nvPr/>
        </p:nvSpPr>
        <p:spPr>
          <a:xfrm>
            <a:off x="2857691" y="2242766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5" name="Google Shape;545;p11"/>
          <p:cNvSpPr txBox="1"/>
          <p:nvPr/>
        </p:nvSpPr>
        <p:spPr>
          <a:xfrm>
            <a:off x="6563532" y="3238727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same sentence</a:t>
            </a:r>
            <a:endParaRPr/>
          </a:p>
        </p:txBody>
      </p:sp>
      <p:sp>
        <p:nvSpPr>
          <p:cNvPr id="546" name="Google Shape;546;p11"/>
          <p:cNvSpPr txBox="1"/>
          <p:nvPr/>
        </p:nvSpPr>
        <p:spPr>
          <a:xfrm>
            <a:off x="6563532" y="4001314"/>
            <a:ext cx="212326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contrasting ideas, two sentences</a:t>
            </a:r>
            <a:endParaRPr/>
          </a:p>
        </p:txBody>
      </p:sp>
      <p:sp>
        <p:nvSpPr>
          <p:cNvPr id="547" name="Google Shape;547;p11"/>
          <p:cNvSpPr txBox="1"/>
          <p:nvPr/>
        </p:nvSpPr>
        <p:spPr>
          <a:xfrm>
            <a:off x="4788105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48" name="Google Shape;548;p11"/>
          <p:cNvSpPr txBox="1"/>
          <p:nvPr/>
        </p:nvSpPr>
        <p:spPr>
          <a:xfrm>
            <a:off x="3827210" y="3772408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"/>
          <p:cNvSpPr txBox="1"/>
          <p:nvPr/>
        </p:nvSpPr>
        <p:spPr>
          <a:xfrm>
            <a:off x="424756" y="367534"/>
            <a:ext cx="8262044" cy="46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highlight>
                  <a:srgbClr val="EFEFEF"/>
                </a:highlight>
                <a:latin typeface="Mouse Memoirs"/>
                <a:ea typeface="Mouse Memoirs"/>
                <a:cs typeface="Mouse Memoirs"/>
                <a:sym typeface="Mouse Memoirs"/>
              </a:rPr>
              <a:t>5. Game – Chain story with although/ though and however</a:t>
            </a:r>
            <a:endParaRPr/>
          </a:p>
        </p:txBody>
      </p:sp>
      <p:sp>
        <p:nvSpPr>
          <p:cNvPr id="554" name="Google Shape;554;p12"/>
          <p:cNvSpPr txBox="1">
            <a:spLocks noGrp="1"/>
          </p:cNvSpPr>
          <p:nvPr>
            <p:ph type="body" idx="1"/>
          </p:nvPr>
        </p:nvSpPr>
        <p:spPr>
          <a:xfrm>
            <a:off x="457200" y="749051"/>
            <a:ext cx="6642340" cy="1104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Work in group.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- 5 minutes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- Write a story using </a:t>
            </a:r>
            <a:r>
              <a:rPr lang="en-US" sz="2000" b="1"/>
              <a:t>although/ though </a:t>
            </a:r>
            <a:r>
              <a:rPr lang="en-US" sz="2000"/>
              <a:t>and </a:t>
            </a:r>
            <a:r>
              <a:rPr lang="en-US" sz="2000" b="1"/>
              <a:t>however.</a:t>
            </a:r>
            <a:endParaRPr/>
          </a:p>
        </p:txBody>
      </p:sp>
      <p:pic>
        <p:nvPicPr>
          <p:cNvPr id="555" name="Google Shape;555;p12"/>
          <p:cNvPicPr preferRelativeResize="0"/>
          <p:nvPr/>
        </p:nvPicPr>
        <p:blipFill rotWithShape="1">
          <a:blip r:embed="rId3">
            <a:alphaModFix/>
          </a:blip>
          <a:srcRect l="7641" t="15875" r="6886" b="15845"/>
          <a:stretch/>
        </p:blipFill>
        <p:spPr>
          <a:xfrm>
            <a:off x="2185936" y="2408036"/>
            <a:ext cx="5407371" cy="2400587"/>
          </a:xfrm>
          <a:prstGeom prst="rect">
            <a:avLst/>
          </a:prstGeom>
          <a:noFill/>
          <a:ln>
            <a:noFill/>
          </a:ln>
        </p:spPr>
      </p:pic>
      <p:sp>
        <p:nvSpPr>
          <p:cNvPr id="556" name="Google Shape;556;p12"/>
          <p:cNvSpPr/>
          <p:nvPr/>
        </p:nvSpPr>
        <p:spPr>
          <a:xfrm>
            <a:off x="496840" y="2039259"/>
            <a:ext cx="1887772" cy="805887"/>
          </a:xfrm>
          <a:prstGeom prst="wedgeRectCallout">
            <a:avLst>
              <a:gd name="adj1" fmla="val 50292"/>
              <a:gd name="adj2" fmla="val 7072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Although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it rained yesterday, we went shopping.</a:t>
            </a:r>
            <a:endParaRPr/>
          </a:p>
        </p:txBody>
      </p:sp>
      <p:sp>
        <p:nvSpPr>
          <p:cNvPr id="557" name="Google Shape;557;p12"/>
          <p:cNvSpPr/>
          <p:nvPr/>
        </p:nvSpPr>
        <p:spPr>
          <a:xfrm>
            <a:off x="2513847" y="1853086"/>
            <a:ext cx="2693504" cy="548662"/>
          </a:xfrm>
          <a:prstGeom prst="wedgeRectCallout">
            <a:avLst>
              <a:gd name="adj1" fmla="val -1477"/>
              <a:gd name="adj2" fmla="val 7806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Though</a:t>
            </a: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we went shopping, we didn’t buy anything. </a:t>
            </a:r>
            <a:endParaRPr/>
          </a:p>
        </p:txBody>
      </p:sp>
      <p:sp>
        <p:nvSpPr>
          <p:cNvPr id="558" name="Google Shape;558;p12"/>
          <p:cNvSpPr/>
          <p:nvPr/>
        </p:nvSpPr>
        <p:spPr>
          <a:xfrm>
            <a:off x="5452074" y="1853086"/>
            <a:ext cx="804319" cy="548662"/>
          </a:xfrm>
          <a:prstGeom prst="wedgeRectCallout">
            <a:avLst>
              <a:gd name="adj1" fmla="val -44079"/>
              <a:gd name="adj2" fmla="val 7467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  <p:sp>
        <p:nvSpPr>
          <p:cNvPr id="559" name="Google Shape;559;p12"/>
          <p:cNvSpPr/>
          <p:nvPr/>
        </p:nvSpPr>
        <p:spPr>
          <a:xfrm>
            <a:off x="6544265" y="2039259"/>
            <a:ext cx="804319" cy="469374"/>
          </a:xfrm>
          <a:prstGeom prst="wedgeRectCallout">
            <a:avLst>
              <a:gd name="adj1" fmla="val -44079"/>
              <a:gd name="adj2" fmla="val 7467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3"/>
          <p:cNvSpPr txBox="1">
            <a:spLocks noGrp="1"/>
          </p:cNvSpPr>
          <p:nvPr>
            <p:ph type="title"/>
          </p:nvPr>
        </p:nvSpPr>
        <p:spPr>
          <a:xfrm>
            <a:off x="3022968" y="1232250"/>
            <a:ext cx="27033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SHOW TIME!</a:t>
            </a:r>
            <a:endParaRPr/>
          </a:p>
        </p:txBody>
      </p:sp>
      <p:sp>
        <p:nvSpPr>
          <p:cNvPr id="565" name="Google Shape;565;p13"/>
          <p:cNvSpPr txBox="1">
            <a:spLocks noGrp="1"/>
          </p:cNvSpPr>
          <p:nvPr>
            <p:ph type="subTitle" idx="1"/>
          </p:nvPr>
        </p:nvSpPr>
        <p:spPr>
          <a:xfrm>
            <a:off x="1807234" y="2074050"/>
            <a:ext cx="5529532" cy="5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400"/>
              <a:t>Share your story with the whole class.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" name="Google Shape;570;p14"/>
          <p:cNvGrpSpPr/>
          <p:nvPr/>
        </p:nvGrpSpPr>
        <p:grpSpPr>
          <a:xfrm>
            <a:off x="7297948" y="342198"/>
            <a:ext cx="983412" cy="1084134"/>
            <a:chOff x="583955" y="2803915"/>
            <a:chExt cx="1426184" cy="1572255"/>
          </a:xfrm>
        </p:grpSpPr>
        <p:grpSp>
          <p:nvGrpSpPr>
            <p:cNvPr id="571" name="Google Shape;571;p14"/>
            <p:cNvGrpSpPr/>
            <p:nvPr/>
          </p:nvGrpSpPr>
          <p:grpSpPr>
            <a:xfrm>
              <a:off x="855076" y="3188628"/>
              <a:ext cx="1155063" cy="1187542"/>
              <a:chOff x="620476" y="3223378"/>
              <a:chExt cx="1155063" cy="1187542"/>
            </a:xfrm>
          </p:grpSpPr>
          <p:grpSp>
            <p:nvGrpSpPr>
              <p:cNvPr id="572" name="Google Shape;572;p14"/>
              <p:cNvGrpSpPr/>
              <p:nvPr/>
            </p:nvGrpSpPr>
            <p:grpSpPr>
              <a:xfrm>
                <a:off x="620476" y="3223378"/>
                <a:ext cx="1155063" cy="1187542"/>
                <a:chOff x="620476" y="3223378"/>
                <a:chExt cx="1155063" cy="1187542"/>
              </a:xfrm>
            </p:grpSpPr>
            <p:sp>
              <p:nvSpPr>
                <p:cNvPr id="573" name="Google Shape;573;p14"/>
                <p:cNvSpPr/>
                <p:nvPr/>
              </p:nvSpPr>
              <p:spPr>
                <a:xfrm rot="-1630762">
                  <a:off x="998741" y="3294472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7" y="1"/>
                        <a:pt x="4273" y="316"/>
                        <a:pt x="3887" y="899"/>
                      </a:cubicBezTo>
                      <a:cubicBezTo>
                        <a:pt x="3872" y="930"/>
                        <a:pt x="3856" y="962"/>
                        <a:pt x="3840" y="993"/>
                      </a:cubicBezTo>
                      <a:cubicBezTo>
                        <a:pt x="3715" y="821"/>
                        <a:pt x="3558" y="680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9"/>
                      </a:cubicBezTo>
                      <a:cubicBezTo>
                        <a:pt x="1473" y="4112"/>
                        <a:pt x="1818" y="4206"/>
                        <a:pt x="2163" y="4238"/>
                      </a:cubicBezTo>
                      <a:cubicBezTo>
                        <a:pt x="2304" y="4536"/>
                        <a:pt x="2539" y="4802"/>
                        <a:pt x="2837" y="5006"/>
                      </a:cubicBezTo>
                      <a:cubicBezTo>
                        <a:pt x="3179" y="5232"/>
                        <a:pt x="3565" y="5340"/>
                        <a:pt x="3947" y="5340"/>
                      </a:cubicBezTo>
                      <a:cubicBezTo>
                        <a:pt x="4599" y="5340"/>
                        <a:pt x="5236" y="5025"/>
                        <a:pt x="5611" y="4441"/>
                      </a:cubicBezTo>
                      <a:cubicBezTo>
                        <a:pt x="5721" y="4300"/>
                        <a:pt x="5784" y="4144"/>
                        <a:pt x="5847" y="3987"/>
                      </a:cubicBezTo>
                      <a:cubicBezTo>
                        <a:pt x="6395" y="3909"/>
                        <a:pt x="6897" y="3611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 rot="-1630762">
                  <a:off x="1006406" y="3326146"/>
                  <a:ext cx="143706" cy="1309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20" h="4756" extrusionOk="0">
                      <a:moveTo>
                        <a:pt x="1144" y="1"/>
                      </a:moveTo>
                      <a:lnTo>
                        <a:pt x="1144" y="1"/>
                      </a:lnTo>
                      <a:cubicBezTo>
                        <a:pt x="940" y="142"/>
                        <a:pt x="752" y="330"/>
                        <a:pt x="611" y="549"/>
                      </a:cubicBezTo>
                      <a:cubicBezTo>
                        <a:pt x="0" y="1474"/>
                        <a:pt x="251" y="2712"/>
                        <a:pt x="1176" y="3324"/>
                      </a:cubicBezTo>
                      <a:cubicBezTo>
                        <a:pt x="1473" y="3527"/>
                        <a:pt x="1818" y="3621"/>
                        <a:pt x="2163" y="3653"/>
                      </a:cubicBezTo>
                      <a:cubicBezTo>
                        <a:pt x="2304" y="3951"/>
                        <a:pt x="2539" y="4217"/>
                        <a:pt x="2837" y="4421"/>
                      </a:cubicBezTo>
                      <a:cubicBezTo>
                        <a:pt x="3177" y="4647"/>
                        <a:pt x="3562" y="4756"/>
                        <a:pt x="3942" y="4756"/>
                      </a:cubicBezTo>
                      <a:cubicBezTo>
                        <a:pt x="4403" y="4756"/>
                        <a:pt x="4859" y="4596"/>
                        <a:pt x="5220" y="4295"/>
                      </a:cubicBezTo>
                      <a:lnTo>
                        <a:pt x="5220" y="4295"/>
                      </a:lnTo>
                      <a:cubicBezTo>
                        <a:pt x="5056" y="4333"/>
                        <a:pt x="4889" y="4352"/>
                        <a:pt x="4721" y="4352"/>
                      </a:cubicBezTo>
                      <a:cubicBezTo>
                        <a:pt x="4325" y="4352"/>
                        <a:pt x="3926" y="4244"/>
                        <a:pt x="3574" y="4013"/>
                      </a:cubicBezTo>
                      <a:cubicBezTo>
                        <a:pt x="3245" y="3794"/>
                        <a:pt x="3009" y="3512"/>
                        <a:pt x="2853" y="3182"/>
                      </a:cubicBezTo>
                      <a:cubicBezTo>
                        <a:pt x="2492" y="3167"/>
                        <a:pt x="2132" y="3057"/>
                        <a:pt x="1803" y="2838"/>
                      </a:cubicBezTo>
                      <a:cubicBezTo>
                        <a:pt x="862" y="2211"/>
                        <a:pt x="580" y="972"/>
                        <a:pt x="114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 rot="-1630762">
                  <a:off x="822785" y="3264543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7" y="1"/>
                      </a:moveTo>
                      <a:cubicBezTo>
                        <a:pt x="4908" y="1"/>
                        <a:pt x="4274" y="316"/>
                        <a:pt x="3888" y="899"/>
                      </a:cubicBezTo>
                      <a:cubicBezTo>
                        <a:pt x="3872" y="930"/>
                        <a:pt x="3857" y="962"/>
                        <a:pt x="3841" y="977"/>
                      </a:cubicBezTo>
                      <a:cubicBezTo>
                        <a:pt x="3716" y="820"/>
                        <a:pt x="3559" y="679"/>
                        <a:pt x="3386" y="570"/>
                      </a:cubicBezTo>
                      <a:cubicBezTo>
                        <a:pt x="3045" y="344"/>
                        <a:pt x="2660" y="236"/>
                        <a:pt x="2281" y="236"/>
                      </a:cubicBezTo>
                      <a:cubicBezTo>
                        <a:pt x="1632" y="236"/>
                        <a:pt x="998" y="551"/>
                        <a:pt x="612" y="1134"/>
                      </a:cubicBezTo>
                      <a:cubicBezTo>
                        <a:pt x="1" y="2059"/>
                        <a:pt x="252" y="3297"/>
                        <a:pt x="1176" y="3908"/>
                      </a:cubicBezTo>
                      <a:cubicBezTo>
                        <a:pt x="1474" y="4096"/>
                        <a:pt x="1819" y="4206"/>
                        <a:pt x="2164" y="4222"/>
                      </a:cubicBezTo>
                      <a:cubicBezTo>
                        <a:pt x="2305" y="4535"/>
                        <a:pt x="2540" y="4802"/>
                        <a:pt x="2854" y="5006"/>
                      </a:cubicBezTo>
                      <a:cubicBezTo>
                        <a:pt x="3189" y="5231"/>
                        <a:pt x="3572" y="5340"/>
                        <a:pt x="3953" y="5340"/>
                      </a:cubicBezTo>
                      <a:cubicBezTo>
                        <a:pt x="4601" y="5340"/>
                        <a:pt x="5242" y="5024"/>
                        <a:pt x="5628" y="4441"/>
                      </a:cubicBezTo>
                      <a:cubicBezTo>
                        <a:pt x="5722" y="4300"/>
                        <a:pt x="5785" y="4143"/>
                        <a:pt x="5847" y="3987"/>
                      </a:cubicBezTo>
                      <a:cubicBezTo>
                        <a:pt x="6396" y="3908"/>
                        <a:pt x="6898" y="3610"/>
                        <a:pt x="7227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1" y="109"/>
                        <a:pt x="5936" y="1"/>
                        <a:pt x="55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1630762">
                  <a:off x="781323" y="3374423"/>
                  <a:ext cx="211044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70" extrusionOk="0">
                      <a:moveTo>
                        <a:pt x="2280" y="0"/>
                      </a:moveTo>
                      <a:cubicBezTo>
                        <a:pt x="1898" y="0"/>
                        <a:pt x="1514" y="109"/>
                        <a:pt x="1176" y="335"/>
                      </a:cubicBezTo>
                      <a:cubicBezTo>
                        <a:pt x="252" y="947"/>
                        <a:pt x="1" y="2185"/>
                        <a:pt x="612" y="3110"/>
                      </a:cubicBezTo>
                      <a:cubicBezTo>
                        <a:pt x="816" y="3407"/>
                        <a:pt x="1082" y="3643"/>
                        <a:pt x="1396" y="3799"/>
                      </a:cubicBezTo>
                      <a:cubicBezTo>
                        <a:pt x="1412" y="4128"/>
                        <a:pt x="1521" y="4473"/>
                        <a:pt x="1725" y="4771"/>
                      </a:cubicBezTo>
                      <a:cubicBezTo>
                        <a:pt x="2111" y="5354"/>
                        <a:pt x="2745" y="5669"/>
                        <a:pt x="3394" y="5669"/>
                      </a:cubicBezTo>
                      <a:cubicBezTo>
                        <a:pt x="3773" y="5669"/>
                        <a:pt x="4158" y="5561"/>
                        <a:pt x="4499" y="5335"/>
                      </a:cubicBezTo>
                      <a:cubicBezTo>
                        <a:pt x="4641" y="5241"/>
                        <a:pt x="4766" y="5116"/>
                        <a:pt x="4876" y="4991"/>
                      </a:cubicBezTo>
                      <a:cubicBezTo>
                        <a:pt x="5049" y="5042"/>
                        <a:pt x="5230" y="5068"/>
                        <a:pt x="5412" y="5068"/>
                      </a:cubicBezTo>
                      <a:cubicBezTo>
                        <a:pt x="5787" y="5068"/>
                        <a:pt x="6168" y="4956"/>
                        <a:pt x="6506" y="4724"/>
                      </a:cubicBezTo>
                      <a:cubicBezTo>
                        <a:pt x="7431" y="4113"/>
                        <a:pt x="7666" y="2875"/>
                        <a:pt x="7054" y="1950"/>
                      </a:cubicBezTo>
                      <a:cubicBezTo>
                        <a:pt x="6670" y="1378"/>
                        <a:pt x="6037" y="1066"/>
                        <a:pt x="5390" y="1066"/>
                      </a:cubicBezTo>
                      <a:cubicBezTo>
                        <a:pt x="5009" y="1066"/>
                        <a:pt x="4623" y="1174"/>
                        <a:pt x="4280" y="1401"/>
                      </a:cubicBezTo>
                      <a:cubicBezTo>
                        <a:pt x="4264" y="1417"/>
                        <a:pt x="4233" y="1432"/>
                        <a:pt x="4202" y="1464"/>
                      </a:cubicBezTo>
                      <a:cubicBezTo>
                        <a:pt x="4155" y="1260"/>
                        <a:pt x="4061" y="1072"/>
                        <a:pt x="3951" y="884"/>
                      </a:cubicBezTo>
                      <a:cubicBezTo>
                        <a:pt x="3566" y="312"/>
                        <a:pt x="2927" y="0"/>
                        <a:pt x="228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14"/>
                <p:cNvSpPr/>
                <p:nvPr/>
              </p:nvSpPr>
              <p:spPr>
                <a:xfrm rot="-1630762">
                  <a:off x="920527" y="3308806"/>
                  <a:ext cx="180403" cy="171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41" extrusionOk="0">
                      <a:moveTo>
                        <a:pt x="4499" y="1"/>
                      </a:moveTo>
                      <a:cubicBezTo>
                        <a:pt x="4442" y="1"/>
                        <a:pt x="4384" y="3"/>
                        <a:pt x="4326" y="8"/>
                      </a:cubicBezTo>
                      <a:cubicBezTo>
                        <a:pt x="3229" y="118"/>
                        <a:pt x="2414" y="1090"/>
                        <a:pt x="2524" y="2187"/>
                      </a:cubicBezTo>
                      <a:cubicBezTo>
                        <a:pt x="2524" y="2218"/>
                        <a:pt x="2524" y="2249"/>
                        <a:pt x="2524" y="2281"/>
                      </a:cubicBezTo>
                      <a:cubicBezTo>
                        <a:pt x="2386" y="2258"/>
                        <a:pt x="2232" y="2243"/>
                        <a:pt x="2079" y="2243"/>
                      </a:cubicBezTo>
                      <a:cubicBezTo>
                        <a:pt x="2023" y="2243"/>
                        <a:pt x="1967" y="2245"/>
                        <a:pt x="1913" y="2249"/>
                      </a:cubicBezTo>
                      <a:cubicBezTo>
                        <a:pt x="800" y="2344"/>
                        <a:pt x="0" y="3331"/>
                        <a:pt x="94" y="4428"/>
                      </a:cubicBezTo>
                      <a:cubicBezTo>
                        <a:pt x="197" y="5459"/>
                        <a:pt x="1061" y="6241"/>
                        <a:pt x="2075" y="6241"/>
                      </a:cubicBezTo>
                      <a:cubicBezTo>
                        <a:pt x="2141" y="6241"/>
                        <a:pt x="2207" y="6237"/>
                        <a:pt x="2273" y="6231"/>
                      </a:cubicBezTo>
                      <a:cubicBezTo>
                        <a:pt x="2634" y="6199"/>
                        <a:pt x="2963" y="6074"/>
                        <a:pt x="3245" y="5870"/>
                      </a:cubicBezTo>
                      <a:cubicBezTo>
                        <a:pt x="3497" y="5983"/>
                        <a:pt x="3768" y="6056"/>
                        <a:pt x="4052" y="6056"/>
                      </a:cubicBezTo>
                      <a:cubicBezTo>
                        <a:pt x="4122" y="6056"/>
                        <a:pt x="4193" y="6052"/>
                        <a:pt x="4264" y="6043"/>
                      </a:cubicBezTo>
                      <a:cubicBezTo>
                        <a:pt x="5361" y="5949"/>
                        <a:pt x="6176" y="4977"/>
                        <a:pt x="6082" y="3880"/>
                      </a:cubicBezTo>
                      <a:cubicBezTo>
                        <a:pt x="6066" y="3707"/>
                        <a:pt x="6019" y="3535"/>
                        <a:pt x="5972" y="3378"/>
                      </a:cubicBezTo>
                      <a:cubicBezTo>
                        <a:pt x="6348" y="2971"/>
                        <a:pt x="6552" y="2422"/>
                        <a:pt x="6505" y="1826"/>
                      </a:cubicBezTo>
                      <a:cubicBezTo>
                        <a:pt x="6401" y="787"/>
                        <a:pt x="5524" y="1"/>
                        <a:pt x="449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14"/>
                <p:cNvSpPr/>
                <p:nvPr/>
              </p:nvSpPr>
              <p:spPr>
                <a:xfrm rot="-1630762">
                  <a:off x="761802" y="3441493"/>
                  <a:ext cx="215779" cy="146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36" extrusionOk="0">
                      <a:moveTo>
                        <a:pt x="5567" y="1"/>
                      </a:moveTo>
                      <a:cubicBezTo>
                        <a:pt x="4915" y="1"/>
                        <a:pt x="4275" y="319"/>
                        <a:pt x="3888" y="895"/>
                      </a:cubicBezTo>
                      <a:cubicBezTo>
                        <a:pt x="3872" y="926"/>
                        <a:pt x="3857" y="958"/>
                        <a:pt x="3841" y="989"/>
                      </a:cubicBezTo>
                      <a:cubicBezTo>
                        <a:pt x="3716" y="832"/>
                        <a:pt x="3559" y="691"/>
                        <a:pt x="3386" y="566"/>
                      </a:cubicBezTo>
                      <a:cubicBezTo>
                        <a:pt x="3045" y="340"/>
                        <a:pt x="2660" y="232"/>
                        <a:pt x="2281" y="232"/>
                      </a:cubicBezTo>
                      <a:cubicBezTo>
                        <a:pt x="1632" y="232"/>
                        <a:pt x="998" y="547"/>
                        <a:pt x="612" y="1130"/>
                      </a:cubicBezTo>
                      <a:cubicBezTo>
                        <a:pt x="1" y="2055"/>
                        <a:pt x="252" y="3293"/>
                        <a:pt x="1176" y="3905"/>
                      </a:cubicBezTo>
                      <a:cubicBezTo>
                        <a:pt x="1474" y="4108"/>
                        <a:pt x="1819" y="4218"/>
                        <a:pt x="2164" y="4234"/>
                      </a:cubicBezTo>
                      <a:cubicBezTo>
                        <a:pt x="2305" y="4532"/>
                        <a:pt x="2540" y="4814"/>
                        <a:pt x="2838" y="5002"/>
                      </a:cubicBezTo>
                      <a:cubicBezTo>
                        <a:pt x="3179" y="5228"/>
                        <a:pt x="3566" y="5336"/>
                        <a:pt x="3948" y="5336"/>
                      </a:cubicBezTo>
                      <a:cubicBezTo>
                        <a:pt x="4599" y="5336"/>
                        <a:pt x="5237" y="5021"/>
                        <a:pt x="5612" y="4438"/>
                      </a:cubicBezTo>
                      <a:cubicBezTo>
                        <a:pt x="5722" y="4296"/>
                        <a:pt x="5785" y="4140"/>
                        <a:pt x="5847" y="3983"/>
                      </a:cubicBezTo>
                      <a:cubicBezTo>
                        <a:pt x="6396" y="3905"/>
                        <a:pt x="6897" y="3607"/>
                        <a:pt x="7227" y="3105"/>
                      </a:cubicBezTo>
                      <a:cubicBezTo>
                        <a:pt x="7838" y="2180"/>
                        <a:pt x="7587" y="942"/>
                        <a:pt x="6662" y="331"/>
                      </a:cubicBezTo>
                      <a:cubicBezTo>
                        <a:pt x="6324" y="107"/>
                        <a:pt x="5943" y="1"/>
                        <a:pt x="55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14"/>
                <p:cNvSpPr/>
                <p:nvPr/>
              </p:nvSpPr>
              <p:spPr>
                <a:xfrm rot="-1630762">
                  <a:off x="720328" y="3551294"/>
                  <a:ext cx="211044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70" extrusionOk="0">
                      <a:moveTo>
                        <a:pt x="2275" y="1"/>
                      </a:moveTo>
                      <a:cubicBezTo>
                        <a:pt x="1895" y="1"/>
                        <a:pt x="1512" y="109"/>
                        <a:pt x="1176" y="335"/>
                      </a:cubicBezTo>
                      <a:cubicBezTo>
                        <a:pt x="252" y="946"/>
                        <a:pt x="1" y="2200"/>
                        <a:pt x="612" y="3109"/>
                      </a:cubicBezTo>
                      <a:cubicBezTo>
                        <a:pt x="816" y="3422"/>
                        <a:pt x="1082" y="3642"/>
                        <a:pt x="1396" y="3799"/>
                      </a:cubicBezTo>
                      <a:cubicBezTo>
                        <a:pt x="1412" y="4143"/>
                        <a:pt x="1521" y="4473"/>
                        <a:pt x="1725" y="4786"/>
                      </a:cubicBezTo>
                      <a:cubicBezTo>
                        <a:pt x="2110" y="5358"/>
                        <a:pt x="2743" y="5669"/>
                        <a:pt x="3389" y="5669"/>
                      </a:cubicBezTo>
                      <a:cubicBezTo>
                        <a:pt x="3770" y="5669"/>
                        <a:pt x="4156" y="5561"/>
                        <a:pt x="4499" y="5335"/>
                      </a:cubicBezTo>
                      <a:cubicBezTo>
                        <a:pt x="4640" y="5241"/>
                        <a:pt x="4766" y="5131"/>
                        <a:pt x="4876" y="5006"/>
                      </a:cubicBezTo>
                      <a:cubicBezTo>
                        <a:pt x="5043" y="5050"/>
                        <a:pt x="5217" y="5073"/>
                        <a:pt x="5392" y="5073"/>
                      </a:cubicBezTo>
                      <a:cubicBezTo>
                        <a:pt x="5774" y="5073"/>
                        <a:pt x="6162" y="4965"/>
                        <a:pt x="6506" y="4739"/>
                      </a:cubicBezTo>
                      <a:cubicBezTo>
                        <a:pt x="7415" y="4128"/>
                        <a:pt x="7666" y="2874"/>
                        <a:pt x="7054" y="1965"/>
                      </a:cubicBezTo>
                      <a:cubicBezTo>
                        <a:pt x="6669" y="1382"/>
                        <a:pt x="6034" y="1066"/>
                        <a:pt x="5386" y="1066"/>
                      </a:cubicBezTo>
                      <a:cubicBezTo>
                        <a:pt x="5006" y="1066"/>
                        <a:pt x="4622" y="1175"/>
                        <a:pt x="4280" y="1400"/>
                      </a:cubicBezTo>
                      <a:cubicBezTo>
                        <a:pt x="4249" y="1416"/>
                        <a:pt x="4233" y="1447"/>
                        <a:pt x="4202" y="1463"/>
                      </a:cubicBezTo>
                      <a:cubicBezTo>
                        <a:pt x="4155" y="1259"/>
                        <a:pt x="4060" y="1071"/>
                        <a:pt x="3951" y="899"/>
                      </a:cubicBezTo>
                      <a:cubicBezTo>
                        <a:pt x="3565" y="316"/>
                        <a:pt x="2924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14"/>
                <p:cNvSpPr/>
                <p:nvPr/>
              </p:nvSpPr>
              <p:spPr>
                <a:xfrm rot="-1630762">
                  <a:off x="859695" y="3485995"/>
                  <a:ext cx="180403" cy="1718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41" extrusionOk="0">
                      <a:moveTo>
                        <a:pt x="4524" y="0"/>
                      </a:moveTo>
                      <a:cubicBezTo>
                        <a:pt x="4459" y="0"/>
                        <a:pt x="4393" y="3"/>
                        <a:pt x="4326" y="10"/>
                      </a:cubicBezTo>
                      <a:cubicBezTo>
                        <a:pt x="3229" y="104"/>
                        <a:pt x="2414" y="1076"/>
                        <a:pt x="2508" y="2189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8"/>
                        <a:pt x="2224" y="2230"/>
                        <a:pt x="2068" y="2230"/>
                      </a:cubicBezTo>
                      <a:cubicBezTo>
                        <a:pt x="2015" y="2230"/>
                        <a:pt x="1963" y="2232"/>
                        <a:pt x="1912" y="2236"/>
                      </a:cubicBezTo>
                      <a:cubicBezTo>
                        <a:pt x="800" y="2345"/>
                        <a:pt x="0" y="3317"/>
                        <a:pt x="94" y="4415"/>
                      </a:cubicBezTo>
                      <a:cubicBezTo>
                        <a:pt x="198" y="5454"/>
                        <a:pt x="1076" y="6240"/>
                        <a:pt x="2101" y="6240"/>
                      </a:cubicBezTo>
                      <a:cubicBezTo>
                        <a:pt x="2158" y="6240"/>
                        <a:pt x="2215" y="6238"/>
                        <a:pt x="2273" y="6233"/>
                      </a:cubicBezTo>
                      <a:cubicBezTo>
                        <a:pt x="2633" y="6186"/>
                        <a:pt x="2963" y="6060"/>
                        <a:pt x="3245" y="5872"/>
                      </a:cubicBezTo>
                      <a:cubicBezTo>
                        <a:pt x="3505" y="5989"/>
                        <a:pt x="3787" y="6053"/>
                        <a:pt x="4082" y="6053"/>
                      </a:cubicBezTo>
                      <a:cubicBezTo>
                        <a:pt x="4142" y="6053"/>
                        <a:pt x="4203" y="6050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6" y="3364"/>
                      </a:cubicBezTo>
                      <a:cubicBezTo>
                        <a:pt x="6348" y="2972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14"/>
                <p:cNvSpPr/>
                <p:nvPr/>
              </p:nvSpPr>
              <p:spPr>
                <a:xfrm rot="-1630762">
                  <a:off x="957282" y="3404359"/>
                  <a:ext cx="211016" cy="15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70" extrusionOk="0">
                      <a:moveTo>
                        <a:pt x="2279" y="1"/>
                      </a:moveTo>
                      <a:cubicBezTo>
                        <a:pt x="1897" y="1"/>
                        <a:pt x="1513" y="109"/>
                        <a:pt x="1176" y="335"/>
                      </a:cubicBezTo>
                      <a:cubicBezTo>
                        <a:pt x="251" y="947"/>
                        <a:pt x="0" y="2185"/>
                        <a:pt x="611" y="3110"/>
                      </a:cubicBezTo>
                      <a:cubicBezTo>
                        <a:pt x="815" y="3408"/>
                        <a:pt x="1082" y="3643"/>
                        <a:pt x="1395" y="3800"/>
                      </a:cubicBezTo>
                      <a:cubicBezTo>
                        <a:pt x="1411" y="4129"/>
                        <a:pt x="1521" y="4474"/>
                        <a:pt x="1724" y="4771"/>
                      </a:cubicBezTo>
                      <a:cubicBezTo>
                        <a:pt x="2110" y="5354"/>
                        <a:pt x="2745" y="5670"/>
                        <a:pt x="3393" y="5670"/>
                      </a:cubicBezTo>
                      <a:cubicBezTo>
                        <a:pt x="3773" y="5670"/>
                        <a:pt x="4157" y="5561"/>
                        <a:pt x="4499" y="5336"/>
                      </a:cubicBezTo>
                      <a:cubicBezTo>
                        <a:pt x="4640" y="5242"/>
                        <a:pt x="4765" y="5116"/>
                        <a:pt x="4875" y="5006"/>
                      </a:cubicBezTo>
                      <a:cubicBezTo>
                        <a:pt x="5042" y="5051"/>
                        <a:pt x="5216" y="5073"/>
                        <a:pt x="5391" y="5073"/>
                      </a:cubicBezTo>
                      <a:cubicBezTo>
                        <a:pt x="5773" y="5073"/>
                        <a:pt x="6161" y="4966"/>
                        <a:pt x="6505" y="4740"/>
                      </a:cubicBezTo>
                      <a:cubicBezTo>
                        <a:pt x="7414" y="4113"/>
                        <a:pt x="7665" y="2875"/>
                        <a:pt x="7054" y="1966"/>
                      </a:cubicBezTo>
                      <a:cubicBezTo>
                        <a:pt x="6668" y="1382"/>
                        <a:pt x="6033" y="1067"/>
                        <a:pt x="5385" y="1067"/>
                      </a:cubicBezTo>
                      <a:cubicBezTo>
                        <a:pt x="5005" y="1067"/>
                        <a:pt x="4621" y="1176"/>
                        <a:pt x="4279" y="1401"/>
                      </a:cubicBezTo>
                      <a:cubicBezTo>
                        <a:pt x="4248" y="1417"/>
                        <a:pt x="4232" y="1433"/>
                        <a:pt x="4201" y="1464"/>
                      </a:cubicBezTo>
                      <a:cubicBezTo>
                        <a:pt x="4154" y="1260"/>
                        <a:pt x="4060" y="1072"/>
                        <a:pt x="3950" y="884"/>
                      </a:cubicBezTo>
                      <a:cubicBezTo>
                        <a:pt x="3565" y="312"/>
                        <a:pt x="2926" y="1"/>
                        <a:pt x="227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14"/>
                <p:cNvSpPr/>
                <p:nvPr/>
              </p:nvSpPr>
              <p:spPr>
                <a:xfrm rot="-1630762">
                  <a:off x="1096547" y="3339112"/>
                  <a:ext cx="180403" cy="1714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7" extrusionOk="0">
                      <a:moveTo>
                        <a:pt x="4525" y="0"/>
                      </a:moveTo>
                      <a:cubicBezTo>
                        <a:pt x="4459" y="0"/>
                        <a:pt x="4393" y="3"/>
                        <a:pt x="4327" y="10"/>
                      </a:cubicBezTo>
                      <a:cubicBezTo>
                        <a:pt x="3229" y="104"/>
                        <a:pt x="2414" y="1076"/>
                        <a:pt x="2508" y="2173"/>
                      </a:cubicBezTo>
                      <a:cubicBezTo>
                        <a:pt x="2524" y="2220"/>
                        <a:pt x="2524" y="2251"/>
                        <a:pt x="2524" y="2283"/>
                      </a:cubicBezTo>
                      <a:cubicBezTo>
                        <a:pt x="2383" y="2247"/>
                        <a:pt x="2224" y="2230"/>
                        <a:pt x="2068" y="2230"/>
                      </a:cubicBezTo>
                      <a:cubicBezTo>
                        <a:pt x="2016" y="2230"/>
                        <a:pt x="1964" y="2232"/>
                        <a:pt x="1913" y="2236"/>
                      </a:cubicBezTo>
                      <a:cubicBezTo>
                        <a:pt x="800" y="2330"/>
                        <a:pt x="0" y="3317"/>
                        <a:pt x="95" y="4414"/>
                      </a:cubicBezTo>
                      <a:cubicBezTo>
                        <a:pt x="198" y="5445"/>
                        <a:pt x="1061" y="6227"/>
                        <a:pt x="2075" y="6227"/>
                      </a:cubicBezTo>
                      <a:cubicBezTo>
                        <a:pt x="2141" y="6227"/>
                        <a:pt x="2207" y="6224"/>
                        <a:pt x="2273" y="6217"/>
                      </a:cubicBezTo>
                      <a:cubicBezTo>
                        <a:pt x="2634" y="6186"/>
                        <a:pt x="2963" y="6060"/>
                        <a:pt x="3245" y="5856"/>
                      </a:cubicBezTo>
                      <a:cubicBezTo>
                        <a:pt x="3512" y="5977"/>
                        <a:pt x="3802" y="6051"/>
                        <a:pt x="4105" y="6051"/>
                      </a:cubicBezTo>
                      <a:cubicBezTo>
                        <a:pt x="4158" y="6051"/>
                        <a:pt x="4211" y="6049"/>
                        <a:pt x="4264" y="6045"/>
                      </a:cubicBezTo>
                      <a:cubicBezTo>
                        <a:pt x="5361" y="5935"/>
                        <a:pt x="6176" y="4963"/>
                        <a:pt x="6082" y="3866"/>
                      </a:cubicBezTo>
                      <a:cubicBezTo>
                        <a:pt x="6066" y="3693"/>
                        <a:pt x="6019" y="3521"/>
                        <a:pt x="5957" y="3364"/>
                      </a:cubicBezTo>
                      <a:cubicBezTo>
                        <a:pt x="6349" y="2957"/>
                        <a:pt x="6552" y="2408"/>
                        <a:pt x="6505" y="1813"/>
                      </a:cubicBezTo>
                      <a:cubicBezTo>
                        <a:pt x="6402" y="782"/>
                        <a:pt x="5538" y="0"/>
                        <a:pt x="4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14"/>
                <p:cNvSpPr/>
                <p:nvPr/>
              </p:nvSpPr>
              <p:spPr>
                <a:xfrm rot="-1630762">
                  <a:off x="888974" y="3649039"/>
                  <a:ext cx="211457" cy="15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1" h="5677" extrusionOk="0">
                      <a:moveTo>
                        <a:pt x="2294" y="1"/>
                      </a:moveTo>
                      <a:cubicBezTo>
                        <a:pt x="1910" y="1"/>
                        <a:pt x="1521" y="112"/>
                        <a:pt x="1176" y="346"/>
                      </a:cubicBezTo>
                      <a:cubicBezTo>
                        <a:pt x="251" y="958"/>
                        <a:pt x="0" y="2196"/>
                        <a:pt x="612" y="3121"/>
                      </a:cubicBezTo>
                      <a:cubicBezTo>
                        <a:pt x="815" y="3419"/>
                        <a:pt x="1098" y="3654"/>
                        <a:pt x="1395" y="3795"/>
                      </a:cubicBezTo>
                      <a:cubicBezTo>
                        <a:pt x="1411" y="4140"/>
                        <a:pt x="1521" y="4484"/>
                        <a:pt x="1725" y="4782"/>
                      </a:cubicBezTo>
                      <a:cubicBezTo>
                        <a:pt x="2108" y="5362"/>
                        <a:pt x="2743" y="5677"/>
                        <a:pt x="3388" y="5677"/>
                      </a:cubicBezTo>
                      <a:cubicBezTo>
                        <a:pt x="3772" y="5677"/>
                        <a:pt x="4160" y="5565"/>
                        <a:pt x="4499" y="5331"/>
                      </a:cubicBezTo>
                      <a:cubicBezTo>
                        <a:pt x="4640" y="5237"/>
                        <a:pt x="4781" y="5127"/>
                        <a:pt x="4891" y="5002"/>
                      </a:cubicBezTo>
                      <a:cubicBezTo>
                        <a:pt x="5058" y="5046"/>
                        <a:pt x="5230" y="5069"/>
                        <a:pt x="5403" y="5069"/>
                      </a:cubicBezTo>
                      <a:cubicBezTo>
                        <a:pt x="5781" y="5069"/>
                        <a:pt x="6161" y="4961"/>
                        <a:pt x="6505" y="4735"/>
                      </a:cubicBezTo>
                      <a:cubicBezTo>
                        <a:pt x="7430" y="4124"/>
                        <a:pt x="7681" y="2886"/>
                        <a:pt x="7069" y="1961"/>
                      </a:cubicBezTo>
                      <a:cubicBezTo>
                        <a:pt x="6686" y="1381"/>
                        <a:pt x="6051" y="1067"/>
                        <a:pt x="5406" y="1067"/>
                      </a:cubicBezTo>
                      <a:cubicBezTo>
                        <a:pt x="5022" y="1067"/>
                        <a:pt x="4635" y="1178"/>
                        <a:pt x="4295" y="1412"/>
                      </a:cubicBezTo>
                      <a:cubicBezTo>
                        <a:pt x="4264" y="1428"/>
                        <a:pt x="4232" y="1444"/>
                        <a:pt x="4217" y="1459"/>
                      </a:cubicBezTo>
                      <a:cubicBezTo>
                        <a:pt x="4154" y="1271"/>
                        <a:pt x="4076" y="1083"/>
                        <a:pt x="3950" y="895"/>
                      </a:cubicBezTo>
                      <a:cubicBezTo>
                        <a:pt x="3567" y="316"/>
                        <a:pt x="2938" y="1"/>
                        <a:pt x="22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14"/>
                <p:cNvSpPr/>
                <p:nvPr/>
              </p:nvSpPr>
              <p:spPr>
                <a:xfrm rot="-1630762">
                  <a:off x="894945" y="3673739"/>
                  <a:ext cx="108770" cy="154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" h="5629" extrusionOk="0">
                      <a:moveTo>
                        <a:pt x="1881" y="1"/>
                      </a:moveTo>
                      <a:lnTo>
                        <a:pt x="1881" y="1"/>
                      </a:lnTo>
                      <a:cubicBezTo>
                        <a:pt x="1631" y="48"/>
                        <a:pt x="1395" y="142"/>
                        <a:pt x="1176" y="298"/>
                      </a:cubicBezTo>
                      <a:cubicBezTo>
                        <a:pt x="251" y="910"/>
                        <a:pt x="0" y="2148"/>
                        <a:pt x="612" y="3073"/>
                      </a:cubicBezTo>
                      <a:cubicBezTo>
                        <a:pt x="815" y="3371"/>
                        <a:pt x="1098" y="3606"/>
                        <a:pt x="1395" y="3747"/>
                      </a:cubicBezTo>
                      <a:cubicBezTo>
                        <a:pt x="1411" y="4092"/>
                        <a:pt x="1521" y="4436"/>
                        <a:pt x="1725" y="4734"/>
                      </a:cubicBezTo>
                      <a:cubicBezTo>
                        <a:pt x="2114" y="5318"/>
                        <a:pt x="2748" y="5628"/>
                        <a:pt x="3393" y="5628"/>
                      </a:cubicBezTo>
                      <a:cubicBezTo>
                        <a:pt x="3580" y="5628"/>
                        <a:pt x="3768" y="5602"/>
                        <a:pt x="3950" y="5549"/>
                      </a:cubicBezTo>
                      <a:cubicBezTo>
                        <a:pt x="3402" y="5440"/>
                        <a:pt x="2900" y="5142"/>
                        <a:pt x="2555" y="4640"/>
                      </a:cubicBezTo>
                      <a:cubicBezTo>
                        <a:pt x="2352" y="4311"/>
                        <a:pt x="2226" y="3951"/>
                        <a:pt x="2210" y="3590"/>
                      </a:cubicBezTo>
                      <a:cubicBezTo>
                        <a:pt x="1881" y="3433"/>
                        <a:pt x="1599" y="3183"/>
                        <a:pt x="1380" y="2869"/>
                      </a:cubicBezTo>
                      <a:cubicBezTo>
                        <a:pt x="753" y="1929"/>
                        <a:pt x="988" y="675"/>
                        <a:pt x="1881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14"/>
                <p:cNvSpPr/>
                <p:nvPr/>
              </p:nvSpPr>
              <p:spPr>
                <a:xfrm rot="-1630762">
                  <a:off x="909682" y="3648860"/>
                  <a:ext cx="151910" cy="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2759" extrusionOk="0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47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3" y="2759"/>
                      </a:cubicBezTo>
                      <a:cubicBezTo>
                        <a:pt x="2961" y="2759"/>
                        <a:pt x="3303" y="2661"/>
                        <a:pt x="3605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1" y="2200"/>
                        <a:pt x="4258" y="2221"/>
                        <a:pt x="4416" y="2221"/>
                      </a:cubicBezTo>
                      <a:cubicBezTo>
                        <a:pt x="4752" y="2221"/>
                        <a:pt x="5094" y="2127"/>
                        <a:pt x="5392" y="1925"/>
                      </a:cubicBezTo>
                      <a:cubicBezTo>
                        <a:pt x="5439" y="1893"/>
                        <a:pt x="5470" y="1862"/>
                        <a:pt x="5517" y="1831"/>
                      </a:cubicBezTo>
                      <a:cubicBezTo>
                        <a:pt x="5126" y="1334"/>
                        <a:pt x="4536" y="1064"/>
                        <a:pt x="3940" y="1064"/>
                      </a:cubicBezTo>
                      <a:cubicBezTo>
                        <a:pt x="3558" y="1064"/>
                        <a:pt x="3174" y="1175"/>
                        <a:pt x="2837" y="1407"/>
                      </a:cubicBezTo>
                      <a:cubicBezTo>
                        <a:pt x="2806" y="1423"/>
                        <a:pt x="2774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rgbClr val="E4A3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14"/>
                <p:cNvSpPr/>
                <p:nvPr/>
              </p:nvSpPr>
              <p:spPr>
                <a:xfrm rot="-1630762">
                  <a:off x="1129674" y="3525538"/>
                  <a:ext cx="211016" cy="156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77" extrusionOk="0">
                      <a:moveTo>
                        <a:pt x="2278" y="1"/>
                      </a:moveTo>
                      <a:cubicBezTo>
                        <a:pt x="1894" y="1"/>
                        <a:pt x="1505" y="112"/>
                        <a:pt x="1160" y="346"/>
                      </a:cubicBezTo>
                      <a:cubicBezTo>
                        <a:pt x="235" y="958"/>
                        <a:pt x="0" y="2196"/>
                        <a:pt x="611" y="3121"/>
                      </a:cubicBezTo>
                      <a:cubicBezTo>
                        <a:pt x="815" y="3419"/>
                        <a:pt x="1082" y="3654"/>
                        <a:pt x="1380" y="3795"/>
                      </a:cubicBezTo>
                      <a:cubicBezTo>
                        <a:pt x="1411" y="4140"/>
                        <a:pt x="1505" y="4484"/>
                        <a:pt x="1709" y="4782"/>
                      </a:cubicBezTo>
                      <a:cubicBezTo>
                        <a:pt x="2092" y="5362"/>
                        <a:pt x="2727" y="5677"/>
                        <a:pt x="3372" y="5677"/>
                      </a:cubicBezTo>
                      <a:cubicBezTo>
                        <a:pt x="3756" y="5677"/>
                        <a:pt x="4144" y="5565"/>
                        <a:pt x="4483" y="5331"/>
                      </a:cubicBezTo>
                      <a:cubicBezTo>
                        <a:pt x="4640" y="5237"/>
                        <a:pt x="4765" y="5127"/>
                        <a:pt x="4875" y="5002"/>
                      </a:cubicBezTo>
                      <a:cubicBezTo>
                        <a:pt x="5042" y="5046"/>
                        <a:pt x="5216" y="5069"/>
                        <a:pt x="5391" y="5069"/>
                      </a:cubicBezTo>
                      <a:cubicBezTo>
                        <a:pt x="5771" y="5069"/>
                        <a:pt x="6156" y="4961"/>
                        <a:pt x="6489" y="4735"/>
                      </a:cubicBezTo>
                      <a:cubicBezTo>
                        <a:pt x="7414" y="4124"/>
                        <a:pt x="7665" y="2886"/>
                        <a:pt x="7054" y="1961"/>
                      </a:cubicBezTo>
                      <a:cubicBezTo>
                        <a:pt x="6671" y="1381"/>
                        <a:pt x="6035" y="1067"/>
                        <a:pt x="5390" y="1067"/>
                      </a:cubicBezTo>
                      <a:cubicBezTo>
                        <a:pt x="5006" y="1067"/>
                        <a:pt x="4619" y="1178"/>
                        <a:pt x="4279" y="1412"/>
                      </a:cubicBezTo>
                      <a:cubicBezTo>
                        <a:pt x="4248" y="1428"/>
                        <a:pt x="4217" y="1444"/>
                        <a:pt x="4201" y="1459"/>
                      </a:cubicBezTo>
                      <a:cubicBezTo>
                        <a:pt x="4138" y="1271"/>
                        <a:pt x="4060" y="1083"/>
                        <a:pt x="3934" y="895"/>
                      </a:cubicBezTo>
                      <a:cubicBezTo>
                        <a:pt x="3551" y="316"/>
                        <a:pt x="2922" y="1"/>
                        <a:pt x="22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14"/>
                <p:cNvSpPr/>
                <p:nvPr/>
              </p:nvSpPr>
              <p:spPr>
                <a:xfrm rot="-1630762">
                  <a:off x="1135621" y="3550138"/>
                  <a:ext cx="108770" cy="1549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1" h="5629" extrusionOk="0">
                      <a:moveTo>
                        <a:pt x="1865" y="1"/>
                      </a:moveTo>
                      <a:lnTo>
                        <a:pt x="1865" y="1"/>
                      </a:lnTo>
                      <a:cubicBezTo>
                        <a:pt x="1615" y="48"/>
                        <a:pt x="1380" y="142"/>
                        <a:pt x="1160" y="298"/>
                      </a:cubicBezTo>
                      <a:cubicBezTo>
                        <a:pt x="235" y="910"/>
                        <a:pt x="0" y="2148"/>
                        <a:pt x="611" y="3073"/>
                      </a:cubicBezTo>
                      <a:cubicBezTo>
                        <a:pt x="815" y="3371"/>
                        <a:pt x="1082" y="3606"/>
                        <a:pt x="1380" y="3747"/>
                      </a:cubicBezTo>
                      <a:cubicBezTo>
                        <a:pt x="1411" y="4092"/>
                        <a:pt x="1505" y="4436"/>
                        <a:pt x="1709" y="4734"/>
                      </a:cubicBezTo>
                      <a:cubicBezTo>
                        <a:pt x="2098" y="5318"/>
                        <a:pt x="2732" y="5628"/>
                        <a:pt x="3385" y="5628"/>
                      </a:cubicBezTo>
                      <a:cubicBezTo>
                        <a:pt x="3574" y="5628"/>
                        <a:pt x="3764" y="5602"/>
                        <a:pt x="3950" y="5549"/>
                      </a:cubicBezTo>
                      <a:cubicBezTo>
                        <a:pt x="3402" y="5440"/>
                        <a:pt x="2884" y="5142"/>
                        <a:pt x="2539" y="4640"/>
                      </a:cubicBezTo>
                      <a:cubicBezTo>
                        <a:pt x="2336" y="4311"/>
                        <a:pt x="2226" y="3951"/>
                        <a:pt x="2195" y="3590"/>
                      </a:cubicBezTo>
                      <a:cubicBezTo>
                        <a:pt x="1881" y="3433"/>
                        <a:pt x="1583" y="3183"/>
                        <a:pt x="1364" y="2869"/>
                      </a:cubicBezTo>
                      <a:cubicBezTo>
                        <a:pt x="737" y="1929"/>
                        <a:pt x="972" y="675"/>
                        <a:pt x="186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14"/>
                <p:cNvSpPr/>
                <p:nvPr/>
              </p:nvSpPr>
              <p:spPr>
                <a:xfrm rot="-1630762">
                  <a:off x="1149966" y="3525460"/>
                  <a:ext cx="151910" cy="75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8" h="2759" extrusionOk="0">
                      <a:moveTo>
                        <a:pt x="836" y="0"/>
                      </a:moveTo>
                      <a:cubicBezTo>
                        <a:pt x="553" y="0"/>
                        <a:pt x="268" y="60"/>
                        <a:pt x="0" y="185"/>
                      </a:cubicBezTo>
                      <a:cubicBezTo>
                        <a:pt x="47" y="279"/>
                        <a:pt x="94" y="388"/>
                        <a:pt x="157" y="483"/>
                      </a:cubicBezTo>
                      <a:cubicBezTo>
                        <a:pt x="345" y="749"/>
                        <a:pt x="580" y="953"/>
                        <a:pt x="862" y="1094"/>
                      </a:cubicBezTo>
                      <a:cubicBezTo>
                        <a:pt x="878" y="1392"/>
                        <a:pt x="972" y="1689"/>
                        <a:pt x="1144" y="1956"/>
                      </a:cubicBezTo>
                      <a:cubicBezTo>
                        <a:pt x="1489" y="2478"/>
                        <a:pt x="2051" y="2759"/>
                        <a:pt x="2627" y="2759"/>
                      </a:cubicBezTo>
                      <a:cubicBezTo>
                        <a:pt x="2968" y="2759"/>
                        <a:pt x="3313" y="2661"/>
                        <a:pt x="3621" y="2458"/>
                      </a:cubicBezTo>
                      <a:cubicBezTo>
                        <a:pt x="3746" y="2363"/>
                        <a:pt x="3856" y="2269"/>
                        <a:pt x="3950" y="2160"/>
                      </a:cubicBezTo>
                      <a:cubicBezTo>
                        <a:pt x="4106" y="2200"/>
                        <a:pt x="4265" y="2221"/>
                        <a:pt x="4423" y="2221"/>
                      </a:cubicBezTo>
                      <a:cubicBezTo>
                        <a:pt x="4760" y="2221"/>
                        <a:pt x="5094" y="2127"/>
                        <a:pt x="5392" y="1925"/>
                      </a:cubicBezTo>
                      <a:cubicBezTo>
                        <a:pt x="5439" y="1893"/>
                        <a:pt x="5471" y="1862"/>
                        <a:pt x="5518" y="1831"/>
                      </a:cubicBezTo>
                      <a:cubicBezTo>
                        <a:pt x="5126" y="1334"/>
                        <a:pt x="4542" y="1064"/>
                        <a:pt x="3947" y="1064"/>
                      </a:cubicBezTo>
                      <a:cubicBezTo>
                        <a:pt x="3566" y="1064"/>
                        <a:pt x="3180" y="1175"/>
                        <a:pt x="2837" y="1407"/>
                      </a:cubicBezTo>
                      <a:cubicBezTo>
                        <a:pt x="2806" y="1423"/>
                        <a:pt x="2775" y="1439"/>
                        <a:pt x="2759" y="1454"/>
                      </a:cubicBezTo>
                      <a:cubicBezTo>
                        <a:pt x="2696" y="1266"/>
                        <a:pt x="2618" y="1078"/>
                        <a:pt x="2492" y="890"/>
                      </a:cubicBezTo>
                      <a:cubicBezTo>
                        <a:pt x="2111" y="313"/>
                        <a:pt x="1480" y="0"/>
                        <a:pt x="83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14"/>
                <p:cNvSpPr/>
                <p:nvPr/>
              </p:nvSpPr>
              <p:spPr>
                <a:xfrm rot="-1630762">
                  <a:off x="1185808" y="3371585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2275" y="1"/>
                      </a:moveTo>
                      <a:cubicBezTo>
                        <a:pt x="1894" y="1"/>
                        <a:pt x="1511" y="109"/>
                        <a:pt x="1176" y="335"/>
                      </a:cubicBezTo>
                      <a:cubicBezTo>
                        <a:pt x="251" y="946"/>
                        <a:pt x="0" y="2184"/>
                        <a:pt x="596" y="3109"/>
                      </a:cubicBezTo>
                      <a:cubicBezTo>
                        <a:pt x="925" y="3610"/>
                        <a:pt x="1442" y="3908"/>
                        <a:pt x="1991" y="3987"/>
                      </a:cubicBezTo>
                      <a:cubicBezTo>
                        <a:pt x="2053" y="4143"/>
                        <a:pt x="2116" y="4300"/>
                        <a:pt x="2210" y="4441"/>
                      </a:cubicBezTo>
                      <a:cubicBezTo>
                        <a:pt x="2596" y="5024"/>
                        <a:pt x="3230" y="5339"/>
                        <a:pt x="3879" y="5339"/>
                      </a:cubicBezTo>
                      <a:cubicBezTo>
                        <a:pt x="4258" y="5339"/>
                        <a:pt x="4643" y="5231"/>
                        <a:pt x="4984" y="5005"/>
                      </a:cubicBezTo>
                      <a:cubicBezTo>
                        <a:pt x="5298" y="4802"/>
                        <a:pt x="5517" y="4535"/>
                        <a:pt x="5674" y="4237"/>
                      </a:cubicBezTo>
                      <a:cubicBezTo>
                        <a:pt x="6019" y="4206"/>
                        <a:pt x="6348" y="4112"/>
                        <a:pt x="6662" y="3908"/>
                      </a:cubicBezTo>
                      <a:cubicBezTo>
                        <a:pt x="7586" y="3297"/>
                        <a:pt x="7837" y="2059"/>
                        <a:pt x="7226" y="1134"/>
                      </a:cubicBezTo>
                      <a:cubicBezTo>
                        <a:pt x="6840" y="551"/>
                        <a:pt x="6206" y="236"/>
                        <a:pt x="5557" y="236"/>
                      </a:cubicBezTo>
                      <a:cubicBezTo>
                        <a:pt x="5178" y="236"/>
                        <a:pt x="4793" y="344"/>
                        <a:pt x="4452" y="570"/>
                      </a:cubicBezTo>
                      <a:cubicBezTo>
                        <a:pt x="4279" y="679"/>
                        <a:pt x="4122" y="820"/>
                        <a:pt x="3997" y="993"/>
                      </a:cubicBezTo>
                      <a:cubicBezTo>
                        <a:pt x="3981" y="961"/>
                        <a:pt x="3966" y="930"/>
                        <a:pt x="3950" y="899"/>
                      </a:cubicBezTo>
                      <a:cubicBezTo>
                        <a:pt x="3564" y="316"/>
                        <a:pt x="2923" y="1"/>
                        <a:pt x="22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14"/>
                <p:cNvSpPr/>
                <p:nvPr/>
              </p:nvSpPr>
              <p:spPr>
                <a:xfrm rot="-1630762">
                  <a:off x="1306297" y="3398211"/>
                  <a:ext cx="211484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2" h="5669" extrusionOk="0">
                      <a:moveTo>
                        <a:pt x="5407" y="0"/>
                      </a:moveTo>
                      <a:cubicBezTo>
                        <a:pt x="4758" y="0"/>
                        <a:pt x="4117" y="315"/>
                        <a:pt x="3731" y="899"/>
                      </a:cubicBezTo>
                      <a:cubicBezTo>
                        <a:pt x="3621" y="1071"/>
                        <a:pt x="3527" y="1259"/>
                        <a:pt x="3480" y="1463"/>
                      </a:cubicBezTo>
                      <a:cubicBezTo>
                        <a:pt x="3449" y="1447"/>
                        <a:pt x="3418" y="1416"/>
                        <a:pt x="3402" y="1400"/>
                      </a:cubicBezTo>
                      <a:cubicBezTo>
                        <a:pt x="3060" y="1174"/>
                        <a:pt x="2676" y="1066"/>
                        <a:pt x="2296" y="1066"/>
                      </a:cubicBezTo>
                      <a:cubicBezTo>
                        <a:pt x="1648" y="1066"/>
                        <a:pt x="1013" y="1381"/>
                        <a:pt x="628" y="1964"/>
                      </a:cubicBezTo>
                      <a:cubicBezTo>
                        <a:pt x="1" y="2873"/>
                        <a:pt x="251" y="4127"/>
                        <a:pt x="1176" y="4739"/>
                      </a:cubicBezTo>
                      <a:cubicBezTo>
                        <a:pt x="1520" y="4964"/>
                        <a:pt x="1901" y="5072"/>
                        <a:pt x="2283" y="5072"/>
                      </a:cubicBezTo>
                      <a:cubicBezTo>
                        <a:pt x="2458" y="5072"/>
                        <a:pt x="2634" y="5050"/>
                        <a:pt x="2806" y="5005"/>
                      </a:cubicBezTo>
                      <a:cubicBezTo>
                        <a:pt x="2916" y="5131"/>
                        <a:pt x="3041" y="5240"/>
                        <a:pt x="3183" y="5334"/>
                      </a:cubicBezTo>
                      <a:cubicBezTo>
                        <a:pt x="3524" y="5560"/>
                        <a:pt x="3909" y="5668"/>
                        <a:pt x="4288" y="5668"/>
                      </a:cubicBezTo>
                      <a:cubicBezTo>
                        <a:pt x="4937" y="5668"/>
                        <a:pt x="5571" y="5353"/>
                        <a:pt x="5957" y="4770"/>
                      </a:cubicBezTo>
                      <a:cubicBezTo>
                        <a:pt x="6161" y="4472"/>
                        <a:pt x="6270" y="4127"/>
                        <a:pt x="6286" y="3798"/>
                      </a:cubicBezTo>
                      <a:cubicBezTo>
                        <a:pt x="6600" y="3642"/>
                        <a:pt x="6866" y="3422"/>
                        <a:pt x="7070" y="3109"/>
                      </a:cubicBezTo>
                      <a:cubicBezTo>
                        <a:pt x="7681" y="2184"/>
                        <a:pt x="7430" y="946"/>
                        <a:pt x="6506" y="334"/>
                      </a:cubicBezTo>
                      <a:cubicBezTo>
                        <a:pt x="6170" y="108"/>
                        <a:pt x="5787" y="0"/>
                        <a:pt x="540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14"/>
                <p:cNvSpPr/>
                <p:nvPr/>
              </p:nvSpPr>
              <p:spPr>
                <a:xfrm rot="-1630762">
                  <a:off x="1202990" y="3457601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2029" y="1"/>
                      </a:moveTo>
                      <a:cubicBezTo>
                        <a:pt x="1015" y="1"/>
                        <a:pt x="151" y="783"/>
                        <a:pt x="48" y="1813"/>
                      </a:cubicBezTo>
                      <a:cubicBezTo>
                        <a:pt x="1" y="2409"/>
                        <a:pt x="205" y="2973"/>
                        <a:pt x="581" y="3365"/>
                      </a:cubicBezTo>
                      <a:cubicBezTo>
                        <a:pt x="534" y="3522"/>
                        <a:pt x="487" y="3694"/>
                        <a:pt x="471" y="3867"/>
                      </a:cubicBezTo>
                      <a:cubicBezTo>
                        <a:pt x="377" y="4964"/>
                        <a:pt x="1176" y="5936"/>
                        <a:pt x="2289" y="6045"/>
                      </a:cubicBezTo>
                      <a:cubicBezTo>
                        <a:pt x="2349" y="6051"/>
                        <a:pt x="2409" y="6053"/>
                        <a:pt x="2468" y="6053"/>
                      </a:cubicBezTo>
                      <a:cubicBezTo>
                        <a:pt x="2764" y="6053"/>
                        <a:pt x="3047" y="5988"/>
                        <a:pt x="3308" y="5857"/>
                      </a:cubicBezTo>
                      <a:cubicBezTo>
                        <a:pt x="3590" y="6061"/>
                        <a:pt x="3919" y="6186"/>
                        <a:pt x="4280" y="6218"/>
                      </a:cubicBezTo>
                      <a:cubicBezTo>
                        <a:pt x="4346" y="6224"/>
                        <a:pt x="4412" y="6228"/>
                        <a:pt x="4478" y="6228"/>
                      </a:cubicBezTo>
                      <a:cubicBezTo>
                        <a:pt x="5492" y="6228"/>
                        <a:pt x="6356" y="5446"/>
                        <a:pt x="6459" y="4415"/>
                      </a:cubicBezTo>
                      <a:cubicBezTo>
                        <a:pt x="6553" y="3318"/>
                        <a:pt x="5738" y="2346"/>
                        <a:pt x="4640" y="2236"/>
                      </a:cubicBezTo>
                      <a:cubicBezTo>
                        <a:pt x="4590" y="2233"/>
                        <a:pt x="4538" y="2231"/>
                        <a:pt x="4485" y="2231"/>
                      </a:cubicBezTo>
                      <a:cubicBezTo>
                        <a:pt x="4328" y="2231"/>
                        <a:pt x="4166" y="2248"/>
                        <a:pt x="4013" y="2283"/>
                      </a:cubicBezTo>
                      <a:cubicBezTo>
                        <a:pt x="4029" y="2252"/>
                        <a:pt x="4029" y="2221"/>
                        <a:pt x="4029" y="2189"/>
                      </a:cubicBezTo>
                      <a:cubicBezTo>
                        <a:pt x="4139" y="1077"/>
                        <a:pt x="3324" y="105"/>
                        <a:pt x="2227" y="11"/>
                      </a:cubicBezTo>
                      <a:cubicBezTo>
                        <a:pt x="2160" y="4"/>
                        <a:pt x="2094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14"/>
                <p:cNvSpPr/>
                <p:nvPr/>
              </p:nvSpPr>
              <p:spPr>
                <a:xfrm rot="-1630762">
                  <a:off x="1239195" y="3550178"/>
                  <a:ext cx="164436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3" h="2566" extrusionOk="0">
                      <a:moveTo>
                        <a:pt x="5878" y="1"/>
                      </a:moveTo>
                      <a:cubicBezTo>
                        <a:pt x="5717" y="1030"/>
                        <a:pt x="4837" y="1798"/>
                        <a:pt x="3797" y="1798"/>
                      </a:cubicBezTo>
                      <a:cubicBezTo>
                        <a:pt x="3728" y="1798"/>
                        <a:pt x="3659" y="1794"/>
                        <a:pt x="3590" y="1788"/>
                      </a:cubicBezTo>
                      <a:cubicBezTo>
                        <a:pt x="3198" y="1756"/>
                        <a:pt x="2853" y="1615"/>
                        <a:pt x="2555" y="1411"/>
                      </a:cubicBezTo>
                      <a:cubicBezTo>
                        <a:pt x="2281" y="1542"/>
                        <a:pt x="1985" y="1607"/>
                        <a:pt x="1667" y="1607"/>
                      </a:cubicBezTo>
                      <a:cubicBezTo>
                        <a:pt x="1604" y="1607"/>
                        <a:pt x="1539" y="1605"/>
                        <a:pt x="1474" y="1600"/>
                      </a:cubicBezTo>
                      <a:cubicBezTo>
                        <a:pt x="878" y="1537"/>
                        <a:pt x="361" y="1239"/>
                        <a:pt x="0" y="800"/>
                      </a:cubicBezTo>
                      <a:lnTo>
                        <a:pt x="0" y="800"/>
                      </a:lnTo>
                      <a:cubicBezTo>
                        <a:pt x="189" y="1631"/>
                        <a:pt x="894" y="2289"/>
                        <a:pt x="1787" y="2383"/>
                      </a:cubicBezTo>
                      <a:cubicBezTo>
                        <a:pt x="1847" y="2389"/>
                        <a:pt x="1907" y="2391"/>
                        <a:pt x="1966" y="2391"/>
                      </a:cubicBezTo>
                      <a:cubicBezTo>
                        <a:pt x="2262" y="2391"/>
                        <a:pt x="2545" y="2326"/>
                        <a:pt x="2806" y="2195"/>
                      </a:cubicBezTo>
                      <a:cubicBezTo>
                        <a:pt x="3088" y="2399"/>
                        <a:pt x="3417" y="2524"/>
                        <a:pt x="3778" y="2556"/>
                      </a:cubicBezTo>
                      <a:cubicBezTo>
                        <a:pt x="3844" y="2562"/>
                        <a:pt x="3910" y="2566"/>
                        <a:pt x="3976" y="2566"/>
                      </a:cubicBezTo>
                      <a:cubicBezTo>
                        <a:pt x="4990" y="2566"/>
                        <a:pt x="5854" y="1784"/>
                        <a:pt x="5957" y="753"/>
                      </a:cubicBezTo>
                      <a:cubicBezTo>
                        <a:pt x="5972" y="487"/>
                        <a:pt x="5941" y="236"/>
                        <a:pt x="5878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14"/>
                <p:cNvSpPr/>
                <p:nvPr/>
              </p:nvSpPr>
              <p:spPr>
                <a:xfrm rot="-1630762">
                  <a:off x="689493" y="3626472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7" y="899"/>
                      </a:cubicBezTo>
                      <a:cubicBezTo>
                        <a:pt x="3872" y="930"/>
                        <a:pt x="3856" y="961"/>
                        <a:pt x="3840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1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8" y="4206"/>
                        <a:pt x="2163" y="4237"/>
                      </a:cubicBezTo>
                      <a:cubicBezTo>
                        <a:pt x="2304" y="4535"/>
                        <a:pt x="2539" y="4802"/>
                        <a:pt x="2853" y="5005"/>
                      </a:cubicBezTo>
                      <a:cubicBezTo>
                        <a:pt x="3189" y="5231"/>
                        <a:pt x="3572" y="5339"/>
                        <a:pt x="3951" y="5339"/>
                      </a:cubicBezTo>
                      <a:cubicBezTo>
                        <a:pt x="4599" y="5339"/>
                        <a:pt x="5236" y="5024"/>
                        <a:pt x="5612" y="4441"/>
                      </a:cubicBezTo>
                      <a:cubicBezTo>
                        <a:pt x="5721" y="4300"/>
                        <a:pt x="5784" y="4143"/>
                        <a:pt x="5847" y="3987"/>
                      </a:cubicBezTo>
                      <a:cubicBezTo>
                        <a:pt x="6395" y="3908"/>
                        <a:pt x="6897" y="3610"/>
                        <a:pt x="7226" y="3109"/>
                      </a:cubicBezTo>
                      <a:cubicBezTo>
                        <a:pt x="7837" y="2184"/>
                        <a:pt x="7586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14"/>
                <p:cNvSpPr/>
                <p:nvPr/>
              </p:nvSpPr>
              <p:spPr>
                <a:xfrm rot="-1630762">
                  <a:off x="648040" y="3736384"/>
                  <a:ext cx="211016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5" h="5669" extrusionOk="0">
                      <a:moveTo>
                        <a:pt x="2275" y="0"/>
                      </a:moveTo>
                      <a:cubicBezTo>
                        <a:pt x="1895" y="0"/>
                        <a:pt x="1512" y="108"/>
                        <a:pt x="1176" y="334"/>
                      </a:cubicBezTo>
                      <a:cubicBezTo>
                        <a:pt x="251" y="946"/>
                        <a:pt x="0" y="2184"/>
                        <a:pt x="612" y="3109"/>
                      </a:cubicBezTo>
                      <a:cubicBezTo>
                        <a:pt x="815" y="3422"/>
                        <a:pt x="1082" y="3642"/>
                        <a:pt x="1395" y="3798"/>
                      </a:cubicBezTo>
                      <a:cubicBezTo>
                        <a:pt x="1411" y="4127"/>
                        <a:pt x="1521" y="4472"/>
                        <a:pt x="1724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5" y="5131"/>
                        <a:pt x="4875" y="5005"/>
                      </a:cubicBezTo>
                      <a:cubicBezTo>
                        <a:pt x="5042" y="5050"/>
                        <a:pt x="5216" y="5072"/>
                        <a:pt x="5391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30" y="4127"/>
                        <a:pt x="7665" y="2873"/>
                        <a:pt x="7054" y="1964"/>
                      </a:cubicBezTo>
                      <a:cubicBezTo>
                        <a:pt x="6668" y="1381"/>
                        <a:pt x="6033" y="1066"/>
                        <a:pt x="5385" y="1066"/>
                      </a:cubicBezTo>
                      <a:cubicBezTo>
                        <a:pt x="5005" y="1066"/>
                        <a:pt x="4621" y="1174"/>
                        <a:pt x="4279" y="1400"/>
                      </a:cubicBezTo>
                      <a:cubicBezTo>
                        <a:pt x="4264" y="1416"/>
                        <a:pt x="4232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65" y="315"/>
                        <a:pt x="2924" y="0"/>
                        <a:pt x="227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5" name="Google Shape;595;p14"/>
                <p:cNvSpPr/>
                <p:nvPr/>
              </p:nvSpPr>
              <p:spPr>
                <a:xfrm rot="-1630762">
                  <a:off x="787293" y="3671085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29" y="105"/>
                        <a:pt x="2414" y="1077"/>
                        <a:pt x="2524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4" y="2231"/>
                        <a:pt x="2068" y="2231"/>
                      </a:cubicBezTo>
                      <a:cubicBezTo>
                        <a:pt x="2016" y="2231"/>
                        <a:pt x="1964" y="2233"/>
                        <a:pt x="1913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5" y="6228"/>
                      </a:cubicBezTo>
                      <a:cubicBezTo>
                        <a:pt x="2141" y="6228"/>
                        <a:pt x="2207" y="6224"/>
                        <a:pt x="2273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6" y="5988"/>
                        <a:pt x="3789" y="6053"/>
                        <a:pt x="4085" y="6053"/>
                      </a:cubicBezTo>
                      <a:cubicBezTo>
                        <a:pt x="4144" y="6053"/>
                        <a:pt x="4204" y="6051"/>
                        <a:pt x="4264" y="6045"/>
                      </a:cubicBezTo>
                      <a:cubicBezTo>
                        <a:pt x="5361" y="5936"/>
                        <a:pt x="6176" y="4964"/>
                        <a:pt x="6082" y="3867"/>
                      </a:cubicBezTo>
                      <a:cubicBezTo>
                        <a:pt x="6067" y="3694"/>
                        <a:pt x="6020" y="3522"/>
                        <a:pt x="5957" y="3365"/>
                      </a:cubicBezTo>
                      <a:cubicBezTo>
                        <a:pt x="6349" y="2973"/>
                        <a:pt x="6552" y="2409"/>
                        <a:pt x="6505" y="1813"/>
                      </a:cubicBezTo>
                      <a:cubicBezTo>
                        <a:pt x="6402" y="783"/>
                        <a:pt x="5538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6" name="Google Shape;596;p14"/>
                <p:cNvSpPr/>
                <p:nvPr/>
              </p:nvSpPr>
              <p:spPr>
                <a:xfrm rot="-1630762">
                  <a:off x="813137" y="3769090"/>
                  <a:ext cx="164023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8" h="2566" extrusionOk="0">
                      <a:moveTo>
                        <a:pt x="95" y="1"/>
                      </a:moveTo>
                      <a:cubicBezTo>
                        <a:pt x="32" y="236"/>
                        <a:pt x="1" y="487"/>
                        <a:pt x="17" y="753"/>
                      </a:cubicBezTo>
                      <a:cubicBezTo>
                        <a:pt x="120" y="1784"/>
                        <a:pt x="984" y="2566"/>
                        <a:pt x="1997" y="2566"/>
                      </a:cubicBezTo>
                      <a:cubicBezTo>
                        <a:pt x="2063" y="2566"/>
                        <a:pt x="2129" y="2562"/>
                        <a:pt x="2195" y="2556"/>
                      </a:cubicBezTo>
                      <a:cubicBezTo>
                        <a:pt x="2556" y="2524"/>
                        <a:pt x="2885" y="2399"/>
                        <a:pt x="3167" y="2195"/>
                      </a:cubicBezTo>
                      <a:cubicBezTo>
                        <a:pt x="3428" y="2326"/>
                        <a:pt x="3711" y="2391"/>
                        <a:pt x="4007" y="2391"/>
                      </a:cubicBezTo>
                      <a:cubicBezTo>
                        <a:pt x="4066" y="2391"/>
                        <a:pt x="4126" y="2389"/>
                        <a:pt x="4186" y="2383"/>
                      </a:cubicBezTo>
                      <a:cubicBezTo>
                        <a:pt x="5079" y="2289"/>
                        <a:pt x="5785" y="1631"/>
                        <a:pt x="5957" y="800"/>
                      </a:cubicBezTo>
                      <a:lnTo>
                        <a:pt x="5957" y="800"/>
                      </a:lnTo>
                      <a:cubicBezTo>
                        <a:pt x="5612" y="1239"/>
                        <a:pt x="5095" y="1537"/>
                        <a:pt x="4499" y="1600"/>
                      </a:cubicBezTo>
                      <a:cubicBezTo>
                        <a:pt x="4434" y="1605"/>
                        <a:pt x="4370" y="1607"/>
                        <a:pt x="4306" y="1607"/>
                      </a:cubicBezTo>
                      <a:cubicBezTo>
                        <a:pt x="3988" y="1607"/>
                        <a:pt x="3692" y="1542"/>
                        <a:pt x="3418" y="1411"/>
                      </a:cubicBezTo>
                      <a:cubicBezTo>
                        <a:pt x="3120" y="1615"/>
                        <a:pt x="2775" y="1756"/>
                        <a:pt x="2383" y="1788"/>
                      </a:cubicBezTo>
                      <a:cubicBezTo>
                        <a:pt x="2314" y="1794"/>
                        <a:pt x="2245" y="1798"/>
                        <a:pt x="2177" y="1798"/>
                      </a:cubicBezTo>
                      <a:cubicBezTo>
                        <a:pt x="1136" y="1798"/>
                        <a:pt x="257" y="1030"/>
                        <a:pt x="95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7" name="Google Shape;597;p14"/>
                <p:cNvSpPr/>
                <p:nvPr/>
              </p:nvSpPr>
              <p:spPr>
                <a:xfrm rot="-1630762">
                  <a:off x="955491" y="3489867"/>
                  <a:ext cx="215779" cy="147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38" h="5340" extrusionOk="0">
                      <a:moveTo>
                        <a:pt x="5556" y="1"/>
                      </a:moveTo>
                      <a:cubicBezTo>
                        <a:pt x="4908" y="1"/>
                        <a:pt x="4273" y="316"/>
                        <a:pt x="3888" y="899"/>
                      </a:cubicBezTo>
                      <a:cubicBezTo>
                        <a:pt x="3872" y="930"/>
                        <a:pt x="3856" y="961"/>
                        <a:pt x="3841" y="993"/>
                      </a:cubicBezTo>
                      <a:cubicBezTo>
                        <a:pt x="3715" y="820"/>
                        <a:pt x="3558" y="679"/>
                        <a:pt x="3386" y="570"/>
                      </a:cubicBezTo>
                      <a:cubicBezTo>
                        <a:pt x="3044" y="344"/>
                        <a:pt x="2660" y="236"/>
                        <a:pt x="2280" y="236"/>
                      </a:cubicBezTo>
                      <a:cubicBezTo>
                        <a:pt x="1632" y="236"/>
                        <a:pt x="997" y="551"/>
                        <a:pt x="612" y="1134"/>
                      </a:cubicBezTo>
                      <a:cubicBezTo>
                        <a:pt x="0" y="2059"/>
                        <a:pt x="251" y="3297"/>
                        <a:pt x="1176" y="3908"/>
                      </a:cubicBezTo>
                      <a:cubicBezTo>
                        <a:pt x="1474" y="4112"/>
                        <a:pt x="1819" y="4206"/>
                        <a:pt x="2163" y="4237"/>
                      </a:cubicBezTo>
                      <a:cubicBezTo>
                        <a:pt x="2305" y="4535"/>
                        <a:pt x="2540" y="4802"/>
                        <a:pt x="2837" y="5005"/>
                      </a:cubicBezTo>
                      <a:cubicBezTo>
                        <a:pt x="3179" y="5231"/>
                        <a:pt x="3564" y="5339"/>
                        <a:pt x="3943" y="5339"/>
                      </a:cubicBezTo>
                      <a:cubicBezTo>
                        <a:pt x="4592" y="5339"/>
                        <a:pt x="5226" y="5024"/>
                        <a:pt x="5612" y="4441"/>
                      </a:cubicBezTo>
                      <a:cubicBezTo>
                        <a:pt x="5706" y="4300"/>
                        <a:pt x="5784" y="4143"/>
                        <a:pt x="5847" y="3987"/>
                      </a:cubicBezTo>
                      <a:cubicBezTo>
                        <a:pt x="6380" y="3908"/>
                        <a:pt x="6897" y="3610"/>
                        <a:pt x="7226" y="3109"/>
                      </a:cubicBezTo>
                      <a:cubicBezTo>
                        <a:pt x="7838" y="2184"/>
                        <a:pt x="7587" y="946"/>
                        <a:pt x="6662" y="335"/>
                      </a:cubicBezTo>
                      <a:cubicBezTo>
                        <a:pt x="6320" y="109"/>
                        <a:pt x="5936" y="1"/>
                        <a:pt x="555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 rot="-1630762">
                  <a:off x="914036" y="3599773"/>
                  <a:ext cx="211044" cy="1560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6" h="5669" extrusionOk="0">
                      <a:moveTo>
                        <a:pt x="2267" y="0"/>
                      </a:moveTo>
                      <a:cubicBezTo>
                        <a:pt x="1886" y="0"/>
                        <a:pt x="1502" y="108"/>
                        <a:pt x="1160" y="334"/>
                      </a:cubicBezTo>
                      <a:cubicBezTo>
                        <a:pt x="251" y="946"/>
                        <a:pt x="1" y="2184"/>
                        <a:pt x="612" y="3109"/>
                      </a:cubicBezTo>
                      <a:cubicBezTo>
                        <a:pt x="816" y="3422"/>
                        <a:pt x="1082" y="3642"/>
                        <a:pt x="1396" y="3798"/>
                      </a:cubicBezTo>
                      <a:cubicBezTo>
                        <a:pt x="1411" y="4127"/>
                        <a:pt x="1521" y="4472"/>
                        <a:pt x="1725" y="4770"/>
                      </a:cubicBezTo>
                      <a:cubicBezTo>
                        <a:pt x="2110" y="5353"/>
                        <a:pt x="2745" y="5668"/>
                        <a:pt x="3393" y="5668"/>
                      </a:cubicBezTo>
                      <a:cubicBezTo>
                        <a:pt x="3773" y="5668"/>
                        <a:pt x="4157" y="5560"/>
                        <a:pt x="4499" y="5334"/>
                      </a:cubicBezTo>
                      <a:cubicBezTo>
                        <a:pt x="4640" y="5240"/>
                        <a:pt x="4766" y="5131"/>
                        <a:pt x="4875" y="5005"/>
                      </a:cubicBezTo>
                      <a:cubicBezTo>
                        <a:pt x="5043" y="5050"/>
                        <a:pt x="5216" y="5072"/>
                        <a:pt x="5392" y="5072"/>
                      </a:cubicBezTo>
                      <a:cubicBezTo>
                        <a:pt x="5773" y="5072"/>
                        <a:pt x="6161" y="4964"/>
                        <a:pt x="6505" y="4739"/>
                      </a:cubicBezTo>
                      <a:cubicBezTo>
                        <a:pt x="7414" y="4127"/>
                        <a:pt x="7665" y="2873"/>
                        <a:pt x="7054" y="1964"/>
                      </a:cubicBezTo>
                      <a:cubicBezTo>
                        <a:pt x="6668" y="1381"/>
                        <a:pt x="6034" y="1066"/>
                        <a:pt x="5385" y="1066"/>
                      </a:cubicBezTo>
                      <a:cubicBezTo>
                        <a:pt x="5006" y="1066"/>
                        <a:pt x="4621" y="1174"/>
                        <a:pt x="4280" y="1400"/>
                      </a:cubicBezTo>
                      <a:cubicBezTo>
                        <a:pt x="4248" y="1416"/>
                        <a:pt x="4233" y="1447"/>
                        <a:pt x="4201" y="1463"/>
                      </a:cubicBezTo>
                      <a:cubicBezTo>
                        <a:pt x="4154" y="1259"/>
                        <a:pt x="4060" y="1071"/>
                        <a:pt x="3950" y="899"/>
                      </a:cubicBezTo>
                      <a:cubicBezTo>
                        <a:pt x="3555" y="315"/>
                        <a:pt x="2917" y="0"/>
                        <a:pt x="2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 rot="-1630762">
                  <a:off x="1053290" y="3534480"/>
                  <a:ext cx="180403" cy="1714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" h="6228" extrusionOk="0">
                      <a:moveTo>
                        <a:pt x="4525" y="1"/>
                      </a:moveTo>
                      <a:cubicBezTo>
                        <a:pt x="4459" y="1"/>
                        <a:pt x="4393" y="4"/>
                        <a:pt x="4327" y="11"/>
                      </a:cubicBezTo>
                      <a:cubicBezTo>
                        <a:pt x="3230" y="105"/>
                        <a:pt x="2415" y="1077"/>
                        <a:pt x="2509" y="2189"/>
                      </a:cubicBezTo>
                      <a:cubicBezTo>
                        <a:pt x="2524" y="2221"/>
                        <a:pt x="2524" y="2252"/>
                        <a:pt x="2524" y="2283"/>
                      </a:cubicBezTo>
                      <a:cubicBezTo>
                        <a:pt x="2383" y="2248"/>
                        <a:pt x="2225" y="2231"/>
                        <a:pt x="2062" y="2231"/>
                      </a:cubicBezTo>
                      <a:cubicBezTo>
                        <a:pt x="2007" y="2231"/>
                        <a:pt x="1952" y="2233"/>
                        <a:pt x="1897" y="2236"/>
                      </a:cubicBezTo>
                      <a:cubicBezTo>
                        <a:pt x="800" y="2346"/>
                        <a:pt x="1" y="3318"/>
                        <a:pt x="95" y="4415"/>
                      </a:cubicBezTo>
                      <a:cubicBezTo>
                        <a:pt x="198" y="5446"/>
                        <a:pt x="1062" y="6228"/>
                        <a:pt x="2076" y="6228"/>
                      </a:cubicBezTo>
                      <a:cubicBezTo>
                        <a:pt x="2141" y="6228"/>
                        <a:pt x="2207" y="6224"/>
                        <a:pt x="2274" y="6218"/>
                      </a:cubicBezTo>
                      <a:cubicBezTo>
                        <a:pt x="2634" y="6186"/>
                        <a:pt x="2963" y="6061"/>
                        <a:pt x="3245" y="5857"/>
                      </a:cubicBezTo>
                      <a:cubicBezTo>
                        <a:pt x="3507" y="5988"/>
                        <a:pt x="3790" y="6053"/>
                        <a:pt x="4085" y="6053"/>
                      </a:cubicBezTo>
                      <a:cubicBezTo>
                        <a:pt x="4145" y="6053"/>
                        <a:pt x="4204" y="6051"/>
                        <a:pt x="4264" y="6045"/>
                      </a:cubicBezTo>
                      <a:cubicBezTo>
                        <a:pt x="5361" y="5936"/>
                        <a:pt x="6177" y="4964"/>
                        <a:pt x="6083" y="3867"/>
                      </a:cubicBezTo>
                      <a:cubicBezTo>
                        <a:pt x="6051" y="3694"/>
                        <a:pt x="6020" y="3522"/>
                        <a:pt x="5957" y="3365"/>
                      </a:cubicBezTo>
                      <a:cubicBezTo>
                        <a:pt x="6349" y="2973"/>
                        <a:pt x="6553" y="2409"/>
                        <a:pt x="6506" y="1813"/>
                      </a:cubicBezTo>
                      <a:cubicBezTo>
                        <a:pt x="6403" y="783"/>
                        <a:pt x="5539" y="1"/>
                        <a:pt x="452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 rot="-1630762">
                  <a:off x="1079161" y="3632478"/>
                  <a:ext cx="163995" cy="706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7" h="2566" extrusionOk="0">
                      <a:moveTo>
                        <a:pt x="94" y="1"/>
                      </a:moveTo>
                      <a:cubicBezTo>
                        <a:pt x="16" y="236"/>
                        <a:pt x="0" y="487"/>
                        <a:pt x="16" y="753"/>
                      </a:cubicBezTo>
                      <a:cubicBezTo>
                        <a:pt x="119" y="1784"/>
                        <a:pt x="983" y="2566"/>
                        <a:pt x="1997" y="2566"/>
                      </a:cubicBezTo>
                      <a:cubicBezTo>
                        <a:pt x="2062" y="2566"/>
                        <a:pt x="2128" y="2562"/>
                        <a:pt x="2195" y="2556"/>
                      </a:cubicBezTo>
                      <a:cubicBezTo>
                        <a:pt x="2555" y="2524"/>
                        <a:pt x="2884" y="2399"/>
                        <a:pt x="3166" y="2195"/>
                      </a:cubicBezTo>
                      <a:cubicBezTo>
                        <a:pt x="3428" y="2326"/>
                        <a:pt x="3711" y="2391"/>
                        <a:pt x="4006" y="2391"/>
                      </a:cubicBezTo>
                      <a:cubicBezTo>
                        <a:pt x="4066" y="2391"/>
                        <a:pt x="4125" y="2389"/>
                        <a:pt x="4185" y="2383"/>
                      </a:cubicBezTo>
                      <a:cubicBezTo>
                        <a:pt x="5079" y="2289"/>
                        <a:pt x="5784" y="1631"/>
                        <a:pt x="5956" y="800"/>
                      </a:cubicBezTo>
                      <a:lnTo>
                        <a:pt x="5956" y="800"/>
                      </a:lnTo>
                      <a:cubicBezTo>
                        <a:pt x="5612" y="1239"/>
                        <a:pt x="5094" y="1537"/>
                        <a:pt x="4499" y="1600"/>
                      </a:cubicBezTo>
                      <a:cubicBezTo>
                        <a:pt x="4433" y="1605"/>
                        <a:pt x="4369" y="1607"/>
                        <a:pt x="4305" y="1607"/>
                      </a:cubicBezTo>
                      <a:cubicBezTo>
                        <a:pt x="3988" y="1607"/>
                        <a:pt x="3692" y="1542"/>
                        <a:pt x="3417" y="1411"/>
                      </a:cubicBezTo>
                      <a:cubicBezTo>
                        <a:pt x="3119" y="1615"/>
                        <a:pt x="2775" y="1756"/>
                        <a:pt x="2383" y="1788"/>
                      </a:cubicBezTo>
                      <a:cubicBezTo>
                        <a:pt x="2313" y="1794"/>
                        <a:pt x="2244" y="1798"/>
                        <a:pt x="2176" y="1798"/>
                      </a:cubicBezTo>
                      <a:cubicBezTo>
                        <a:pt x="1134" y="1798"/>
                        <a:pt x="241" y="1030"/>
                        <a:pt x="94" y="1"/>
                      </a:cubicBezTo>
                      <a:close/>
                    </a:path>
                  </a:pathLst>
                </a:custGeom>
                <a:solidFill>
                  <a:srgbClr val="FCD5B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 rot="-1630762">
                  <a:off x="793352" y="3712834"/>
                  <a:ext cx="914403" cy="517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15" h="18810" extrusionOk="0">
                      <a:moveTo>
                        <a:pt x="0" y="1"/>
                      </a:moveTo>
                      <a:lnTo>
                        <a:pt x="1646" y="18810"/>
                      </a:lnTo>
                      <a:lnTo>
                        <a:pt x="31568" y="18810"/>
                      </a:lnTo>
                      <a:lnTo>
                        <a:pt x="33214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1604275">
                  <a:off x="931303" y="3853471"/>
                  <a:ext cx="67513" cy="515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14"/>
                <p:cNvSpPr/>
                <p:nvPr/>
              </p:nvSpPr>
              <p:spPr>
                <a:xfrm rot="-1604275">
                  <a:off x="1073633" y="3781523"/>
                  <a:ext cx="67075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6" h="18810" extrusionOk="0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45" y="18810"/>
                      </a:lnTo>
                      <a:lnTo>
                        <a:pt x="2445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14"/>
                <p:cNvSpPr/>
                <p:nvPr/>
              </p:nvSpPr>
              <p:spPr>
                <a:xfrm rot="-1604275">
                  <a:off x="1216769" y="3709283"/>
                  <a:ext cx="67513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62" y="18810"/>
                      </a:lnTo>
                      <a:lnTo>
                        <a:pt x="2462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14"/>
                <p:cNvSpPr/>
                <p:nvPr/>
              </p:nvSpPr>
              <p:spPr>
                <a:xfrm rot="-1604275">
                  <a:off x="1360342" y="3637036"/>
                  <a:ext cx="67102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7" h="18810" extrusionOk="0">
                      <a:moveTo>
                        <a:pt x="1" y="1"/>
                      </a:moveTo>
                      <a:lnTo>
                        <a:pt x="1" y="18810"/>
                      </a:lnTo>
                      <a:lnTo>
                        <a:pt x="2446" y="18810"/>
                      </a:lnTo>
                      <a:lnTo>
                        <a:pt x="2446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14"/>
                <p:cNvSpPr/>
                <p:nvPr/>
              </p:nvSpPr>
              <p:spPr>
                <a:xfrm rot="-1604275">
                  <a:off x="1503504" y="3564790"/>
                  <a:ext cx="67513" cy="51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2" h="18810" extrusionOk="0">
                      <a:moveTo>
                        <a:pt x="0" y="1"/>
                      </a:moveTo>
                      <a:lnTo>
                        <a:pt x="0" y="18810"/>
                      </a:lnTo>
                      <a:lnTo>
                        <a:pt x="2461" y="18810"/>
                      </a:lnTo>
                      <a:lnTo>
                        <a:pt x="24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14"/>
                <p:cNvSpPr/>
                <p:nvPr/>
              </p:nvSpPr>
              <p:spPr>
                <a:xfrm rot="-1630762">
                  <a:off x="1116138" y="3850695"/>
                  <a:ext cx="296028" cy="296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53" h="10753" extrusionOk="0">
                      <a:moveTo>
                        <a:pt x="5376" y="0"/>
                      </a:moveTo>
                      <a:cubicBezTo>
                        <a:pt x="2414" y="0"/>
                        <a:pt x="0" y="2414"/>
                        <a:pt x="0" y="5376"/>
                      </a:cubicBezTo>
                      <a:cubicBezTo>
                        <a:pt x="0" y="8355"/>
                        <a:pt x="2414" y="10753"/>
                        <a:pt x="5376" y="10753"/>
                      </a:cubicBezTo>
                      <a:cubicBezTo>
                        <a:pt x="8354" y="10753"/>
                        <a:pt x="10753" y="8355"/>
                        <a:pt x="10753" y="5376"/>
                      </a:cubicBezTo>
                      <a:cubicBezTo>
                        <a:pt x="10753" y="2414"/>
                        <a:pt x="8354" y="0"/>
                        <a:pt x="53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14"/>
                <p:cNvSpPr/>
                <p:nvPr/>
              </p:nvSpPr>
              <p:spPr>
                <a:xfrm rot="-1630762">
                  <a:off x="1182211" y="3918405"/>
                  <a:ext cx="160113" cy="152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6" h="5534" extrusionOk="0">
                      <a:moveTo>
                        <a:pt x="2900" y="0"/>
                      </a:moveTo>
                      <a:lnTo>
                        <a:pt x="1897" y="1678"/>
                      </a:lnTo>
                      <a:lnTo>
                        <a:pt x="1" y="2116"/>
                      </a:lnTo>
                      <a:lnTo>
                        <a:pt x="1270" y="3590"/>
                      </a:lnTo>
                      <a:lnTo>
                        <a:pt x="1113" y="5533"/>
                      </a:lnTo>
                      <a:lnTo>
                        <a:pt x="2900" y="4781"/>
                      </a:lnTo>
                      <a:lnTo>
                        <a:pt x="4703" y="5533"/>
                      </a:lnTo>
                      <a:lnTo>
                        <a:pt x="4546" y="3590"/>
                      </a:lnTo>
                      <a:lnTo>
                        <a:pt x="5816" y="2116"/>
                      </a:lnTo>
                      <a:lnTo>
                        <a:pt x="3919" y="1678"/>
                      </a:lnTo>
                      <a:lnTo>
                        <a:pt x="2900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14"/>
                <p:cNvSpPr/>
                <p:nvPr/>
              </p:nvSpPr>
              <p:spPr>
                <a:xfrm rot="-1630762">
                  <a:off x="594424" y="3668603"/>
                  <a:ext cx="1075342" cy="145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61" h="5299" extrusionOk="0">
                      <a:moveTo>
                        <a:pt x="0" y="1"/>
                      </a:moveTo>
                      <a:lnTo>
                        <a:pt x="0" y="5299"/>
                      </a:lnTo>
                      <a:lnTo>
                        <a:pt x="39061" y="5299"/>
                      </a:lnTo>
                      <a:lnTo>
                        <a:pt x="39061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 w="19050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610" name="Google Shape;610;p14"/>
              <p:cNvSpPr/>
              <p:nvPr/>
            </p:nvSpPr>
            <p:spPr>
              <a:xfrm>
                <a:off x="1093573" y="3512319"/>
                <a:ext cx="392600" cy="213050"/>
              </a:xfrm>
              <a:custGeom>
                <a:avLst/>
                <a:gdLst/>
                <a:ahLst/>
                <a:cxnLst/>
                <a:rect l="l" t="t" r="r" b="b"/>
                <a:pathLst>
                  <a:path w="15704" h="8522" extrusionOk="0">
                    <a:moveTo>
                      <a:pt x="79" y="8419"/>
                    </a:moveTo>
                    <a:cubicBezTo>
                      <a:pt x="395" y="8008"/>
                      <a:pt x="12578" y="1203"/>
                      <a:pt x="14698" y="254"/>
                    </a:cubicBezTo>
                    <a:cubicBezTo>
                      <a:pt x="16818" y="-695"/>
                      <a:pt x="15237" y="1362"/>
                      <a:pt x="12800" y="2723"/>
                    </a:cubicBezTo>
                    <a:cubicBezTo>
                      <a:pt x="10364" y="4084"/>
                      <a:pt x="-237" y="8831"/>
                      <a:pt x="79" y="84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1" name="Google Shape;611;p14"/>
            <p:cNvSpPr/>
            <p:nvPr/>
          </p:nvSpPr>
          <p:spPr>
            <a:xfrm rot="-2700000">
              <a:off x="1402572" y="2858671"/>
              <a:ext cx="215762" cy="146998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 rot="-9244775">
              <a:off x="605230" y="3180127"/>
              <a:ext cx="215754" cy="146992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3" name="Google Shape;613;p14"/>
          <p:cNvSpPr txBox="1">
            <a:spLocks noGrp="1"/>
          </p:cNvSpPr>
          <p:nvPr>
            <p:ph type="title"/>
          </p:nvPr>
        </p:nvSpPr>
        <p:spPr>
          <a:xfrm flipH="1">
            <a:off x="439946" y="1279538"/>
            <a:ext cx="8238227" cy="639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3200"/>
              <a:t>Decide if these statements are True or False. If it is False, correct it.</a:t>
            </a:r>
            <a:endParaRPr sz="3200"/>
          </a:p>
        </p:txBody>
      </p:sp>
      <p:sp>
        <p:nvSpPr>
          <p:cNvPr id="614" name="Google Shape;614;p14">
            <a:hlinkClick r:id="" action="ppaction://hlinkshowjump?jump=nextslide"/>
          </p:cNvPr>
          <p:cNvSpPr/>
          <p:nvPr/>
        </p:nvSpPr>
        <p:spPr>
          <a:xfrm>
            <a:off x="3633600" y="627765"/>
            <a:ext cx="1876800" cy="5130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Mouse Memoirs"/>
                <a:ea typeface="Mouse Memoirs"/>
                <a:cs typeface="Mouse Memoirs"/>
                <a:sym typeface="Mouse Memoirs"/>
              </a:rPr>
              <a:t>WRAP UP</a:t>
            </a:r>
            <a:endParaRPr sz="3600" b="0" i="0" u="none" strike="noStrike" cap="none">
              <a:solidFill>
                <a:schemeClr val="lt1"/>
              </a:solidFill>
              <a:latin typeface="Mouse Memoirs"/>
              <a:ea typeface="Mouse Memoirs"/>
              <a:cs typeface="Mouse Memoirs"/>
              <a:sym typeface="Mouse Memoirs"/>
            </a:endParaRPr>
          </a:p>
        </p:txBody>
      </p:sp>
      <p:grpSp>
        <p:nvGrpSpPr>
          <p:cNvPr id="615" name="Google Shape;615;p14"/>
          <p:cNvGrpSpPr/>
          <p:nvPr/>
        </p:nvGrpSpPr>
        <p:grpSpPr>
          <a:xfrm>
            <a:off x="615408" y="4259794"/>
            <a:ext cx="570429" cy="552469"/>
            <a:chOff x="7372876" y="3470984"/>
            <a:chExt cx="643082" cy="622835"/>
          </a:xfrm>
        </p:grpSpPr>
        <p:sp>
          <p:nvSpPr>
            <p:cNvPr id="616" name="Google Shape;616;p14"/>
            <p:cNvSpPr/>
            <p:nvPr/>
          </p:nvSpPr>
          <p:spPr>
            <a:xfrm rot="2522435">
              <a:off x="7475748" y="3524317"/>
              <a:ext cx="215773" cy="147005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4"/>
            <p:cNvSpPr/>
            <p:nvPr/>
          </p:nvSpPr>
          <p:spPr>
            <a:xfrm rot="-2700000">
              <a:off x="7779822" y="3753571"/>
              <a:ext cx="215762" cy="146998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4"/>
            <p:cNvSpPr/>
            <p:nvPr/>
          </p:nvSpPr>
          <p:spPr>
            <a:xfrm rot="-6254517">
              <a:off x="7362775" y="3897667"/>
              <a:ext cx="215769" cy="147003"/>
            </a:xfrm>
            <a:custGeom>
              <a:avLst/>
              <a:gdLst/>
              <a:ahLst/>
              <a:cxnLst/>
              <a:rect l="l" t="t" r="r" b="b"/>
              <a:pathLst>
                <a:path w="7838" h="5340" extrusionOk="0">
                  <a:moveTo>
                    <a:pt x="5557" y="1"/>
                  </a:moveTo>
                  <a:cubicBezTo>
                    <a:pt x="4908" y="1"/>
                    <a:pt x="4274" y="316"/>
                    <a:pt x="3888" y="899"/>
                  </a:cubicBezTo>
                  <a:cubicBezTo>
                    <a:pt x="3872" y="930"/>
                    <a:pt x="3857" y="962"/>
                    <a:pt x="3841" y="977"/>
                  </a:cubicBezTo>
                  <a:cubicBezTo>
                    <a:pt x="3716" y="820"/>
                    <a:pt x="3559" y="679"/>
                    <a:pt x="3386" y="570"/>
                  </a:cubicBezTo>
                  <a:cubicBezTo>
                    <a:pt x="3045" y="344"/>
                    <a:pt x="2660" y="236"/>
                    <a:pt x="2281" y="236"/>
                  </a:cubicBezTo>
                  <a:cubicBezTo>
                    <a:pt x="1632" y="236"/>
                    <a:pt x="998" y="551"/>
                    <a:pt x="612" y="1134"/>
                  </a:cubicBezTo>
                  <a:cubicBezTo>
                    <a:pt x="1" y="2059"/>
                    <a:pt x="252" y="3297"/>
                    <a:pt x="1176" y="3908"/>
                  </a:cubicBezTo>
                  <a:cubicBezTo>
                    <a:pt x="1474" y="4096"/>
                    <a:pt x="1819" y="4206"/>
                    <a:pt x="2164" y="4222"/>
                  </a:cubicBezTo>
                  <a:cubicBezTo>
                    <a:pt x="2305" y="4535"/>
                    <a:pt x="2540" y="4802"/>
                    <a:pt x="2854" y="5006"/>
                  </a:cubicBezTo>
                  <a:cubicBezTo>
                    <a:pt x="3189" y="5231"/>
                    <a:pt x="3572" y="5340"/>
                    <a:pt x="3953" y="5340"/>
                  </a:cubicBezTo>
                  <a:cubicBezTo>
                    <a:pt x="4601" y="5340"/>
                    <a:pt x="5242" y="5024"/>
                    <a:pt x="5628" y="4441"/>
                  </a:cubicBezTo>
                  <a:cubicBezTo>
                    <a:pt x="5722" y="4300"/>
                    <a:pt x="5785" y="4143"/>
                    <a:pt x="5847" y="3987"/>
                  </a:cubicBezTo>
                  <a:cubicBezTo>
                    <a:pt x="6396" y="3908"/>
                    <a:pt x="6898" y="3610"/>
                    <a:pt x="7227" y="3109"/>
                  </a:cubicBezTo>
                  <a:cubicBezTo>
                    <a:pt x="7838" y="2184"/>
                    <a:pt x="7587" y="946"/>
                    <a:pt x="6662" y="335"/>
                  </a:cubicBezTo>
                  <a:cubicBezTo>
                    <a:pt x="6321" y="109"/>
                    <a:pt x="5936" y="1"/>
                    <a:pt x="55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9" name="Google Shape;619;p14"/>
          <p:cNvSpPr txBox="1">
            <a:spLocks noGrp="1"/>
          </p:cNvSpPr>
          <p:nvPr>
            <p:ph type="body" idx="1"/>
          </p:nvPr>
        </p:nvSpPr>
        <p:spPr>
          <a:xfrm>
            <a:off x="620388" y="1833066"/>
            <a:ext cx="7278334" cy="257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1. We use although/  though  or   because  to  connect 2 contrasting ideas.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2. although/ though connect 2 contrasting ideas in the same sentences.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3. However connect 2 contrasting ideas in one sentence.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4. We normally put a comma (,) after however.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</a:pPr>
            <a:r>
              <a:rPr lang="en-US" sz="2000"/>
              <a:t> </a:t>
            </a:r>
            <a:endParaRPr/>
          </a:p>
        </p:txBody>
      </p:sp>
      <p:sp>
        <p:nvSpPr>
          <p:cNvPr id="620" name="Google Shape;620;p14"/>
          <p:cNvSpPr txBox="1"/>
          <p:nvPr/>
        </p:nvSpPr>
        <p:spPr>
          <a:xfrm>
            <a:off x="7822321" y="1906354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F</a:t>
            </a:r>
            <a:endParaRPr/>
          </a:p>
        </p:txBody>
      </p:sp>
      <p:sp>
        <p:nvSpPr>
          <p:cNvPr id="621" name="Google Shape;621;p14"/>
          <p:cNvSpPr/>
          <p:nvPr/>
        </p:nvSpPr>
        <p:spPr>
          <a:xfrm>
            <a:off x="4377762" y="1999589"/>
            <a:ext cx="1289649" cy="313524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/>
          </a:p>
        </p:txBody>
      </p:sp>
      <p:sp>
        <p:nvSpPr>
          <p:cNvPr id="622" name="Google Shape;622;p14"/>
          <p:cNvSpPr txBox="1"/>
          <p:nvPr/>
        </p:nvSpPr>
        <p:spPr>
          <a:xfrm>
            <a:off x="7822321" y="2617208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endParaRPr/>
          </a:p>
        </p:txBody>
      </p:sp>
      <p:sp>
        <p:nvSpPr>
          <p:cNvPr id="623" name="Google Shape;623;p14"/>
          <p:cNvSpPr txBox="1"/>
          <p:nvPr/>
        </p:nvSpPr>
        <p:spPr>
          <a:xfrm>
            <a:off x="7822321" y="3264189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F</a:t>
            </a:r>
            <a:endParaRPr/>
          </a:p>
        </p:txBody>
      </p:sp>
      <p:sp>
        <p:nvSpPr>
          <p:cNvPr id="624" name="Google Shape;624;p14"/>
          <p:cNvSpPr txBox="1"/>
          <p:nvPr/>
        </p:nvSpPr>
        <p:spPr>
          <a:xfrm>
            <a:off x="7822321" y="3669630"/>
            <a:ext cx="7362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</a:t>
            </a:r>
            <a:endParaRPr/>
          </a:p>
        </p:txBody>
      </p:sp>
      <p:sp>
        <p:nvSpPr>
          <p:cNvPr id="625" name="Google Shape;625;p14"/>
          <p:cNvSpPr/>
          <p:nvPr/>
        </p:nvSpPr>
        <p:spPr>
          <a:xfrm>
            <a:off x="5623447" y="3304774"/>
            <a:ext cx="1988389" cy="42108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two sentences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5"/>
          <p:cNvSpPr txBox="1">
            <a:spLocks noGrp="1"/>
          </p:cNvSpPr>
          <p:nvPr>
            <p:ph type="title"/>
          </p:nvPr>
        </p:nvSpPr>
        <p:spPr>
          <a:xfrm>
            <a:off x="2424600" y="1441929"/>
            <a:ext cx="4294800" cy="10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/>
              <a:t>THE END</a:t>
            </a:r>
            <a:endParaRPr/>
          </a:p>
        </p:txBody>
      </p:sp>
      <p:sp>
        <p:nvSpPr>
          <p:cNvPr id="631" name="Google Shape;631;p15"/>
          <p:cNvSpPr txBox="1"/>
          <p:nvPr/>
        </p:nvSpPr>
        <p:spPr>
          <a:xfrm>
            <a:off x="3072000" y="4229695"/>
            <a:ext cx="3000000" cy="2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Please keep this slide for attribution</a:t>
            </a:r>
            <a:endParaRPr sz="12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632" name="Google Shape;632;p15"/>
          <p:cNvSpPr txBox="1">
            <a:spLocks noGrp="1"/>
          </p:cNvSpPr>
          <p:nvPr>
            <p:ph type="subTitle" idx="1"/>
          </p:nvPr>
        </p:nvSpPr>
        <p:spPr>
          <a:xfrm>
            <a:off x="1483049" y="2621240"/>
            <a:ext cx="6643033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3600"/>
              <a:t>Thank you for your attention.</a:t>
            </a:r>
            <a:endParaRPr/>
          </a:p>
        </p:txBody>
      </p:sp>
      <p:sp>
        <p:nvSpPr>
          <p:cNvPr id="633" name="Google Shape;633;p15"/>
          <p:cNvSpPr/>
          <p:nvPr/>
        </p:nvSpPr>
        <p:spPr>
          <a:xfrm>
            <a:off x="2424600" y="3476445"/>
            <a:ext cx="4424774" cy="1130061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4" name="Google Shape;634;p15"/>
          <p:cNvGrpSpPr/>
          <p:nvPr/>
        </p:nvGrpSpPr>
        <p:grpSpPr>
          <a:xfrm>
            <a:off x="6990646" y="3632325"/>
            <a:ext cx="1733340" cy="1306169"/>
            <a:chOff x="158525" y="3632325"/>
            <a:chExt cx="1733340" cy="1306169"/>
          </a:xfrm>
        </p:grpSpPr>
        <p:sp>
          <p:nvSpPr>
            <p:cNvPr id="635" name="Google Shape;635;p15"/>
            <p:cNvSpPr/>
            <p:nvPr/>
          </p:nvSpPr>
          <p:spPr>
            <a:xfrm>
              <a:off x="237704" y="3712225"/>
              <a:ext cx="1147112" cy="1146327"/>
            </a:xfrm>
            <a:custGeom>
              <a:avLst/>
              <a:gdLst/>
              <a:ahLst/>
              <a:cxnLst/>
              <a:rect l="l" t="t" r="r" b="b"/>
              <a:pathLst>
                <a:path w="25425" h="25409" extrusionOk="0">
                  <a:moveTo>
                    <a:pt x="12713" y="1"/>
                  </a:moveTo>
                  <a:cubicBezTo>
                    <a:pt x="5706" y="1"/>
                    <a:pt x="1" y="5691"/>
                    <a:pt x="1" y="12713"/>
                  </a:cubicBezTo>
                  <a:cubicBezTo>
                    <a:pt x="1" y="19719"/>
                    <a:pt x="5706" y="25409"/>
                    <a:pt x="12713" y="25409"/>
                  </a:cubicBezTo>
                  <a:cubicBezTo>
                    <a:pt x="19735" y="25409"/>
                    <a:pt x="25425" y="19719"/>
                    <a:pt x="25425" y="12713"/>
                  </a:cubicBezTo>
                  <a:cubicBezTo>
                    <a:pt x="25425" y="5691"/>
                    <a:pt x="19735" y="1"/>
                    <a:pt x="1271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5"/>
            <p:cNvSpPr/>
            <p:nvPr/>
          </p:nvSpPr>
          <p:spPr>
            <a:xfrm>
              <a:off x="398226" y="3872747"/>
              <a:ext cx="826056" cy="826011"/>
            </a:xfrm>
            <a:custGeom>
              <a:avLst/>
              <a:gdLst/>
              <a:ahLst/>
              <a:cxnLst/>
              <a:rect l="l" t="t" r="r" b="b"/>
              <a:pathLst>
                <a:path w="18309" h="18309" extrusionOk="0">
                  <a:moveTo>
                    <a:pt x="9155" y="1"/>
                  </a:moveTo>
                  <a:cubicBezTo>
                    <a:pt x="4108" y="1"/>
                    <a:pt x="1" y="4092"/>
                    <a:pt x="1" y="9155"/>
                  </a:cubicBezTo>
                  <a:cubicBezTo>
                    <a:pt x="1" y="14202"/>
                    <a:pt x="4108" y="18308"/>
                    <a:pt x="9155" y="18308"/>
                  </a:cubicBezTo>
                  <a:cubicBezTo>
                    <a:pt x="14218" y="18308"/>
                    <a:pt x="18309" y="14202"/>
                    <a:pt x="18309" y="9155"/>
                  </a:cubicBezTo>
                  <a:cubicBezTo>
                    <a:pt x="18309" y="4092"/>
                    <a:pt x="14218" y="1"/>
                    <a:pt x="9155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5"/>
            <p:cNvSpPr/>
            <p:nvPr/>
          </p:nvSpPr>
          <p:spPr>
            <a:xfrm>
              <a:off x="1043160" y="3942045"/>
              <a:ext cx="848705" cy="798445"/>
            </a:xfrm>
            <a:custGeom>
              <a:avLst/>
              <a:gdLst/>
              <a:ahLst/>
              <a:cxnLst/>
              <a:rect l="l" t="t" r="r" b="b"/>
              <a:pathLst>
                <a:path w="18811" h="17698" extrusionOk="0">
                  <a:moveTo>
                    <a:pt x="832" y="1"/>
                  </a:moveTo>
                  <a:lnTo>
                    <a:pt x="1" y="1615"/>
                  </a:lnTo>
                  <a:cubicBezTo>
                    <a:pt x="64" y="1647"/>
                    <a:pt x="5550" y="4547"/>
                    <a:pt x="6678" y="11663"/>
                  </a:cubicBezTo>
                  <a:cubicBezTo>
                    <a:pt x="7383" y="16177"/>
                    <a:pt x="10017" y="17619"/>
                    <a:pt x="12258" y="17697"/>
                  </a:cubicBezTo>
                  <a:lnTo>
                    <a:pt x="12446" y="17697"/>
                  </a:lnTo>
                  <a:cubicBezTo>
                    <a:pt x="15033" y="17697"/>
                    <a:pt x="18152" y="15957"/>
                    <a:pt x="18810" y="13120"/>
                  </a:cubicBezTo>
                  <a:lnTo>
                    <a:pt x="15989" y="11929"/>
                  </a:lnTo>
                  <a:cubicBezTo>
                    <a:pt x="15449" y="14212"/>
                    <a:pt x="13907" y="16131"/>
                    <a:pt x="12393" y="16131"/>
                  </a:cubicBezTo>
                  <a:cubicBezTo>
                    <a:pt x="12369" y="16131"/>
                    <a:pt x="12345" y="16131"/>
                    <a:pt x="12321" y="16130"/>
                  </a:cubicBezTo>
                  <a:cubicBezTo>
                    <a:pt x="10377" y="16067"/>
                    <a:pt x="8935" y="14280"/>
                    <a:pt x="8481" y="11381"/>
                  </a:cubicBezTo>
                  <a:cubicBezTo>
                    <a:pt x="7211" y="3340"/>
                    <a:pt x="1098" y="126"/>
                    <a:pt x="8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5"/>
            <p:cNvSpPr/>
            <p:nvPr/>
          </p:nvSpPr>
          <p:spPr>
            <a:xfrm>
              <a:off x="158525" y="3632325"/>
              <a:ext cx="1306197" cy="1306169"/>
            </a:xfrm>
            <a:custGeom>
              <a:avLst/>
              <a:gdLst/>
              <a:ahLst/>
              <a:cxnLst/>
              <a:rect l="l" t="t" r="r" b="b"/>
              <a:pathLst>
                <a:path w="28951" h="28952" extrusionOk="0">
                  <a:moveTo>
                    <a:pt x="14468" y="2461"/>
                  </a:moveTo>
                  <a:cubicBezTo>
                    <a:pt x="16098" y="2461"/>
                    <a:pt x="18151" y="2994"/>
                    <a:pt x="18151" y="5032"/>
                  </a:cubicBezTo>
                  <a:cubicBezTo>
                    <a:pt x="18151" y="7070"/>
                    <a:pt x="16098" y="9813"/>
                    <a:pt x="14468" y="9813"/>
                  </a:cubicBezTo>
                  <a:cubicBezTo>
                    <a:pt x="12853" y="9813"/>
                    <a:pt x="10800" y="7070"/>
                    <a:pt x="10800" y="5032"/>
                  </a:cubicBezTo>
                  <a:cubicBezTo>
                    <a:pt x="10800" y="2994"/>
                    <a:pt x="12853" y="2461"/>
                    <a:pt x="14468" y="2461"/>
                  </a:cubicBezTo>
                  <a:close/>
                  <a:moveTo>
                    <a:pt x="6017" y="7630"/>
                  </a:moveTo>
                  <a:cubicBezTo>
                    <a:pt x="6283" y="7630"/>
                    <a:pt x="6566" y="7680"/>
                    <a:pt x="6866" y="7791"/>
                  </a:cubicBezTo>
                  <a:cubicBezTo>
                    <a:pt x="8778" y="8480"/>
                    <a:pt x="10659" y="11349"/>
                    <a:pt x="10095" y="12885"/>
                  </a:cubicBezTo>
                  <a:cubicBezTo>
                    <a:pt x="9668" y="14067"/>
                    <a:pt x="7583" y="14927"/>
                    <a:pt x="5778" y="14927"/>
                  </a:cubicBezTo>
                  <a:cubicBezTo>
                    <a:pt x="5261" y="14927"/>
                    <a:pt x="4768" y="14857"/>
                    <a:pt x="4342" y="14703"/>
                  </a:cubicBezTo>
                  <a:cubicBezTo>
                    <a:pt x="2430" y="13998"/>
                    <a:pt x="2618" y="11882"/>
                    <a:pt x="3182" y="10361"/>
                  </a:cubicBezTo>
                  <a:cubicBezTo>
                    <a:pt x="3645" y="9079"/>
                    <a:pt x="4587" y="7630"/>
                    <a:pt x="6017" y="7630"/>
                  </a:cubicBezTo>
                  <a:close/>
                  <a:moveTo>
                    <a:pt x="23126" y="8013"/>
                  </a:moveTo>
                  <a:cubicBezTo>
                    <a:pt x="24611" y="8013"/>
                    <a:pt x="25509" y="9525"/>
                    <a:pt x="25941" y="10863"/>
                  </a:cubicBezTo>
                  <a:cubicBezTo>
                    <a:pt x="26427" y="12415"/>
                    <a:pt x="26521" y="14531"/>
                    <a:pt x="24578" y="15142"/>
                  </a:cubicBezTo>
                  <a:cubicBezTo>
                    <a:pt x="24213" y="15258"/>
                    <a:pt x="23801" y="15311"/>
                    <a:pt x="23369" y="15311"/>
                  </a:cubicBezTo>
                  <a:cubicBezTo>
                    <a:pt x="21521" y="15311"/>
                    <a:pt x="19313" y="14331"/>
                    <a:pt x="18919" y="13073"/>
                  </a:cubicBezTo>
                  <a:cubicBezTo>
                    <a:pt x="18433" y="11521"/>
                    <a:pt x="20440" y="8747"/>
                    <a:pt x="22368" y="8136"/>
                  </a:cubicBezTo>
                  <a:cubicBezTo>
                    <a:pt x="22636" y="8051"/>
                    <a:pt x="22888" y="8013"/>
                    <a:pt x="23126" y="8013"/>
                  </a:cubicBezTo>
                  <a:close/>
                  <a:moveTo>
                    <a:pt x="10150" y="17763"/>
                  </a:moveTo>
                  <a:cubicBezTo>
                    <a:pt x="10744" y="17763"/>
                    <a:pt x="11268" y="17888"/>
                    <a:pt x="11631" y="18167"/>
                  </a:cubicBezTo>
                  <a:cubicBezTo>
                    <a:pt x="12932" y="19155"/>
                    <a:pt x="12885" y="22587"/>
                    <a:pt x="11646" y="24202"/>
                  </a:cubicBezTo>
                  <a:cubicBezTo>
                    <a:pt x="11138" y="24865"/>
                    <a:pt x="10508" y="25118"/>
                    <a:pt x="9852" y="25118"/>
                  </a:cubicBezTo>
                  <a:cubicBezTo>
                    <a:pt x="8910" y="25118"/>
                    <a:pt x="7915" y="24596"/>
                    <a:pt x="7148" y="24014"/>
                  </a:cubicBezTo>
                  <a:cubicBezTo>
                    <a:pt x="5863" y="23026"/>
                    <a:pt x="4562" y="21333"/>
                    <a:pt x="5800" y="19719"/>
                  </a:cubicBezTo>
                  <a:cubicBezTo>
                    <a:pt x="6688" y="18572"/>
                    <a:pt x="8643" y="17763"/>
                    <a:pt x="10150" y="17763"/>
                  </a:cubicBezTo>
                  <a:close/>
                  <a:moveTo>
                    <a:pt x="18482" y="17944"/>
                  </a:moveTo>
                  <a:cubicBezTo>
                    <a:pt x="20011" y="17944"/>
                    <a:pt x="22037" y="18859"/>
                    <a:pt x="22901" y="20095"/>
                  </a:cubicBezTo>
                  <a:cubicBezTo>
                    <a:pt x="24060" y="21772"/>
                    <a:pt x="22697" y="23387"/>
                    <a:pt x="21364" y="24327"/>
                  </a:cubicBezTo>
                  <a:cubicBezTo>
                    <a:pt x="20609" y="24852"/>
                    <a:pt x="19641" y="25316"/>
                    <a:pt x="18730" y="25316"/>
                  </a:cubicBezTo>
                  <a:cubicBezTo>
                    <a:pt x="18036" y="25316"/>
                    <a:pt x="17375" y="25046"/>
                    <a:pt x="16866" y="24327"/>
                  </a:cubicBezTo>
                  <a:cubicBezTo>
                    <a:pt x="15706" y="22650"/>
                    <a:pt x="15816" y="19217"/>
                    <a:pt x="17148" y="18293"/>
                  </a:cubicBezTo>
                  <a:cubicBezTo>
                    <a:pt x="17489" y="18052"/>
                    <a:pt x="17956" y="17944"/>
                    <a:pt x="18482" y="17944"/>
                  </a:cubicBezTo>
                  <a:close/>
                  <a:moveTo>
                    <a:pt x="14468" y="1"/>
                  </a:moveTo>
                  <a:cubicBezTo>
                    <a:pt x="6474" y="1"/>
                    <a:pt x="0" y="6490"/>
                    <a:pt x="0" y="14484"/>
                  </a:cubicBezTo>
                  <a:cubicBezTo>
                    <a:pt x="0" y="22462"/>
                    <a:pt x="6474" y="28951"/>
                    <a:pt x="14468" y="28951"/>
                  </a:cubicBezTo>
                  <a:cubicBezTo>
                    <a:pt x="22462" y="28951"/>
                    <a:pt x="28951" y="22462"/>
                    <a:pt x="28951" y="14484"/>
                  </a:cubicBezTo>
                  <a:cubicBezTo>
                    <a:pt x="28951" y="6490"/>
                    <a:pt x="22462" y="1"/>
                    <a:pt x="14468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5"/>
            <p:cNvSpPr/>
            <p:nvPr/>
          </p:nvSpPr>
          <p:spPr>
            <a:xfrm>
              <a:off x="678983" y="4152781"/>
              <a:ext cx="265246" cy="265231"/>
            </a:xfrm>
            <a:custGeom>
              <a:avLst/>
              <a:gdLst/>
              <a:ahLst/>
              <a:cxnLst/>
              <a:rect l="l" t="t" r="r" b="b"/>
              <a:pathLst>
                <a:path w="5879" h="5879" extrusionOk="0">
                  <a:moveTo>
                    <a:pt x="2932" y="1"/>
                  </a:moveTo>
                  <a:cubicBezTo>
                    <a:pt x="1317" y="1"/>
                    <a:pt x="1" y="1318"/>
                    <a:pt x="1" y="2948"/>
                  </a:cubicBezTo>
                  <a:cubicBezTo>
                    <a:pt x="1" y="4562"/>
                    <a:pt x="1317" y="5879"/>
                    <a:pt x="2932" y="5879"/>
                  </a:cubicBezTo>
                  <a:cubicBezTo>
                    <a:pt x="4562" y="5879"/>
                    <a:pt x="5878" y="4562"/>
                    <a:pt x="5878" y="2948"/>
                  </a:cubicBezTo>
                  <a:cubicBezTo>
                    <a:pt x="5878" y="1318"/>
                    <a:pt x="4562" y="1"/>
                    <a:pt x="2932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"/>
          <p:cNvSpPr/>
          <p:nvPr/>
        </p:nvSpPr>
        <p:spPr>
          <a:xfrm>
            <a:off x="2204050" y="2354175"/>
            <a:ext cx="4737600" cy="435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2"/>
          <p:cNvSpPr txBox="1">
            <a:spLocks noGrp="1"/>
          </p:cNvSpPr>
          <p:nvPr>
            <p:ph type="ctrTitle"/>
          </p:nvPr>
        </p:nvSpPr>
        <p:spPr>
          <a:xfrm>
            <a:off x="1428300" y="1138688"/>
            <a:ext cx="6287400" cy="10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n-US" sz="9600"/>
              <a:t>UNIT 8: FILMS</a:t>
            </a:r>
            <a:endParaRPr/>
          </a:p>
        </p:txBody>
      </p:sp>
      <p:sp>
        <p:nvSpPr>
          <p:cNvPr id="361" name="Google Shape;361;p2"/>
          <p:cNvSpPr txBox="1">
            <a:spLocks noGrp="1"/>
          </p:cNvSpPr>
          <p:nvPr>
            <p:ph type="subTitle" idx="1"/>
          </p:nvPr>
        </p:nvSpPr>
        <p:spPr>
          <a:xfrm>
            <a:off x="2307600" y="2420025"/>
            <a:ext cx="4528800" cy="2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Lesson 3: A closer look 2</a:t>
            </a:r>
            <a:endParaRPr/>
          </a:p>
        </p:txBody>
      </p:sp>
      <p:grpSp>
        <p:nvGrpSpPr>
          <p:cNvPr id="362" name="Google Shape;362;p2"/>
          <p:cNvGrpSpPr/>
          <p:nvPr/>
        </p:nvGrpSpPr>
        <p:grpSpPr>
          <a:xfrm>
            <a:off x="6941650" y="1226078"/>
            <a:ext cx="936989" cy="932835"/>
            <a:chOff x="5453242" y="1206617"/>
            <a:chExt cx="936989" cy="932835"/>
          </a:xfrm>
        </p:grpSpPr>
        <p:grpSp>
          <p:nvGrpSpPr>
            <p:cNvPr id="363" name="Google Shape;363;p2"/>
            <p:cNvGrpSpPr/>
            <p:nvPr/>
          </p:nvGrpSpPr>
          <p:grpSpPr>
            <a:xfrm>
              <a:off x="5453242" y="1206617"/>
              <a:ext cx="936989" cy="932835"/>
              <a:chOff x="812096" y="1856704"/>
              <a:chExt cx="851035" cy="847185"/>
            </a:xfrm>
          </p:grpSpPr>
          <p:sp>
            <p:nvSpPr>
              <p:cNvPr id="364" name="Google Shape;364;p2"/>
              <p:cNvSpPr/>
              <p:nvPr/>
            </p:nvSpPr>
            <p:spPr>
              <a:xfrm>
                <a:off x="915971" y="1958704"/>
                <a:ext cx="643200" cy="643200"/>
              </a:xfrm>
              <a:prstGeom prst="ellipse">
                <a:avLst/>
              </a:prstGeom>
              <a:solidFill>
                <a:schemeClr val="accent3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2"/>
              <p:cNvSpPr/>
              <p:nvPr/>
            </p:nvSpPr>
            <p:spPr>
              <a:xfrm>
                <a:off x="973258" y="2015991"/>
                <a:ext cx="528900" cy="528900"/>
              </a:xfrm>
              <a:prstGeom prst="ellipse">
                <a:avLst/>
              </a:prstGeom>
              <a:solidFill>
                <a:schemeClr val="dk1"/>
              </a:solidFill>
              <a:ln w="1905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66" name="Google Shape;366;p2"/>
              <p:cNvCxnSpPr/>
              <p:nvPr/>
            </p:nvCxnSpPr>
            <p:spPr>
              <a:xfrm rot="10800000">
                <a:off x="1237610" y="1856704"/>
                <a:ext cx="0" cy="102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7" name="Google Shape;367;p2"/>
              <p:cNvCxnSpPr/>
              <p:nvPr/>
            </p:nvCxnSpPr>
            <p:spPr>
              <a:xfrm rot="10800000">
                <a:off x="1237610" y="2601889"/>
                <a:ext cx="0" cy="10200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8" name="Google Shape;368;p2"/>
              <p:cNvCxnSpPr/>
              <p:nvPr/>
            </p:nvCxnSpPr>
            <p:spPr>
              <a:xfrm>
                <a:off x="812096" y="2280342"/>
                <a:ext cx="103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69" name="Google Shape;369;p2"/>
              <p:cNvCxnSpPr/>
              <p:nvPr/>
            </p:nvCxnSpPr>
            <p:spPr>
              <a:xfrm>
                <a:off x="1559331" y="2280342"/>
                <a:ext cx="103800" cy="0"/>
              </a:xfrm>
              <a:prstGeom prst="straightConnector1">
                <a:avLst/>
              </a:pr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370" name="Google Shape;370;p2"/>
            <p:cNvSpPr/>
            <p:nvPr/>
          </p:nvSpPr>
          <p:spPr>
            <a:xfrm>
              <a:off x="5805171" y="1556585"/>
              <a:ext cx="233100" cy="233100"/>
            </a:xfrm>
            <a:prstGeom prst="ellipse">
              <a:avLst/>
            </a:pr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1" name="Google Shape;371;p2"/>
          <p:cNvGrpSpPr/>
          <p:nvPr/>
        </p:nvGrpSpPr>
        <p:grpSpPr>
          <a:xfrm flipH="1">
            <a:off x="6062425" y="-992337"/>
            <a:ext cx="4152525" cy="3424375"/>
            <a:chOff x="4478375" y="192138"/>
            <a:chExt cx="4152525" cy="3424375"/>
          </a:xfrm>
        </p:grpSpPr>
        <p:sp>
          <p:nvSpPr>
            <p:cNvPr id="372" name="Google Shape;372;p2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1" name="Google Shape;381;p2"/>
          <p:cNvGrpSpPr/>
          <p:nvPr/>
        </p:nvGrpSpPr>
        <p:grpSpPr>
          <a:xfrm rot="3042079">
            <a:off x="-2571309" y="732865"/>
            <a:ext cx="4152767" cy="3424575"/>
            <a:chOff x="4478375" y="192138"/>
            <a:chExt cx="4152525" cy="3424375"/>
          </a:xfrm>
        </p:grpSpPr>
        <p:sp>
          <p:nvSpPr>
            <p:cNvPr id="382" name="Google Shape;382;p2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"/>
          <p:cNvSpPr/>
          <p:nvPr/>
        </p:nvSpPr>
        <p:spPr>
          <a:xfrm>
            <a:off x="1406280" y="1915753"/>
            <a:ext cx="2885400" cy="1365122"/>
          </a:xfrm>
          <a:prstGeom prst="roundRect">
            <a:avLst>
              <a:gd name="adj" fmla="val 1131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3"/>
          <p:cNvSpPr/>
          <p:nvPr/>
        </p:nvSpPr>
        <p:spPr>
          <a:xfrm>
            <a:off x="4792575" y="1915753"/>
            <a:ext cx="2885400" cy="1365122"/>
          </a:xfrm>
          <a:prstGeom prst="roundRect">
            <a:avLst>
              <a:gd name="adj" fmla="val 11317"/>
            </a:avLst>
          </a:prstGeom>
          <a:solidFill>
            <a:schemeClr val="lt2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3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4800"/>
              <a:t>OBJECTIVES</a:t>
            </a:r>
            <a:endParaRPr/>
          </a:p>
        </p:txBody>
      </p:sp>
      <p:sp>
        <p:nvSpPr>
          <p:cNvPr id="398" name="Google Shape;398;p3"/>
          <p:cNvSpPr txBox="1">
            <a:spLocks noGrp="1"/>
          </p:cNvSpPr>
          <p:nvPr>
            <p:ph type="subTitle" idx="1"/>
          </p:nvPr>
        </p:nvSpPr>
        <p:spPr>
          <a:xfrm>
            <a:off x="4905995" y="1942569"/>
            <a:ext cx="2742600" cy="1233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practise using the connectors: </a:t>
            </a:r>
            <a:r>
              <a:rPr lang="en-US" sz="1800" b="1"/>
              <a:t>although/ though</a:t>
            </a:r>
            <a:r>
              <a:rPr lang="en-US" sz="1800"/>
              <a:t> and </a:t>
            </a:r>
            <a:r>
              <a:rPr lang="en-US" sz="1800" b="1"/>
              <a:t>however</a:t>
            </a:r>
            <a:r>
              <a:rPr lang="en-US" sz="1800"/>
              <a:t> in contexts</a:t>
            </a:r>
            <a:endParaRPr/>
          </a:p>
        </p:txBody>
      </p:sp>
      <p:sp>
        <p:nvSpPr>
          <p:cNvPr id="399" name="Google Shape;399;p3"/>
          <p:cNvSpPr txBox="1">
            <a:spLocks noGrp="1"/>
          </p:cNvSpPr>
          <p:nvPr>
            <p:ph type="subTitle" idx="3"/>
          </p:nvPr>
        </p:nvSpPr>
        <p:spPr>
          <a:xfrm>
            <a:off x="1537425" y="2063012"/>
            <a:ext cx="2742600" cy="109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/>
              <a:t>understand the use of the connectors: </a:t>
            </a:r>
            <a:r>
              <a:rPr lang="en-US" sz="1800" b="1"/>
              <a:t>although/ though</a:t>
            </a:r>
            <a:r>
              <a:rPr lang="en-US" sz="1800"/>
              <a:t> and </a:t>
            </a:r>
            <a:r>
              <a:rPr lang="en-US" sz="1800" b="1"/>
              <a:t>however</a:t>
            </a:r>
            <a:endParaRPr/>
          </a:p>
        </p:txBody>
      </p:sp>
      <p:grpSp>
        <p:nvGrpSpPr>
          <p:cNvPr id="400" name="Google Shape;400;p3"/>
          <p:cNvGrpSpPr/>
          <p:nvPr/>
        </p:nvGrpSpPr>
        <p:grpSpPr>
          <a:xfrm rot="-617983" flipH="1">
            <a:off x="-2391401" y="2033464"/>
            <a:ext cx="4152584" cy="3424424"/>
            <a:chOff x="4478375" y="192138"/>
            <a:chExt cx="4152525" cy="3424375"/>
          </a:xfrm>
        </p:grpSpPr>
        <p:sp>
          <p:nvSpPr>
            <p:cNvPr id="401" name="Google Shape;401;p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0" name="Google Shape;410;p3"/>
          <p:cNvGrpSpPr/>
          <p:nvPr/>
        </p:nvGrpSpPr>
        <p:grpSpPr>
          <a:xfrm rot="-4590176" flipH="1">
            <a:off x="6300275" y="2092375"/>
            <a:ext cx="4152602" cy="3424439"/>
            <a:chOff x="4478375" y="192138"/>
            <a:chExt cx="4152525" cy="3424375"/>
          </a:xfrm>
        </p:grpSpPr>
        <p:sp>
          <p:nvSpPr>
            <p:cNvPr id="411" name="Google Shape;411;p3"/>
            <p:cNvSpPr/>
            <p:nvPr/>
          </p:nvSpPr>
          <p:spPr>
            <a:xfrm>
              <a:off x="4478375" y="192138"/>
              <a:ext cx="4152525" cy="3424375"/>
            </a:xfrm>
            <a:custGeom>
              <a:avLst/>
              <a:gdLst/>
              <a:ahLst/>
              <a:cxnLst/>
              <a:rect l="l" t="t" r="r" b="b"/>
              <a:pathLst>
                <a:path w="166101" h="136975" extrusionOk="0">
                  <a:moveTo>
                    <a:pt x="143161" y="0"/>
                  </a:moveTo>
                  <a:cubicBezTo>
                    <a:pt x="113488" y="58228"/>
                    <a:pt x="29331" y="50627"/>
                    <a:pt x="0" y="109265"/>
                  </a:cubicBezTo>
                  <a:cubicBezTo>
                    <a:pt x="7670" y="118509"/>
                    <a:pt x="15316" y="127753"/>
                    <a:pt x="22963" y="136975"/>
                  </a:cubicBezTo>
                  <a:cubicBezTo>
                    <a:pt x="52270" y="78337"/>
                    <a:pt x="136450" y="85938"/>
                    <a:pt x="166100" y="27710"/>
                  </a:cubicBezTo>
                  <a:cubicBezTo>
                    <a:pt x="158454" y="18466"/>
                    <a:pt x="150807" y="9222"/>
                    <a:pt x="143161" y="0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7803450" y="456963"/>
              <a:ext cx="641425" cy="789475"/>
            </a:xfrm>
            <a:custGeom>
              <a:avLst/>
              <a:gdLst/>
              <a:ahLst/>
              <a:cxnLst/>
              <a:rect l="l" t="t" r="r" b="b"/>
              <a:pathLst>
                <a:path w="25657" h="31579" extrusionOk="0">
                  <a:moveTo>
                    <a:pt x="12903" y="1"/>
                  </a:moveTo>
                  <a:cubicBezTo>
                    <a:pt x="12563" y="1"/>
                    <a:pt x="12224" y="209"/>
                    <a:pt x="11984" y="615"/>
                  </a:cubicBezTo>
                  <a:cubicBezTo>
                    <a:pt x="8651" y="6047"/>
                    <a:pt x="4839" y="10840"/>
                    <a:pt x="617" y="15177"/>
                  </a:cubicBezTo>
                  <a:cubicBezTo>
                    <a:pt x="46" y="15748"/>
                    <a:pt x="0" y="16684"/>
                    <a:pt x="503" y="17300"/>
                  </a:cubicBezTo>
                  <a:cubicBezTo>
                    <a:pt x="4314" y="21888"/>
                    <a:pt x="8126" y="26499"/>
                    <a:pt x="11915" y="31086"/>
                  </a:cubicBezTo>
                  <a:cubicBezTo>
                    <a:pt x="12193" y="31412"/>
                    <a:pt x="12566" y="31579"/>
                    <a:pt x="12937" y="31579"/>
                  </a:cubicBezTo>
                  <a:cubicBezTo>
                    <a:pt x="13268" y="31579"/>
                    <a:pt x="13597" y="31447"/>
                    <a:pt x="13855" y="31178"/>
                  </a:cubicBezTo>
                  <a:cubicBezTo>
                    <a:pt x="18078" y="26841"/>
                    <a:pt x="21913" y="22025"/>
                    <a:pt x="25222" y="16592"/>
                  </a:cubicBezTo>
                  <a:cubicBezTo>
                    <a:pt x="25656" y="15885"/>
                    <a:pt x="25588" y="14812"/>
                    <a:pt x="25085" y="14196"/>
                  </a:cubicBezTo>
                  <a:cubicBezTo>
                    <a:pt x="21274" y="9585"/>
                    <a:pt x="17485" y="4997"/>
                    <a:pt x="13673" y="409"/>
                  </a:cubicBezTo>
                  <a:cubicBezTo>
                    <a:pt x="13449" y="135"/>
                    <a:pt x="13176" y="1"/>
                    <a:pt x="1290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7200850" y="1027438"/>
              <a:ext cx="745275" cy="667325"/>
            </a:xfrm>
            <a:custGeom>
              <a:avLst/>
              <a:gdLst/>
              <a:ahLst/>
              <a:cxnLst/>
              <a:rect l="l" t="t" r="r" b="b"/>
              <a:pathLst>
                <a:path w="29811" h="26693" extrusionOk="0">
                  <a:moveTo>
                    <a:pt x="16769" y="0"/>
                  </a:moveTo>
                  <a:cubicBezTo>
                    <a:pt x="16451" y="0"/>
                    <a:pt x="16132" y="106"/>
                    <a:pt x="15864" y="324"/>
                  </a:cubicBezTo>
                  <a:cubicBezTo>
                    <a:pt x="11140" y="4045"/>
                    <a:pt x="6095" y="7400"/>
                    <a:pt x="845" y="10481"/>
                  </a:cubicBezTo>
                  <a:cubicBezTo>
                    <a:pt x="161" y="10869"/>
                    <a:pt x="1" y="11691"/>
                    <a:pt x="503" y="12307"/>
                  </a:cubicBezTo>
                  <a:cubicBezTo>
                    <a:pt x="4315" y="16895"/>
                    <a:pt x="8104" y="21506"/>
                    <a:pt x="11916" y="26094"/>
                  </a:cubicBezTo>
                  <a:cubicBezTo>
                    <a:pt x="12234" y="26485"/>
                    <a:pt x="12746" y="26692"/>
                    <a:pt x="13253" y="26692"/>
                  </a:cubicBezTo>
                  <a:cubicBezTo>
                    <a:pt x="13544" y="26692"/>
                    <a:pt x="13834" y="26624"/>
                    <a:pt x="14084" y="26482"/>
                  </a:cubicBezTo>
                  <a:cubicBezTo>
                    <a:pt x="19357" y="23401"/>
                    <a:pt x="24378" y="20045"/>
                    <a:pt x="29103" y="16302"/>
                  </a:cubicBezTo>
                  <a:cubicBezTo>
                    <a:pt x="29719" y="15823"/>
                    <a:pt x="29811" y="14910"/>
                    <a:pt x="29309" y="14316"/>
                  </a:cubicBezTo>
                  <a:cubicBezTo>
                    <a:pt x="25497" y="9705"/>
                    <a:pt x="21685" y="5118"/>
                    <a:pt x="17896" y="530"/>
                  </a:cubicBezTo>
                  <a:cubicBezTo>
                    <a:pt x="17599" y="181"/>
                    <a:pt x="17185" y="0"/>
                    <a:pt x="1676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6510975" y="1429163"/>
              <a:ext cx="797750" cy="607300"/>
            </a:xfrm>
            <a:custGeom>
              <a:avLst/>
              <a:gdLst/>
              <a:ahLst/>
              <a:cxnLst/>
              <a:rect l="l" t="t" r="r" b="b"/>
              <a:pathLst>
                <a:path w="31910" h="24292" extrusionOk="0">
                  <a:moveTo>
                    <a:pt x="18588" y="0"/>
                  </a:moveTo>
                  <a:cubicBezTo>
                    <a:pt x="18306" y="0"/>
                    <a:pt x="18026" y="61"/>
                    <a:pt x="17781" y="187"/>
                  </a:cubicBezTo>
                  <a:cubicBezTo>
                    <a:pt x="12280" y="2972"/>
                    <a:pt x="6619" y="5574"/>
                    <a:pt x="936" y="8153"/>
                  </a:cubicBezTo>
                  <a:cubicBezTo>
                    <a:pt x="183" y="8473"/>
                    <a:pt x="0" y="9249"/>
                    <a:pt x="502" y="9865"/>
                  </a:cubicBezTo>
                  <a:cubicBezTo>
                    <a:pt x="4291" y="14453"/>
                    <a:pt x="8103" y="19041"/>
                    <a:pt x="11915" y="23652"/>
                  </a:cubicBezTo>
                  <a:cubicBezTo>
                    <a:pt x="12257" y="24056"/>
                    <a:pt x="12844" y="24291"/>
                    <a:pt x="13414" y="24291"/>
                  </a:cubicBezTo>
                  <a:cubicBezTo>
                    <a:pt x="13680" y="24291"/>
                    <a:pt x="13942" y="24240"/>
                    <a:pt x="14175" y="24131"/>
                  </a:cubicBezTo>
                  <a:cubicBezTo>
                    <a:pt x="19858" y="21575"/>
                    <a:pt x="25519" y="18972"/>
                    <a:pt x="31020" y="16188"/>
                  </a:cubicBezTo>
                  <a:cubicBezTo>
                    <a:pt x="31750" y="15823"/>
                    <a:pt x="31910" y="15024"/>
                    <a:pt x="31408" y="14407"/>
                  </a:cubicBezTo>
                  <a:cubicBezTo>
                    <a:pt x="27619" y="9820"/>
                    <a:pt x="23807" y="5232"/>
                    <a:pt x="19995" y="621"/>
                  </a:cubicBezTo>
                  <a:cubicBezTo>
                    <a:pt x="19667" y="218"/>
                    <a:pt x="19123" y="0"/>
                    <a:pt x="185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5809075" y="1755113"/>
              <a:ext cx="798350" cy="607275"/>
            </a:xfrm>
            <a:custGeom>
              <a:avLst/>
              <a:gdLst/>
              <a:ahLst/>
              <a:cxnLst/>
              <a:rect l="l" t="t" r="r" b="b"/>
              <a:pathLst>
                <a:path w="31934" h="24291" extrusionOk="0">
                  <a:moveTo>
                    <a:pt x="18507" y="0"/>
                  </a:moveTo>
                  <a:cubicBezTo>
                    <a:pt x="18240" y="0"/>
                    <a:pt x="17974" y="51"/>
                    <a:pt x="17736" y="160"/>
                  </a:cubicBezTo>
                  <a:cubicBezTo>
                    <a:pt x="12053" y="2716"/>
                    <a:pt x="6415" y="5318"/>
                    <a:pt x="914" y="8103"/>
                  </a:cubicBezTo>
                  <a:cubicBezTo>
                    <a:pt x="184" y="8468"/>
                    <a:pt x="1" y="9267"/>
                    <a:pt x="503" y="9883"/>
                  </a:cubicBezTo>
                  <a:cubicBezTo>
                    <a:pt x="4315" y="14471"/>
                    <a:pt x="8127" y="19082"/>
                    <a:pt x="11916" y="23670"/>
                  </a:cubicBezTo>
                  <a:cubicBezTo>
                    <a:pt x="12259" y="24073"/>
                    <a:pt x="12798" y="24290"/>
                    <a:pt x="13334" y="24290"/>
                  </a:cubicBezTo>
                  <a:cubicBezTo>
                    <a:pt x="13618" y="24290"/>
                    <a:pt x="13900" y="24230"/>
                    <a:pt x="14153" y="24103"/>
                  </a:cubicBezTo>
                  <a:cubicBezTo>
                    <a:pt x="19654" y="21319"/>
                    <a:pt x="25314" y="18717"/>
                    <a:pt x="30998" y="16160"/>
                  </a:cubicBezTo>
                  <a:cubicBezTo>
                    <a:pt x="31728" y="15818"/>
                    <a:pt x="31934" y="15042"/>
                    <a:pt x="31431" y="14448"/>
                  </a:cubicBezTo>
                  <a:cubicBezTo>
                    <a:pt x="27620" y="9838"/>
                    <a:pt x="23831" y="5250"/>
                    <a:pt x="20019" y="662"/>
                  </a:cubicBezTo>
                  <a:cubicBezTo>
                    <a:pt x="19675" y="240"/>
                    <a:pt x="19086" y="0"/>
                    <a:pt x="1850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5171700" y="2096788"/>
              <a:ext cx="745825" cy="666900"/>
            </a:xfrm>
            <a:custGeom>
              <a:avLst/>
              <a:gdLst/>
              <a:ahLst/>
              <a:cxnLst/>
              <a:rect l="l" t="t" r="r" b="b"/>
              <a:pathLst>
                <a:path w="29833" h="26676" extrusionOk="0">
                  <a:moveTo>
                    <a:pt x="16558" y="0"/>
                  </a:moveTo>
                  <a:cubicBezTo>
                    <a:pt x="16267" y="0"/>
                    <a:pt x="15977" y="69"/>
                    <a:pt x="15727" y="211"/>
                  </a:cubicBezTo>
                  <a:cubicBezTo>
                    <a:pt x="10477" y="3292"/>
                    <a:pt x="5433" y="6625"/>
                    <a:pt x="708" y="10368"/>
                  </a:cubicBezTo>
                  <a:cubicBezTo>
                    <a:pt x="91" y="10847"/>
                    <a:pt x="0" y="11760"/>
                    <a:pt x="502" y="12376"/>
                  </a:cubicBezTo>
                  <a:cubicBezTo>
                    <a:pt x="4314" y="16964"/>
                    <a:pt x="8126" y="21552"/>
                    <a:pt x="11915" y="26163"/>
                  </a:cubicBezTo>
                  <a:cubicBezTo>
                    <a:pt x="12201" y="26501"/>
                    <a:pt x="12619" y="26676"/>
                    <a:pt x="13040" y="26676"/>
                  </a:cubicBezTo>
                  <a:cubicBezTo>
                    <a:pt x="13360" y="26676"/>
                    <a:pt x="13681" y="26575"/>
                    <a:pt x="13946" y="26368"/>
                  </a:cubicBezTo>
                  <a:cubicBezTo>
                    <a:pt x="18671" y="22625"/>
                    <a:pt x="23716" y="19293"/>
                    <a:pt x="28965" y="16211"/>
                  </a:cubicBezTo>
                  <a:cubicBezTo>
                    <a:pt x="29673" y="15823"/>
                    <a:pt x="29833" y="15001"/>
                    <a:pt x="29308" y="14385"/>
                  </a:cubicBezTo>
                  <a:cubicBezTo>
                    <a:pt x="25519" y="9797"/>
                    <a:pt x="21707" y="5187"/>
                    <a:pt x="17895" y="599"/>
                  </a:cubicBezTo>
                  <a:cubicBezTo>
                    <a:pt x="17576" y="207"/>
                    <a:pt x="17065" y="0"/>
                    <a:pt x="1655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4672375" y="2544538"/>
              <a:ext cx="641425" cy="788700"/>
            </a:xfrm>
            <a:custGeom>
              <a:avLst/>
              <a:gdLst/>
              <a:ahLst/>
              <a:cxnLst/>
              <a:rect l="l" t="t" r="r" b="b"/>
              <a:pathLst>
                <a:path w="25657" h="31548" extrusionOk="0">
                  <a:moveTo>
                    <a:pt x="12737" y="0"/>
                  </a:moveTo>
                  <a:cubicBezTo>
                    <a:pt x="12405" y="0"/>
                    <a:pt x="12071" y="132"/>
                    <a:pt x="11802" y="401"/>
                  </a:cubicBezTo>
                  <a:cubicBezTo>
                    <a:pt x="7579" y="4715"/>
                    <a:pt x="3744" y="9531"/>
                    <a:pt x="435" y="14941"/>
                  </a:cubicBezTo>
                  <a:cubicBezTo>
                    <a:pt x="1" y="15671"/>
                    <a:pt x="47" y="16744"/>
                    <a:pt x="572" y="17360"/>
                  </a:cubicBezTo>
                  <a:cubicBezTo>
                    <a:pt x="4361" y="21948"/>
                    <a:pt x="8172" y="26559"/>
                    <a:pt x="11984" y="31147"/>
                  </a:cubicBezTo>
                  <a:cubicBezTo>
                    <a:pt x="12205" y="31418"/>
                    <a:pt x="12475" y="31548"/>
                    <a:pt x="12744" y="31548"/>
                  </a:cubicBezTo>
                  <a:cubicBezTo>
                    <a:pt x="13087" y="31548"/>
                    <a:pt x="13430" y="31337"/>
                    <a:pt x="13673" y="30941"/>
                  </a:cubicBezTo>
                  <a:cubicBezTo>
                    <a:pt x="16983" y="25532"/>
                    <a:pt x="20818" y="20716"/>
                    <a:pt x="25063" y="16402"/>
                  </a:cubicBezTo>
                  <a:cubicBezTo>
                    <a:pt x="25611" y="15831"/>
                    <a:pt x="25657" y="14895"/>
                    <a:pt x="25154" y="14279"/>
                  </a:cubicBezTo>
                  <a:cubicBezTo>
                    <a:pt x="21343" y="9691"/>
                    <a:pt x="17554" y="5080"/>
                    <a:pt x="13742" y="492"/>
                  </a:cubicBezTo>
                  <a:cubicBezTo>
                    <a:pt x="13476" y="166"/>
                    <a:pt x="13109" y="0"/>
                    <a:pt x="12737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4540000" y="282663"/>
              <a:ext cx="3564200" cy="2659000"/>
            </a:xfrm>
            <a:custGeom>
              <a:avLst/>
              <a:gdLst/>
              <a:ahLst/>
              <a:cxnLst/>
              <a:rect l="l" t="t" r="r" b="b"/>
              <a:pathLst>
                <a:path w="142568" h="106360" extrusionOk="0">
                  <a:moveTo>
                    <a:pt x="140926" y="1"/>
                  </a:moveTo>
                  <a:cubicBezTo>
                    <a:pt x="140504" y="1"/>
                    <a:pt x="140089" y="269"/>
                    <a:pt x="139805" y="785"/>
                  </a:cubicBezTo>
                  <a:cubicBezTo>
                    <a:pt x="139509" y="1310"/>
                    <a:pt x="139189" y="1812"/>
                    <a:pt x="138892" y="2314"/>
                  </a:cubicBezTo>
                  <a:cubicBezTo>
                    <a:pt x="138367" y="3204"/>
                    <a:pt x="138413" y="4528"/>
                    <a:pt x="139052" y="5281"/>
                  </a:cubicBezTo>
                  <a:cubicBezTo>
                    <a:pt x="139330" y="5621"/>
                    <a:pt x="139678" y="5789"/>
                    <a:pt x="140025" y="5789"/>
                  </a:cubicBezTo>
                  <a:cubicBezTo>
                    <a:pt x="140446" y="5789"/>
                    <a:pt x="140864" y="5541"/>
                    <a:pt x="141152" y="5053"/>
                  </a:cubicBezTo>
                  <a:cubicBezTo>
                    <a:pt x="141472" y="4551"/>
                    <a:pt x="141768" y="4026"/>
                    <a:pt x="142065" y="3524"/>
                  </a:cubicBezTo>
                  <a:cubicBezTo>
                    <a:pt x="142567" y="2611"/>
                    <a:pt x="142476" y="1241"/>
                    <a:pt x="141860" y="488"/>
                  </a:cubicBezTo>
                  <a:cubicBezTo>
                    <a:pt x="141582" y="160"/>
                    <a:pt x="141252" y="1"/>
                    <a:pt x="140926" y="1"/>
                  </a:cubicBezTo>
                  <a:close/>
                  <a:moveTo>
                    <a:pt x="135185" y="8909"/>
                  </a:moveTo>
                  <a:cubicBezTo>
                    <a:pt x="134763" y="8909"/>
                    <a:pt x="134334" y="9127"/>
                    <a:pt x="134008" y="9550"/>
                  </a:cubicBezTo>
                  <a:cubicBezTo>
                    <a:pt x="133665" y="10006"/>
                    <a:pt x="133323" y="10440"/>
                    <a:pt x="132958" y="10896"/>
                  </a:cubicBezTo>
                  <a:cubicBezTo>
                    <a:pt x="132342" y="11672"/>
                    <a:pt x="132319" y="12905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9"/>
                    <a:pt x="135925" y="12722"/>
                    <a:pt x="136268" y="12266"/>
                  </a:cubicBezTo>
                  <a:cubicBezTo>
                    <a:pt x="136884" y="11467"/>
                    <a:pt x="136861" y="10189"/>
                    <a:pt x="136222" y="9436"/>
                  </a:cubicBezTo>
                  <a:cubicBezTo>
                    <a:pt x="135932" y="9081"/>
                    <a:pt x="135561" y="8909"/>
                    <a:pt x="135185" y="8909"/>
                  </a:cubicBezTo>
                  <a:close/>
                  <a:moveTo>
                    <a:pt x="128527" y="16750"/>
                  </a:moveTo>
                  <a:cubicBezTo>
                    <a:pt x="128115" y="16750"/>
                    <a:pt x="127697" y="16922"/>
                    <a:pt x="127366" y="17265"/>
                  </a:cubicBezTo>
                  <a:cubicBezTo>
                    <a:pt x="126978" y="17653"/>
                    <a:pt x="126567" y="18063"/>
                    <a:pt x="126179" y="18452"/>
                  </a:cubicBezTo>
                  <a:cubicBezTo>
                    <a:pt x="125471" y="19136"/>
                    <a:pt x="125403" y="20300"/>
                    <a:pt x="126042" y="21054"/>
                  </a:cubicBezTo>
                  <a:cubicBezTo>
                    <a:pt x="126372" y="21457"/>
                    <a:pt x="126833" y="21664"/>
                    <a:pt x="127299" y="21664"/>
                  </a:cubicBezTo>
                  <a:cubicBezTo>
                    <a:pt x="127703" y="21664"/>
                    <a:pt x="128110" y="21509"/>
                    <a:pt x="128438" y="21191"/>
                  </a:cubicBezTo>
                  <a:cubicBezTo>
                    <a:pt x="128849" y="20780"/>
                    <a:pt x="129237" y="20392"/>
                    <a:pt x="129625" y="19981"/>
                  </a:cubicBezTo>
                  <a:cubicBezTo>
                    <a:pt x="130310" y="19273"/>
                    <a:pt x="130356" y="18086"/>
                    <a:pt x="129717" y="17333"/>
                  </a:cubicBezTo>
                  <a:cubicBezTo>
                    <a:pt x="129399" y="16945"/>
                    <a:pt x="128966" y="16750"/>
                    <a:pt x="128527" y="16750"/>
                  </a:cubicBezTo>
                  <a:close/>
                  <a:moveTo>
                    <a:pt x="121100" y="23660"/>
                  </a:moveTo>
                  <a:cubicBezTo>
                    <a:pt x="120703" y="23660"/>
                    <a:pt x="120303" y="23794"/>
                    <a:pt x="119970" y="24067"/>
                  </a:cubicBezTo>
                  <a:cubicBezTo>
                    <a:pt x="119537" y="24432"/>
                    <a:pt x="119103" y="24774"/>
                    <a:pt x="118669" y="25116"/>
                  </a:cubicBezTo>
                  <a:cubicBezTo>
                    <a:pt x="117893" y="25733"/>
                    <a:pt x="117779" y="26828"/>
                    <a:pt x="118395" y="27582"/>
                  </a:cubicBezTo>
                  <a:cubicBezTo>
                    <a:pt x="118762" y="28014"/>
                    <a:pt x="119288" y="28244"/>
                    <a:pt x="119816" y="28244"/>
                  </a:cubicBezTo>
                  <a:cubicBezTo>
                    <a:pt x="120206" y="28244"/>
                    <a:pt x="120599" y="28118"/>
                    <a:pt x="120929" y="27856"/>
                  </a:cubicBezTo>
                  <a:cubicBezTo>
                    <a:pt x="121363" y="27513"/>
                    <a:pt x="121796" y="27148"/>
                    <a:pt x="122230" y="26806"/>
                  </a:cubicBezTo>
                  <a:cubicBezTo>
                    <a:pt x="122983" y="26166"/>
                    <a:pt x="123075" y="25048"/>
                    <a:pt x="122458" y="24295"/>
                  </a:cubicBezTo>
                  <a:cubicBezTo>
                    <a:pt x="122101" y="23874"/>
                    <a:pt x="121602" y="23660"/>
                    <a:pt x="121100" y="23660"/>
                  </a:cubicBezTo>
                  <a:close/>
                  <a:moveTo>
                    <a:pt x="113029" y="29772"/>
                  </a:moveTo>
                  <a:cubicBezTo>
                    <a:pt x="112645" y="29772"/>
                    <a:pt x="112260" y="29883"/>
                    <a:pt x="111936" y="30115"/>
                  </a:cubicBezTo>
                  <a:cubicBezTo>
                    <a:pt x="111456" y="30412"/>
                    <a:pt x="111000" y="30731"/>
                    <a:pt x="110543" y="31051"/>
                  </a:cubicBezTo>
                  <a:cubicBezTo>
                    <a:pt x="109722" y="31599"/>
                    <a:pt x="109539" y="32626"/>
                    <a:pt x="110178" y="33402"/>
                  </a:cubicBezTo>
                  <a:cubicBezTo>
                    <a:pt x="110548" y="33854"/>
                    <a:pt x="111123" y="34092"/>
                    <a:pt x="111702" y="34092"/>
                  </a:cubicBezTo>
                  <a:cubicBezTo>
                    <a:pt x="112087" y="34092"/>
                    <a:pt x="112474" y="33986"/>
                    <a:pt x="112803" y="33767"/>
                  </a:cubicBezTo>
                  <a:cubicBezTo>
                    <a:pt x="113260" y="33471"/>
                    <a:pt x="113739" y="33151"/>
                    <a:pt x="114195" y="32831"/>
                  </a:cubicBezTo>
                  <a:cubicBezTo>
                    <a:pt x="114994" y="32284"/>
                    <a:pt x="115154" y="31211"/>
                    <a:pt x="114515" y="30458"/>
                  </a:cubicBezTo>
                  <a:cubicBezTo>
                    <a:pt x="114149" y="30010"/>
                    <a:pt x="113590" y="29772"/>
                    <a:pt x="113029" y="29772"/>
                  </a:cubicBezTo>
                  <a:close/>
                  <a:moveTo>
                    <a:pt x="104441" y="35243"/>
                  </a:moveTo>
                  <a:cubicBezTo>
                    <a:pt x="104068" y="35243"/>
                    <a:pt x="103696" y="35335"/>
                    <a:pt x="103376" y="35525"/>
                  </a:cubicBezTo>
                  <a:cubicBezTo>
                    <a:pt x="102874" y="35799"/>
                    <a:pt x="102395" y="36073"/>
                    <a:pt x="101893" y="36369"/>
                  </a:cubicBezTo>
                  <a:cubicBezTo>
                    <a:pt x="101048" y="36849"/>
                    <a:pt x="100843" y="37853"/>
                    <a:pt x="101459" y="38606"/>
                  </a:cubicBezTo>
                  <a:cubicBezTo>
                    <a:pt x="101867" y="39087"/>
                    <a:pt x="102506" y="39353"/>
                    <a:pt x="103135" y="39353"/>
                  </a:cubicBezTo>
                  <a:cubicBezTo>
                    <a:pt x="103493" y="39353"/>
                    <a:pt x="103846" y="39267"/>
                    <a:pt x="104152" y="39086"/>
                  </a:cubicBezTo>
                  <a:cubicBezTo>
                    <a:pt x="104655" y="38812"/>
                    <a:pt x="105134" y="38538"/>
                    <a:pt x="105636" y="38241"/>
                  </a:cubicBezTo>
                  <a:cubicBezTo>
                    <a:pt x="106481" y="37739"/>
                    <a:pt x="106663" y="36712"/>
                    <a:pt x="106047" y="35958"/>
                  </a:cubicBezTo>
                  <a:cubicBezTo>
                    <a:pt x="105664" y="35490"/>
                    <a:pt x="105052" y="35243"/>
                    <a:pt x="104441" y="35243"/>
                  </a:cubicBezTo>
                  <a:close/>
                  <a:moveTo>
                    <a:pt x="95418" y="40198"/>
                  </a:moveTo>
                  <a:cubicBezTo>
                    <a:pt x="95066" y="40198"/>
                    <a:pt x="94715" y="40274"/>
                    <a:pt x="94406" y="40432"/>
                  </a:cubicBezTo>
                  <a:cubicBezTo>
                    <a:pt x="93904" y="40683"/>
                    <a:pt x="93379" y="40957"/>
                    <a:pt x="92877" y="41208"/>
                  </a:cubicBezTo>
                  <a:cubicBezTo>
                    <a:pt x="91986" y="41665"/>
                    <a:pt x="91758" y="42646"/>
                    <a:pt x="92375" y="43400"/>
                  </a:cubicBezTo>
                  <a:cubicBezTo>
                    <a:pt x="92797" y="43897"/>
                    <a:pt x="93478" y="44176"/>
                    <a:pt x="94149" y="44176"/>
                  </a:cubicBezTo>
                  <a:cubicBezTo>
                    <a:pt x="94493" y="44176"/>
                    <a:pt x="94834" y="44102"/>
                    <a:pt x="95136" y="43947"/>
                  </a:cubicBezTo>
                  <a:cubicBezTo>
                    <a:pt x="95639" y="43673"/>
                    <a:pt x="96164" y="43422"/>
                    <a:pt x="96666" y="43171"/>
                  </a:cubicBezTo>
                  <a:cubicBezTo>
                    <a:pt x="97556" y="42692"/>
                    <a:pt x="97761" y="41710"/>
                    <a:pt x="97145" y="40957"/>
                  </a:cubicBezTo>
                  <a:cubicBezTo>
                    <a:pt x="96743" y="40466"/>
                    <a:pt x="96078" y="40198"/>
                    <a:pt x="95418" y="40198"/>
                  </a:cubicBezTo>
                  <a:close/>
                  <a:moveTo>
                    <a:pt x="86123" y="44785"/>
                  </a:moveTo>
                  <a:cubicBezTo>
                    <a:pt x="85781" y="44785"/>
                    <a:pt x="85441" y="44854"/>
                    <a:pt x="85139" y="44997"/>
                  </a:cubicBezTo>
                  <a:cubicBezTo>
                    <a:pt x="84614" y="45226"/>
                    <a:pt x="84112" y="45477"/>
                    <a:pt x="83587" y="45728"/>
                  </a:cubicBezTo>
                  <a:cubicBezTo>
                    <a:pt x="82651" y="46161"/>
                    <a:pt x="82423" y="47097"/>
                    <a:pt x="83039" y="47850"/>
                  </a:cubicBezTo>
                  <a:cubicBezTo>
                    <a:pt x="83468" y="48371"/>
                    <a:pt x="84173" y="48655"/>
                    <a:pt x="84867" y="48655"/>
                  </a:cubicBezTo>
                  <a:cubicBezTo>
                    <a:pt x="85208" y="48655"/>
                    <a:pt x="85546" y="48587"/>
                    <a:pt x="85846" y="48444"/>
                  </a:cubicBezTo>
                  <a:cubicBezTo>
                    <a:pt x="86371" y="48216"/>
                    <a:pt x="86874" y="47965"/>
                    <a:pt x="87399" y="47713"/>
                  </a:cubicBezTo>
                  <a:cubicBezTo>
                    <a:pt x="88312" y="47280"/>
                    <a:pt x="88540" y="46321"/>
                    <a:pt x="87924" y="45568"/>
                  </a:cubicBezTo>
                  <a:cubicBezTo>
                    <a:pt x="87511" y="45064"/>
                    <a:pt x="86814" y="44785"/>
                    <a:pt x="86123" y="44785"/>
                  </a:cubicBezTo>
                  <a:close/>
                  <a:moveTo>
                    <a:pt x="76671" y="49138"/>
                  </a:moveTo>
                  <a:cubicBezTo>
                    <a:pt x="76337" y="49138"/>
                    <a:pt x="76007" y="49201"/>
                    <a:pt x="75712" y="49334"/>
                  </a:cubicBezTo>
                  <a:cubicBezTo>
                    <a:pt x="75164" y="49562"/>
                    <a:pt x="74639" y="49813"/>
                    <a:pt x="74114" y="50042"/>
                  </a:cubicBezTo>
                  <a:cubicBezTo>
                    <a:pt x="73201" y="50453"/>
                    <a:pt x="72950" y="51411"/>
                    <a:pt x="73566" y="52164"/>
                  </a:cubicBezTo>
                  <a:cubicBezTo>
                    <a:pt x="74004" y="52680"/>
                    <a:pt x="74731" y="52972"/>
                    <a:pt x="75440" y="52972"/>
                  </a:cubicBezTo>
                  <a:cubicBezTo>
                    <a:pt x="75765" y="52972"/>
                    <a:pt x="76086" y="52910"/>
                    <a:pt x="76374" y="52781"/>
                  </a:cubicBezTo>
                  <a:cubicBezTo>
                    <a:pt x="76899" y="52530"/>
                    <a:pt x="77447" y="52301"/>
                    <a:pt x="77972" y="52050"/>
                  </a:cubicBezTo>
                  <a:cubicBezTo>
                    <a:pt x="78885" y="51639"/>
                    <a:pt x="79136" y="50704"/>
                    <a:pt x="78497" y="49928"/>
                  </a:cubicBezTo>
                  <a:cubicBezTo>
                    <a:pt x="78079" y="49418"/>
                    <a:pt x="77369" y="49138"/>
                    <a:pt x="76671" y="49138"/>
                  </a:cubicBezTo>
                  <a:close/>
                  <a:moveTo>
                    <a:pt x="67143" y="53389"/>
                  </a:moveTo>
                  <a:cubicBezTo>
                    <a:pt x="66815" y="53389"/>
                    <a:pt x="66489" y="53450"/>
                    <a:pt x="66194" y="53580"/>
                  </a:cubicBezTo>
                  <a:cubicBezTo>
                    <a:pt x="65669" y="53831"/>
                    <a:pt x="65144" y="54059"/>
                    <a:pt x="64619" y="54310"/>
                  </a:cubicBezTo>
                  <a:cubicBezTo>
                    <a:pt x="63683" y="54721"/>
                    <a:pt x="63432" y="55680"/>
                    <a:pt x="64071" y="56433"/>
                  </a:cubicBezTo>
                  <a:cubicBezTo>
                    <a:pt x="64488" y="56942"/>
                    <a:pt x="65198" y="57233"/>
                    <a:pt x="65903" y="57233"/>
                  </a:cubicBezTo>
                  <a:cubicBezTo>
                    <a:pt x="66240" y="57233"/>
                    <a:pt x="66576" y="57166"/>
                    <a:pt x="66879" y="57026"/>
                  </a:cubicBezTo>
                  <a:cubicBezTo>
                    <a:pt x="67404" y="56798"/>
                    <a:pt x="67929" y="56570"/>
                    <a:pt x="68454" y="56319"/>
                  </a:cubicBezTo>
                  <a:cubicBezTo>
                    <a:pt x="69389" y="55908"/>
                    <a:pt x="69618" y="54949"/>
                    <a:pt x="69001" y="54196"/>
                  </a:cubicBezTo>
                  <a:cubicBezTo>
                    <a:pt x="68579" y="53680"/>
                    <a:pt x="67857" y="53389"/>
                    <a:pt x="67143" y="53389"/>
                  </a:cubicBezTo>
                  <a:close/>
                  <a:moveTo>
                    <a:pt x="57704" y="57710"/>
                  </a:moveTo>
                  <a:cubicBezTo>
                    <a:pt x="57370" y="57710"/>
                    <a:pt x="57039" y="57776"/>
                    <a:pt x="56744" y="57916"/>
                  </a:cubicBezTo>
                  <a:cubicBezTo>
                    <a:pt x="56219" y="58145"/>
                    <a:pt x="55694" y="58396"/>
                    <a:pt x="55169" y="58647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2" y="61582"/>
                    <a:pt x="56475" y="61582"/>
                  </a:cubicBezTo>
                  <a:cubicBezTo>
                    <a:pt x="56806" y="61582"/>
                    <a:pt x="57134" y="61518"/>
                    <a:pt x="57429" y="61386"/>
                  </a:cubicBezTo>
                  <a:cubicBezTo>
                    <a:pt x="57954" y="61135"/>
                    <a:pt x="58479" y="60884"/>
                    <a:pt x="59004" y="60633"/>
                  </a:cubicBezTo>
                  <a:cubicBezTo>
                    <a:pt x="59917" y="60222"/>
                    <a:pt x="60145" y="59263"/>
                    <a:pt x="59529" y="58510"/>
                  </a:cubicBezTo>
                  <a:cubicBezTo>
                    <a:pt x="59112" y="58000"/>
                    <a:pt x="58402" y="57710"/>
                    <a:pt x="57704" y="57710"/>
                  </a:cubicBezTo>
                  <a:close/>
                  <a:moveTo>
                    <a:pt x="48425" y="62195"/>
                  </a:moveTo>
                  <a:cubicBezTo>
                    <a:pt x="48078" y="62195"/>
                    <a:pt x="47734" y="62266"/>
                    <a:pt x="47431" y="62413"/>
                  </a:cubicBezTo>
                  <a:cubicBezTo>
                    <a:pt x="46929" y="62687"/>
                    <a:pt x="46427" y="62938"/>
                    <a:pt x="45902" y="63212"/>
                  </a:cubicBezTo>
                  <a:cubicBezTo>
                    <a:pt x="45012" y="63668"/>
                    <a:pt x="44807" y="64650"/>
                    <a:pt x="45423" y="65403"/>
                  </a:cubicBezTo>
                  <a:cubicBezTo>
                    <a:pt x="45840" y="65895"/>
                    <a:pt x="46500" y="66163"/>
                    <a:pt x="47156" y="66163"/>
                  </a:cubicBezTo>
                  <a:cubicBezTo>
                    <a:pt x="47505" y="66163"/>
                    <a:pt x="47853" y="66087"/>
                    <a:pt x="48162" y="65928"/>
                  </a:cubicBezTo>
                  <a:cubicBezTo>
                    <a:pt x="48687" y="65677"/>
                    <a:pt x="49189" y="65403"/>
                    <a:pt x="49691" y="65152"/>
                  </a:cubicBezTo>
                  <a:cubicBezTo>
                    <a:pt x="50581" y="64695"/>
                    <a:pt x="50810" y="63714"/>
                    <a:pt x="50193" y="62961"/>
                  </a:cubicBezTo>
                  <a:cubicBezTo>
                    <a:pt x="49786" y="62463"/>
                    <a:pt x="49100" y="62195"/>
                    <a:pt x="48425" y="62195"/>
                  </a:cubicBezTo>
                  <a:close/>
                  <a:moveTo>
                    <a:pt x="39448" y="67007"/>
                  </a:moveTo>
                  <a:cubicBezTo>
                    <a:pt x="39089" y="67007"/>
                    <a:pt x="38730" y="67093"/>
                    <a:pt x="38415" y="67275"/>
                  </a:cubicBezTo>
                  <a:cubicBezTo>
                    <a:pt x="37913" y="67549"/>
                    <a:pt x="37434" y="67823"/>
                    <a:pt x="36932" y="68119"/>
                  </a:cubicBezTo>
                  <a:cubicBezTo>
                    <a:pt x="36087" y="68621"/>
                    <a:pt x="35905" y="69649"/>
                    <a:pt x="36521" y="70402"/>
                  </a:cubicBezTo>
                  <a:cubicBezTo>
                    <a:pt x="36923" y="70876"/>
                    <a:pt x="37543" y="71133"/>
                    <a:pt x="38163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2"/>
                    <a:pt x="40173" y="70288"/>
                    <a:pt x="40675" y="69991"/>
                  </a:cubicBezTo>
                  <a:cubicBezTo>
                    <a:pt x="41543" y="69512"/>
                    <a:pt x="41725" y="68507"/>
                    <a:pt x="41109" y="67754"/>
                  </a:cubicBezTo>
                  <a:cubicBezTo>
                    <a:pt x="40716" y="67274"/>
                    <a:pt x="40081" y="67007"/>
                    <a:pt x="39448" y="67007"/>
                  </a:cubicBezTo>
                  <a:close/>
                  <a:moveTo>
                    <a:pt x="30848" y="72276"/>
                  </a:moveTo>
                  <a:cubicBezTo>
                    <a:pt x="30473" y="72276"/>
                    <a:pt x="30101" y="72378"/>
                    <a:pt x="29788" y="72593"/>
                  </a:cubicBezTo>
                  <a:cubicBezTo>
                    <a:pt x="29308" y="72890"/>
                    <a:pt x="28852" y="73209"/>
                    <a:pt x="28395" y="73529"/>
                  </a:cubicBezTo>
                  <a:cubicBezTo>
                    <a:pt x="27573" y="74077"/>
                    <a:pt x="27437" y="75149"/>
                    <a:pt x="28053" y="75903"/>
                  </a:cubicBezTo>
                  <a:cubicBezTo>
                    <a:pt x="28423" y="76355"/>
                    <a:pt x="28990" y="76593"/>
                    <a:pt x="29561" y="76593"/>
                  </a:cubicBezTo>
                  <a:cubicBezTo>
                    <a:pt x="29943" y="76593"/>
                    <a:pt x="30326" y="76487"/>
                    <a:pt x="30655" y="76268"/>
                  </a:cubicBezTo>
                  <a:cubicBezTo>
                    <a:pt x="31111" y="75948"/>
                    <a:pt x="31568" y="75629"/>
                    <a:pt x="32047" y="75309"/>
                  </a:cubicBezTo>
                  <a:cubicBezTo>
                    <a:pt x="32869" y="74761"/>
                    <a:pt x="33029" y="73734"/>
                    <a:pt x="32390" y="72981"/>
                  </a:cubicBezTo>
                  <a:cubicBezTo>
                    <a:pt x="32015" y="72523"/>
                    <a:pt x="31429" y="72276"/>
                    <a:pt x="30848" y="72276"/>
                  </a:cubicBezTo>
                  <a:close/>
                  <a:moveTo>
                    <a:pt x="22759" y="78117"/>
                  </a:moveTo>
                  <a:cubicBezTo>
                    <a:pt x="22366" y="78117"/>
                    <a:pt x="21969" y="78243"/>
                    <a:pt x="21639" y="78505"/>
                  </a:cubicBezTo>
                  <a:cubicBezTo>
                    <a:pt x="21205" y="78847"/>
                    <a:pt x="20772" y="79212"/>
                    <a:pt x="20338" y="79555"/>
                  </a:cubicBezTo>
                  <a:cubicBezTo>
                    <a:pt x="19585" y="80194"/>
                    <a:pt x="19493" y="81312"/>
                    <a:pt x="20132" y="82066"/>
                  </a:cubicBezTo>
                  <a:cubicBezTo>
                    <a:pt x="20478" y="82488"/>
                    <a:pt x="20982" y="82710"/>
                    <a:pt x="21491" y="82710"/>
                  </a:cubicBezTo>
                  <a:cubicBezTo>
                    <a:pt x="21889" y="82710"/>
                    <a:pt x="22290" y="82574"/>
                    <a:pt x="22620" y="82294"/>
                  </a:cubicBezTo>
                  <a:cubicBezTo>
                    <a:pt x="23031" y="81951"/>
                    <a:pt x="23465" y="81586"/>
                    <a:pt x="23899" y="81244"/>
                  </a:cubicBezTo>
                  <a:cubicBezTo>
                    <a:pt x="24675" y="80628"/>
                    <a:pt x="24789" y="79532"/>
                    <a:pt x="24172" y="78779"/>
                  </a:cubicBezTo>
                  <a:cubicBezTo>
                    <a:pt x="23818" y="78346"/>
                    <a:pt x="23291" y="78117"/>
                    <a:pt x="22759" y="78117"/>
                  </a:cubicBezTo>
                  <a:close/>
                  <a:moveTo>
                    <a:pt x="15271" y="84696"/>
                  </a:moveTo>
                  <a:cubicBezTo>
                    <a:pt x="14865" y="84696"/>
                    <a:pt x="14458" y="84852"/>
                    <a:pt x="14129" y="85170"/>
                  </a:cubicBezTo>
                  <a:cubicBezTo>
                    <a:pt x="13741" y="85581"/>
                    <a:pt x="13330" y="85969"/>
                    <a:pt x="12942" y="86379"/>
                  </a:cubicBezTo>
                  <a:cubicBezTo>
                    <a:pt x="12258" y="87087"/>
                    <a:pt x="12235" y="88274"/>
                    <a:pt x="12851" y="89027"/>
                  </a:cubicBezTo>
                  <a:cubicBezTo>
                    <a:pt x="13169" y="89416"/>
                    <a:pt x="13602" y="89610"/>
                    <a:pt x="14041" y="89610"/>
                  </a:cubicBezTo>
                  <a:cubicBezTo>
                    <a:pt x="14453" y="89610"/>
                    <a:pt x="14870" y="89438"/>
                    <a:pt x="15202" y="89096"/>
                  </a:cubicBezTo>
                  <a:cubicBezTo>
                    <a:pt x="15613" y="88708"/>
                    <a:pt x="16001" y="88297"/>
                    <a:pt x="16389" y="87909"/>
                  </a:cubicBezTo>
                  <a:cubicBezTo>
                    <a:pt x="17097" y="87224"/>
                    <a:pt x="17165" y="86060"/>
                    <a:pt x="16549" y="85307"/>
                  </a:cubicBezTo>
                  <a:cubicBezTo>
                    <a:pt x="16206" y="84903"/>
                    <a:pt x="15740" y="84696"/>
                    <a:pt x="15271" y="84696"/>
                  </a:cubicBezTo>
                  <a:close/>
                  <a:moveTo>
                    <a:pt x="8492" y="92140"/>
                  </a:moveTo>
                  <a:cubicBezTo>
                    <a:pt x="8075" y="92140"/>
                    <a:pt x="7661" y="92334"/>
                    <a:pt x="7350" y="92725"/>
                  </a:cubicBezTo>
                  <a:cubicBezTo>
                    <a:pt x="7008" y="93181"/>
                    <a:pt x="6643" y="93638"/>
                    <a:pt x="6300" y="94094"/>
                  </a:cubicBezTo>
                  <a:cubicBezTo>
                    <a:pt x="5684" y="94893"/>
                    <a:pt x="5730" y="96172"/>
                    <a:pt x="6346" y="96925"/>
                  </a:cubicBezTo>
                  <a:cubicBezTo>
                    <a:pt x="6638" y="97282"/>
                    <a:pt x="7013" y="97460"/>
                    <a:pt x="7392" y="97460"/>
                  </a:cubicBezTo>
                  <a:cubicBezTo>
                    <a:pt x="7812" y="97460"/>
                    <a:pt x="8236" y="97242"/>
                    <a:pt x="8560" y="96811"/>
                  </a:cubicBezTo>
                  <a:cubicBezTo>
                    <a:pt x="8902" y="96354"/>
                    <a:pt x="9268" y="95920"/>
                    <a:pt x="9610" y="95464"/>
                  </a:cubicBezTo>
                  <a:cubicBezTo>
                    <a:pt x="10226" y="94688"/>
                    <a:pt x="10249" y="93455"/>
                    <a:pt x="9633" y="92702"/>
                  </a:cubicBezTo>
                  <a:cubicBezTo>
                    <a:pt x="9316" y="92328"/>
                    <a:pt x="8903" y="92140"/>
                    <a:pt x="8492" y="92140"/>
                  </a:cubicBezTo>
                  <a:close/>
                  <a:moveTo>
                    <a:pt x="2547" y="100571"/>
                  </a:moveTo>
                  <a:cubicBezTo>
                    <a:pt x="2122" y="100571"/>
                    <a:pt x="1704" y="100819"/>
                    <a:pt x="1416" y="101307"/>
                  </a:cubicBezTo>
                  <a:cubicBezTo>
                    <a:pt x="1119" y="101809"/>
                    <a:pt x="822" y="102334"/>
                    <a:pt x="525" y="102836"/>
                  </a:cubicBezTo>
                  <a:cubicBezTo>
                    <a:pt x="0" y="103750"/>
                    <a:pt x="92" y="105119"/>
                    <a:pt x="731" y="105872"/>
                  </a:cubicBezTo>
                  <a:cubicBezTo>
                    <a:pt x="999" y="106200"/>
                    <a:pt x="1324" y="106359"/>
                    <a:pt x="1648" y="106359"/>
                  </a:cubicBezTo>
                  <a:cubicBezTo>
                    <a:pt x="2068" y="106359"/>
                    <a:pt x="2489" y="106091"/>
                    <a:pt x="2785" y="105576"/>
                  </a:cubicBezTo>
                  <a:cubicBezTo>
                    <a:pt x="3082" y="105051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9"/>
                  </a:cubicBezTo>
                  <a:cubicBezTo>
                    <a:pt x="3250" y="100739"/>
                    <a:pt x="2896" y="100571"/>
                    <a:pt x="2547" y="10057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"/>
            <p:cNvSpPr/>
            <p:nvPr/>
          </p:nvSpPr>
          <p:spPr>
            <a:xfrm>
              <a:off x="5017050" y="859013"/>
              <a:ext cx="3564775" cy="2658975"/>
            </a:xfrm>
            <a:custGeom>
              <a:avLst/>
              <a:gdLst/>
              <a:ahLst/>
              <a:cxnLst/>
              <a:rect l="l" t="t" r="r" b="b"/>
              <a:pathLst>
                <a:path w="142591" h="106359" extrusionOk="0">
                  <a:moveTo>
                    <a:pt x="140933" y="1"/>
                  </a:moveTo>
                  <a:cubicBezTo>
                    <a:pt x="140515" y="1"/>
                    <a:pt x="140102" y="269"/>
                    <a:pt x="139805" y="784"/>
                  </a:cubicBezTo>
                  <a:cubicBezTo>
                    <a:pt x="139509" y="1309"/>
                    <a:pt x="139212" y="1811"/>
                    <a:pt x="138892" y="2314"/>
                  </a:cubicBezTo>
                  <a:cubicBezTo>
                    <a:pt x="138367" y="3204"/>
                    <a:pt x="138436" y="4528"/>
                    <a:pt x="139052" y="5281"/>
                  </a:cubicBezTo>
                  <a:cubicBezTo>
                    <a:pt x="139330" y="5621"/>
                    <a:pt x="139678" y="5789"/>
                    <a:pt x="140027" y="5789"/>
                  </a:cubicBezTo>
                  <a:cubicBezTo>
                    <a:pt x="140450" y="5789"/>
                    <a:pt x="140874" y="5541"/>
                    <a:pt x="141175" y="5053"/>
                  </a:cubicBezTo>
                  <a:cubicBezTo>
                    <a:pt x="141472" y="4550"/>
                    <a:pt x="141768" y="4025"/>
                    <a:pt x="142065" y="3523"/>
                  </a:cubicBezTo>
                  <a:cubicBezTo>
                    <a:pt x="142590" y="2610"/>
                    <a:pt x="142476" y="1241"/>
                    <a:pt x="141860" y="488"/>
                  </a:cubicBezTo>
                  <a:cubicBezTo>
                    <a:pt x="141582" y="160"/>
                    <a:pt x="141256" y="1"/>
                    <a:pt x="140933" y="1"/>
                  </a:cubicBezTo>
                  <a:close/>
                  <a:moveTo>
                    <a:pt x="135189" y="8908"/>
                  </a:moveTo>
                  <a:cubicBezTo>
                    <a:pt x="134763" y="8908"/>
                    <a:pt x="134334" y="9126"/>
                    <a:pt x="134008" y="9549"/>
                  </a:cubicBezTo>
                  <a:cubicBezTo>
                    <a:pt x="133665" y="10006"/>
                    <a:pt x="133323" y="10462"/>
                    <a:pt x="132958" y="10896"/>
                  </a:cubicBezTo>
                  <a:cubicBezTo>
                    <a:pt x="132342" y="11672"/>
                    <a:pt x="132342" y="12904"/>
                    <a:pt x="132958" y="13658"/>
                  </a:cubicBezTo>
                  <a:cubicBezTo>
                    <a:pt x="133264" y="14032"/>
                    <a:pt x="133671" y="14220"/>
                    <a:pt x="134079" y="14220"/>
                  </a:cubicBezTo>
                  <a:cubicBezTo>
                    <a:pt x="134492" y="14220"/>
                    <a:pt x="134907" y="14026"/>
                    <a:pt x="135218" y="13635"/>
                  </a:cubicBezTo>
                  <a:cubicBezTo>
                    <a:pt x="135583" y="13178"/>
                    <a:pt x="135925" y="12722"/>
                    <a:pt x="136290" y="12265"/>
                  </a:cubicBezTo>
                  <a:cubicBezTo>
                    <a:pt x="136884" y="11466"/>
                    <a:pt x="136861" y="10188"/>
                    <a:pt x="136245" y="9435"/>
                  </a:cubicBezTo>
                  <a:cubicBezTo>
                    <a:pt x="135944" y="9081"/>
                    <a:pt x="135567" y="8908"/>
                    <a:pt x="135189" y="8908"/>
                  </a:cubicBezTo>
                  <a:close/>
                  <a:moveTo>
                    <a:pt x="128530" y="16750"/>
                  </a:moveTo>
                  <a:cubicBezTo>
                    <a:pt x="128115" y="16750"/>
                    <a:pt x="127697" y="16921"/>
                    <a:pt x="127366" y="17264"/>
                  </a:cubicBezTo>
                  <a:cubicBezTo>
                    <a:pt x="126978" y="17652"/>
                    <a:pt x="126590" y="18063"/>
                    <a:pt x="126179" y="18451"/>
                  </a:cubicBezTo>
                  <a:cubicBezTo>
                    <a:pt x="125494" y="19136"/>
                    <a:pt x="125403" y="20300"/>
                    <a:pt x="126042" y="21053"/>
                  </a:cubicBezTo>
                  <a:cubicBezTo>
                    <a:pt x="126372" y="21457"/>
                    <a:pt x="126840" y="21664"/>
                    <a:pt x="127308" y="21664"/>
                  </a:cubicBezTo>
                  <a:cubicBezTo>
                    <a:pt x="127714" y="21664"/>
                    <a:pt x="128120" y="21508"/>
                    <a:pt x="128438" y="21190"/>
                  </a:cubicBezTo>
                  <a:cubicBezTo>
                    <a:pt x="128849" y="20779"/>
                    <a:pt x="129237" y="20391"/>
                    <a:pt x="129625" y="19980"/>
                  </a:cubicBezTo>
                  <a:cubicBezTo>
                    <a:pt x="130310" y="19296"/>
                    <a:pt x="130356" y="18086"/>
                    <a:pt x="129739" y="17333"/>
                  </a:cubicBezTo>
                  <a:cubicBezTo>
                    <a:pt x="129410" y="16944"/>
                    <a:pt x="128971" y="16750"/>
                    <a:pt x="128530" y="16750"/>
                  </a:cubicBezTo>
                  <a:close/>
                  <a:moveTo>
                    <a:pt x="121108" y="23660"/>
                  </a:moveTo>
                  <a:cubicBezTo>
                    <a:pt x="120707" y="23660"/>
                    <a:pt x="120303" y="23794"/>
                    <a:pt x="119970" y="24066"/>
                  </a:cubicBezTo>
                  <a:cubicBezTo>
                    <a:pt x="119537" y="24431"/>
                    <a:pt x="119103" y="24774"/>
                    <a:pt x="118669" y="25116"/>
                  </a:cubicBezTo>
                  <a:cubicBezTo>
                    <a:pt x="117916" y="25732"/>
                    <a:pt x="117779" y="26828"/>
                    <a:pt x="118418" y="27581"/>
                  </a:cubicBezTo>
                  <a:cubicBezTo>
                    <a:pt x="118772" y="28014"/>
                    <a:pt x="119299" y="28243"/>
                    <a:pt x="119827" y="28243"/>
                  </a:cubicBezTo>
                  <a:cubicBezTo>
                    <a:pt x="120218" y="28243"/>
                    <a:pt x="120608" y="28117"/>
                    <a:pt x="120929" y="27855"/>
                  </a:cubicBezTo>
                  <a:cubicBezTo>
                    <a:pt x="121363" y="27513"/>
                    <a:pt x="121796" y="27147"/>
                    <a:pt x="122230" y="26805"/>
                  </a:cubicBezTo>
                  <a:cubicBezTo>
                    <a:pt x="122983" y="26166"/>
                    <a:pt x="123074" y="25048"/>
                    <a:pt x="122458" y="24294"/>
                  </a:cubicBezTo>
                  <a:cubicBezTo>
                    <a:pt x="122114" y="23874"/>
                    <a:pt x="121614" y="23660"/>
                    <a:pt x="121108" y="23660"/>
                  </a:cubicBezTo>
                  <a:close/>
                  <a:moveTo>
                    <a:pt x="113038" y="29772"/>
                  </a:moveTo>
                  <a:cubicBezTo>
                    <a:pt x="112656" y="29772"/>
                    <a:pt x="112269" y="29883"/>
                    <a:pt x="111936" y="30115"/>
                  </a:cubicBezTo>
                  <a:cubicBezTo>
                    <a:pt x="111479" y="30411"/>
                    <a:pt x="111000" y="30731"/>
                    <a:pt x="110543" y="31051"/>
                  </a:cubicBezTo>
                  <a:cubicBezTo>
                    <a:pt x="109722" y="31598"/>
                    <a:pt x="109562" y="32648"/>
                    <a:pt x="110178" y="33402"/>
                  </a:cubicBezTo>
                  <a:cubicBezTo>
                    <a:pt x="110552" y="33858"/>
                    <a:pt x="111135" y="34097"/>
                    <a:pt x="111720" y="34097"/>
                  </a:cubicBezTo>
                  <a:cubicBezTo>
                    <a:pt x="112100" y="34097"/>
                    <a:pt x="112480" y="33996"/>
                    <a:pt x="112803" y="33790"/>
                  </a:cubicBezTo>
                  <a:cubicBezTo>
                    <a:pt x="113260" y="33470"/>
                    <a:pt x="113739" y="33150"/>
                    <a:pt x="114195" y="32831"/>
                  </a:cubicBezTo>
                  <a:cubicBezTo>
                    <a:pt x="115017" y="32283"/>
                    <a:pt x="115154" y="31210"/>
                    <a:pt x="114515" y="30457"/>
                  </a:cubicBezTo>
                  <a:cubicBezTo>
                    <a:pt x="114149" y="30010"/>
                    <a:pt x="113598" y="29772"/>
                    <a:pt x="113038" y="29772"/>
                  </a:cubicBezTo>
                  <a:close/>
                  <a:moveTo>
                    <a:pt x="104451" y="35242"/>
                  </a:moveTo>
                  <a:cubicBezTo>
                    <a:pt x="104079" y="35242"/>
                    <a:pt x="103705" y="35334"/>
                    <a:pt x="103376" y="35524"/>
                  </a:cubicBezTo>
                  <a:cubicBezTo>
                    <a:pt x="102897" y="35798"/>
                    <a:pt x="102395" y="36072"/>
                    <a:pt x="101915" y="36369"/>
                  </a:cubicBezTo>
                  <a:cubicBezTo>
                    <a:pt x="101048" y="36848"/>
                    <a:pt x="100843" y="37852"/>
                    <a:pt x="101459" y="38606"/>
                  </a:cubicBezTo>
                  <a:cubicBezTo>
                    <a:pt x="101867" y="39086"/>
                    <a:pt x="102506" y="39353"/>
                    <a:pt x="103141" y="39353"/>
                  </a:cubicBezTo>
                  <a:cubicBezTo>
                    <a:pt x="103502" y="39353"/>
                    <a:pt x="103861" y="39267"/>
                    <a:pt x="104175" y="39085"/>
                  </a:cubicBezTo>
                  <a:cubicBezTo>
                    <a:pt x="104654" y="38811"/>
                    <a:pt x="105157" y="38537"/>
                    <a:pt x="105636" y="38241"/>
                  </a:cubicBezTo>
                  <a:cubicBezTo>
                    <a:pt x="106503" y="37738"/>
                    <a:pt x="106686" y="36711"/>
                    <a:pt x="106047" y="35958"/>
                  </a:cubicBezTo>
                  <a:cubicBezTo>
                    <a:pt x="105664" y="35490"/>
                    <a:pt x="105061" y="35242"/>
                    <a:pt x="104451" y="35242"/>
                  </a:cubicBezTo>
                  <a:close/>
                  <a:moveTo>
                    <a:pt x="95417" y="40197"/>
                  </a:moveTo>
                  <a:cubicBezTo>
                    <a:pt x="95066" y="40197"/>
                    <a:pt x="94715" y="40273"/>
                    <a:pt x="94406" y="40432"/>
                  </a:cubicBezTo>
                  <a:cubicBezTo>
                    <a:pt x="93904" y="40683"/>
                    <a:pt x="93402" y="40957"/>
                    <a:pt x="92877" y="41208"/>
                  </a:cubicBezTo>
                  <a:cubicBezTo>
                    <a:pt x="91986" y="41664"/>
                    <a:pt x="91758" y="42646"/>
                    <a:pt x="92397" y="43399"/>
                  </a:cubicBezTo>
                  <a:cubicBezTo>
                    <a:pt x="92804" y="43897"/>
                    <a:pt x="93481" y="44175"/>
                    <a:pt x="94149" y="44175"/>
                  </a:cubicBezTo>
                  <a:cubicBezTo>
                    <a:pt x="94493" y="44175"/>
                    <a:pt x="94834" y="44102"/>
                    <a:pt x="95136" y="43947"/>
                  </a:cubicBezTo>
                  <a:cubicBezTo>
                    <a:pt x="95661" y="43673"/>
                    <a:pt x="96163" y="43422"/>
                    <a:pt x="96666" y="43171"/>
                  </a:cubicBezTo>
                  <a:cubicBezTo>
                    <a:pt x="97556" y="42691"/>
                    <a:pt x="97784" y="41710"/>
                    <a:pt x="97145" y="40957"/>
                  </a:cubicBezTo>
                  <a:cubicBezTo>
                    <a:pt x="96743" y="40465"/>
                    <a:pt x="96078" y="40197"/>
                    <a:pt x="95417" y="40197"/>
                  </a:cubicBezTo>
                  <a:close/>
                  <a:moveTo>
                    <a:pt x="86133" y="44785"/>
                  </a:moveTo>
                  <a:cubicBezTo>
                    <a:pt x="85791" y="44785"/>
                    <a:pt x="85449" y="44853"/>
                    <a:pt x="85139" y="44997"/>
                  </a:cubicBezTo>
                  <a:cubicBezTo>
                    <a:pt x="84637" y="45225"/>
                    <a:pt x="84112" y="45476"/>
                    <a:pt x="83587" y="45727"/>
                  </a:cubicBezTo>
                  <a:cubicBezTo>
                    <a:pt x="82674" y="46161"/>
                    <a:pt x="82423" y="47097"/>
                    <a:pt x="83062" y="47873"/>
                  </a:cubicBezTo>
                  <a:cubicBezTo>
                    <a:pt x="83479" y="48383"/>
                    <a:pt x="84189" y="48663"/>
                    <a:pt x="84888" y="48663"/>
                  </a:cubicBezTo>
                  <a:cubicBezTo>
                    <a:pt x="85221" y="48663"/>
                    <a:pt x="85552" y="48599"/>
                    <a:pt x="85846" y="48466"/>
                  </a:cubicBezTo>
                  <a:cubicBezTo>
                    <a:pt x="86371" y="48215"/>
                    <a:pt x="86896" y="47964"/>
                    <a:pt x="87421" y="47713"/>
                  </a:cubicBezTo>
                  <a:cubicBezTo>
                    <a:pt x="88334" y="47279"/>
                    <a:pt x="88563" y="46321"/>
                    <a:pt x="87924" y="45567"/>
                  </a:cubicBezTo>
                  <a:cubicBezTo>
                    <a:pt x="87511" y="45064"/>
                    <a:pt x="86824" y="44785"/>
                    <a:pt x="86133" y="44785"/>
                  </a:cubicBezTo>
                  <a:close/>
                  <a:moveTo>
                    <a:pt x="76665" y="49138"/>
                  </a:moveTo>
                  <a:cubicBezTo>
                    <a:pt x="76333" y="49138"/>
                    <a:pt x="76005" y="49202"/>
                    <a:pt x="75712" y="49334"/>
                  </a:cubicBezTo>
                  <a:cubicBezTo>
                    <a:pt x="75187" y="49562"/>
                    <a:pt x="74662" y="49813"/>
                    <a:pt x="74114" y="50041"/>
                  </a:cubicBezTo>
                  <a:cubicBezTo>
                    <a:pt x="73201" y="50452"/>
                    <a:pt x="72950" y="51411"/>
                    <a:pt x="73566" y="52164"/>
                  </a:cubicBezTo>
                  <a:cubicBezTo>
                    <a:pt x="74004" y="52680"/>
                    <a:pt x="74731" y="52971"/>
                    <a:pt x="75447" y="52971"/>
                  </a:cubicBezTo>
                  <a:cubicBezTo>
                    <a:pt x="75776" y="52971"/>
                    <a:pt x="76102" y="52910"/>
                    <a:pt x="76397" y="52780"/>
                  </a:cubicBezTo>
                  <a:cubicBezTo>
                    <a:pt x="76922" y="52529"/>
                    <a:pt x="77447" y="52301"/>
                    <a:pt x="77972" y="52073"/>
                  </a:cubicBezTo>
                  <a:cubicBezTo>
                    <a:pt x="78885" y="51639"/>
                    <a:pt x="79136" y="50703"/>
                    <a:pt x="78519" y="49950"/>
                  </a:cubicBezTo>
                  <a:cubicBezTo>
                    <a:pt x="78086" y="49423"/>
                    <a:pt x="77367" y="49138"/>
                    <a:pt x="76665" y="49138"/>
                  </a:cubicBezTo>
                  <a:close/>
                  <a:moveTo>
                    <a:pt x="67169" y="53395"/>
                  </a:moveTo>
                  <a:cubicBezTo>
                    <a:pt x="66832" y="53395"/>
                    <a:pt x="66496" y="53462"/>
                    <a:pt x="66194" y="53602"/>
                  </a:cubicBezTo>
                  <a:cubicBezTo>
                    <a:pt x="65669" y="53830"/>
                    <a:pt x="65144" y="54058"/>
                    <a:pt x="64619" y="54310"/>
                  </a:cubicBezTo>
                  <a:cubicBezTo>
                    <a:pt x="63683" y="54720"/>
                    <a:pt x="63455" y="55679"/>
                    <a:pt x="64071" y="56432"/>
                  </a:cubicBezTo>
                  <a:cubicBezTo>
                    <a:pt x="64488" y="56942"/>
                    <a:pt x="65198" y="57232"/>
                    <a:pt x="65903" y="57232"/>
                  </a:cubicBezTo>
                  <a:cubicBezTo>
                    <a:pt x="66240" y="57232"/>
                    <a:pt x="66576" y="57166"/>
                    <a:pt x="66879" y="57026"/>
                  </a:cubicBezTo>
                  <a:cubicBezTo>
                    <a:pt x="67404" y="56797"/>
                    <a:pt x="67929" y="56569"/>
                    <a:pt x="68454" y="56318"/>
                  </a:cubicBezTo>
                  <a:cubicBezTo>
                    <a:pt x="69389" y="55907"/>
                    <a:pt x="69640" y="54949"/>
                    <a:pt x="69001" y="54195"/>
                  </a:cubicBezTo>
                  <a:cubicBezTo>
                    <a:pt x="68584" y="53686"/>
                    <a:pt x="67875" y="53395"/>
                    <a:pt x="67169" y="53395"/>
                  </a:cubicBezTo>
                  <a:close/>
                  <a:moveTo>
                    <a:pt x="57704" y="57709"/>
                  </a:moveTo>
                  <a:cubicBezTo>
                    <a:pt x="57370" y="57709"/>
                    <a:pt x="57039" y="57776"/>
                    <a:pt x="56744" y="57916"/>
                  </a:cubicBezTo>
                  <a:cubicBezTo>
                    <a:pt x="56219" y="58144"/>
                    <a:pt x="55694" y="58395"/>
                    <a:pt x="55169" y="58646"/>
                  </a:cubicBezTo>
                  <a:cubicBezTo>
                    <a:pt x="54256" y="59080"/>
                    <a:pt x="54028" y="60039"/>
                    <a:pt x="54644" y="60792"/>
                  </a:cubicBezTo>
                  <a:cubicBezTo>
                    <a:pt x="55077" y="61302"/>
                    <a:pt x="55781" y="61592"/>
                    <a:pt x="56474" y="61592"/>
                  </a:cubicBezTo>
                  <a:cubicBezTo>
                    <a:pt x="56805" y="61592"/>
                    <a:pt x="57134" y="61526"/>
                    <a:pt x="57429" y="61385"/>
                  </a:cubicBezTo>
                  <a:cubicBezTo>
                    <a:pt x="57954" y="61134"/>
                    <a:pt x="58479" y="60883"/>
                    <a:pt x="59004" y="60632"/>
                  </a:cubicBezTo>
                  <a:cubicBezTo>
                    <a:pt x="59917" y="60221"/>
                    <a:pt x="60168" y="59263"/>
                    <a:pt x="59529" y="58509"/>
                  </a:cubicBezTo>
                  <a:cubicBezTo>
                    <a:pt x="59112" y="58000"/>
                    <a:pt x="58402" y="57709"/>
                    <a:pt x="57704" y="57709"/>
                  </a:cubicBezTo>
                  <a:close/>
                  <a:moveTo>
                    <a:pt x="48435" y="62194"/>
                  </a:moveTo>
                  <a:cubicBezTo>
                    <a:pt x="48088" y="62194"/>
                    <a:pt x="47741" y="62265"/>
                    <a:pt x="47431" y="62412"/>
                  </a:cubicBezTo>
                  <a:cubicBezTo>
                    <a:pt x="46929" y="62686"/>
                    <a:pt x="46427" y="62937"/>
                    <a:pt x="45925" y="63211"/>
                  </a:cubicBezTo>
                  <a:cubicBezTo>
                    <a:pt x="45035" y="63668"/>
                    <a:pt x="44807" y="64649"/>
                    <a:pt x="45446" y="65403"/>
                  </a:cubicBezTo>
                  <a:cubicBezTo>
                    <a:pt x="45848" y="65894"/>
                    <a:pt x="46512" y="66162"/>
                    <a:pt x="47173" y="66162"/>
                  </a:cubicBezTo>
                  <a:cubicBezTo>
                    <a:pt x="47525" y="66162"/>
                    <a:pt x="47875" y="66086"/>
                    <a:pt x="48185" y="65928"/>
                  </a:cubicBezTo>
                  <a:cubicBezTo>
                    <a:pt x="48687" y="65676"/>
                    <a:pt x="49189" y="65403"/>
                    <a:pt x="49714" y="65152"/>
                  </a:cubicBezTo>
                  <a:cubicBezTo>
                    <a:pt x="50604" y="64695"/>
                    <a:pt x="50832" y="63736"/>
                    <a:pt x="50193" y="62960"/>
                  </a:cubicBezTo>
                  <a:cubicBezTo>
                    <a:pt x="49786" y="62463"/>
                    <a:pt x="49110" y="62194"/>
                    <a:pt x="48435" y="62194"/>
                  </a:cubicBezTo>
                  <a:close/>
                  <a:moveTo>
                    <a:pt x="39448" y="67006"/>
                  </a:moveTo>
                  <a:cubicBezTo>
                    <a:pt x="39089" y="67006"/>
                    <a:pt x="38730" y="67092"/>
                    <a:pt x="38415" y="67274"/>
                  </a:cubicBezTo>
                  <a:cubicBezTo>
                    <a:pt x="37936" y="67548"/>
                    <a:pt x="37434" y="67822"/>
                    <a:pt x="36955" y="68119"/>
                  </a:cubicBezTo>
                  <a:cubicBezTo>
                    <a:pt x="36087" y="68621"/>
                    <a:pt x="35905" y="69648"/>
                    <a:pt x="36544" y="70401"/>
                  </a:cubicBezTo>
                  <a:cubicBezTo>
                    <a:pt x="36932" y="70876"/>
                    <a:pt x="37546" y="71133"/>
                    <a:pt x="38164" y="71133"/>
                  </a:cubicBezTo>
                  <a:cubicBezTo>
                    <a:pt x="38528" y="71133"/>
                    <a:pt x="38893" y="71044"/>
                    <a:pt x="39214" y="70858"/>
                  </a:cubicBezTo>
                  <a:cubicBezTo>
                    <a:pt x="39694" y="70561"/>
                    <a:pt x="40196" y="70287"/>
                    <a:pt x="40675" y="69990"/>
                  </a:cubicBezTo>
                  <a:cubicBezTo>
                    <a:pt x="41543" y="69511"/>
                    <a:pt x="41748" y="68507"/>
                    <a:pt x="41109" y="67754"/>
                  </a:cubicBezTo>
                  <a:cubicBezTo>
                    <a:pt x="40716" y="67273"/>
                    <a:pt x="40081" y="67006"/>
                    <a:pt x="39448" y="67006"/>
                  </a:cubicBezTo>
                  <a:close/>
                  <a:moveTo>
                    <a:pt x="30859" y="72275"/>
                  </a:moveTo>
                  <a:cubicBezTo>
                    <a:pt x="30484" y="72275"/>
                    <a:pt x="30109" y="72378"/>
                    <a:pt x="29787" y="72593"/>
                  </a:cubicBezTo>
                  <a:cubicBezTo>
                    <a:pt x="29308" y="72889"/>
                    <a:pt x="28852" y="73209"/>
                    <a:pt x="28395" y="73528"/>
                  </a:cubicBezTo>
                  <a:cubicBezTo>
                    <a:pt x="27573" y="74076"/>
                    <a:pt x="27436" y="75149"/>
                    <a:pt x="28053" y="75902"/>
                  </a:cubicBezTo>
                  <a:cubicBezTo>
                    <a:pt x="28436" y="76354"/>
                    <a:pt x="29000" y="76592"/>
                    <a:pt x="29568" y="76592"/>
                  </a:cubicBezTo>
                  <a:cubicBezTo>
                    <a:pt x="29946" y="76592"/>
                    <a:pt x="30326" y="76487"/>
                    <a:pt x="30655" y="76267"/>
                  </a:cubicBezTo>
                  <a:cubicBezTo>
                    <a:pt x="31111" y="75948"/>
                    <a:pt x="31568" y="75628"/>
                    <a:pt x="32047" y="75309"/>
                  </a:cubicBezTo>
                  <a:cubicBezTo>
                    <a:pt x="32869" y="74761"/>
                    <a:pt x="33029" y="73734"/>
                    <a:pt x="32412" y="72981"/>
                  </a:cubicBezTo>
                  <a:cubicBezTo>
                    <a:pt x="32024" y="72522"/>
                    <a:pt x="31441" y="72275"/>
                    <a:pt x="30859" y="72275"/>
                  </a:cubicBezTo>
                  <a:close/>
                  <a:moveTo>
                    <a:pt x="22764" y="78116"/>
                  </a:moveTo>
                  <a:cubicBezTo>
                    <a:pt x="22373" y="78116"/>
                    <a:pt x="21982" y="78242"/>
                    <a:pt x="21662" y="78504"/>
                  </a:cubicBezTo>
                  <a:cubicBezTo>
                    <a:pt x="21228" y="78869"/>
                    <a:pt x="20794" y="79212"/>
                    <a:pt x="20361" y="79577"/>
                  </a:cubicBezTo>
                  <a:cubicBezTo>
                    <a:pt x="19607" y="80193"/>
                    <a:pt x="19516" y="81312"/>
                    <a:pt x="20132" y="82065"/>
                  </a:cubicBezTo>
                  <a:cubicBezTo>
                    <a:pt x="20478" y="82488"/>
                    <a:pt x="20982" y="82709"/>
                    <a:pt x="21491" y="82709"/>
                  </a:cubicBezTo>
                  <a:cubicBezTo>
                    <a:pt x="21889" y="82709"/>
                    <a:pt x="22290" y="82574"/>
                    <a:pt x="22620" y="82293"/>
                  </a:cubicBezTo>
                  <a:cubicBezTo>
                    <a:pt x="23054" y="81951"/>
                    <a:pt x="23488" y="81586"/>
                    <a:pt x="23921" y="81243"/>
                  </a:cubicBezTo>
                  <a:cubicBezTo>
                    <a:pt x="24675" y="80627"/>
                    <a:pt x="24812" y="79531"/>
                    <a:pt x="24172" y="78778"/>
                  </a:cubicBezTo>
                  <a:cubicBezTo>
                    <a:pt x="23818" y="78345"/>
                    <a:pt x="23291" y="78116"/>
                    <a:pt x="22764" y="78116"/>
                  </a:cubicBezTo>
                  <a:close/>
                  <a:moveTo>
                    <a:pt x="15291" y="84699"/>
                  </a:moveTo>
                  <a:cubicBezTo>
                    <a:pt x="14878" y="84699"/>
                    <a:pt x="14461" y="84860"/>
                    <a:pt x="14129" y="85192"/>
                  </a:cubicBezTo>
                  <a:cubicBezTo>
                    <a:pt x="13741" y="85580"/>
                    <a:pt x="13353" y="85968"/>
                    <a:pt x="12965" y="86379"/>
                  </a:cubicBezTo>
                  <a:cubicBezTo>
                    <a:pt x="12258" y="87087"/>
                    <a:pt x="12235" y="88273"/>
                    <a:pt x="12851" y="89027"/>
                  </a:cubicBezTo>
                  <a:cubicBezTo>
                    <a:pt x="13181" y="89415"/>
                    <a:pt x="13619" y="89609"/>
                    <a:pt x="14061" y="89609"/>
                  </a:cubicBezTo>
                  <a:cubicBezTo>
                    <a:pt x="14476" y="89609"/>
                    <a:pt x="14893" y="89438"/>
                    <a:pt x="15225" y="89095"/>
                  </a:cubicBezTo>
                  <a:cubicBezTo>
                    <a:pt x="15613" y="88707"/>
                    <a:pt x="16001" y="88296"/>
                    <a:pt x="16412" y="87908"/>
                  </a:cubicBezTo>
                  <a:cubicBezTo>
                    <a:pt x="17097" y="87224"/>
                    <a:pt x="17165" y="86059"/>
                    <a:pt x="16549" y="85306"/>
                  </a:cubicBezTo>
                  <a:cubicBezTo>
                    <a:pt x="16221" y="84906"/>
                    <a:pt x="15759" y="84699"/>
                    <a:pt x="15291" y="84699"/>
                  </a:cubicBezTo>
                  <a:close/>
                  <a:moveTo>
                    <a:pt x="8501" y="92139"/>
                  </a:moveTo>
                  <a:cubicBezTo>
                    <a:pt x="8087" y="92139"/>
                    <a:pt x="7672" y="92333"/>
                    <a:pt x="7350" y="92724"/>
                  </a:cubicBezTo>
                  <a:cubicBezTo>
                    <a:pt x="7008" y="93181"/>
                    <a:pt x="6665" y="93637"/>
                    <a:pt x="6300" y="94094"/>
                  </a:cubicBezTo>
                  <a:cubicBezTo>
                    <a:pt x="5707" y="94893"/>
                    <a:pt x="5730" y="96171"/>
                    <a:pt x="6346" y="96924"/>
                  </a:cubicBezTo>
                  <a:cubicBezTo>
                    <a:pt x="6649" y="97282"/>
                    <a:pt x="7030" y="97459"/>
                    <a:pt x="7409" y="97459"/>
                  </a:cubicBezTo>
                  <a:cubicBezTo>
                    <a:pt x="7829" y="97459"/>
                    <a:pt x="8248" y="97242"/>
                    <a:pt x="8560" y="96810"/>
                  </a:cubicBezTo>
                  <a:cubicBezTo>
                    <a:pt x="8925" y="96354"/>
                    <a:pt x="9268" y="95920"/>
                    <a:pt x="9610" y="95463"/>
                  </a:cubicBezTo>
                  <a:cubicBezTo>
                    <a:pt x="10249" y="94687"/>
                    <a:pt x="10249" y="93455"/>
                    <a:pt x="9633" y="92702"/>
                  </a:cubicBezTo>
                  <a:cubicBezTo>
                    <a:pt x="9316" y="92328"/>
                    <a:pt x="8908" y="92139"/>
                    <a:pt x="8501" y="92139"/>
                  </a:cubicBezTo>
                  <a:close/>
                  <a:moveTo>
                    <a:pt x="2564" y="100570"/>
                  </a:moveTo>
                  <a:cubicBezTo>
                    <a:pt x="2140" y="100570"/>
                    <a:pt x="1716" y="100818"/>
                    <a:pt x="1416" y="101307"/>
                  </a:cubicBezTo>
                  <a:cubicBezTo>
                    <a:pt x="1119" y="101809"/>
                    <a:pt x="822" y="102334"/>
                    <a:pt x="525" y="102859"/>
                  </a:cubicBezTo>
                  <a:cubicBezTo>
                    <a:pt x="0" y="103749"/>
                    <a:pt x="115" y="105119"/>
                    <a:pt x="731" y="105872"/>
                  </a:cubicBezTo>
                  <a:cubicBezTo>
                    <a:pt x="999" y="106200"/>
                    <a:pt x="1323" y="106359"/>
                    <a:pt x="1648" y="106359"/>
                  </a:cubicBezTo>
                  <a:cubicBezTo>
                    <a:pt x="2068" y="106359"/>
                    <a:pt x="2489" y="106091"/>
                    <a:pt x="2785" y="105575"/>
                  </a:cubicBezTo>
                  <a:cubicBezTo>
                    <a:pt x="3082" y="105073"/>
                    <a:pt x="3379" y="104548"/>
                    <a:pt x="3675" y="104046"/>
                  </a:cubicBezTo>
                  <a:cubicBezTo>
                    <a:pt x="4223" y="103156"/>
                    <a:pt x="4155" y="101832"/>
                    <a:pt x="3538" y="101078"/>
                  </a:cubicBezTo>
                  <a:cubicBezTo>
                    <a:pt x="3260" y="100738"/>
                    <a:pt x="2912" y="100570"/>
                    <a:pt x="2564" y="10057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420;p3"/>
          <p:cNvGrpSpPr/>
          <p:nvPr/>
        </p:nvGrpSpPr>
        <p:grpSpPr>
          <a:xfrm rot="-2700000">
            <a:off x="8338371" y="678200"/>
            <a:ext cx="505815" cy="707741"/>
            <a:chOff x="552875" y="539400"/>
            <a:chExt cx="702544" cy="983199"/>
          </a:xfrm>
        </p:grpSpPr>
        <p:sp>
          <p:nvSpPr>
            <p:cNvPr id="421" name="Google Shape;421;p3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3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5" name="Google Shape;425;p3"/>
          <p:cNvGrpSpPr/>
          <p:nvPr/>
        </p:nvGrpSpPr>
        <p:grpSpPr>
          <a:xfrm rot="-2393714">
            <a:off x="792098" y="789780"/>
            <a:ext cx="505834" cy="707768"/>
            <a:chOff x="552875" y="539400"/>
            <a:chExt cx="702544" cy="983199"/>
          </a:xfrm>
        </p:grpSpPr>
        <p:sp>
          <p:nvSpPr>
            <p:cNvPr id="426" name="Google Shape;426;p3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3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3"/>
          <p:cNvGrpSpPr/>
          <p:nvPr/>
        </p:nvGrpSpPr>
        <p:grpSpPr>
          <a:xfrm>
            <a:off x="153794" y="1001549"/>
            <a:ext cx="672476" cy="941020"/>
            <a:chOff x="552875" y="539400"/>
            <a:chExt cx="702544" cy="983199"/>
          </a:xfrm>
        </p:grpSpPr>
        <p:sp>
          <p:nvSpPr>
            <p:cNvPr id="431" name="Google Shape;431;p3"/>
            <p:cNvSpPr/>
            <p:nvPr/>
          </p:nvSpPr>
          <p:spPr>
            <a:xfrm>
              <a:off x="747714" y="863845"/>
              <a:ext cx="240510" cy="533593"/>
            </a:xfrm>
            <a:custGeom>
              <a:avLst/>
              <a:gdLst/>
              <a:ahLst/>
              <a:cxnLst/>
              <a:rect l="l" t="t" r="r" b="b"/>
              <a:pathLst>
                <a:path w="4218" h="9358" extrusionOk="0">
                  <a:moveTo>
                    <a:pt x="2132" y="0"/>
                  </a:moveTo>
                  <a:lnTo>
                    <a:pt x="4217" y="518"/>
                  </a:lnTo>
                  <a:lnTo>
                    <a:pt x="2085" y="9358"/>
                  </a:lnTo>
                  <a:lnTo>
                    <a:pt x="1" y="8856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3"/>
            <p:cNvSpPr/>
            <p:nvPr/>
          </p:nvSpPr>
          <p:spPr>
            <a:xfrm>
              <a:off x="552875" y="1225810"/>
              <a:ext cx="512211" cy="296789"/>
            </a:xfrm>
            <a:custGeom>
              <a:avLst/>
              <a:gdLst/>
              <a:ahLst/>
              <a:cxnLst/>
              <a:rect l="l" t="t" r="r" b="b"/>
              <a:pathLst>
                <a:path w="8983" h="5205" extrusionOk="0">
                  <a:moveTo>
                    <a:pt x="784" y="0"/>
                  </a:moveTo>
                  <a:lnTo>
                    <a:pt x="8982" y="1975"/>
                  </a:lnTo>
                  <a:lnTo>
                    <a:pt x="8214" y="5204"/>
                  </a:lnTo>
                  <a:lnTo>
                    <a:pt x="1" y="321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"/>
            <p:cNvSpPr/>
            <p:nvPr/>
          </p:nvSpPr>
          <p:spPr>
            <a:xfrm>
              <a:off x="661955" y="539400"/>
              <a:ext cx="593464" cy="607833"/>
            </a:xfrm>
            <a:custGeom>
              <a:avLst/>
              <a:gdLst/>
              <a:ahLst/>
              <a:cxnLst/>
              <a:rect l="l" t="t" r="r" b="b"/>
              <a:pathLst>
                <a:path w="10408" h="10660" extrusionOk="0">
                  <a:moveTo>
                    <a:pt x="6113" y="0"/>
                  </a:moveTo>
                  <a:lnTo>
                    <a:pt x="6521" y="3982"/>
                  </a:lnTo>
                  <a:lnTo>
                    <a:pt x="10408" y="5032"/>
                  </a:lnTo>
                  <a:lnTo>
                    <a:pt x="6740" y="6662"/>
                  </a:lnTo>
                  <a:lnTo>
                    <a:pt x="6944" y="10659"/>
                  </a:lnTo>
                  <a:lnTo>
                    <a:pt x="4263" y="7681"/>
                  </a:lnTo>
                  <a:lnTo>
                    <a:pt x="517" y="9123"/>
                  </a:lnTo>
                  <a:lnTo>
                    <a:pt x="2524" y="5643"/>
                  </a:lnTo>
                  <a:lnTo>
                    <a:pt x="0" y="2524"/>
                  </a:lnTo>
                  <a:lnTo>
                    <a:pt x="3934" y="3355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"/>
            <p:cNvSpPr/>
            <p:nvPr/>
          </p:nvSpPr>
          <p:spPr>
            <a:xfrm rot="5400000">
              <a:off x="753916" y="1115353"/>
              <a:ext cx="170463" cy="50449"/>
            </a:xfrm>
            <a:custGeom>
              <a:avLst/>
              <a:gdLst/>
              <a:ahLst/>
              <a:cxnLst/>
              <a:rect l="l" t="t" r="r" b="b"/>
              <a:pathLst>
                <a:path w="11977" h="3544" extrusionOk="0">
                  <a:moveTo>
                    <a:pt x="9" y="105"/>
                  </a:moveTo>
                  <a:cubicBezTo>
                    <a:pt x="-8" y="-104"/>
                    <a:pt x="8809" y="1641"/>
                    <a:pt x="10590" y="2200"/>
                  </a:cubicBezTo>
                  <a:cubicBezTo>
                    <a:pt x="12371" y="2759"/>
                    <a:pt x="12458" y="3806"/>
                    <a:pt x="10694" y="3457"/>
                  </a:cubicBezTo>
                  <a:cubicBezTo>
                    <a:pt x="8931" y="3108"/>
                    <a:pt x="26" y="315"/>
                    <a:pt x="9" y="1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5" name="Google Shape;435;p3"/>
          <p:cNvSpPr txBox="1"/>
          <p:nvPr/>
        </p:nvSpPr>
        <p:spPr>
          <a:xfrm>
            <a:off x="1406280" y="1231974"/>
            <a:ext cx="5814900" cy="488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aven Pro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After this lesson, students will be able to: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"/>
          <p:cNvSpPr txBox="1">
            <a:spLocks noGrp="1"/>
          </p:cNvSpPr>
          <p:nvPr>
            <p:ph type="title"/>
          </p:nvPr>
        </p:nvSpPr>
        <p:spPr>
          <a:xfrm>
            <a:off x="633665" y="2431663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endParaRPr/>
          </a:p>
        </p:txBody>
      </p:sp>
      <p:pic>
        <p:nvPicPr>
          <p:cNvPr id="441" name="Google Shape;441;p4"/>
          <p:cNvPicPr preferRelativeResize="0"/>
          <p:nvPr/>
        </p:nvPicPr>
        <p:blipFill rotWithShape="1">
          <a:blip r:embed="rId3">
            <a:alphaModFix/>
          </a:blip>
          <a:srcRect l="67532" t="7783" r="9936" b="67128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 rotWithShape="1">
          <a:blip r:embed="rId4">
            <a:alphaModFix/>
          </a:blip>
          <a:srcRect l="10352" t="35415" r="67691" b="39187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3" name="Google Shape;443;p4"/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444" name="Google Shape;444;p4"/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name="adj1" fmla="val -70873"/>
                <a:gd name="adj2" fmla="val -52590"/>
              </a:avLst>
            </a:prstGeom>
            <a:solidFill>
              <a:schemeClr val="accent1"/>
            </a:solidFill>
            <a:ln w="25400" cap="flat" cmpd="sng">
              <a:solidFill>
                <a:srgbClr val="B26E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5" name="Google Shape;445;p4"/>
            <p:cNvPicPr preferRelativeResize="0"/>
            <p:nvPr/>
          </p:nvPicPr>
          <p:blipFill rotWithShape="1">
            <a:blip r:embed="rId5">
              <a:alphaModFix/>
            </a:blip>
            <a:srcRect l="19144" t="20317" r="47318" b="27194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6" name="Google Shape;446;p4"/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447" name="Google Shape;447;p4"/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name="adj1" fmla="val -71780"/>
                <a:gd name="adj2" fmla="val -52590"/>
              </a:avLst>
            </a:prstGeom>
            <a:solidFill>
              <a:schemeClr val="accent1"/>
            </a:solidFill>
            <a:ln w="25400" cap="flat" cmpd="sng">
              <a:solidFill>
                <a:srgbClr val="B26E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48" name="Google Shape;448;p4"/>
            <p:cNvPicPr preferRelativeResize="0"/>
            <p:nvPr/>
          </p:nvPicPr>
          <p:blipFill rotWithShape="1">
            <a:blip r:embed="rId6">
              <a:alphaModFix/>
            </a:blip>
            <a:srcRect l="51397" t="31323" r="18127" b="30580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9" name="Google Shape;449;p4"/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&gt;&lt;</a:t>
            </a:r>
            <a:endParaRPr/>
          </a:p>
        </p:txBody>
      </p:sp>
      <p:sp>
        <p:nvSpPr>
          <p:cNvPr id="450" name="Google Shape;450;p4"/>
          <p:cNvSpPr txBox="1"/>
          <p:nvPr/>
        </p:nvSpPr>
        <p:spPr>
          <a:xfrm>
            <a:off x="417686" y="3928249"/>
            <a:ext cx="8073606" cy="795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🡪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connect 2 </a:t>
            </a:r>
            <a:r>
              <a:rPr lang="en-US" sz="2300" b="1" i="0" u="none" strike="noStrike" cap="non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contrasting ideas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in </a:t>
            </a:r>
            <a:r>
              <a:rPr lang="en-US" sz="2300" b="1" i="0" u="none" strike="noStrike" cap="non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the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r>
              <a:rPr lang="en-US" sz="2300" b="1" i="0" u="none" strike="noStrike" cap="non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same sentence</a:t>
            </a:r>
            <a:endParaRPr/>
          </a:p>
        </p:txBody>
      </p:sp>
      <p:sp>
        <p:nvSpPr>
          <p:cNvPr id="451" name="Google Shape;451;p4"/>
          <p:cNvSpPr txBox="1"/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</a:t>
            </a:r>
            <a:endParaRPr/>
          </a:p>
        </p:txBody>
      </p:sp>
      <p:sp>
        <p:nvSpPr>
          <p:cNvPr id="452" name="Google Shape;452;p4"/>
          <p:cNvSpPr txBox="1"/>
          <p:nvPr/>
        </p:nvSpPr>
        <p:spPr>
          <a:xfrm>
            <a:off x="633665" y="293043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 </a:t>
            </a:r>
            <a:endParaRPr/>
          </a:p>
        </p:txBody>
      </p:sp>
      <p:sp>
        <p:nvSpPr>
          <p:cNvPr id="453" name="Google Shape;453;p4"/>
          <p:cNvSpPr txBox="1"/>
          <p:nvPr/>
        </p:nvSpPr>
        <p:spPr>
          <a:xfrm>
            <a:off x="3158986" y="292334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sz="24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4" name="Google Shape;454;p4"/>
          <p:cNvSpPr txBox="1"/>
          <p:nvPr/>
        </p:nvSpPr>
        <p:spPr>
          <a:xfrm>
            <a:off x="5796601" y="2914482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  <p:pic>
        <p:nvPicPr>
          <p:cNvPr id="455" name="Google Shape;455;p4" descr="Electrical grid transparent background PNG cliparts free download |  Hi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71705">
            <a:off x="4147007" y="2253534"/>
            <a:ext cx="708788" cy="7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4"/>
          <p:cNvSpPr txBox="1"/>
          <p:nvPr/>
        </p:nvSpPr>
        <p:spPr>
          <a:xfrm>
            <a:off x="3252473" y="3444872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</a:t>
            </a:r>
            <a:endParaRPr/>
          </a:p>
        </p:txBody>
      </p:sp>
      <p:sp>
        <p:nvSpPr>
          <p:cNvPr id="457" name="Google Shape;457;p4"/>
          <p:cNvSpPr txBox="1"/>
          <p:nvPr/>
        </p:nvSpPr>
        <p:spPr>
          <a:xfrm>
            <a:off x="696948" y="3437787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sz="24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458" name="Google Shape;458;p4"/>
          <p:cNvSpPr txBox="1"/>
          <p:nvPr/>
        </p:nvSpPr>
        <p:spPr>
          <a:xfrm>
            <a:off x="5794238" y="3428922"/>
            <a:ext cx="2965070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  <p:sp>
        <p:nvSpPr>
          <p:cNvPr id="459" name="Google Shape;459;p4"/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5"/>
          <p:cNvSpPr txBox="1"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65" name="Google Shape;465;p5"/>
          <p:cNvSpPr txBox="1">
            <a:spLocks noGrp="1"/>
          </p:cNvSpPr>
          <p:nvPr>
            <p:ph type="body" idx="1"/>
          </p:nvPr>
        </p:nvSpPr>
        <p:spPr>
          <a:xfrm>
            <a:off x="424755" y="821970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i="1"/>
              <a:t>She watched the film twice. She didn’t understand the film.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i="1"/>
              <a:t>→ Although / Though she watched the film twice, she didn’t understand 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i="1"/>
              <a:t>→ She didn’t understand the film although / though she watched it twice.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b="1"/>
              <a:t>1. </a:t>
            </a:r>
            <a:r>
              <a:rPr lang="en-US" sz="1900"/>
              <a:t>The questions were very difficult. He solved them easily.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b="1"/>
              <a:t>2. </a:t>
            </a:r>
            <a:r>
              <a:rPr lang="en-US" sz="1900"/>
              <a:t>He was a great actor. He never played a leading role in a film.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b="1"/>
              <a:t>3. </a:t>
            </a:r>
            <a:r>
              <a:rPr lang="en-US" sz="1900"/>
              <a:t>They spent a lot of money on the film. The film wasn’t a big success.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b="1"/>
              <a:t>4. </a:t>
            </a:r>
            <a:r>
              <a:rPr lang="en-US" sz="1900"/>
              <a:t>The film was a comedy. I didn’t find it funny at all.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 b="1"/>
              <a:t>5. </a:t>
            </a:r>
            <a:r>
              <a:rPr lang="en-US" sz="1900"/>
              <a:t>We played well. We couldn’t win the match.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900"/>
              <a:t>→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"/>
          <p:cNvSpPr txBox="1"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71" name="Google Shape;471;p6"/>
          <p:cNvSpPr txBox="1">
            <a:spLocks noGrp="1"/>
          </p:cNvSpPr>
          <p:nvPr>
            <p:ph type="body" idx="1"/>
          </p:nvPr>
        </p:nvSpPr>
        <p:spPr>
          <a:xfrm>
            <a:off x="424755" y="705858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 b="1">
                <a:solidFill>
                  <a:schemeClr val="lt1"/>
                </a:solidFill>
              </a:rPr>
              <a:t>1. </a:t>
            </a:r>
            <a:r>
              <a:rPr lang="en-US" sz="1900">
                <a:solidFill>
                  <a:schemeClr val="lt1"/>
                </a:solidFill>
              </a:rPr>
              <a:t>The questions were very difficult. He solved them easily.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 b="1">
                <a:solidFill>
                  <a:schemeClr val="lt1"/>
                </a:solidFill>
              </a:rPr>
              <a:t>2. </a:t>
            </a:r>
            <a:r>
              <a:rPr lang="en-US" sz="1900">
                <a:solidFill>
                  <a:schemeClr val="lt1"/>
                </a:solidFill>
              </a:rPr>
              <a:t>He was a great actor. He never played a leading role in a film.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 b="1">
                <a:solidFill>
                  <a:schemeClr val="lt1"/>
                </a:solidFill>
              </a:rPr>
              <a:t>3. </a:t>
            </a:r>
            <a:r>
              <a:rPr lang="en-US" sz="1900">
                <a:solidFill>
                  <a:schemeClr val="lt1"/>
                </a:solidFill>
              </a:rPr>
              <a:t>They spent a lot of money on the film. The film wasn’t a big success.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9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900">
              <a:solidFill>
                <a:schemeClr val="lt1"/>
              </a:solidFill>
            </a:endParaRPr>
          </a:p>
        </p:txBody>
      </p:sp>
      <p:sp>
        <p:nvSpPr>
          <p:cNvPr id="472" name="Google Shape;472;p6"/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He solved the questions easily </a:t>
            </a: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were very difficult.</a:t>
            </a:r>
            <a:endParaRPr/>
          </a:p>
        </p:txBody>
      </p:sp>
      <p:sp>
        <p:nvSpPr>
          <p:cNvPr id="473" name="Google Shape;473;p6"/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were very difficult, he solved the questions easily.</a:t>
            </a:r>
            <a:endParaRPr/>
          </a:p>
        </p:txBody>
      </p:sp>
      <p:sp>
        <p:nvSpPr>
          <p:cNvPr id="474" name="Google Shape;474;p6"/>
          <p:cNvSpPr txBox="1"/>
          <p:nvPr/>
        </p:nvSpPr>
        <p:spPr>
          <a:xfrm>
            <a:off x="704204" y="2312897"/>
            <a:ext cx="798601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He never played a leading role in a film </a:t>
            </a: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he was a great actor.</a:t>
            </a:r>
            <a:endParaRPr/>
          </a:p>
        </p:txBody>
      </p:sp>
      <p:sp>
        <p:nvSpPr>
          <p:cNvPr id="475" name="Google Shape;475;p6"/>
          <p:cNvSpPr txBox="1"/>
          <p:nvPr/>
        </p:nvSpPr>
        <p:spPr>
          <a:xfrm>
            <a:off x="704203" y="2930186"/>
            <a:ext cx="820031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he was a great actor, he never played a leading role in a film.</a:t>
            </a:r>
            <a:endParaRPr/>
          </a:p>
        </p:txBody>
      </p:sp>
      <p:sp>
        <p:nvSpPr>
          <p:cNvPr id="476" name="Google Shape;476;p6"/>
          <p:cNvSpPr txBox="1"/>
          <p:nvPr/>
        </p:nvSpPr>
        <p:spPr>
          <a:xfrm>
            <a:off x="704203" y="3751902"/>
            <a:ext cx="7986014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The film wasn’t a big success </a:t>
            </a: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they spent a lot of money on it.</a:t>
            </a:r>
            <a:endParaRPr/>
          </a:p>
        </p:txBody>
      </p:sp>
      <p:sp>
        <p:nvSpPr>
          <p:cNvPr id="477" name="Google Shape;477;p6"/>
          <p:cNvSpPr txBox="1"/>
          <p:nvPr/>
        </p:nvSpPr>
        <p:spPr>
          <a:xfrm>
            <a:off x="704203" y="4265841"/>
            <a:ext cx="8200311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they spent a lot of money on the film, it wasn’t a big success.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7"/>
          <p:cNvSpPr txBox="1">
            <a:spLocks noGrp="1"/>
          </p:cNvSpPr>
          <p:nvPr>
            <p:ph type="title"/>
          </p:nvPr>
        </p:nvSpPr>
        <p:spPr>
          <a:xfrm>
            <a:off x="827575" y="383331"/>
            <a:ext cx="7704000" cy="43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1. Combine the two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</a:t>
            </a:r>
            <a:endParaRPr/>
          </a:p>
        </p:txBody>
      </p:sp>
      <p:sp>
        <p:nvSpPr>
          <p:cNvPr id="483" name="Google Shape;483;p7"/>
          <p:cNvSpPr txBox="1">
            <a:spLocks noGrp="1"/>
          </p:cNvSpPr>
          <p:nvPr>
            <p:ph type="body" idx="1"/>
          </p:nvPr>
        </p:nvSpPr>
        <p:spPr>
          <a:xfrm>
            <a:off x="424755" y="705858"/>
            <a:ext cx="8437069" cy="391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 b="1">
                <a:solidFill>
                  <a:schemeClr val="lt1"/>
                </a:solidFill>
              </a:rPr>
              <a:t>4. </a:t>
            </a:r>
            <a:r>
              <a:rPr lang="en-US" sz="1900">
                <a:solidFill>
                  <a:schemeClr val="lt1"/>
                </a:solidFill>
              </a:rPr>
              <a:t>The film was a comedy. I didn’t find it funny at all.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 b="1">
                <a:solidFill>
                  <a:schemeClr val="lt1"/>
                </a:solidFill>
              </a:rPr>
              <a:t>5. </a:t>
            </a:r>
            <a:r>
              <a:rPr lang="en-US" sz="1900">
                <a:solidFill>
                  <a:schemeClr val="lt1"/>
                </a:solidFill>
              </a:rPr>
              <a:t>We played well. We couldn’t win the match.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1900">
                <a:solidFill>
                  <a:schemeClr val="lt1"/>
                </a:solidFill>
              </a:rPr>
              <a:t>→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endParaRPr sz="1900">
              <a:solidFill>
                <a:schemeClr val="lt1"/>
              </a:solidFill>
            </a:endParaRPr>
          </a:p>
        </p:txBody>
      </p:sp>
      <p:sp>
        <p:nvSpPr>
          <p:cNvPr id="484" name="Google Shape;484;p7"/>
          <p:cNvSpPr txBox="1"/>
          <p:nvPr/>
        </p:nvSpPr>
        <p:spPr>
          <a:xfrm>
            <a:off x="704204" y="1202554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 didn’t find the film funny at all </a:t>
            </a: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it was a comedy.</a:t>
            </a:r>
            <a:endParaRPr/>
          </a:p>
        </p:txBody>
      </p:sp>
      <p:sp>
        <p:nvSpPr>
          <p:cNvPr id="485" name="Google Shape;485;p7"/>
          <p:cNvSpPr txBox="1"/>
          <p:nvPr/>
        </p:nvSpPr>
        <p:spPr>
          <a:xfrm>
            <a:off x="704203" y="157992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the film was a comedy, I didn’t find it funny at all.</a:t>
            </a:r>
            <a:endParaRPr/>
          </a:p>
        </p:txBody>
      </p:sp>
      <p:sp>
        <p:nvSpPr>
          <p:cNvPr id="486" name="Google Shape;486;p7"/>
          <p:cNvSpPr txBox="1"/>
          <p:nvPr/>
        </p:nvSpPr>
        <p:spPr>
          <a:xfrm>
            <a:off x="704204" y="2312897"/>
            <a:ext cx="798601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 couldn’t win the match </a:t>
            </a: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 </a:t>
            </a:r>
            <a:r>
              <a:rPr lang="en-US" sz="17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we played well.</a:t>
            </a:r>
            <a:endParaRPr/>
          </a:p>
        </p:txBody>
      </p:sp>
      <p:sp>
        <p:nvSpPr>
          <p:cNvPr id="487" name="Google Shape;487;p7"/>
          <p:cNvSpPr txBox="1"/>
          <p:nvPr/>
        </p:nvSpPr>
        <p:spPr>
          <a:xfrm>
            <a:off x="704203" y="2723196"/>
            <a:ext cx="8200311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 Though </a:t>
            </a:r>
            <a:r>
              <a:rPr lang="en-US" sz="17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we played well, we couldn’t win the match.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"/>
          <p:cNvSpPr txBox="1">
            <a:spLocks noGrp="1"/>
          </p:cNvSpPr>
          <p:nvPr>
            <p:ph type="title"/>
          </p:nvPr>
        </p:nvSpPr>
        <p:spPr>
          <a:xfrm>
            <a:off x="633665" y="2431663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sz="2400">
                <a:latin typeface="Maven Pro"/>
                <a:ea typeface="Maven Pro"/>
                <a:cs typeface="Maven Pro"/>
                <a:sym typeface="Maven Pro"/>
              </a:rPr>
              <a:t>Mary likes coffee</a:t>
            </a:r>
            <a:endParaRPr/>
          </a:p>
        </p:txBody>
      </p:sp>
      <p:pic>
        <p:nvPicPr>
          <p:cNvPr id="493" name="Google Shape;493;p8"/>
          <p:cNvPicPr preferRelativeResize="0"/>
          <p:nvPr/>
        </p:nvPicPr>
        <p:blipFill rotWithShape="1">
          <a:blip r:embed="rId3">
            <a:alphaModFix/>
          </a:blip>
          <a:srcRect l="67532" t="7783" r="9936" b="67128"/>
          <a:stretch/>
        </p:blipFill>
        <p:spPr>
          <a:xfrm>
            <a:off x="720000" y="561655"/>
            <a:ext cx="1661886" cy="1850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4" name="Google Shape;494;p8"/>
          <p:cNvPicPr preferRelativeResize="0"/>
          <p:nvPr/>
        </p:nvPicPr>
        <p:blipFill rotWithShape="1">
          <a:blip r:embed="rId4">
            <a:alphaModFix/>
          </a:blip>
          <a:srcRect l="10352" t="35415" r="67691" b="39187"/>
          <a:stretch/>
        </p:blipFill>
        <p:spPr>
          <a:xfrm>
            <a:off x="5228662" y="561654"/>
            <a:ext cx="1561662" cy="18062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5" name="Google Shape;495;p8"/>
          <p:cNvGrpSpPr/>
          <p:nvPr/>
        </p:nvGrpSpPr>
        <p:grpSpPr>
          <a:xfrm>
            <a:off x="2443025" y="832160"/>
            <a:ext cx="1600746" cy="1093928"/>
            <a:chOff x="2732203" y="2566535"/>
            <a:chExt cx="1600746" cy="1093928"/>
          </a:xfrm>
        </p:grpSpPr>
        <p:sp>
          <p:nvSpPr>
            <p:cNvPr id="496" name="Google Shape;496;p8"/>
            <p:cNvSpPr/>
            <p:nvPr/>
          </p:nvSpPr>
          <p:spPr>
            <a:xfrm>
              <a:off x="2732203" y="2566535"/>
              <a:ext cx="1600746" cy="1093928"/>
            </a:xfrm>
            <a:prstGeom prst="cloudCallout">
              <a:avLst>
                <a:gd name="adj1" fmla="val -70873"/>
                <a:gd name="adj2" fmla="val -52590"/>
              </a:avLst>
            </a:prstGeom>
            <a:solidFill>
              <a:schemeClr val="accent1"/>
            </a:solidFill>
            <a:ln w="25400" cap="flat" cmpd="sng">
              <a:solidFill>
                <a:srgbClr val="B26E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7" name="Google Shape;497;p8"/>
            <p:cNvPicPr preferRelativeResize="0"/>
            <p:nvPr/>
          </p:nvPicPr>
          <p:blipFill rotWithShape="1">
            <a:blip r:embed="rId5">
              <a:alphaModFix/>
            </a:blip>
            <a:srcRect l="19144" t="20317" r="47318" b="27194"/>
            <a:stretch/>
          </p:blipFill>
          <p:spPr>
            <a:xfrm>
              <a:off x="3173414" y="2680520"/>
              <a:ext cx="549501" cy="8600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8" name="Google Shape;498;p8"/>
          <p:cNvGrpSpPr/>
          <p:nvPr/>
        </p:nvGrpSpPr>
        <p:grpSpPr>
          <a:xfrm>
            <a:off x="6890546" y="829187"/>
            <a:ext cx="1600746" cy="1093928"/>
            <a:chOff x="6600260" y="2566535"/>
            <a:chExt cx="1600746" cy="1093928"/>
          </a:xfrm>
        </p:grpSpPr>
        <p:sp>
          <p:nvSpPr>
            <p:cNvPr id="499" name="Google Shape;499;p8"/>
            <p:cNvSpPr/>
            <p:nvPr/>
          </p:nvSpPr>
          <p:spPr>
            <a:xfrm>
              <a:off x="6600260" y="2566535"/>
              <a:ext cx="1600746" cy="1093928"/>
            </a:xfrm>
            <a:prstGeom prst="cloudCallout">
              <a:avLst>
                <a:gd name="adj1" fmla="val -71780"/>
                <a:gd name="adj2" fmla="val -52590"/>
              </a:avLst>
            </a:prstGeom>
            <a:solidFill>
              <a:schemeClr val="accent1"/>
            </a:solidFill>
            <a:ln w="25400" cap="flat" cmpd="sng">
              <a:solidFill>
                <a:srgbClr val="B26E1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00" name="Google Shape;500;p8"/>
            <p:cNvPicPr preferRelativeResize="0"/>
            <p:nvPr/>
          </p:nvPicPr>
          <p:blipFill rotWithShape="1">
            <a:blip r:embed="rId6">
              <a:alphaModFix/>
            </a:blip>
            <a:srcRect l="51397" t="31323" r="18127" b="30580"/>
            <a:stretch/>
          </p:blipFill>
          <p:spPr>
            <a:xfrm>
              <a:off x="7082678" y="2680520"/>
              <a:ext cx="635909" cy="7948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01" name="Google Shape;501;p8"/>
          <p:cNvSpPr txBox="1"/>
          <p:nvPr/>
        </p:nvSpPr>
        <p:spPr>
          <a:xfrm>
            <a:off x="3915339" y="1489009"/>
            <a:ext cx="130041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&gt;&lt;</a:t>
            </a:r>
            <a:endParaRPr/>
          </a:p>
        </p:txBody>
      </p:sp>
      <p:sp>
        <p:nvSpPr>
          <p:cNvPr id="502" name="Google Shape;502;p8"/>
          <p:cNvSpPr txBox="1"/>
          <p:nvPr/>
        </p:nvSpPr>
        <p:spPr>
          <a:xfrm>
            <a:off x="417686" y="3390422"/>
            <a:ext cx="8296008" cy="69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🡪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 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connect 2 </a:t>
            </a:r>
            <a:r>
              <a:rPr lang="en-US" sz="2300" b="1" i="0" u="none" strike="noStrike" cap="non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contrasting ideas 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in </a:t>
            </a:r>
            <a:r>
              <a:rPr lang="en-US" sz="2300" b="1" i="0" u="none" strike="noStrike" cap="none">
                <a:solidFill>
                  <a:schemeClr val="accent3"/>
                </a:solidFill>
                <a:latin typeface="Maven Pro"/>
                <a:ea typeface="Maven Pro"/>
                <a:cs typeface="Maven Pro"/>
                <a:sym typeface="Maven Pro"/>
              </a:rPr>
              <a:t>two sentences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. We normally put a comma </a:t>
            </a:r>
            <a:r>
              <a:rPr lang="en-US" sz="23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(,)</a:t>
            </a:r>
            <a:r>
              <a:rPr lang="en-US" sz="2300" b="1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 after it.</a:t>
            </a:r>
            <a:endParaRPr sz="2300" b="1" i="0" u="none" strike="noStrike" cap="none">
              <a:solidFill>
                <a:schemeClr val="accent3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03" name="Google Shape;503;p8"/>
          <p:cNvSpPr txBox="1"/>
          <p:nvPr/>
        </p:nvSpPr>
        <p:spPr>
          <a:xfrm>
            <a:off x="5796600" y="2415713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</a:t>
            </a:r>
            <a:endParaRPr/>
          </a:p>
        </p:txBody>
      </p:sp>
      <p:pic>
        <p:nvPicPr>
          <p:cNvPr id="504" name="Google Shape;504;p8" descr="Electrical grid transparent background PNG cliparts free download |  HiClipart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2771705">
            <a:off x="4147007" y="2253534"/>
            <a:ext cx="708788" cy="708788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p8"/>
          <p:cNvSpPr txBox="1"/>
          <p:nvPr/>
        </p:nvSpPr>
        <p:spPr>
          <a:xfrm>
            <a:off x="4919696" y="2298389"/>
            <a:ext cx="56891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0000"/>
                </a:solidFill>
                <a:latin typeface="Maven Pro"/>
                <a:ea typeface="Maven Pro"/>
                <a:cs typeface="Maven Pro"/>
                <a:sym typeface="Maven Pro"/>
              </a:rPr>
              <a:t>?</a:t>
            </a:r>
            <a:endParaRPr/>
          </a:p>
        </p:txBody>
      </p:sp>
      <p:sp>
        <p:nvSpPr>
          <p:cNvPr id="506" name="Google Shape;506;p8"/>
          <p:cNvSpPr txBox="1"/>
          <p:nvPr/>
        </p:nvSpPr>
        <p:spPr>
          <a:xfrm>
            <a:off x="633665" y="2915410"/>
            <a:ext cx="271373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Mary likes coffee. </a:t>
            </a:r>
            <a:endParaRPr/>
          </a:p>
        </p:txBody>
      </p:sp>
      <p:sp>
        <p:nvSpPr>
          <p:cNvPr id="507" name="Google Shape;507;p8"/>
          <p:cNvSpPr txBox="1"/>
          <p:nvPr/>
        </p:nvSpPr>
        <p:spPr>
          <a:xfrm>
            <a:off x="3158986" y="2908325"/>
            <a:ext cx="2900713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However,</a:t>
            </a:r>
            <a:endParaRPr sz="24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08" name="Google Shape;508;p8"/>
          <p:cNvSpPr txBox="1"/>
          <p:nvPr/>
        </p:nvSpPr>
        <p:spPr>
          <a:xfrm>
            <a:off x="5796601" y="2899460"/>
            <a:ext cx="3262631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Maven Pro"/>
                <a:ea typeface="Maven Pro"/>
                <a:cs typeface="Maven Pro"/>
                <a:sym typeface="Maven Pro"/>
              </a:rPr>
              <a:t>she doesn’t like tea.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"/>
          <p:cNvSpPr txBox="1">
            <a:spLocks noGrp="1"/>
          </p:cNvSpPr>
          <p:nvPr>
            <p:ph type="title"/>
          </p:nvPr>
        </p:nvSpPr>
        <p:spPr>
          <a:xfrm>
            <a:off x="282176" y="383331"/>
            <a:ext cx="8579648" cy="438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2. Complete the sentences, using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although/ though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 or </a:t>
            </a:r>
            <a:r>
              <a:rPr lang="en-US">
                <a:solidFill>
                  <a:srgbClr val="FF0000"/>
                </a:solidFill>
                <a:highlight>
                  <a:srgbClr val="EFEFEF"/>
                </a:highlight>
              </a:rPr>
              <a:t>however</a:t>
            </a:r>
            <a:r>
              <a:rPr lang="en-US">
                <a:solidFill>
                  <a:schemeClr val="lt1"/>
                </a:solidFill>
                <a:highlight>
                  <a:srgbClr val="EFEFEF"/>
                </a:highlight>
              </a:rPr>
              <a:t>. </a:t>
            </a:r>
            <a:endParaRPr/>
          </a:p>
        </p:txBody>
      </p:sp>
      <p:sp>
        <p:nvSpPr>
          <p:cNvPr id="514" name="Google Shape;514;p9"/>
          <p:cNvSpPr txBox="1">
            <a:spLocks noGrp="1"/>
          </p:cNvSpPr>
          <p:nvPr>
            <p:ph type="body" idx="1"/>
          </p:nvPr>
        </p:nvSpPr>
        <p:spPr>
          <a:xfrm>
            <a:off x="424756" y="821970"/>
            <a:ext cx="8262044" cy="3915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1. _________________ the acting in the film was good, I didn’t like its story.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2. I felt really tired. _____________, I went to see the film.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3. I really enjoyed the new film ________________ most of my friends didn’t like 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200"/>
              <a:buNone/>
            </a:pPr>
            <a:r>
              <a:rPr lang="en-US" sz="2000"/>
              <a:t>4. He studied hard for the exam. ______________, he failed it.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SzPts val="1200"/>
              <a:buNone/>
            </a:pPr>
            <a:r>
              <a:rPr lang="en-US" sz="2000"/>
              <a:t>5. Mai speaks English very well _______________ her native language is Vietnamese. </a:t>
            </a:r>
            <a:endParaRPr/>
          </a:p>
        </p:txBody>
      </p:sp>
      <p:sp>
        <p:nvSpPr>
          <p:cNvPr id="515" name="Google Shape;515;p9"/>
          <p:cNvSpPr txBox="1"/>
          <p:nvPr/>
        </p:nvSpPr>
        <p:spPr>
          <a:xfrm>
            <a:off x="733502" y="911284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sz="20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6" name="Google Shape;516;p9"/>
          <p:cNvSpPr txBox="1"/>
          <p:nvPr/>
        </p:nvSpPr>
        <p:spPr>
          <a:xfrm>
            <a:off x="2973008" y="1740442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 sz="20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7" name="Google Shape;517;p9"/>
          <p:cNvSpPr txBox="1"/>
          <p:nvPr/>
        </p:nvSpPr>
        <p:spPr>
          <a:xfrm>
            <a:off x="25305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8" name="Google Shape;518;p9"/>
          <p:cNvSpPr txBox="1"/>
          <p:nvPr/>
        </p:nvSpPr>
        <p:spPr>
          <a:xfrm>
            <a:off x="4451110" y="1740442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19" name="Google Shape;519;p9"/>
          <p:cNvSpPr txBox="1"/>
          <p:nvPr/>
        </p:nvSpPr>
        <p:spPr>
          <a:xfrm>
            <a:off x="4081136" y="2256180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sz="20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0" name="Google Shape;520;p9"/>
          <p:cNvSpPr txBox="1"/>
          <p:nvPr/>
        </p:nvSpPr>
        <p:spPr>
          <a:xfrm>
            <a:off x="4104383" y="3106139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.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1" name="Google Shape;521;p9"/>
          <p:cNvSpPr txBox="1"/>
          <p:nvPr/>
        </p:nvSpPr>
        <p:spPr>
          <a:xfrm>
            <a:off x="6164465" y="3090641"/>
            <a:ext cx="329467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8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,</a:t>
            </a:r>
            <a:endParaRPr sz="28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2" name="Google Shape;522;p9"/>
          <p:cNvSpPr txBox="1"/>
          <p:nvPr/>
        </p:nvSpPr>
        <p:spPr>
          <a:xfrm>
            <a:off x="4604204" y="3090639"/>
            <a:ext cx="1335522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However</a:t>
            </a:r>
            <a:endParaRPr sz="20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sp>
        <p:nvSpPr>
          <p:cNvPr id="523" name="Google Shape;523;p9"/>
          <p:cNvSpPr txBox="1"/>
          <p:nvPr/>
        </p:nvSpPr>
        <p:spPr>
          <a:xfrm>
            <a:off x="4034642" y="3630015"/>
            <a:ext cx="2381658" cy="411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use Memoirs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Maven Pro"/>
                <a:ea typeface="Maven Pro"/>
                <a:cs typeface="Maven Pro"/>
                <a:sym typeface="Maven Pro"/>
              </a:rPr>
              <a:t>although/though</a:t>
            </a:r>
            <a:endParaRPr sz="2000" b="1" i="0" u="none" strike="noStrike" cap="none">
              <a:solidFill>
                <a:schemeClr val="lt1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uess The Movie! by Slidesgo">
  <a:themeElements>
    <a:clrScheme name="Simple Light">
      <a:dk1>
        <a:srgbClr val="EFEFEF"/>
      </a:dk1>
      <a:lt1>
        <a:srgbClr val="293035"/>
      </a:lt1>
      <a:dk2>
        <a:srgbClr val="595959"/>
      </a:dk2>
      <a:lt2>
        <a:srgbClr val="FFC800"/>
      </a:lt2>
      <a:accent1>
        <a:srgbClr val="F59828"/>
      </a:accent1>
      <a:accent2>
        <a:srgbClr val="A969BB"/>
      </a:accent2>
      <a:accent3>
        <a:srgbClr val="3A9B66"/>
      </a:accent3>
      <a:accent4>
        <a:srgbClr val="1A7945"/>
      </a:accent4>
      <a:accent5>
        <a:srgbClr val="67AC86"/>
      </a:accent5>
      <a:accent6>
        <a:srgbClr val="73BAE9"/>
      </a:accent6>
      <a:hlink>
        <a:srgbClr val="2930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1102</Words>
  <Application>Microsoft Office PowerPoint</Application>
  <PresentationFormat>On-screen Show (16:9)</PresentationFormat>
  <Paragraphs>139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Maven Pro</vt:lpstr>
      <vt:lpstr>Calibri Light</vt:lpstr>
      <vt:lpstr>Times New Roman</vt:lpstr>
      <vt:lpstr>Bebas Neue</vt:lpstr>
      <vt:lpstr>Mouse Memoirs</vt:lpstr>
      <vt:lpstr>Calibri</vt:lpstr>
      <vt:lpstr>Arial</vt:lpstr>
      <vt:lpstr>Roboto Condensed Light</vt:lpstr>
      <vt:lpstr>Guess The Movie! by Slidesgo</vt:lpstr>
      <vt:lpstr>Office Theme 2013 - 2022</vt:lpstr>
      <vt:lpstr>PowerPoint Presentation</vt:lpstr>
      <vt:lpstr>UNIT 8: FILMS</vt:lpstr>
      <vt:lpstr>OBJECTIVES</vt:lpstr>
      <vt:lpstr>Mary likes coffee</vt:lpstr>
      <vt:lpstr>1. Combine the two sentences, using although/ though.</vt:lpstr>
      <vt:lpstr>1. Combine the two sentences, using although/ though.</vt:lpstr>
      <vt:lpstr>1. Combine the two sentences, using although/ though.</vt:lpstr>
      <vt:lpstr>Mary likes coffee</vt:lpstr>
      <vt:lpstr>2. Complete the sentences, using although/ though or however. </vt:lpstr>
      <vt:lpstr>3. Use your own ideas to complete the following sentences. </vt:lpstr>
      <vt:lpstr>4. Choose the correct answer (A, B, or C) to complete each sentence.</vt:lpstr>
      <vt:lpstr>PowerPoint Presentation</vt:lpstr>
      <vt:lpstr>SHOW TIME!</vt:lpstr>
      <vt:lpstr>Decide if these statements are True or False. If it is False, correct it.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Hang Nguyen Thu</cp:lastModifiedBy>
  <cp:revision>1</cp:revision>
  <dcterms:modified xsi:type="dcterms:W3CDTF">2023-02-12T15:31:47Z</dcterms:modified>
</cp:coreProperties>
</file>