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Lst>
  <p:notesMasterIdLst>
    <p:notesMasterId r:id="rId21"/>
  </p:notesMasterIdLst>
  <p:sldIdLst>
    <p:sldId id="257" r:id="rId4"/>
    <p:sldId id="258" r:id="rId5"/>
    <p:sldId id="275" r:id="rId6"/>
    <p:sldId id="274" r:id="rId7"/>
    <p:sldId id="276" r:id="rId8"/>
    <p:sldId id="277" r:id="rId9"/>
    <p:sldId id="278" r:id="rId10"/>
    <p:sldId id="279" r:id="rId11"/>
    <p:sldId id="280" r:id="rId12"/>
    <p:sldId id="281" r:id="rId13"/>
    <p:sldId id="261" r:id="rId14"/>
    <p:sldId id="283" r:id="rId15"/>
    <p:sldId id="286" r:id="rId16"/>
    <p:sldId id="285" r:id="rId17"/>
    <p:sldId id="262" r:id="rId18"/>
    <p:sldId id="263"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59F91-B9C1-4558-A09E-088A2E054AFD}"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56543-82D2-4720-9981-27F2EEA17D40}" type="slidenum">
              <a:rPr lang="en-US" smtClean="0"/>
              <a:t>‹#›</a:t>
            </a:fld>
            <a:endParaRPr lang="en-US"/>
          </a:p>
        </p:txBody>
      </p:sp>
    </p:spTree>
    <p:extLst>
      <p:ext uri="{BB962C8B-B14F-4D97-AF65-F5344CB8AC3E}">
        <p14:creationId xmlns:p14="http://schemas.microsoft.com/office/powerpoint/2010/main" val="31400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8432160649_0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8432160649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50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70f1f795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70f1f795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82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0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92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7737ceef0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7737ceef0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94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70f1f795cd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70f1f795cd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6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293" y="5938800"/>
            <a:ext cx="12191708" cy="919179"/>
          </a:xfrm>
          <a:custGeom>
            <a:avLst/>
            <a:gdLst/>
            <a:ahLst/>
            <a:cxnLst/>
            <a:rect l="l" t="t" r="r" b="b"/>
            <a:pathLst>
              <a:path w="303654" h="91582" extrusionOk="0">
                <a:moveTo>
                  <a:pt x="0" y="0"/>
                </a:moveTo>
                <a:lnTo>
                  <a:pt x="0" y="91582"/>
                </a:lnTo>
                <a:lnTo>
                  <a:pt x="303653" y="91582"/>
                </a:lnTo>
                <a:lnTo>
                  <a:pt x="30365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title"/>
          </p:nvPr>
        </p:nvSpPr>
        <p:spPr>
          <a:xfrm>
            <a:off x="745233" y="723227"/>
            <a:ext cx="4277200" cy="1817600"/>
          </a:xfrm>
          <a:prstGeom prst="rect">
            <a:avLst/>
          </a:prstGeom>
        </p:spPr>
        <p:txBody>
          <a:bodyPr spcFirstLastPara="1" wrap="square" lIns="91425" tIns="91425" rIns="91425" bIns="91425" anchor="b" anchorCtr="0">
            <a:noAutofit/>
          </a:bodyPr>
          <a:lstStyle>
            <a:lvl1pPr lvl="0" rtl="0">
              <a:lnSpc>
                <a:spcPct val="75000"/>
              </a:lnSpc>
              <a:spcBef>
                <a:spcPts val="0"/>
              </a:spcBef>
              <a:spcAft>
                <a:spcPts val="0"/>
              </a:spcAft>
              <a:buNone/>
              <a:defRPr sz="6667">
                <a:solidFill>
                  <a:schemeClr val="accent3"/>
                </a:solidFill>
              </a:defRPr>
            </a:lvl1pPr>
            <a:lvl2pPr lvl="1" rtl="0">
              <a:lnSpc>
                <a:spcPct val="75000"/>
              </a:lnSpc>
              <a:spcBef>
                <a:spcPts val="0"/>
              </a:spcBef>
              <a:spcAft>
                <a:spcPts val="0"/>
              </a:spcAft>
              <a:buNone/>
              <a:defRPr sz="6667">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6667">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6667">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6667">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6667">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6667">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6667">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6667">
                <a:solidFill>
                  <a:schemeClr val="lt1"/>
                </a:solidFill>
                <a:latin typeface="Caveat Brush"/>
                <a:ea typeface="Caveat Brush"/>
                <a:cs typeface="Caveat Brush"/>
                <a:sym typeface="Caveat Brush"/>
              </a:defRPr>
            </a:lvl9pPr>
          </a:lstStyle>
          <a:p>
            <a:endParaRPr/>
          </a:p>
        </p:txBody>
      </p:sp>
      <p:sp>
        <p:nvSpPr>
          <p:cNvPr id="11" name="Google Shape;11;p2"/>
          <p:cNvSpPr txBox="1">
            <a:spLocks noGrp="1"/>
          </p:cNvSpPr>
          <p:nvPr>
            <p:ph type="subTitle" idx="1"/>
          </p:nvPr>
        </p:nvSpPr>
        <p:spPr>
          <a:xfrm>
            <a:off x="775931" y="3109628"/>
            <a:ext cx="4252800" cy="5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733">
                <a:solidFill>
                  <a:schemeClr val="dk1"/>
                </a:solidFill>
              </a:defRPr>
            </a:lvl1pPr>
            <a:lvl2pPr lvl="1" algn="ctr" rtl="0">
              <a:lnSpc>
                <a:spcPct val="100000"/>
              </a:lnSpc>
              <a:spcBef>
                <a:spcPts val="2133"/>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2" name="Google Shape;12;p2"/>
          <p:cNvSpPr txBox="1">
            <a:spLocks noGrp="1"/>
          </p:cNvSpPr>
          <p:nvPr>
            <p:ph type="title" idx="2"/>
          </p:nvPr>
        </p:nvSpPr>
        <p:spPr>
          <a:xfrm>
            <a:off x="1003200" y="2570633"/>
            <a:ext cx="3903200" cy="509200"/>
          </a:xfrm>
          <a:prstGeom prst="rect">
            <a:avLst/>
          </a:prstGeom>
          <a:solidFill>
            <a:schemeClr val="accent5"/>
          </a:solidFill>
        </p:spPr>
        <p:txBody>
          <a:bodyPr spcFirstLastPara="1" wrap="square" lIns="91425" tIns="91425" rIns="91425" bIns="91425" anchor="ctr" anchorCtr="0">
            <a:noAutofit/>
          </a:bodyPr>
          <a:lstStyle>
            <a:lvl1pPr lvl="0" rtl="0">
              <a:lnSpc>
                <a:spcPct val="75000"/>
              </a:lnSpc>
              <a:spcBef>
                <a:spcPts val="0"/>
              </a:spcBef>
              <a:spcAft>
                <a:spcPts val="0"/>
              </a:spcAft>
              <a:buNone/>
              <a:defRPr sz="2400">
                <a:solidFill>
                  <a:schemeClr val="accent3"/>
                </a:solidFill>
              </a:defRPr>
            </a:lvl1pPr>
            <a:lvl2pPr lvl="1" rtl="0">
              <a:lnSpc>
                <a:spcPct val="75000"/>
              </a:lnSpc>
              <a:spcBef>
                <a:spcPts val="0"/>
              </a:spcBef>
              <a:spcAft>
                <a:spcPts val="0"/>
              </a:spcAft>
              <a:buNone/>
              <a:defRPr sz="2400">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2400">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2400">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2400">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2400">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2400">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2400">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2400">
                <a:solidFill>
                  <a:schemeClr val="lt1"/>
                </a:solidFill>
                <a:latin typeface="Caveat Brush"/>
                <a:ea typeface="Caveat Brush"/>
                <a:cs typeface="Caveat Brush"/>
                <a:sym typeface="Caveat Brush"/>
              </a:defRPr>
            </a:lvl9pPr>
          </a:lstStyle>
          <a:p>
            <a:endParaRPr/>
          </a:p>
        </p:txBody>
      </p:sp>
    </p:spTree>
    <p:extLst>
      <p:ext uri="{BB962C8B-B14F-4D97-AF65-F5344CB8AC3E}">
        <p14:creationId xmlns:p14="http://schemas.microsoft.com/office/powerpoint/2010/main" val="237217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sp>
        <p:nvSpPr>
          <p:cNvPr id="106" name="Google Shape;106;p11"/>
          <p:cNvSpPr/>
          <p:nvPr/>
        </p:nvSpPr>
        <p:spPr>
          <a:xfrm>
            <a:off x="911100" y="1579367"/>
            <a:ext cx="10362000" cy="4360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11"/>
          <p:cNvSpPr/>
          <p:nvPr/>
        </p:nvSpPr>
        <p:spPr>
          <a:xfrm rot="-5400000">
            <a:off x="3992055" y="-1339077"/>
            <a:ext cx="4196856" cy="10370765"/>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lt1"/>
          </a:solidFill>
          <a:ln w="28575"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1"/>
          <p:cNvSpPr/>
          <p:nvPr/>
        </p:nvSpPr>
        <p:spPr>
          <a:xfrm rot="5400000">
            <a:off x="5209392" y="-3371787"/>
            <a:ext cx="1762155" cy="10343328"/>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1"/>
          <p:cNvSpPr txBox="1">
            <a:spLocks noGrp="1"/>
          </p:cNvSpPr>
          <p:nvPr>
            <p:ph type="title" hasCustomPrompt="1"/>
          </p:nvPr>
        </p:nvSpPr>
        <p:spPr>
          <a:xfrm>
            <a:off x="1998000" y="3275629"/>
            <a:ext cx="8196000" cy="13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0" name="Google Shape;110;p11"/>
          <p:cNvSpPr txBox="1">
            <a:spLocks noGrp="1"/>
          </p:cNvSpPr>
          <p:nvPr>
            <p:ph type="subTitle" idx="1"/>
          </p:nvPr>
        </p:nvSpPr>
        <p:spPr>
          <a:xfrm>
            <a:off x="2238133" y="4460347"/>
            <a:ext cx="7715600" cy="5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1" name="Google Shape;111;p11"/>
          <p:cNvGrpSpPr/>
          <p:nvPr/>
        </p:nvGrpSpPr>
        <p:grpSpPr>
          <a:xfrm>
            <a:off x="8836713" y="1189301"/>
            <a:ext cx="1428899" cy="1014724"/>
            <a:chOff x="3388127" y="3139481"/>
            <a:chExt cx="551585" cy="391664"/>
          </a:xfrm>
        </p:grpSpPr>
        <p:sp>
          <p:nvSpPr>
            <p:cNvPr id="112" name="Google Shape;112;p11"/>
            <p:cNvSpPr/>
            <p:nvPr/>
          </p:nvSpPr>
          <p:spPr>
            <a:xfrm>
              <a:off x="3547952" y="3139481"/>
              <a:ext cx="391760" cy="391664"/>
            </a:xfrm>
            <a:custGeom>
              <a:avLst/>
              <a:gdLst/>
              <a:ahLst/>
              <a:cxnLst/>
              <a:rect l="l" t="t" r="r" b="b"/>
              <a:pathLst>
                <a:path w="16354" h="16350" extrusionOk="0">
                  <a:moveTo>
                    <a:pt x="8178" y="1"/>
                  </a:moveTo>
                  <a:cubicBezTo>
                    <a:pt x="3662" y="1"/>
                    <a:pt x="1" y="3659"/>
                    <a:pt x="1" y="8175"/>
                  </a:cubicBezTo>
                  <a:cubicBezTo>
                    <a:pt x="1" y="12689"/>
                    <a:pt x="3662" y="16350"/>
                    <a:pt x="8178" y="16350"/>
                  </a:cubicBezTo>
                  <a:cubicBezTo>
                    <a:pt x="12692" y="16350"/>
                    <a:pt x="16353" y="12689"/>
                    <a:pt x="16353" y="8175"/>
                  </a:cubicBezTo>
                  <a:cubicBezTo>
                    <a:pt x="16353" y="3659"/>
                    <a:pt x="12692" y="1"/>
                    <a:pt x="8178" y="1"/>
                  </a:cubicBez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1"/>
            <p:cNvSpPr/>
            <p:nvPr/>
          </p:nvSpPr>
          <p:spPr>
            <a:xfrm>
              <a:off x="3589226" y="3180683"/>
              <a:ext cx="309283" cy="309259"/>
            </a:xfrm>
            <a:custGeom>
              <a:avLst/>
              <a:gdLst/>
              <a:ahLst/>
              <a:cxnLst/>
              <a:rect l="l" t="t" r="r" b="b"/>
              <a:pathLst>
                <a:path w="12911" h="12910" extrusionOk="0">
                  <a:moveTo>
                    <a:pt x="6455" y="1"/>
                  </a:moveTo>
                  <a:cubicBezTo>
                    <a:pt x="2889" y="1"/>
                    <a:pt x="1" y="2891"/>
                    <a:pt x="1" y="6455"/>
                  </a:cubicBezTo>
                  <a:cubicBezTo>
                    <a:pt x="1" y="10019"/>
                    <a:pt x="2889" y="12910"/>
                    <a:pt x="6455" y="12910"/>
                  </a:cubicBezTo>
                  <a:cubicBezTo>
                    <a:pt x="10019" y="12910"/>
                    <a:pt x="12910" y="10019"/>
                    <a:pt x="12910" y="6455"/>
                  </a:cubicBezTo>
                  <a:cubicBezTo>
                    <a:pt x="12910" y="2891"/>
                    <a:pt x="10019" y="1"/>
                    <a:pt x="6455" y="1"/>
                  </a:cubicBez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1"/>
            <p:cNvSpPr/>
            <p:nvPr/>
          </p:nvSpPr>
          <p:spPr>
            <a:xfrm>
              <a:off x="3388127" y="3411102"/>
              <a:ext cx="356450" cy="50329"/>
            </a:xfrm>
            <a:custGeom>
              <a:avLst/>
              <a:gdLst/>
              <a:ahLst/>
              <a:cxnLst/>
              <a:rect l="l" t="t" r="r" b="b"/>
              <a:pathLst>
                <a:path w="14880" h="2101" extrusionOk="0">
                  <a:moveTo>
                    <a:pt x="2781" y="0"/>
                  </a:moveTo>
                  <a:cubicBezTo>
                    <a:pt x="2479" y="0"/>
                    <a:pt x="2178" y="88"/>
                    <a:pt x="1917" y="263"/>
                  </a:cubicBezTo>
                  <a:lnTo>
                    <a:pt x="229" y="1388"/>
                  </a:lnTo>
                  <a:cubicBezTo>
                    <a:pt x="49" y="1506"/>
                    <a:pt x="0" y="1749"/>
                    <a:pt x="121" y="1926"/>
                  </a:cubicBezTo>
                  <a:cubicBezTo>
                    <a:pt x="196" y="2039"/>
                    <a:pt x="319" y="2101"/>
                    <a:pt x="444" y="2101"/>
                  </a:cubicBezTo>
                  <a:cubicBezTo>
                    <a:pt x="518" y="2101"/>
                    <a:pt x="593" y="2079"/>
                    <a:pt x="660" y="2034"/>
                  </a:cubicBezTo>
                  <a:lnTo>
                    <a:pt x="2350" y="909"/>
                  </a:lnTo>
                  <a:cubicBezTo>
                    <a:pt x="2481" y="821"/>
                    <a:pt x="2631" y="778"/>
                    <a:pt x="2781" y="778"/>
                  </a:cubicBezTo>
                  <a:cubicBezTo>
                    <a:pt x="2931" y="778"/>
                    <a:pt x="3081" y="821"/>
                    <a:pt x="3211" y="909"/>
                  </a:cubicBezTo>
                  <a:lnTo>
                    <a:pt x="4253" y="1603"/>
                  </a:lnTo>
                  <a:cubicBezTo>
                    <a:pt x="4514" y="1778"/>
                    <a:pt x="4816" y="1866"/>
                    <a:pt x="5117" y="1866"/>
                  </a:cubicBezTo>
                  <a:cubicBezTo>
                    <a:pt x="5419" y="1866"/>
                    <a:pt x="5720" y="1778"/>
                    <a:pt x="5981" y="1603"/>
                  </a:cubicBezTo>
                  <a:lnTo>
                    <a:pt x="7020" y="909"/>
                  </a:lnTo>
                  <a:cubicBezTo>
                    <a:pt x="7151" y="821"/>
                    <a:pt x="7301" y="778"/>
                    <a:pt x="7452" y="778"/>
                  </a:cubicBezTo>
                  <a:cubicBezTo>
                    <a:pt x="7603" y="778"/>
                    <a:pt x="7754" y="821"/>
                    <a:pt x="7884" y="909"/>
                  </a:cubicBezTo>
                  <a:lnTo>
                    <a:pt x="8926" y="1603"/>
                  </a:lnTo>
                  <a:cubicBezTo>
                    <a:pt x="9187" y="1778"/>
                    <a:pt x="9488" y="1866"/>
                    <a:pt x="9789" y="1866"/>
                  </a:cubicBezTo>
                  <a:cubicBezTo>
                    <a:pt x="10089" y="1866"/>
                    <a:pt x="10390" y="1778"/>
                    <a:pt x="10651" y="1603"/>
                  </a:cubicBezTo>
                  <a:lnTo>
                    <a:pt x="11693" y="909"/>
                  </a:lnTo>
                  <a:cubicBezTo>
                    <a:pt x="11824" y="821"/>
                    <a:pt x="11974" y="778"/>
                    <a:pt x="12125" y="778"/>
                  </a:cubicBezTo>
                  <a:cubicBezTo>
                    <a:pt x="12276" y="778"/>
                    <a:pt x="12426" y="821"/>
                    <a:pt x="12557" y="909"/>
                  </a:cubicBezTo>
                  <a:lnTo>
                    <a:pt x="14245" y="2034"/>
                  </a:lnTo>
                  <a:cubicBezTo>
                    <a:pt x="14309" y="2077"/>
                    <a:pt x="14385" y="2099"/>
                    <a:pt x="14460" y="2099"/>
                  </a:cubicBezTo>
                  <a:cubicBezTo>
                    <a:pt x="14632" y="2099"/>
                    <a:pt x="14780" y="1988"/>
                    <a:pt x="14832" y="1824"/>
                  </a:cubicBezTo>
                  <a:cubicBezTo>
                    <a:pt x="14880" y="1660"/>
                    <a:pt x="14818" y="1482"/>
                    <a:pt x="14675" y="1388"/>
                  </a:cubicBezTo>
                  <a:lnTo>
                    <a:pt x="12988" y="263"/>
                  </a:lnTo>
                  <a:cubicBezTo>
                    <a:pt x="12727" y="88"/>
                    <a:pt x="12425" y="0"/>
                    <a:pt x="12124" y="0"/>
                  </a:cubicBezTo>
                  <a:cubicBezTo>
                    <a:pt x="11822" y="0"/>
                    <a:pt x="11521" y="88"/>
                    <a:pt x="11260" y="263"/>
                  </a:cubicBezTo>
                  <a:lnTo>
                    <a:pt x="10221" y="955"/>
                  </a:lnTo>
                  <a:cubicBezTo>
                    <a:pt x="10090" y="1042"/>
                    <a:pt x="9939" y="1086"/>
                    <a:pt x="9789" y="1086"/>
                  </a:cubicBezTo>
                  <a:cubicBezTo>
                    <a:pt x="9638" y="1086"/>
                    <a:pt x="9487" y="1042"/>
                    <a:pt x="9357" y="955"/>
                  </a:cubicBezTo>
                  <a:lnTo>
                    <a:pt x="8315" y="263"/>
                  </a:lnTo>
                  <a:cubicBezTo>
                    <a:pt x="8054" y="88"/>
                    <a:pt x="7753" y="0"/>
                    <a:pt x="7452" y="0"/>
                  </a:cubicBezTo>
                  <a:cubicBezTo>
                    <a:pt x="7151" y="0"/>
                    <a:pt x="6851" y="88"/>
                    <a:pt x="6590" y="263"/>
                  </a:cubicBezTo>
                  <a:lnTo>
                    <a:pt x="5548" y="955"/>
                  </a:lnTo>
                  <a:cubicBezTo>
                    <a:pt x="5417" y="1042"/>
                    <a:pt x="5267" y="1086"/>
                    <a:pt x="5116" y="1086"/>
                  </a:cubicBezTo>
                  <a:cubicBezTo>
                    <a:pt x="4965" y="1086"/>
                    <a:pt x="4814" y="1042"/>
                    <a:pt x="4684" y="955"/>
                  </a:cubicBezTo>
                  <a:lnTo>
                    <a:pt x="3645" y="263"/>
                  </a:lnTo>
                  <a:cubicBezTo>
                    <a:pt x="3384" y="88"/>
                    <a:pt x="3082" y="0"/>
                    <a:pt x="2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1"/>
            <p:cNvSpPr/>
            <p:nvPr/>
          </p:nvSpPr>
          <p:spPr>
            <a:xfrm>
              <a:off x="3388127" y="3350233"/>
              <a:ext cx="356522" cy="50401"/>
            </a:xfrm>
            <a:custGeom>
              <a:avLst/>
              <a:gdLst/>
              <a:ahLst/>
              <a:cxnLst/>
              <a:rect l="l" t="t" r="r" b="b"/>
              <a:pathLst>
                <a:path w="14883" h="2104" extrusionOk="0">
                  <a:moveTo>
                    <a:pt x="2781" y="0"/>
                  </a:moveTo>
                  <a:cubicBezTo>
                    <a:pt x="2479" y="0"/>
                    <a:pt x="2178" y="88"/>
                    <a:pt x="1917" y="263"/>
                  </a:cubicBezTo>
                  <a:lnTo>
                    <a:pt x="229" y="1388"/>
                  </a:lnTo>
                  <a:cubicBezTo>
                    <a:pt x="49" y="1509"/>
                    <a:pt x="0" y="1751"/>
                    <a:pt x="121" y="1929"/>
                  </a:cubicBezTo>
                  <a:cubicBezTo>
                    <a:pt x="196" y="2042"/>
                    <a:pt x="319" y="2103"/>
                    <a:pt x="444" y="2103"/>
                  </a:cubicBezTo>
                  <a:cubicBezTo>
                    <a:pt x="518" y="2103"/>
                    <a:pt x="593" y="2082"/>
                    <a:pt x="660" y="2037"/>
                  </a:cubicBezTo>
                  <a:lnTo>
                    <a:pt x="2350" y="911"/>
                  </a:lnTo>
                  <a:cubicBezTo>
                    <a:pt x="2481" y="824"/>
                    <a:pt x="2631" y="780"/>
                    <a:pt x="2781" y="780"/>
                  </a:cubicBezTo>
                  <a:cubicBezTo>
                    <a:pt x="2931" y="780"/>
                    <a:pt x="3081" y="824"/>
                    <a:pt x="3211" y="911"/>
                  </a:cubicBezTo>
                  <a:lnTo>
                    <a:pt x="4253" y="1606"/>
                  </a:lnTo>
                  <a:cubicBezTo>
                    <a:pt x="4514" y="1781"/>
                    <a:pt x="4816" y="1868"/>
                    <a:pt x="5117" y="1868"/>
                  </a:cubicBezTo>
                  <a:cubicBezTo>
                    <a:pt x="5419" y="1868"/>
                    <a:pt x="5720" y="1781"/>
                    <a:pt x="5981" y="1606"/>
                  </a:cubicBezTo>
                  <a:lnTo>
                    <a:pt x="7020" y="911"/>
                  </a:lnTo>
                  <a:cubicBezTo>
                    <a:pt x="7151" y="824"/>
                    <a:pt x="7301" y="780"/>
                    <a:pt x="7452" y="780"/>
                  </a:cubicBezTo>
                  <a:cubicBezTo>
                    <a:pt x="7603" y="780"/>
                    <a:pt x="7754" y="824"/>
                    <a:pt x="7884" y="911"/>
                  </a:cubicBezTo>
                  <a:lnTo>
                    <a:pt x="8926" y="1606"/>
                  </a:lnTo>
                  <a:cubicBezTo>
                    <a:pt x="9187" y="1781"/>
                    <a:pt x="9488" y="1868"/>
                    <a:pt x="9789" y="1868"/>
                  </a:cubicBezTo>
                  <a:cubicBezTo>
                    <a:pt x="10089" y="1868"/>
                    <a:pt x="10390" y="1781"/>
                    <a:pt x="10651" y="1606"/>
                  </a:cubicBezTo>
                  <a:lnTo>
                    <a:pt x="11693" y="911"/>
                  </a:lnTo>
                  <a:cubicBezTo>
                    <a:pt x="11824" y="824"/>
                    <a:pt x="11974" y="780"/>
                    <a:pt x="12125" y="780"/>
                  </a:cubicBezTo>
                  <a:cubicBezTo>
                    <a:pt x="12276" y="780"/>
                    <a:pt x="12426" y="824"/>
                    <a:pt x="12557" y="911"/>
                  </a:cubicBezTo>
                  <a:lnTo>
                    <a:pt x="14245" y="2037"/>
                  </a:lnTo>
                  <a:cubicBezTo>
                    <a:pt x="14309" y="2080"/>
                    <a:pt x="14385" y="2101"/>
                    <a:pt x="14460" y="2101"/>
                  </a:cubicBezTo>
                  <a:cubicBezTo>
                    <a:pt x="14632" y="2101"/>
                    <a:pt x="14783" y="1991"/>
                    <a:pt x="14832" y="1827"/>
                  </a:cubicBezTo>
                  <a:cubicBezTo>
                    <a:pt x="14883" y="1662"/>
                    <a:pt x="14818" y="1485"/>
                    <a:pt x="14675" y="1388"/>
                  </a:cubicBezTo>
                  <a:lnTo>
                    <a:pt x="12988" y="263"/>
                  </a:lnTo>
                  <a:cubicBezTo>
                    <a:pt x="12727" y="88"/>
                    <a:pt x="12425" y="0"/>
                    <a:pt x="12124" y="0"/>
                  </a:cubicBezTo>
                  <a:cubicBezTo>
                    <a:pt x="11822" y="0"/>
                    <a:pt x="11521" y="88"/>
                    <a:pt x="11260" y="263"/>
                  </a:cubicBezTo>
                  <a:lnTo>
                    <a:pt x="10221" y="957"/>
                  </a:lnTo>
                  <a:cubicBezTo>
                    <a:pt x="10090" y="1045"/>
                    <a:pt x="9939" y="1088"/>
                    <a:pt x="9789" y="1088"/>
                  </a:cubicBezTo>
                  <a:cubicBezTo>
                    <a:pt x="9638" y="1088"/>
                    <a:pt x="9487" y="1045"/>
                    <a:pt x="9357" y="957"/>
                  </a:cubicBezTo>
                  <a:lnTo>
                    <a:pt x="8315" y="263"/>
                  </a:lnTo>
                  <a:cubicBezTo>
                    <a:pt x="8054" y="88"/>
                    <a:pt x="7753" y="0"/>
                    <a:pt x="7452" y="0"/>
                  </a:cubicBezTo>
                  <a:cubicBezTo>
                    <a:pt x="7151" y="0"/>
                    <a:pt x="6851" y="88"/>
                    <a:pt x="6590" y="263"/>
                  </a:cubicBezTo>
                  <a:lnTo>
                    <a:pt x="5548" y="957"/>
                  </a:lnTo>
                  <a:cubicBezTo>
                    <a:pt x="5417" y="1045"/>
                    <a:pt x="5267" y="1088"/>
                    <a:pt x="5116" y="1088"/>
                  </a:cubicBezTo>
                  <a:cubicBezTo>
                    <a:pt x="4965" y="1088"/>
                    <a:pt x="4814" y="1045"/>
                    <a:pt x="4684" y="957"/>
                  </a:cubicBezTo>
                  <a:lnTo>
                    <a:pt x="3645" y="263"/>
                  </a:lnTo>
                  <a:cubicBezTo>
                    <a:pt x="3384" y="88"/>
                    <a:pt x="3082" y="0"/>
                    <a:pt x="2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1"/>
            <p:cNvSpPr/>
            <p:nvPr/>
          </p:nvSpPr>
          <p:spPr>
            <a:xfrm>
              <a:off x="3389205" y="3286514"/>
              <a:ext cx="355372" cy="50377"/>
            </a:xfrm>
            <a:custGeom>
              <a:avLst/>
              <a:gdLst/>
              <a:ahLst/>
              <a:cxnLst/>
              <a:rect l="l" t="t" r="r" b="b"/>
              <a:pathLst>
                <a:path w="14835" h="2103" extrusionOk="0">
                  <a:moveTo>
                    <a:pt x="2735" y="1"/>
                  </a:moveTo>
                  <a:cubicBezTo>
                    <a:pt x="2434" y="1"/>
                    <a:pt x="2133" y="88"/>
                    <a:pt x="1872" y="263"/>
                  </a:cubicBezTo>
                  <a:lnTo>
                    <a:pt x="184" y="1389"/>
                  </a:lnTo>
                  <a:cubicBezTo>
                    <a:pt x="68" y="1467"/>
                    <a:pt x="1" y="1598"/>
                    <a:pt x="12" y="1738"/>
                  </a:cubicBezTo>
                  <a:cubicBezTo>
                    <a:pt x="20" y="1876"/>
                    <a:pt x="103" y="2000"/>
                    <a:pt x="227" y="2061"/>
                  </a:cubicBezTo>
                  <a:cubicBezTo>
                    <a:pt x="282" y="2089"/>
                    <a:pt x="341" y="2103"/>
                    <a:pt x="401" y="2103"/>
                  </a:cubicBezTo>
                  <a:cubicBezTo>
                    <a:pt x="476" y="2103"/>
                    <a:pt x="550" y="2081"/>
                    <a:pt x="615" y="2037"/>
                  </a:cubicBezTo>
                  <a:lnTo>
                    <a:pt x="2302" y="909"/>
                  </a:lnTo>
                  <a:cubicBezTo>
                    <a:pt x="2433" y="822"/>
                    <a:pt x="2584" y="778"/>
                    <a:pt x="2734" y="778"/>
                  </a:cubicBezTo>
                  <a:cubicBezTo>
                    <a:pt x="2885" y="778"/>
                    <a:pt x="3036" y="822"/>
                    <a:pt x="3166" y="909"/>
                  </a:cubicBezTo>
                  <a:lnTo>
                    <a:pt x="4208" y="1607"/>
                  </a:lnTo>
                  <a:cubicBezTo>
                    <a:pt x="4469" y="1780"/>
                    <a:pt x="4770" y="1867"/>
                    <a:pt x="5071" y="1867"/>
                  </a:cubicBezTo>
                  <a:cubicBezTo>
                    <a:pt x="5372" y="1867"/>
                    <a:pt x="5674" y="1780"/>
                    <a:pt x="5936" y="1607"/>
                  </a:cubicBezTo>
                  <a:lnTo>
                    <a:pt x="6975" y="912"/>
                  </a:lnTo>
                  <a:cubicBezTo>
                    <a:pt x="7106" y="825"/>
                    <a:pt x="7256" y="781"/>
                    <a:pt x="7407" y="781"/>
                  </a:cubicBezTo>
                  <a:cubicBezTo>
                    <a:pt x="7558" y="781"/>
                    <a:pt x="7709" y="825"/>
                    <a:pt x="7839" y="912"/>
                  </a:cubicBezTo>
                  <a:lnTo>
                    <a:pt x="8878" y="1607"/>
                  </a:lnTo>
                  <a:cubicBezTo>
                    <a:pt x="9141" y="1780"/>
                    <a:pt x="9442" y="1867"/>
                    <a:pt x="9743" y="1867"/>
                  </a:cubicBezTo>
                  <a:cubicBezTo>
                    <a:pt x="10044" y="1867"/>
                    <a:pt x="10345" y="1780"/>
                    <a:pt x="10606" y="1607"/>
                  </a:cubicBezTo>
                  <a:lnTo>
                    <a:pt x="11648" y="912"/>
                  </a:lnTo>
                  <a:cubicBezTo>
                    <a:pt x="11779" y="825"/>
                    <a:pt x="11929" y="781"/>
                    <a:pt x="12080" y="781"/>
                  </a:cubicBezTo>
                  <a:cubicBezTo>
                    <a:pt x="12231" y="781"/>
                    <a:pt x="12381" y="825"/>
                    <a:pt x="12512" y="912"/>
                  </a:cubicBezTo>
                  <a:lnTo>
                    <a:pt x="14200" y="2037"/>
                  </a:lnTo>
                  <a:cubicBezTo>
                    <a:pt x="14264" y="2080"/>
                    <a:pt x="14340" y="2102"/>
                    <a:pt x="14415" y="2102"/>
                  </a:cubicBezTo>
                  <a:cubicBezTo>
                    <a:pt x="14587" y="2099"/>
                    <a:pt x="14735" y="1989"/>
                    <a:pt x="14784" y="1825"/>
                  </a:cubicBezTo>
                  <a:cubicBezTo>
                    <a:pt x="14835" y="1660"/>
                    <a:pt x="14773" y="1485"/>
                    <a:pt x="14630" y="1389"/>
                  </a:cubicBezTo>
                  <a:lnTo>
                    <a:pt x="12943" y="263"/>
                  </a:lnTo>
                  <a:cubicBezTo>
                    <a:pt x="12682" y="88"/>
                    <a:pt x="12380" y="1"/>
                    <a:pt x="12079" y="1"/>
                  </a:cubicBezTo>
                  <a:cubicBezTo>
                    <a:pt x="11777" y="1"/>
                    <a:pt x="11476" y="88"/>
                    <a:pt x="11215" y="263"/>
                  </a:cubicBezTo>
                  <a:lnTo>
                    <a:pt x="10176" y="958"/>
                  </a:lnTo>
                  <a:cubicBezTo>
                    <a:pt x="10044" y="1045"/>
                    <a:pt x="9893" y="1089"/>
                    <a:pt x="9743" y="1089"/>
                  </a:cubicBezTo>
                  <a:cubicBezTo>
                    <a:pt x="9592" y="1089"/>
                    <a:pt x="9442" y="1045"/>
                    <a:pt x="9312" y="958"/>
                  </a:cubicBezTo>
                  <a:lnTo>
                    <a:pt x="8270" y="263"/>
                  </a:lnTo>
                  <a:cubicBezTo>
                    <a:pt x="8009" y="88"/>
                    <a:pt x="7708" y="1"/>
                    <a:pt x="7407" y="1"/>
                  </a:cubicBezTo>
                  <a:cubicBezTo>
                    <a:pt x="7106" y="1"/>
                    <a:pt x="6804" y="88"/>
                    <a:pt x="6542" y="263"/>
                  </a:cubicBezTo>
                  <a:lnTo>
                    <a:pt x="5503" y="958"/>
                  </a:lnTo>
                  <a:cubicBezTo>
                    <a:pt x="5372" y="1045"/>
                    <a:pt x="5222" y="1089"/>
                    <a:pt x="5071" y="1089"/>
                  </a:cubicBezTo>
                  <a:cubicBezTo>
                    <a:pt x="4920" y="1089"/>
                    <a:pt x="4769" y="1045"/>
                    <a:pt x="4639" y="958"/>
                  </a:cubicBezTo>
                  <a:lnTo>
                    <a:pt x="3600" y="263"/>
                  </a:lnTo>
                  <a:cubicBezTo>
                    <a:pt x="3337" y="88"/>
                    <a:pt x="3036" y="1"/>
                    <a:pt x="27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1"/>
            <p:cNvSpPr/>
            <p:nvPr/>
          </p:nvSpPr>
          <p:spPr>
            <a:xfrm>
              <a:off x="3389205" y="3223394"/>
              <a:ext cx="355516" cy="50425"/>
            </a:xfrm>
            <a:custGeom>
              <a:avLst/>
              <a:gdLst/>
              <a:ahLst/>
              <a:cxnLst/>
              <a:rect l="l" t="t" r="r" b="b"/>
              <a:pathLst>
                <a:path w="14841" h="2105" extrusionOk="0">
                  <a:moveTo>
                    <a:pt x="2736" y="1"/>
                  </a:moveTo>
                  <a:cubicBezTo>
                    <a:pt x="2434" y="1"/>
                    <a:pt x="2133" y="88"/>
                    <a:pt x="1872" y="263"/>
                  </a:cubicBezTo>
                  <a:lnTo>
                    <a:pt x="184" y="1388"/>
                  </a:lnTo>
                  <a:cubicBezTo>
                    <a:pt x="68" y="1466"/>
                    <a:pt x="1" y="1598"/>
                    <a:pt x="12" y="1738"/>
                  </a:cubicBezTo>
                  <a:cubicBezTo>
                    <a:pt x="20" y="1876"/>
                    <a:pt x="103" y="1999"/>
                    <a:pt x="227" y="2061"/>
                  </a:cubicBezTo>
                  <a:cubicBezTo>
                    <a:pt x="281" y="2088"/>
                    <a:pt x="339" y="2101"/>
                    <a:pt x="397" y="2101"/>
                  </a:cubicBezTo>
                  <a:cubicBezTo>
                    <a:pt x="473" y="2101"/>
                    <a:pt x="549" y="2079"/>
                    <a:pt x="615" y="2034"/>
                  </a:cubicBezTo>
                  <a:lnTo>
                    <a:pt x="2305" y="909"/>
                  </a:lnTo>
                  <a:cubicBezTo>
                    <a:pt x="2436" y="822"/>
                    <a:pt x="2586" y="778"/>
                    <a:pt x="2736" y="778"/>
                  </a:cubicBezTo>
                  <a:cubicBezTo>
                    <a:pt x="2886" y="778"/>
                    <a:pt x="3036" y="822"/>
                    <a:pt x="3166" y="909"/>
                  </a:cubicBezTo>
                  <a:lnTo>
                    <a:pt x="4208" y="1606"/>
                  </a:lnTo>
                  <a:cubicBezTo>
                    <a:pt x="4469" y="1781"/>
                    <a:pt x="4771" y="1869"/>
                    <a:pt x="5072" y="1869"/>
                  </a:cubicBezTo>
                  <a:cubicBezTo>
                    <a:pt x="5374" y="1869"/>
                    <a:pt x="5675" y="1781"/>
                    <a:pt x="5936" y="1606"/>
                  </a:cubicBezTo>
                  <a:lnTo>
                    <a:pt x="6975" y="912"/>
                  </a:lnTo>
                  <a:cubicBezTo>
                    <a:pt x="7106" y="824"/>
                    <a:pt x="7256" y="781"/>
                    <a:pt x="7407" y="781"/>
                  </a:cubicBezTo>
                  <a:cubicBezTo>
                    <a:pt x="7558" y="781"/>
                    <a:pt x="7709" y="824"/>
                    <a:pt x="7839" y="912"/>
                  </a:cubicBezTo>
                  <a:lnTo>
                    <a:pt x="8881" y="1606"/>
                  </a:lnTo>
                  <a:cubicBezTo>
                    <a:pt x="9142" y="1781"/>
                    <a:pt x="9443" y="1869"/>
                    <a:pt x="9744" y="1869"/>
                  </a:cubicBezTo>
                  <a:cubicBezTo>
                    <a:pt x="10044" y="1869"/>
                    <a:pt x="10345" y="1781"/>
                    <a:pt x="10606" y="1606"/>
                  </a:cubicBezTo>
                  <a:lnTo>
                    <a:pt x="11648" y="912"/>
                  </a:lnTo>
                  <a:cubicBezTo>
                    <a:pt x="11779" y="824"/>
                    <a:pt x="11929" y="781"/>
                    <a:pt x="12080" y="781"/>
                  </a:cubicBezTo>
                  <a:cubicBezTo>
                    <a:pt x="12231" y="781"/>
                    <a:pt x="12381" y="824"/>
                    <a:pt x="12512" y="912"/>
                  </a:cubicBezTo>
                  <a:lnTo>
                    <a:pt x="14200" y="2037"/>
                  </a:lnTo>
                  <a:cubicBezTo>
                    <a:pt x="14264" y="2080"/>
                    <a:pt x="14340" y="2102"/>
                    <a:pt x="14415" y="2104"/>
                  </a:cubicBezTo>
                  <a:cubicBezTo>
                    <a:pt x="14587" y="2104"/>
                    <a:pt x="14741" y="1991"/>
                    <a:pt x="14792" y="1827"/>
                  </a:cubicBezTo>
                  <a:cubicBezTo>
                    <a:pt x="14840" y="1660"/>
                    <a:pt x="14776" y="1483"/>
                    <a:pt x="14630" y="1388"/>
                  </a:cubicBezTo>
                  <a:lnTo>
                    <a:pt x="12943" y="263"/>
                  </a:lnTo>
                  <a:cubicBezTo>
                    <a:pt x="12682" y="88"/>
                    <a:pt x="12380" y="1"/>
                    <a:pt x="12079" y="1"/>
                  </a:cubicBezTo>
                  <a:cubicBezTo>
                    <a:pt x="11777" y="1"/>
                    <a:pt x="11476" y="88"/>
                    <a:pt x="11215" y="263"/>
                  </a:cubicBezTo>
                  <a:lnTo>
                    <a:pt x="10176" y="955"/>
                  </a:lnTo>
                  <a:cubicBezTo>
                    <a:pt x="10045" y="1042"/>
                    <a:pt x="9894" y="1086"/>
                    <a:pt x="9744" y="1086"/>
                  </a:cubicBezTo>
                  <a:cubicBezTo>
                    <a:pt x="9593" y="1086"/>
                    <a:pt x="9442" y="1042"/>
                    <a:pt x="9312" y="955"/>
                  </a:cubicBezTo>
                  <a:lnTo>
                    <a:pt x="8270" y="263"/>
                  </a:lnTo>
                  <a:cubicBezTo>
                    <a:pt x="8009" y="88"/>
                    <a:pt x="7708" y="1"/>
                    <a:pt x="7407" y="1"/>
                  </a:cubicBezTo>
                  <a:cubicBezTo>
                    <a:pt x="7106" y="1"/>
                    <a:pt x="6806" y="88"/>
                    <a:pt x="6545" y="263"/>
                  </a:cubicBezTo>
                  <a:lnTo>
                    <a:pt x="5503" y="955"/>
                  </a:lnTo>
                  <a:cubicBezTo>
                    <a:pt x="5372" y="1042"/>
                    <a:pt x="5222" y="1086"/>
                    <a:pt x="5071" y="1086"/>
                  </a:cubicBezTo>
                  <a:cubicBezTo>
                    <a:pt x="4920" y="1086"/>
                    <a:pt x="4769" y="1042"/>
                    <a:pt x="4639" y="955"/>
                  </a:cubicBezTo>
                  <a:lnTo>
                    <a:pt x="3600" y="263"/>
                  </a:lnTo>
                  <a:cubicBezTo>
                    <a:pt x="3339" y="88"/>
                    <a:pt x="3037" y="1"/>
                    <a:pt x="27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185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
        <p:cNvGrpSpPr/>
        <p:nvPr/>
      </p:nvGrpSpPr>
      <p:grpSpPr>
        <a:xfrm>
          <a:off x="0" y="0"/>
          <a:ext cx="0" cy="0"/>
          <a:chOff x="0" y="0"/>
          <a:chExt cx="0" cy="0"/>
        </a:xfrm>
      </p:grpSpPr>
    </p:spTree>
    <p:extLst>
      <p:ext uri="{BB962C8B-B14F-4D97-AF65-F5344CB8AC3E}">
        <p14:creationId xmlns:p14="http://schemas.microsoft.com/office/powerpoint/2010/main" val="67580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9"/>
        <p:cNvGrpSpPr/>
        <p:nvPr/>
      </p:nvGrpSpPr>
      <p:grpSpPr>
        <a:xfrm>
          <a:off x="0" y="0"/>
          <a:ext cx="0" cy="0"/>
          <a:chOff x="0" y="0"/>
          <a:chExt cx="0" cy="0"/>
        </a:xfrm>
      </p:grpSpPr>
      <p:grpSp>
        <p:nvGrpSpPr>
          <p:cNvPr id="120" name="Google Shape;120;p13"/>
          <p:cNvGrpSpPr/>
          <p:nvPr/>
        </p:nvGrpSpPr>
        <p:grpSpPr>
          <a:xfrm>
            <a:off x="918804" y="921211"/>
            <a:ext cx="5857449" cy="621224"/>
            <a:chOff x="689100" y="690875"/>
            <a:chExt cx="4393087" cy="381900"/>
          </a:xfrm>
        </p:grpSpPr>
        <p:sp>
          <p:nvSpPr>
            <p:cNvPr id="121" name="Google Shape;121;p13"/>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2" name="Google Shape;122;p13"/>
            <p:cNvGrpSpPr/>
            <p:nvPr/>
          </p:nvGrpSpPr>
          <p:grpSpPr>
            <a:xfrm>
              <a:off x="4552726" y="708035"/>
              <a:ext cx="529462" cy="347575"/>
              <a:chOff x="4241800" y="430325"/>
              <a:chExt cx="529462" cy="347575"/>
            </a:xfrm>
          </p:grpSpPr>
          <p:sp>
            <p:nvSpPr>
              <p:cNvPr id="123" name="Google Shape;123;p13"/>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4" name="Google Shape;124;p13"/>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5" name="Google Shape;125;p13"/>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6" name="Google Shape;126;p13"/>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27" name="Google Shape;127;p13"/>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128" name="Google Shape;128;p13"/>
          <p:cNvGrpSpPr/>
          <p:nvPr/>
        </p:nvGrpSpPr>
        <p:grpSpPr>
          <a:xfrm rot="2578214">
            <a:off x="9624520" y="430923"/>
            <a:ext cx="943291" cy="796387"/>
            <a:chOff x="7993069" y="988879"/>
            <a:chExt cx="306018" cy="258328"/>
          </a:xfrm>
        </p:grpSpPr>
        <p:sp>
          <p:nvSpPr>
            <p:cNvPr id="129" name="Google Shape;129;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 name="Google Shape;131;p13"/>
          <p:cNvGrpSpPr/>
          <p:nvPr/>
        </p:nvGrpSpPr>
        <p:grpSpPr>
          <a:xfrm rot="-1173635">
            <a:off x="10679409" y="1282279"/>
            <a:ext cx="706723" cy="596707"/>
            <a:chOff x="7993069" y="988879"/>
            <a:chExt cx="306018" cy="258328"/>
          </a:xfrm>
        </p:grpSpPr>
        <p:sp>
          <p:nvSpPr>
            <p:cNvPr id="132" name="Google Shape;132;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 name="Google Shape;134;p13"/>
          <p:cNvGrpSpPr/>
          <p:nvPr/>
        </p:nvGrpSpPr>
        <p:grpSpPr>
          <a:xfrm rot="3494931">
            <a:off x="11181675" y="2223067"/>
            <a:ext cx="397688" cy="335788"/>
            <a:chOff x="7993069" y="988879"/>
            <a:chExt cx="306018" cy="258328"/>
          </a:xfrm>
        </p:grpSpPr>
        <p:sp>
          <p:nvSpPr>
            <p:cNvPr id="135" name="Google Shape;135;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588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1 1">
  <p:cSld name="Six Columns 1 1">
    <p:spTree>
      <p:nvGrpSpPr>
        <p:cNvPr id="1" name="Shape 137"/>
        <p:cNvGrpSpPr/>
        <p:nvPr/>
      </p:nvGrpSpPr>
      <p:grpSpPr>
        <a:xfrm>
          <a:off x="0" y="0"/>
          <a:ext cx="0" cy="0"/>
          <a:chOff x="0" y="0"/>
          <a:chExt cx="0" cy="0"/>
        </a:xfrm>
      </p:grpSpPr>
      <p:grpSp>
        <p:nvGrpSpPr>
          <p:cNvPr id="138" name="Google Shape;138;p14"/>
          <p:cNvGrpSpPr/>
          <p:nvPr/>
        </p:nvGrpSpPr>
        <p:grpSpPr>
          <a:xfrm>
            <a:off x="918804" y="921211"/>
            <a:ext cx="5857449" cy="621224"/>
            <a:chOff x="689100" y="690875"/>
            <a:chExt cx="4393087" cy="381900"/>
          </a:xfrm>
        </p:grpSpPr>
        <p:sp>
          <p:nvSpPr>
            <p:cNvPr id="139" name="Google Shape;139;p14"/>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0" name="Google Shape;140;p14"/>
            <p:cNvGrpSpPr/>
            <p:nvPr/>
          </p:nvGrpSpPr>
          <p:grpSpPr>
            <a:xfrm>
              <a:off x="4552726" y="708035"/>
              <a:ext cx="529462" cy="347575"/>
              <a:chOff x="4241800" y="430325"/>
              <a:chExt cx="529462" cy="347575"/>
            </a:xfrm>
          </p:grpSpPr>
          <p:sp>
            <p:nvSpPr>
              <p:cNvPr id="141" name="Google Shape;141;p14"/>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2" name="Google Shape;142;p14"/>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3" name="Google Shape;143;p14"/>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4" name="Google Shape;144;p14"/>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45" name="Google Shape;145;p14"/>
          <p:cNvSpPr txBox="1">
            <a:spLocks noGrp="1"/>
          </p:cNvSpPr>
          <p:nvPr>
            <p:ph type="title"/>
          </p:nvPr>
        </p:nvSpPr>
        <p:spPr>
          <a:xfrm>
            <a:off x="1125867"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6" name="Google Shape;146;p14"/>
          <p:cNvSpPr txBox="1">
            <a:spLocks noGrp="1"/>
          </p:cNvSpPr>
          <p:nvPr>
            <p:ph type="subTitle" idx="1"/>
          </p:nvPr>
        </p:nvSpPr>
        <p:spPr>
          <a:xfrm>
            <a:off x="112587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4"/>
          <p:cNvSpPr txBox="1">
            <a:spLocks noGrp="1"/>
          </p:cNvSpPr>
          <p:nvPr>
            <p:ph type="title" idx="2"/>
          </p:nvPr>
        </p:nvSpPr>
        <p:spPr>
          <a:xfrm>
            <a:off x="4578191"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8" name="Google Shape;148;p14"/>
          <p:cNvSpPr txBox="1">
            <a:spLocks noGrp="1"/>
          </p:cNvSpPr>
          <p:nvPr>
            <p:ph type="subTitle" idx="3"/>
          </p:nvPr>
        </p:nvSpPr>
        <p:spPr>
          <a:xfrm>
            <a:off x="457819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4"/>
          <p:cNvSpPr txBox="1">
            <a:spLocks noGrp="1"/>
          </p:cNvSpPr>
          <p:nvPr>
            <p:ph type="title" idx="4"/>
          </p:nvPr>
        </p:nvSpPr>
        <p:spPr>
          <a:xfrm>
            <a:off x="8030529"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0" name="Google Shape;150;p14"/>
          <p:cNvSpPr txBox="1">
            <a:spLocks noGrp="1"/>
          </p:cNvSpPr>
          <p:nvPr>
            <p:ph type="subTitle" idx="5"/>
          </p:nvPr>
        </p:nvSpPr>
        <p:spPr>
          <a:xfrm>
            <a:off x="8030527"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4"/>
          <p:cNvSpPr txBox="1">
            <a:spLocks noGrp="1"/>
          </p:cNvSpPr>
          <p:nvPr>
            <p:ph type="title" idx="6"/>
          </p:nvPr>
        </p:nvSpPr>
        <p:spPr>
          <a:xfrm>
            <a:off x="1125867"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2" name="Google Shape;152;p14"/>
          <p:cNvSpPr txBox="1">
            <a:spLocks noGrp="1"/>
          </p:cNvSpPr>
          <p:nvPr>
            <p:ph type="subTitle" idx="7"/>
          </p:nvPr>
        </p:nvSpPr>
        <p:spPr>
          <a:xfrm>
            <a:off x="112587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4"/>
          <p:cNvSpPr txBox="1">
            <a:spLocks noGrp="1"/>
          </p:cNvSpPr>
          <p:nvPr>
            <p:ph type="title" idx="8"/>
          </p:nvPr>
        </p:nvSpPr>
        <p:spPr>
          <a:xfrm>
            <a:off x="4578191"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4" name="Google Shape;154;p14"/>
          <p:cNvSpPr txBox="1">
            <a:spLocks noGrp="1"/>
          </p:cNvSpPr>
          <p:nvPr>
            <p:ph type="subTitle" idx="9"/>
          </p:nvPr>
        </p:nvSpPr>
        <p:spPr>
          <a:xfrm>
            <a:off x="457819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4"/>
          <p:cNvSpPr txBox="1">
            <a:spLocks noGrp="1"/>
          </p:cNvSpPr>
          <p:nvPr>
            <p:ph type="title" idx="13"/>
          </p:nvPr>
        </p:nvSpPr>
        <p:spPr>
          <a:xfrm>
            <a:off x="8030529"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6" name="Google Shape;156;p14"/>
          <p:cNvSpPr txBox="1">
            <a:spLocks noGrp="1"/>
          </p:cNvSpPr>
          <p:nvPr>
            <p:ph type="subTitle" idx="14"/>
          </p:nvPr>
        </p:nvSpPr>
        <p:spPr>
          <a:xfrm>
            <a:off x="8030527"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4"/>
          <p:cNvSpPr txBox="1">
            <a:spLocks noGrp="1"/>
          </p:cNvSpPr>
          <p:nvPr>
            <p:ph type="title" idx="15"/>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158" name="Google Shape;158;p14"/>
          <p:cNvSpPr txBox="1">
            <a:spLocks noGrp="1"/>
          </p:cNvSpPr>
          <p:nvPr>
            <p:ph type="title" idx="16" hasCustomPrompt="1"/>
          </p:nvPr>
        </p:nvSpPr>
        <p:spPr>
          <a:xfrm>
            <a:off x="1610467"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59" name="Google Shape;159;p14"/>
          <p:cNvSpPr txBox="1">
            <a:spLocks noGrp="1"/>
          </p:cNvSpPr>
          <p:nvPr>
            <p:ph type="title" idx="17" hasCustomPrompt="1"/>
          </p:nvPr>
        </p:nvSpPr>
        <p:spPr>
          <a:xfrm>
            <a:off x="5062800"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0" name="Google Shape;160;p14"/>
          <p:cNvSpPr txBox="1">
            <a:spLocks noGrp="1"/>
          </p:cNvSpPr>
          <p:nvPr>
            <p:ph type="title" idx="18" hasCustomPrompt="1"/>
          </p:nvPr>
        </p:nvSpPr>
        <p:spPr>
          <a:xfrm>
            <a:off x="8515133"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1" name="Google Shape;161;p14"/>
          <p:cNvSpPr txBox="1">
            <a:spLocks noGrp="1"/>
          </p:cNvSpPr>
          <p:nvPr>
            <p:ph type="title" idx="19" hasCustomPrompt="1"/>
          </p:nvPr>
        </p:nvSpPr>
        <p:spPr>
          <a:xfrm>
            <a:off x="1610467"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2" name="Google Shape;162;p14"/>
          <p:cNvSpPr txBox="1">
            <a:spLocks noGrp="1"/>
          </p:cNvSpPr>
          <p:nvPr>
            <p:ph type="title" idx="20" hasCustomPrompt="1"/>
          </p:nvPr>
        </p:nvSpPr>
        <p:spPr>
          <a:xfrm>
            <a:off x="5062800"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3" name="Google Shape;163;p14"/>
          <p:cNvSpPr txBox="1">
            <a:spLocks noGrp="1"/>
          </p:cNvSpPr>
          <p:nvPr>
            <p:ph type="title" idx="21" hasCustomPrompt="1"/>
          </p:nvPr>
        </p:nvSpPr>
        <p:spPr>
          <a:xfrm>
            <a:off x="8515133"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grpSp>
        <p:nvGrpSpPr>
          <p:cNvPr id="164" name="Google Shape;164;p14"/>
          <p:cNvGrpSpPr/>
          <p:nvPr/>
        </p:nvGrpSpPr>
        <p:grpSpPr>
          <a:xfrm rot="2393624">
            <a:off x="10016930" y="169160"/>
            <a:ext cx="760489" cy="641979"/>
            <a:chOff x="7993069" y="988879"/>
            <a:chExt cx="306018" cy="258328"/>
          </a:xfrm>
        </p:grpSpPr>
        <p:sp>
          <p:nvSpPr>
            <p:cNvPr id="165" name="Google Shape;165;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 name="Google Shape;167;p14"/>
          <p:cNvGrpSpPr/>
          <p:nvPr/>
        </p:nvGrpSpPr>
        <p:grpSpPr>
          <a:xfrm rot="-431843">
            <a:off x="11208639" y="407433"/>
            <a:ext cx="568944" cy="480352"/>
            <a:chOff x="7993069" y="988879"/>
            <a:chExt cx="306018" cy="258328"/>
          </a:xfrm>
        </p:grpSpPr>
        <p:sp>
          <p:nvSpPr>
            <p:cNvPr id="168" name="Google Shape;168;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 name="Google Shape;170;p14"/>
          <p:cNvGrpSpPr/>
          <p:nvPr/>
        </p:nvGrpSpPr>
        <p:grpSpPr>
          <a:xfrm rot="2700000">
            <a:off x="10922883" y="1252252"/>
            <a:ext cx="568955" cy="480337"/>
            <a:chOff x="7993069" y="988879"/>
            <a:chExt cx="306018" cy="258328"/>
          </a:xfrm>
        </p:grpSpPr>
        <p:sp>
          <p:nvSpPr>
            <p:cNvPr id="171" name="Google Shape;171;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 name="Google Shape;173;p14"/>
          <p:cNvGrpSpPr/>
          <p:nvPr/>
        </p:nvGrpSpPr>
        <p:grpSpPr>
          <a:xfrm rot="4068969">
            <a:off x="11519609" y="2038278"/>
            <a:ext cx="375735" cy="317257"/>
            <a:chOff x="7993069" y="988879"/>
            <a:chExt cx="306018" cy="258328"/>
          </a:xfrm>
        </p:grpSpPr>
        <p:sp>
          <p:nvSpPr>
            <p:cNvPr id="174" name="Google Shape;174;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9168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76"/>
        <p:cNvGrpSpPr/>
        <p:nvPr/>
      </p:nvGrpSpPr>
      <p:grpSpPr>
        <a:xfrm>
          <a:off x="0" y="0"/>
          <a:ext cx="0" cy="0"/>
          <a:chOff x="0" y="0"/>
          <a:chExt cx="0" cy="0"/>
        </a:xfrm>
      </p:grpSpPr>
      <p:grpSp>
        <p:nvGrpSpPr>
          <p:cNvPr id="177" name="Google Shape;177;p15"/>
          <p:cNvGrpSpPr/>
          <p:nvPr/>
        </p:nvGrpSpPr>
        <p:grpSpPr>
          <a:xfrm>
            <a:off x="918804" y="921211"/>
            <a:ext cx="5857449" cy="621224"/>
            <a:chOff x="689100" y="690875"/>
            <a:chExt cx="4393087" cy="381900"/>
          </a:xfrm>
        </p:grpSpPr>
        <p:sp>
          <p:nvSpPr>
            <p:cNvPr id="178" name="Google Shape;178;p1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9" name="Google Shape;179;p15"/>
            <p:cNvGrpSpPr/>
            <p:nvPr/>
          </p:nvGrpSpPr>
          <p:grpSpPr>
            <a:xfrm>
              <a:off x="4552726" y="708035"/>
              <a:ext cx="529462" cy="347575"/>
              <a:chOff x="4241800" y="430325"/>
              <a:chExt cx="529462" cy="347575"/>
            </a:xfrm>
          </p:grpSpPr>
          <p:sp>
            <p:nvSpPr>
              <p:cNvPr id="180" name="Google Shape;180;p1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1" name="Google Shape;181;p1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2" name="Google Shape;182;p1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3" name="Google Shape;183;p1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84" name="Google Shape;184;p15"/>
          <p:cNvSpPr txBox="1">
            <a:spLocks noGrp="1"/>
          </p:cNvSpPr>
          <p:nvPr>
            <p:ph type="title"/>
          </p:nvPr>
        </p:nvSpPr>
        <p:spPr>
          <a:xfrm>
            <a:off x="1601533" y="2547540"/>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 name="Google Shape;185;p15"/>
          <p:cNvSpPr txBox="1">
            <a:spLocks noGrp="1"/>
          </p:cNvSpPr>
          <p:nvPr>
            <p:ph type="subTitle" idx="1"/>
          </p:nvPr>
        </p:nvSpPr>
        <p:spPr>
          <a:xfrm>
            <a:off x="1601535" y="2963371"/>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6" name="Google Shape;186;p15"/>
          <p:cNvSpPr txBox="1">
            <a:spLocks noGrp="1"/>
          </p:cNvSpPr>
          <p:nvPr>
            <p:ph type="title" idx="2"/>
          </p:nvPr>
        </p:nvSpPr>
        <p:spPr>
          <a:xfrm>
            <a:off x="1601533" y="4372299"/>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5"/>
          <p:cNvSpPr txBox="1">
            <a:spLocks noGrp="1"/>
          </p:cNvSpPr>
          <p:nvPr>
            <p:ph type="subTitle" idx="3"/>
          </p:nvPr>
        </p:nvSpPr>
        <p:spPr>
          <a:xfrm>
            <a:off x="1601535" y="4788129"/>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15"/>
          <p:cNvSpPr txBox="1">
            <a:spLocks noGrp="1"/>
          </p:cNvSpPr>
          <p:nvPr>
            <p:ph type="title" idx="4"/>
          </p:nvPr>
        </p:nvSpPr>
        <p:spPr>
          <a:xfrm>
            <a:off x="7678967" y="2547540"/>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9" name="Google Shape;189;p15"/>
          <p:cNvSpPr txBox="1">
            <a:spLocks noGrp="1"/>
          </p:cNvSpPr>
          <p:nvPr>
            <p:ph type="subTitle" idx="5"/>
          </p:nvPr>
        </p:nvSpPr>
        <p:spPr>
          <a:xfrm>
            <a:off x="7678968" y="2963371"/>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 name="Google Shape;190;p15"/>
          <p:cNvSpPr txBox="1">
            <a:spLocks noGrp="1"/>
          </p:cNvSpPr>
          <p:nvPr>
            <p:ph type="title" idx="6"/>
          </p:nvPr>
        </p:nvSpPr>
        <p:spPr>
          <a:xfrm>
            <a:off x="7678967" y="4372299"/>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1" name="Google Shape;191;p15"/>
          <p:cNvSpPr txBox="1">
            <a:spLocks noGrp="1"/>
          </p:cNvSpPr>
          <p:nvPr>
            <p:ph type="subTitle" idx="7"/>
          </p:nvPr>
        </p:nvSpPr>
        <p:spPr>
          <a:xfrm>
            <a:off x="7678968" y="4788129"/>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5"/>
          <p:cNvSpPr txBox="1">
            <a:spLocks noGrp="1"/>
          </p:cNvSpPr>
          <p:nvPr>
            <p:ph type="title" idx="8"/>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193" name="Google Shape;193;p15"/>
          <p:cNvGrpSpPr/>
          <p:nvPr/>
        </p:nvGrpSpPr>
        <p:grpSpPr>
          <a:xfrm rot="-1173621">
            <a:off x="10147836" y="799046"/>
            <a:ext cx="965707" cy="815343"/>
            <a:chOff x="7993069" y="988879"/>
            <a:chExt cx="306018" cy="258328"/>
          </a:xfrm>
        </p:grpSpPr>
        <p:sp>
          <p:nvSpPr>
            <p:cNvPr id="194" name="Google Shape;194;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6" name="Google Shape;196;p15"/>
          <p:cNvGrpSpPr/>
          <p:nvPr/>
        </p:nvGrpSpPr>
        <p:grpSpPr>
          <a:xfrm rot="3495027">
            <a:off x="10858558" y="1691192"/>
            <a:ext cx="543404" cy="458825"/>
            <a:chOff x="7993069" y="988879"/>
            <a:chExt cx="306018" cy="258328"/>
          </a:xfrm>
        </p:grpSpPr>
        <p:sp>
          <p:nvSpPr>
            <p:cNvPr id="197" name="Google Shape;197;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16683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ve columns">
  <p:cSld name="Five columns">
    <p:spTree>
      <p:nvGrpSpPr>
        <p:cNvPr id="1" name="Shape 199"/>
        <p:cNvGrpSpPr/>
        <p:nvPr/>
      </p:nvGrpSpPr>
      <p:grpSpPr>
        <a:xfrm>
          <a:off x="0" y="0"/>
          <a:ext cx="0" cy="0"/>
          <a:chOff x="0" y="0"/>
          <a:chExt cx="0" cy="0"/>
        </a:xfrm>
      </p:grpSpPr>
      <p:grpSp>
        <p:nvGrpSpPr>
          <p:cNvPr id="200" name="Google Shape;200;p16"/>
          <p:cNvGrpSpPr/>
          <p:nvPr/>
        </p:nvGrpSpPr>
        <p:grpSpPr>
          <a:xfrm>
            <a:off x="918804" y="921211"/>
            <a:ext cx="5857449" cy="621224"/>
            <a:chOff x="689100" y="690875"/>
            <a:chExt cx="4393087" cy="381900"/>
          </a:xfrm>
        </p:grpSpPr>
        <p:sp>
          <p:nvSpPr>
            <p:cNvPr id="201" name="Google Shape;201;p1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2" name="Google Shape;202;p16"/>
            <p:cNvGrpSpPr/>
            <p:nvPr/>
          </p:nvGrpSpPr>
          <p:grpSpPr>
            <a:xfrm>
              <a:off x="4552726" y="708035"/>
              <a:ext cx="529462" cy="347575"/>
              <a:chOff x="4241800" y="430325"/>
              <a:chExt cx="529462" cy="347575"/>
            </a:xfrm>
          </p:grpSpPr>
          <p:sp>
            <p:nvSpPr>
              <p:cNvPr id="203" name="Google Shape;203;p1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4" name="Google Shape;204;p1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5" name="Google Shape;205;p1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6" name="Google Shape;206;p1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07" name="Google Shape;207;p16"/>
          <p:cNvSpPr txBox="1">
            <a:spLocks noGrp="1"/>
          </p:cNvSpPr>
          <p:nvPr>
            <p:ph type="title"/>
          </p:nvPr>
        </p:nvSpPr>
        <p:spPr>
          <a:xfrm>
            <a:off x="918800"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8" name="Google Shape;208;p16"/>
          <p:cNvSpPr txBox="1">
            <a:spLocks noGrp="1"/>
          </p:cNvSpPr>
          <p:nvPr>
            <p:ph type="title" idx="2"/>
          </p:nvPr>
        </p:nvSpPr>
        <p:spPr>
          <a:xfrm>
            <a:off x="3011204"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9" name="Google Shape;209;p16"/>
          <p:cNvSpPr txBox="1">
            <a:spLocks noGrp="1"/>
          </p:cNvSpPr>
          <p:nvPr>
            <p:ph type="title" idx="3"/>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10" name="Google Shape;210;p16"/>
          <p:cNvSpPr txBox="1">
            <a:spLocks noGrp="1"/>
          </p:cNvSpPr>
          <p:nvPr>
            <p:ph type="title" idx="4"/>
          </p:nvPr>
        </p:nvSpPr>
        <p:spPr>
          <a:xfrm>
            <a:off x="5103607"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1" name="Google Shape;211;p16"/>
          <p:cNvSpPr txBox="1">
            <a:spLocks noGrp="1"/>
          </p:cNvSpPr>
          <p:nvPr>
            <p:ph type="title" idx="5"/>
          </p:nvPr>
        </p:nvSpPr>
        <p:spPr>
          <a:xfrm>
            <a:off x="7196011"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2" name="Google Shape;212;p16"/>
          <p:cNvSpPr txBox="1">
            <a:spLocks noGrp="1"/>
          </p:cNvSpPr>
          <p:nvPr>
            <p:ph type="title" idx="6"/>
          </p:nvPr>
        </p:nvSpPr>
        <p:spPr>
          <a:xfrm>
            <a:off x="9288413"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13" name="Google Shape;213;p16"/>
          <p:cNvGrpSpPr/>
          <p:nvPr/>
        </p:nvGrpSpPr>
        <p:grpSpPr>
          <a:xfrm>
            <a:off x="8862256" y="541677"/>
            <a:ext cx="2724192" cy="1992943"/>
            <a:chOff x="6646692" y="406257"/>
            <a:chExt cx="2043144" cy="1494707"/>
          </a:xfrm>
        </p:grpSpPr>
        <p:grpSp>
          <p:nvGrpSpPr>
            <p:cNvPr id="214" name="Google Shape;214;p16"/>
            <p:cNvGrpSpPr/>
            <p:nvPr/>
          </p:nvGrpSpPr>
          <p:grpSpPr>
            <a:xfrm rot="2393628">
              <a:off x="6760554" y="570402"/>
              <a:ext cx="737888" cy="622898"/>
              <a:chOff x="7993069" y="988879"/>
              <a:chExt cx="306018" cy="258328"/>
            </a:xfrm>
          </p:grpSpPr>
          <p:sp>
            <p:nvSpPr>
              <p:cNvPr id="215" name="Google Shape;215;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7" name="Google Shape;217;p16"/>
            <p:cNvGrpSpPr/>
            <p:nvPr/>
          </p:nvGrpSpPr>
          <p:grpSpPr>
            <a:xfrm rot="-1003774">
              <a:off x="7660351" y="966403"/>
              <a:ext cx="570352" cy="481483"/>
              <a:chOff x="7993069" y="988879"/>
              <a:chExt cx="306018" cy="258328"/>
            </a:xfrm>
          </p:grpSpPr>
          <p:sp>
            <p:nvSpPr>
              <p:cNvPr id="218" name="Google Shape;218;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 name="Google Shape;220;p16"/>
            <p:cNvGrpSpPr/>
            <p:nvPr/>
          </p:nvGrpSpPr>
          <p:grpSpPr>
            <a:xfrm rot="2393586">
              <a:off x="8248733" y="1493381"/>
              <a:ext cx="382142" cy="322572"/>
              <a:chOff x="7993069" y="988879"/>
              <a:chExt cx="306018" cy="258328"/>
            </a:xfrm>
          </p:grpSpPr>
          <p:sp>
            <p:nvSpPr>
              <p:cNvPr id="221" name="Google Shape;221;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373585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grpSp>
        <p:nvGrpSpPr>
          <p:cNvPr id="224" name="Google Shape;224;p17"/>
          <p:cNvGrpSpPr/>
          <p:nvPr/>
        </p:nvGrpSpPr>
        <p:grpSpPr>
          <a:xfrm>
            <a:off x="918804" y="921211"/>
            <a:ext cx="5857449" cy="621224"/>
            <a:chOff x="689100" y="690875"/>
            <a:chExt cx="4393087" cy="381900"/>
          </a:xfrm>
        </p:grpSpPr>
        <p:sp>
          <p:nvSpPr>
            <p:cNvPr id="225" name="Google Shape;225;p1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6" name="Google Shape;226;p17"/>
            <p:cNvGrpSpPr/>
            <p:nvPr/>
          </p:nvGrpSpPr>
          <p:grpSpPr>
            <a:xfrm>
              <a:off x="4552726" y="708035"/>
              <a:ext cx="529462" cy="347575"/>
              <a:chOff x="4241800" y="430325"/>
              <a:chExt cx="529462" cy="347575"/>
            </a:xfrm>
          </p:grpSpPr>
          <p:sp>
            <p:nvSpPr>
              <p:cNvPr id="227" name="Google Shape;227;p1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8" name="Google Shape;228;p1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9" name="Google Shape;229;p1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30" name="Google Shape;230;p1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31" name="Google Shape;231;p17"/>
          <p:cNvSpPr txBox="1">
            <a:spLocks noGrp="1"/>
          </p:cNvSpPr>
          <p:nvPr>
            <p:ph type="title"/>
          </p:nvPr>
        </p:nvSpPr>
        <p:spPr>
          <a:xfrm>
            <a:off x="1306100"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2" name="Google Shape;232;p17"/>
          <p:cNvSpPr txBox="1">
            <a:spLocks noGrp="1"/>
          </p:cNvSpPr>
          <p:nvPr>
            <p:ph type="subTitle" idx="1"/>
          </p:nvPr>
        </p:nvSpPr>
        <p:spPr>
          <a:xfrm>
            <a:off x="1306100"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2"/>
          </p:nvPr>
        </p:nvSpPr>
        <p:spPr>
          <a:xfrm>
            <a:off x="8214367"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4" name="Google Shape;234;p17"/>
          <p:cNvSpPr txBox="1">
            <a:spLocks noGrp="1"/>
          </p:cNvSpPr>
          <p:nvPr>
            <p:ph type="subTitle" idx="3"/>
          </p:nvPr>
        </p:nvSpPr>
        <p:spPr>
          <a:xfrm>
            <a:off x="8214367"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4"/>
          </p:nvPr>
        </p:nvSpPr>
        <p:spPr>
          <a:xfrm>
            <a:off x="4760033" y="3905000"/>
            <a:ext cx="26712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6" name="Google Shape;236;p17"/>
          <p:cNvSpPr txBox="1">
            <a:spLocks noGrp="1"/>
          </p:cNvSpPr>
          <p:nvPr>
            <p:ph type="subTitle" idx="5"/>
          </p:nvPr>
        </p:nvSpPr>
        <p:spPr>
          <a:xfrm>
            <a:off x="4760433" y="4666400"/>
            <a:ext cx="26712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6"/>
          </p:nvPr>
        </p:nvSpPr>
        <p:spPr>
          <a:xfrm>
            <a:off x="1003200" y="918767"/>
            <a:ext cx="50928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sz="3200">
                <a:solidFill>
                  <a:schemeClr val="lt1"/>
                </a:solidFill>
                <a:latin typeface="Zilla Slab"/>
                <a:ea typeface="Zilla Slab"/>
                <a:cs typeface="Zilla Slab"/>
                <a:sym typeface="Zilla Slab"/>
              </a:defRPr>
            </a:lvl2pPr>
            <a:lvl3pPr lvl="2" rtl="0">
              <a:spcBef>
                <a:spcPts val="0"/>
              </a:spcBef>
              <a:spcAft>
                <a:spcPts val="0"/>
              </a:spcAft>
              <a:buNone/>
              <a:defRPr sz="3200">
                <a:solidFill>
                  <a:schemeClr val="lt1"/>
                </a:solidFill>
                <a:latin typeface="Zilla Slab"/>
                <a:ea typeface="Zilla Slab"/>
                <a:cs typeface="Zilla Slab"/>
                <a:sym typeface="Zilla Slab"/>
              </a:defRPr>
            </a:lvl3pPr>
            <a:lvl4pPr lvl="3" rtl="0">
              <a:spcBef>
                <a:spcPts val="0"/>
              </a:spcBef>
              <a:spcAft>
                <a:spcPts val="0"/>
              </a:spcAft>
              <a:buNone/>
              <a:defRPr sz="3200">
                <a:solidFill>
                  <a:schemeClr val="lt1"/>
                </a:solidFill>
                <a:latin typeface="Zilla Slab"/>
                <a:ea typeface="Zilla Slab"/>
                <a:cs typeface="Zilla Slab"/>
                <a:sym typeface="Zilla Slab"/>
              </a:defRPr>
            </a:lvl4pPr>
            <a:lvl5pPr lvl="4" rtl="0">
              <a:spcBef>
                <a:spcPts val="0"/>
              </a:spcBef>
              <a:spcAft>
                <a:spcPts val="0"/>
              </a:spcAft>
              <a:buNone/>
              <a:defRPr sz="3200">
                <a:solidFill>
                  <a:schemeClr val="lt1"/>
                </a:solidFill>
                <a:latin typeface="Zilla Slab"/>
                <a:ea typeface="Zilla Slab"/>
                <a:cs typeface="Zilla Slab"/>
                <a:sym typeface="Zilla Slab"/>
              </a:defRPr>
            </a:lvl5pPr>
            <a:lvl6pPr lvl="5" rtl="0">
              <a:spcBef>
                <a:spcPts val="0"/>
              </a:spcBef>
              <a:spcAft>
                <a:spcPts val="0"/>
              </a:spcAft>
              <a:buNone/>
              <a:defRPr sz="3200">
                <a:solidFill>
                  <a:schemeClr val="lt1"/>
                </a:solidFill>
                <a:latin typeface="Zilla Slab"/>
                <a:ea typeface="Zilla Slab"/>
                <a:cs typeface="Zilla Slab"/>
                <a:sym typeface="Zilla Slab"/>
              </a:defRPr>
            </a:lvl6pPr>
            <a:lvl7pPr lvl="6" rtl="0">
              <a:spcBef>
                <a:spcPts val="0"/>
              </a:spcBef>
              <a:spcAft>
                <a:spcPts val="0"/>
              </a:spcAft>
              <a:buNone/>
              <a:defRPr sz="3200">
                <a:solidFill>
                  <a:schemeClr val="lt1"/>
                </a:solidFill>
                <a:latin typeface="Zilla Slab"/>
                <a:ea typeface="Zilla Slab"/>
                <a:cs typeface="Zilla Slab"/>
                <a:sym typeface="Zilla Slab"/>
              </a:defRPr>
            </a:lvl7pPr>
            <a:lvl8pPr lvl="7" rtl="0">
              <a:spcBef>
                <a:spcPts val="0"/>
              </a:spcBef>
              <a:spcAft>
                <a:spcPts val="0"/>
              </a:spcAft>
              <a:buNone/>
              <a:defRPr sz="3200">
                <a:solidFill>
                  <a:schemeClr val="lt1"/>
                </a:solidFill>
                <a:latin typeface="Zilla Slab"/>
                <a:ea typeface="Zilla Slab"/>
                <a:cs typeface="Zilla Slab"/>
                <a:sym typeface="Zilla Slab"/>
              </a:defRPr>
            </a:lvl8pPr>
            <a:lvl9pPr lvl="8" rtl="0">
              <a:spcBef>
                <a:spcPts val="0"/>
              </a:spcBef>
              <a:spcAft>
                <a:spcPts val="0"/>
              </a:spcAft>
              <a:buNone/>
              <a:defRPr sz="3200">
                <a:solidFill>
                  <a:schemeClr val="lt1"/>
                </a:solidFill>
                <a:latin typeface="Zilla Slab"/>
                <a:ea typeface="Zilla Slab"/>
                <a:cs typeface="Zilla Slab"/>
                <a:sym typeface="Zilla Slab"/>
              </a:defRPr>
            </a:lvl9pPr>
          </a:lstStyle>
          <a:p>
            <a:endParaRPr/>
          </a:p>
        </p:txBody>
      </p:sp>
      <p:grpSp>
        <p:nvGrpSpPr>
          <p:cNvPr id="238" name="Google Shape;238;p17"/>
          <p:cNvGrpSpPr/>
          <p:nvPr/>
        </p:nvGrpSpPr>
        <p:grpSpPr>
          <a:xfrm rot="-274981">
            <a:off x="10364961" y="1381889"/>
            <a:ext cx="399836" cy="337625"/>
            <a:chOff x="7993069" y="988879"/>
            <a:chExt cx="306018" cy="258328"/>
          </a:xfrm>
        </p:grpSpPr>
        <p:sp>
          <p:nvSpPr>
            <p:cNvPr id="239" name="Google Shape;239;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7"/>
          <p:cNvGrpSpPr/>
          <p:nvPr/>
        </p:nvGrpSpPr>
        <p:grpSpPr>
          <a:xfrm rot="-2320896">
            <a:off x="9433722" y="788445"/>
            <a:ext cx="586452" cy="495129"/>
            <a:chOff x="7993069" y="988879"/>
            <a:chExt cx="306018" cy="258328"/>
          </a:xfrm>
        </p:grpSpPr>
        <p:sp>
          <p:nvSpPr>
            <p:cNvPr id="242" name="Google Shape;242;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4" name="Google Shape;244;p17"/>
          <p:cNvGrpSpPr/>
          <p:nvPr/>
        </p:nvGrpSpPr>
        <p:grpSpPr>
          <a:xfrm rot="2578051">
            <a:off x="8172621" y="610119"/>
            <a:ext cx="936335" cy="790463"/>
            <a:chOff x="7993069" y="988879"/>
            <a:chExt cx="306018" cy="258328"/>
          </a:xfrm>
        </p:grpSpPr>
        <p:sp>
          <p:nvSpPr>
            <p:cNvPr id="245" name="Google Shape;245;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44024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of text 1">
  <p:cSld name="One column of text 1">
    <p:spTree>
      <p:nvGrpSpPr>
        <p:cNvPr id="1" name="Shape 247"/>
        <p:cNvGrpSpPr/>
        <p:nvPr/>
      </p:nvGrpSpPr>
      <p:grpSpPr>
        <a:xfrm>
          <a:off x="0" y="0"/>
          <a:ext cx="0" cy="0"/>
          <a:chOff x="0" y="0"/>
          <a:chExt cx="0" cy="0"/>
        </a:xfrm>
      </p:grpSpPr>
      <p:grpSp>
        <p:nvGrpSpPr>
          <p:cNvPr id="248" name="Google Shape;248;p18"/>
          <p:cNvGrpSpPr/>
          <p:nvPr/>
        </p:nvGrpSpPr>
        <p:grpSpPr>
          <a:xfrm rot="10800000">
            <a:off x="5415737" y="921211"/>
            <a:ext cx="5857449" cy="621224"/>
            <a:chOff x="689100" y="690875"/>
            <a:chExt cx="4393087" cy="381900"/>
          </a:xfrm>
        </p:grpSpPr>
        <p:sp>
          <p:nvSpPr>
            <p:cNvPr id="249" name="Google Shape;249;p18"/>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0" name="Google Shape;250;p18"/>
            <p:cNvGrpSpPr/>
            <p:nvPr/>
          </p:nvGrpSpPr>
          <p:grpSpPr>
            <a:xfrm>
              <a:off x="4552726" y="708035"/>
              <a:ext cx="529462" cy="347575"/>
              <a:chOff x="4241800" y="430325"/>
              <a:chExt cx="529462" cy="347575"/>
            </a:xfrm>
          </p:grpSpPr>
          <p:sp>
            <p:nvSpPr>
              <p:cNvPr id="251" name="Google Shape;251;p18"/>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2" name="Google Shape;252;p18"/>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3" name="Google Shape;253;p18"/>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4" name="Google Shape;254;p18"/>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55" name="Google Shape;255;p18"/>
          <p:cNvSpPr txBox="1">
            <a:spLocks noGrp="1"/>
          </p:cNvSpPr>
          <p:nvPr>
            <p:ph type="title"/>
          </p:nvPr>
        </p:nvSpPr>
        <p:spPr>
          <a:xfrm>
            <a:off x="6096000" y="921533"/>
            <a:ext cx="5092800" cy="621200"/>
          </a:xfrm>
          <a:prstGeom prst="rect">
            <a:avLst/>
          </a:prstGeom>
          <a:solidFill>
            <a:schemeClr val="accent3"/>
          </a:solidFill>
        </p:spPr>
        <p:txBody>
          <a:bodyPr spcFirstLastPara="1" wrap="square" lIns="90000" tIns="91425" rIns="54000"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latin typeface="Zilla Slab"/>
                <a:ea typeface="Zilla Slab"/>
                <a:cs typeface="Zilla Slab"/>
                <a:sym typeface="Zilla Slab"/>
              </a:defRPr>
            </a:lvl2pPr>
            <a:lvl3pPr lvl="2" algn="r" rtl="0">
              <a:spcBef>
                <a:spcPts val="0"/>
              </a:spcBef>
              <a:spcAft>
                <a:spcPts val="0"/>
              </a:spcAft>
              <a:buNone/>
              <a:defRPr>
                <a:solidFill>
                  <a:schemeClr val="lt1"/>
                </a:solidFill>
                <a:latin typeface="Zilla Slab"/>
                <a:ea typeface="Zilla Slab"/>
                <a:cs typeface="Zilla Slab"/>
                <a:sym typeface="Zilla Slab"/>
              </a:defRPr>
            </a:lvl3pPr>
            <a:lvl4pPr lvl="3" algn="r" rtl="0">
              <a:spcBef>
                <a:spcPts val="0"/>
              </a:spcBef>
              <a:spcAft>
                <a:spcPts val="0"/>
              </a:spcAft>
              <a:buNone/>
              <a:defRPr>
                <a:solidFill>
                  <a:schemeClr val="lt1"/>
                </a:solidFill>
                <a:latin typeface="Zilla Slab"/>
                <a:ea typeface="Zilla Slab"/>
                <a:cs typeface="Zilla Slab"/>
                <a:sym typeface="Zilla Slab"/>
              </a:defRPr>
            </a:lvl4pPr>
            <a:lvl5pPr lvl="4" algn="r" rtl="0">
              <a:spcBef>
                <a:spcPts val="0"/>
              </a:spcBef>
              <a:spcAft>
                <a:spcPts val="0"/>
              </a:spcAft>
              <a:buNone/>
              <a:defRPr>
                <a:solidFill>
                  <a:schemeClr val="lt1"/>
                </a:solidFill>
                <a:latin typeface="Zilla Slab"/>
                <a:ea typeface="Zilla Slab"/>
                <a:cs typeface="Zilla Slab"/>
                <a:sym typeface="Zilla Slab"/>
              </a:defRPr>
            </a:lvl5pPr>
            <a:lvl6pPr lvl="5" algn="r" rtl="0">
              <a:spcBef>
                <a:spcPts val="0"/>
              </a:spcBef>
              <a:spcAft>
                <a:spcPts val="0"/>
              </a:spcAft>
              <a:buNone/>
              <a:defRPr>
                <a:solidFill>
                  <a:schemeClr val="lt1"/>
                </a:solidFill>
                <a:latin typeface="Zilla Slab"/>
                <a:ea typeface="Zilla Slab"/>
                <a:cs typeface="Zilla Slab"/>
                <a:sym typeface="Zilla Slab"/>
              </a:defRPr>
            </a:lvl6pPr>
            <a:lvl7pPr lvl="6" algn="r" rtl="0">
              <a:spcBef>
                <a:spcPts val="0"/>
              </a:spcBef>
              <a:spcAft>
                <a:spcPts val="0"/>
              </a:spcAft>
              <a:buNone/>
              <a:defRPr>
                <a:solidFill>
                  <a:schemeClr val="lt1"/>
                </a:solidFill>
                <a:latin typeface="Zilla Slab"/>
                <a:ea typeface="Zilla Slab"/>
                <a:cs typeface="Zilla Slab"/>
                <a:sym typeface="Zilla Slab"/>
              </a:defRPr>
            </a:lvl7pPr>
            <a:lvl8pPr lvl="7" algn="r" rtl="0">
              <a:spcBef>
                <a:spcPts val="0"/>
              </a:spcBef>
              <a:spcAft>
                <a:spcPts val="0"/>
              </a:spcAft>
              <a:buNone/>
              <a:defRPr>
                <a:solidFill>
                  <a:schemeClr val="lt1"/>
                </a:solidFill>
                <a:latin typeface="Zilla Slab"/>
                <a:ea typeface="Zilla Slab"/>
                <a:cs typeface="Zilla Slab"/>
                <a:sym typeface="Zilla Slab"/>
              </a:defRPr>
            </a:lvl8pPr>
            <a:lvl9pPr lvl="8" algn="r"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56" name="Google Shape;256;p18"/>
          <p:cNvSpPr txBox="1">
            <a:spLocks noGrp="1"/>
          </p:cNvSpPr>
          <p:nvPr>
            <p:ph type="body" idx="1"/>
          </p:nvPr>
        </p:nvSpPr>
        <p:spPr>
          <a:xfrm>
            <a:off x="7256400" y="2686667"/>
            <a:ext cx="4016800" cy="2498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57" name="Google Shape;257;p18"/>
          <p:cNvGrpSpPr/>
          <p:nvPr/>
        </p:nvGrpSpPr>
        <p:grpSpPr>
          <a:xfrm>
            <a:off x="5895500" y="5421781"/>
            <a:ext cx="1485949" cy="684308"/>
            <a:chOff x="4421625" y="4066335"/>
            <a:chExt cx="1114462" cy="513231"/>
          </a:xfrm>
        </p:grpSpPr>
        <p:grpSp>
          <p:nvGrpSpPr>
            <p:cNvPr id="258" name="Google Shape;258;p18"/>
            <p:cNvGrpSpPr/>
            <p:nvPr/>
          </p:nvGrpSpPr>
          <p:grpSpPr>
            <a:xfrm rot="565086">
              <a:off x="4453712" y="4105546"/>
              <a:ext cx="515024" cy="434809"/>
              <a:chOff x="7993069" y="988879"/>
              <a:chExt cx="306018" cy="258328"/>
            </a:xfrm>
          </p:grpSpPr>
          <p:sp>
            <p:nvSpPr>
              <p:cNvPr id="259" name="Google Shape;259;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1" name="Google Shape;261;p18"/>
            <p:cNvGrpSpPr/>
            <p:nvPr/>
          </p:nvGrpSpPr>
          <p:grpSpPr>
            <a:xfrm rot="3137257">
              <a:off x="5108158" y="4164552"/>
              <a:ext cx="375457" cy="316977"/>
              <a:chOff x="7993069" y="988879"/>
              <a:chExt cx="306018" cy="258328"/>
            </a:xfrm>
          </p:grpSpPr>
          <p:sp>
            <p:nvSpPr>
              <p:cNvPr id="262" name="Google Shape;262;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7046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of text 2">
  <p:cSld name="One column of text 2">
    <p:spTree>
      <p:nvGrpSpPr>
        <p:cNvPr id="1" name="Shape 264"/>
        <p:cNvGrpSpPr/>
        <p:nvPr/>
      </p:nvGrpSpPr>
      <p:grpSpPr>
        <a:xfrm>
          <a:off x="0" y="0"/>
          <a:ext cx="0" cy="0"/>
          <a:chOff x="0" y="0"/>
          <a:chExt cx="0" cy="0"/>
        </a:xfrm>
      </p:grpSpPr>
      <p:grpSp>
        <p:nvGrpSpPr>
          <p:cNvPr id="265" name="Google Shape;265;p19"/>
          <p:cNvGrpSpPr/>
          <p:nvPr/>
        </p:nvGrpSpPr>
        <p:grpSpPr>
          <a:xfrm rot="10800000">
            <a:off x="7956070" y="921211"/>
            <a:ext cx="3317116" cy="621224"/>
            <a:chOff x="689100" y="690875"/>
            <a:chExt cx="2487837" cy="381900"/>
          </a:xfrm>
        </p:grpSpPr>
        <p:sp>
          <p:nvSpPr>
            <p:cNvPr id="266" name="Google Shape;266;p19"/>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7" name="Google Shape;267;p19"/>
            <p:cNvGrpSpPr/>
            <p:nvPr/>
          </p:nvGrpSpPr>
          <p:grpSpPr>
            <a:xfrm>
              <a:off x="2647476" y="708035"/>
              <a:ext cx="529462" cy="347575"/>
              <a:chOff x="2336550" y="430325"/>
              <a:chExt cx="529462" cy="347575"/>
            </a:xfrm>
          </p:grpSpPr>
          <p:sp>
            <p:nvSpPr>
              <p:cNvPr id="268" name="Google Shape;268;p19"/>
              <p:cNvSpPr/>
              <p:nvPr/>
            </p:nvSpPr>
            <p:spPr>
              <a:xfrm>
                <a:off x="233655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69" name="Google Shape;269;p19"/>
              <p:cNvSpPr/>
              <p:nvPr/>
            </p:nvSpPr>
            <p:spPr>
              <a:xfrm>
                <a:off x="233655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70" name="Google Shape;270;p19"/>
              <p:cNvSpPr/>
              <p:nvPr/>
            </p:nvSpPr>
            <p:spPr>
              <a:xfrm>
                <a:off x="233655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71" name="Google Shape;271;p19"/>
              <p:cNvSpPr/>
              <p:nvPr/>
            </p:nvSpPr>
            <p:spPr>
              <a:xfrm>
                <a:off x="233655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72" name="Google Shape;272;p19"/>
          <p:cNvSpPr txBox="1">
            <a:spLocks noGrp="1"/>
          </p:cNvSpPr>
          <p:nvPr>
            <p:ph type="title"/>
          </p:nvPr>
        </p:nvSpPr>
        <p:spPr>
          <a:xfrm>
            <a:off x="8621067" y="921533"/>
            <a:ext cx="2567600" cy="621200"/>
          </a:xfrm>
          <a:prstGeom prst="rect">
            <a:avLst/>
          </a:prstGeom>
          <a:solidFill>
            <a:schemeClr val="accent3"/>
          </a:solidFill>
        </p:spPr>
        <p:txBody>
          <a:bodyPr spcFirstLastPara="1" wrap="square" lIns="90000" tIns="91425" rIns="54000"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latin typeface="Zilla Slab"/>
                <a:ea typeface="Zilla Slab"/>
                <a:cs typeface="Zilla Slab"/>
                <a:sym typeface="Zilla Slab"/>
              </a:defRPr>
            </a:lvl2pPr>
            <a:lvl3pPr lvl="2" algn="r" rtl="0">
              <a:spcBef>
                <a:spcPts val="0"/>
              </a:spcBef>
              <a:spcAft>
                <a:spcPts val="0"/>
              </a:spcAft>
              <a:buNone/>
              <a:defRPr>
                <a:solidFill>
                  <a:schemeClr val="lt1"/>
                </a:solidFill>
                <a:latin typeface="Zilla Slab"/>
                <a:ea typeface="Zilla Slab"/>
                <a:cs typeface="Zilla Slab"/>
                <a:sym typeface="Zilla Slab"/>
              </a:defRPr>
            </a:lvl3pPr>
            <a:lvl4pPr lvl="3" algn="r" rtl="0">
              <a:spcBef>
                <a:spcPts val="0"/>
              </a:spcBef>
              <a:spcAft>
                <a:spcPts val="0"/>
              </a:spcAft>
              <a:buNone/>
              <a:defRPr>
                <a:solidFill>
                  <a:schemeClr val="lt1"/>
                </a:solidFill>
                <a:latin typeface="Zilla Slab"/>
                <a:ea typeface="Zilla Slab"/>
                <a:cs typeface="Zilla Slab"/>
                <a:sym typeface="Zilla Slab"/>
              </a:defRPr>
            </a:lvl4pPr>
            <a:lvl5pPr lvl="4" algn="r" rtl="0">
              <a:spcBef>
                <a:spcPts val="0"/>
              </a:spcBef>
              <a:spcAft>
                <a:spcPts val="0"/>
              </a:spcAft>
              <a:buNone/>
              <a:defRPr>
                <a:solidFill>
                  <a:schemeClr val="lt1"/>
                </a:solidFill>
                <a:latin typeface="Zilla Slab"/>
                <a:ea typeface="Zilla Slab"/>
                <a:cs typeface="Zilla Slab"/>
                <a:sym typeface="Zilla Slab"/>
              </a:defRPr>
            </a:lvl5pPr>
            <a:lvl6pPr lvl="5" algn="r" rtl="0">
              <a:spcBef>
                <a:spcPts val="0"/>
              </a:spcBef>
              <a:spcAft>
                <a:spcPts val="0"/>
              </a:spcAft>
              <a:buNone/>
              <a:defRPr>
                <a:solidFill>
                  <a:schemeClr val="lt1"/>
                </a:solidFill>
                <a:latin typeface="Zilla Slab"/>
                <a:ea typeface="Zilla Slab"/>
                <a:cs typeface="Zilla Slab"/>
                <a:sym typeface="Zilla Slab"/>
              </a:defRPr>
            </a:lvl6pPr>
            <a:lvl7pPr lvl="6" algn="r" rtl="0">
              <a:spcBef>
                <a:spcPts val="0"/>
              </a:spcBef>
              <a:spcAft>
                <a:spcPts val="0"/>
              </a:spcAft>
              <a:buNone/>
              <a:defRPr>
                <a:solidFill>
                  <a:schemeClr val="lt1"/>
                </a:solidFill>
                <a:latin typeface="Zilla Slab"/>
                <a:ea typeface="Zilla Slab"/>
                <a:cs typeface="Zilla Slab"/>
                <a:sym typeface="Zilla Slab"/>
              </a:defRPr>
            </a:lvl7pPr>
            <a:lvl8pPr lvl="7" algn="r" rtl="0">
              <a:spcBef>
                <a:spcPts val="0"/>
              </a:spcBef>
              <a:spcAft>
                <a:spcPts val="0"/>
              </a:spcAft>
              <a:buNone/>
              <a:defRPr>
                <a:solidFill>
                  <a:schemeClr val="lt1"/>
                </a:solidFill>
                <a:latin typeface="Zilla Slab"/>
                <a:ea typeface="Zilla Slab"/>
                <a:cs typeface="Zilla Slab"/>
                <a:sym typeface="Zilla Slab"/>
              </a:defRPr>
            </a:lvl8pPr>
            <a:lvl9pPr lvl="8" algn="r"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73" name="Google Shape;273;p19"/>
          <p:cNvSpPr txBox="1">
            <a:spLocks noGrp="1"/>
          </p:cNvSpPr>
          <p:nvPr>
            <p:ph type="body" idx="1"/>
          </p:nvPr>
        </p:nvSpPr>
        <p:spPr>
          <a:xfrm>
            <a:off x="7256400" y="2686667"/>
            <a:ext cx="4016800" cy="2498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74" name="Google Shape;274;p19"/>
          <p:cNvGrpSpPr/>
          <p:nvPr/>
        </p:nvGrpSpPr>
        <p:grpSpPr>
          <a:xfrm rot="-565086" flipH="1">
            <a:off x="10886000" y="5574329"/>
            <a:ext cx="686699" cy="579745"/>
            <a:chOff x="7993069" y="988879"/>
            <a:chExt cx="306018" cy="258328"/>
          </a:xfrm>
        </p:grpSpPr>
        <p:sp>
          <p:nvSpPr>
            <p:cNvPr id="275" name="Google Shape;275;p1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7" name="Google Shape;277;p19"/>
          <p:cNvGrpSpPr/>
          <p:nvPr/>
        </p:nvGrpSpPr>
        <p:grpSpPr>
          <a:xfrm rot="-3137257" flipH="1">
            <a:off x="10199496" y="5653003"/>
            <a:ext cx="500609" cy="422636"/>
            <a:chOff x="7993069" y="988879"/>
            <a:chExt cx="306018" cy="258328"/>
          </a:xfrm>
        </p:grpSpPr>
        <p:sp>
          <p:nvSpPr>
            <p:cNvPr id="278" name="Google Shape;278;p1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7844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of text 3">
  <p:cSld name="One column of text 3">
    <p:spTree>
      <p:nvGrpSpPr>
        <p:cNvPr id="1" name="Shape 280"/>
        <p:cNvGrpSpPr/>
        <p:nvPr/>
      </p:nvGrpSpPr>
      <p:grpSpPr>
        <a:xfrm>
          <a:off x="0" y="0"/>
          <a:ext cx="0" cy="0"/>
          <a:chOff x="0" y="0"/>
          <a:chExt cx="0" cy="0"/>
        </a:xfrm>
      </p:grpSpPr>
      <p:grpSp>
        <p:nvGrpSpPr>
          <p:cNvPr id="281" name="Google Shape;281;p20"/>
          <p:cNvGrpSpPr/>
          <p:nvPr/>
        </p:nvGrpSpPr>
        <p:grpSpPr>
          <a:xfrm>
            <a:off x="918803" y="921211"/>
            <a:ext cx="3317116" cy="621224"/>
            <a:chOff x="689100" y="690875"/>
            <a:chExt cx="2487837" cy="381900"/>
          </a:xfrm>
        </p:grpSpPr>
        <p:sp>
          <p:nvSpPr>
            <p:cNvPr id="282" name="Google Shape;282;p20"/>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0"/>
            <p:cNvGrpSpPr/>
            <p:nvPr/>
          </p:nvGrpSpPr>
          <p:grpSpPr>
            <a:xfrm>
              <a:off x="2647476" y="708035"/>
              <a:ext cx="529462" cy="347575"/>
              <a:chOff x="2336550" y="430325"/>
              <a:chExt cx="529462" cy="347575"/>
            </a:xfrm>
          </p:grpSpPr>
          <p:sp>
            <p:nvSpPr>
              <p:cNvPr id="284" name="Google Shape;284;p20"/>
              <p:cNvSpPr/>
              <p:nvPr/>
            </p:nvSpPr>
            <p:spPr>
              <a:xfrm>
                <a:off x="233655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5" name="Google Shape;285;p20"/>
              <p:cNvSpPr/>
              <p:nvPr/>
            </p:nvSpPr>
            <p:spPr>
              <a:xfrm>
                <a:off x="233655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6" name="Google Shape;286;p20"/>
              <p:cNvSpPr/>
              <p:nvPr/>
            </p:nvSpPr>
            <p:spPr>
              <a:xfrm>
                <a:off x="233655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7" name="Google Shape;287;p20"/>
              <p:cNvSpPr/>
              <p:nvPr/>
            </p:nvSpPr>
            <p:spPr>
              <a:xfrm>
                <a:off x="233655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88" name="Google Shape;288;p20"/>
          <p:cNvSpPr txBox="1">
            <a:spLocks noGrp="1"/>
          </p:cNvSpPr>
          <p:nvPr>
            <p:ph type="title"/>
          </p:nvPr>
        </p:nvSpPr>
        <p:spPr>
          <a:xfrm>
            <a:off x="1003200" y="921533"/>
            <a:ext cx="25492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89" name="Google Shape;289;p20"/>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90" name="Google Shape;290;p20"/>
          <p:cNvGrpSpPr/>
          <p:nvPr/>
        </p:nvGrpSpPr>
        <p:grpSpPr>
          <a:xfrm rot="565086">
            <a:off x="887349" y="5574329"/>
            <a:ext cx="686699" cy="579745"/>
            <a:chOff x="7993069" y="988879"/>
            <a:chExt cx="306018" cy="258328"/>
          </a:xfrm>
        </p:grpSpPr>
        <p:sp>
          <p:nvSpPr>
            <p:cNvPr id="291" name="Google Shape;291;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3" name="Google Shape;293;p20"/>
          <p:cNvGrpSpPr/>
          <p:nvPr/>
        </p:nvGrpSpPr>
        <p:grpSpPr>
          <a:xfrm rot="3137257">
            <a:off x="1759945" y="5653003"/>
            <a:ext cx="500609" cy="422636"/>
            <a:chOff x="7993069" y="988879"/>
            <a:chExt cx="306018" cy="258328"/>
          </a:xfrm>
        </p:grpSpPr>
        <p:sp>
          <p:nvSpPr>
            <p:cNvPr id="294" name="Google Shape;294;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499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7100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167" y="2537200"/>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3"/>
          <p:cNvSpPr txBox="1">
            <a:spLocks noGrp="1"/>
          </p:cNvSpPr>
          <p:nvPr>
            <p:ph type="subTitle" idx="1"/>
          </p:nvPr>
        </p:nvSpPr>
        <p:spPr>
          <a:xfrm>
            <a:off x="2389067" y="5644439"/>
            <a:ext cx="741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1"/>
                </a:solidFill>
              </a:defRPr>
            </a:lvl1pPr>
            <a:lvl2pPr lvl="1" algn="ctr" rtl="0">
              <a:lnSpc>
                <a:spcPct val="100000"/>
              </a:lnSpc>
              <a:spcBef>
                <a:spcPts val="0"/>
              </a:spcBef>
              <a:spcAft>
                <a:spcPts val="0"/>
              </a:spcAft>
              <a:buSzPts val="1800"/>
              <a:buFont typeface="Caveat"/>
              <a:buNone/>
              <a:defRPr sz="2400">
                <a:latin typeface="Caveat"/>
                <a:ea typeface="Caveat"/>
                <a:cs typeface="Caveat"/>
                <a:sym typeface="Caveat"/>
              </a:defRPr>
            </a:lvl2pPr>
            <a:lvl3pPr lvl="2" algn="ctr" rtl="0">
              <a:lnSpc>
                <a:spcPct val="100000"/>
              </a:lnSpc>
              <a:spcBef>
                <a:spcPts val="0"/>
              </a:spcBef>
              <a:spcAft>
                <a:spcPts val="0"/>
              </a:spcAft>
              <a:buSzPts val="1800"/>
              <a:buFont typeface="Caveat"/>
              <a:buNone/>
              <a:defRPr sz="2400">
                <a:latin typeface="Caveat"/>
                <a:ea typeface="Caveat"/>
                <a:cs typeface="Caveat"/>
                <a:sym typeface="Caveat"/>
              </a:defRPr>
            </a:lvl3pPr>
            <a:lvl4pPr lvl="3" algn="ctr" rtl="0">
              <a:lnSpc>
                <a:spcPct val="100000"/>
              </a:lnSpc>
              <a:spcBef>
                <a:spcPts val="0"/>
              </a:spcBef>
              <a:spcAft>
                <a:spcPts val="0"/>
              </a:spcAft>
              <a:buSzPts val="1800"/>
              <a:buFont typeface="Caveat"/>
              <a:buNone/>
              <a:defRPr sz="2400">
                <a:latin typeface="Caveat"/>
                <a:ea typeface="Caveat"/>
                <a:cs typeface="Caveat"/>
                <a:sym typeface="Caveat"/>
              </a:defRPr>
            </a:lvl4pPr>
            <a:lvl5pPr lvl="4" algn="ctr" rtl="0">
              <a:lnSpc>
                <a:spcPct val="100000"/>
              </a:lnSpc>
              <a:spcBef>
                <a:spcPts val="0"/>
              </a:spcBef>
              <a:spcAft>
                <a:spcPts val="0"/>
              </a:spcAft>
              <a:buSzPts val="1800"/>
              <a:buFont typeface="Caveat"/>
              <a:buNone/>
              <a:defRPr sz="2400">
                <a:latin typeface="Caveat"/>
                <a:ea typeface="Caveat"/>
                <a:cs typeface="Caveat"/>
                <a:sym typeface="Caveat"/>
              </a:defRPr>
            </a:lvl5pPr>
            <a:lvl6pPr lvl="5" algn="ctr" rtl="0">
              <a:lnSpc>
                <a:spcPct val="100000"/>
              </a:lnSpc>
              <a:spcBef>
                <a:spcPts val="0"/>
              </a:spcBef>
              <a:spcAft>
                <a:spcPts val="0"/>
              </a:spcAft>
              <a:buSzPts val="1800"/>
              <a:buFont typeface="Caveat"/>
              <a:buNone/>
              <a:defRPr sz="2400">
                <a:latin typeface="Caveat"/>
                <a:ea typeface="Caveat"/>
                <a:cs typeface="Caveat"/>
                <a:sym typeface="Caveat"/>
              </a:defRPr>
            </a:lvl6pPr>
            <a:lvl7pPr lvl="6" algn="ctr" rtl="0">
              <a:lnSpc>
                <a:spcPct val="100000"/>
              </a:lnSpc>
              <a:spcBef>
                <a:spcPts val="0"/>
              </a:spcBef>
              <a:spcAft>
                <a:spcPts val="0"/>
              </a:spcAft>
              <a:buSzPts val="1800"/>
              <a:buFont typeface="Caveat"/>
              <a:buNone/>
              <a:defRPr sz="2400">
                <a:latin typeface="Caveat"/>
                <a:ea typeface="Caveat"/>
                <a:cs typeface="Caveat"/>
                <a:sym typeface="Caveat"/>
              </a:defRPr>
            </a:lvl7pPr>
            <a:lvl8pPr lvl="7" algn="ctr" rtl="0">
              <a:lnSpc>
                <a:spcPct val="100000"/>
              </a:lnSpc>
              <a:spcBef>
                <a:spcPts val="0"/>
              </a:spcBef>
              <a:spcAft>
                <a:spcPts val="0"/>
              </a:spcAft>
              <a:buSzPts val="1800"/>
              <a:buFont typeface="Caveat"/>
              <a:buNone/>
              <a:defRPr sz="2400">
                <a:latin typeface="Caveat"/>
                <a:ea typeface="Caveat"/>
                <a:cs typeface="Caveat"/>
                <a:sym typeface="Caveat"/>
              </a:defRPr>
            </a:lvl8pPr>
            <a:lvl9pPr lvl="8" algn="ctr" rtl="0">
              <a:lnSpc>
                <a:spcPct val="100000"/>
              </a:lnSpc>
              <a:spcBef>
                <a:spcPts val="0"/>
              </a:spcBef>
              <a:spcAft>
                <a:spcPts val="0"/>
              </a:spcAft>
              <a:buSzPts val="1800"/>
              <a:buFont typeface="Caveat"/>
              <a:buNone/>
              <a:defRPr sz="2400">
                <a:latin typeface="Caveat"/>
                <a:ea typeface="Caveat"/>
                <a:cs typeface="Caveat"/>
                <a:sym typeface="Caveat"/>
              </a:defRPr>
            </a:lvl9pPr>
          </a:lstStyle>
          <a:p>
            <a:endParaRPr/>
          </a:p>
        </p:txBody>
      </p:sp>
      <p:sp>
        <p:nvSpPr>
          <p:cNvPr id="17" name="Google Shape;17;p3"/>
          <p:cNvSpPr/>
          <p:nvPr/>
        </p:nvSpPr>
        <p:spPr>
          <a:xfrm rot="10800000">
            <a:off x="167" y="-205967"/>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txBox="1">
            <a:spLocks noGrp="1"/>
          </p:cNvSpPr>
          <p:nvPr>
            <p:ph type="title"/>
          </p:nvPr>
        </p:nvSpPr>
        <p:spPr>
          <a:xfrm>
            <a:off x="2208467" y="1219531"/>
            <a:ext cx="77752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algn="ctr" rtl="0">
              <a:spcBef>
                <a:spcPts val="0"/>
              </a:spcBef>
              <a:spcAft>
                <a:spcPts val="0"/>
              </a:spcAft>
              <a:buNone/>
              <a:defRPr sz="6000" b="0">
                <a:latin typeface="Rubik"/>
                <a:ea typeface="Rubik"/>
                <a:cs typeface="Rubik"/>
                <a:sym typeface="Rubik"/>
              </a:defRPr>
            </a:lvl2pPr>
            <a:lvl3pPr lvl="2" algn="ctr" rtl="0">
              <a:spcBef>
                <a:spcPts val="0"/>
              </a:spcBef>
              <a:spcAft>
                <a:spcPts val="0"/>
              </a:spcAft>
              <a:buNone/>
              <a:defRPr sz="6000" b="0">
                <a:latin typeface="Rubik"/>
                <a:ea typeface="Rubik"/>
                <a:cs typeface="Rubik"/>
                <a:sym typeface="Rubik"/>
              </a:defRPr>
            </a:lvl3pPr>
            <a:lvl4pPr lvl="3" algn="ctr" rtl="0">
              <a:spcBef>
                <a:spcPts val="0"/>
              </a:spcBef>
              <a:spcAft>
                <a:spcPts val="0"/>
              </a:spcAft>
              <a:buNone/>
              <a:defRPr sz="6000" b="0">
                <a:latin typeface="Rubik"/>
                <a:ea typeface="Rubik"/>
                <a:cs typeface="Rubik"/>
                <a:sym typeface="Rubik"/>
              </a:defRPr>
            </a:lvl4pPr>
            <a:lvl5pPr lvl="4" algn="ctr" rtl="0">
              <a:spcBef>
                <a:spcPts val="0"/>
              </a:spcBef>
              <a:spcAft>
                <a:spcPts val="0"/>
              </a:spcAft>
              <a:buNone/>
              <a:defRPr sz="6000" b="0">
                <a:latin typeface="Rubik"/>
                <a:ea typeface="Rubik"/>
                <a:cs typeface="Rubik"/>
                <a:sym typeface="Rubik"/>
              </a:defRPr>
            </a:lvl5pPr>
            <a:lvl6pPr lvl="5" algn="ctr" rtl="0">
              <a:spcBef>
                <a:spcPts val="0"/>
              </a:spcBef>
              <a:spcAft>
                <a:spcPts val="0"/>
              </a:spcAft>
              <a:buNone/>
              <a:defRPr sz="6000" b="0">
                <a:latin typeface="Rubik"/>
                <a:ea typeface="Rubik"/>
                <a:cs typeface="Rubik"/>
                <a:sym typeface="Rubik"/>
              </a:defRPr>
            </a:lvl6pPr>
            <a:lvl7pPr lvl="6" algn="ctr" rtl="0">
              <a:spcBef>
                <a:spcPts val="0"/>
              </a:spcBef>
              <a:spcAft>
                <a:spcPts val="0"/>
              </a:spcAft>
              <a:buNone/>
              <a:defRPr sz="6000" b="0">
                <a:latin typeface="Rubik"/>
                <a:ea typeface="Rubik"/>
                <a:cs typeface="Rubik"/>
                <a:sym typeface="Rubik"/>
              </a:defRPr>
            </a:lvl7pPr>
            <a:lvl8pPr lvl="7" algn="ctr" rtl="0">
              <a:spcBef>
                <a:spcPts val="0"/>
              </a:spcBef>
              <a:spcAft>
                <a:spcPts val="0"/>
              </a:spcAft>
              <a:buNone/>
              <a:defRPr sz="6000" b="0">
                <a:latin typeface="Rubik"/>
                <a:ea typeface="Rubik"/>
                <a:cs typeface="Rubik"/>
                <a:sym typeface="Rubik"/>
              </a:defRPr>
            </a:lvl8pPr>
            <a:lvl9pPr lvl="8" algn="ctr" rtl="0">
              <a:spcBef>
                <a:spcPts val="0"/>
              </a:spcBef>
              <a:spcAft>
                <a:spcPts val="0"/>
              </a:spcAft>
              <a:buNone/>
              <a:defRPr sz="6000" b="0">
                <a:latin typeface="Rubik"/>
                <a:ea typeface="Rubik"/>
                <a:cs typeface="Rubik"/>
                <a:sym typeface="Rubik"/>
              </a:defRPr>
            </a:lvl9pPr>
          </a:lstStyle>
          <a:p>
            <a:endParaRPr/>
          </a:p>
        </p:txBody>
      </p:sp>
      <p:sp>
        <p:nvSpPr>
          <p:cNvPr id="19" name="Google Shape;19;p3"/>
          <p:cNvSpPr txBox="1">
            <a:spLocks noGrp="1"/>
          </p:cNvSpPr>
          <p:nvPr>
            <p:ph type="title" idx="2" hasCustomPrompt="1"/>
          </p:nvPr>
        </p:nvSpPr>
        <p:spPr>
          <a:xfrm>
            <a:off x="5412631" y="3409933"/>
            <a:ext cx="1361200" cy="126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0000"/>
              <a:buFont typeface="Barlow"/>
              <a:buNone/>
              <a:defRPr sz="9333" b="1">
                <a:solidFill>
                  <a:schemeClr val="accent1"/>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Tree>
    <p:extLst>
      <p:ext uri="{BB962C8B-B14F-4D97-AF65-F5344CB8AC3E}">
        <p14:creationId xmlns:p14="http://schemas.microsoft.com/office/powerpoint/2010/main" val="5446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96"/>
        <p:cNvGrpSpPr/>
        <p:nvPr/>
      </p:nvGrpSpPr>
      <p:grpSpPr>
        <a:xfrm>
          <a:off x="0" y="0"/>
          <a:ext cx="0" cy="0"/>
          <a:chOff x="0" y="0"/>
          <a:chExt cx="0" cy="0"/>
        </a:xfrm>
      </p:grpSpPr>
      <p:grpSp>
        <p:nvGrpSpPr>
          <p:cNvPr id="297" name="Google Shape;297;p21"/>
          <p:cNvGrpSpPr/>
          <p:nvPr/>
        </p:nvGrpSpPr>
        <p:grpSpPr>
          <a:xfrm>
            <a:off x="918804" y="921211"/>
            <a:ext cx="5857449" cy="621224"/>
            <a:chOff x="689100" y="690875"/>
            <a:chExt cx="4393087" cy="381900"/>
          </a:xfrm>
        </p:grpSpPr>
        <p:sp>
          <p:nvSpPr>
            <p:cNvPr id="298" name="Google Shape;298;p21"/>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9" name="Google Shape;299;p21"/>
            <p:cNvGrpSpPr/>
            <p:nvPr/>
          </p:nvGrpSpPr>
          <p:grpSpPr>
            <a:xfrm>
              <a:off x="4552726" y="708035"/>
              <a:ext cx="529462" cy="347575"/>
              <a:chOff x="4241800" y="430325"/>
              <a:chExt cx="529462" cy="347575"/>
            </a:xfrm>
          </p:grpSpPr>
          <p:sp>
            <p:nvSpPr>
              <p:cNvPr id="300" name="Google Shape;300;p21"/>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1" name="Google Shape;301;p21"/>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2" name="Google Shape;302;p21"/>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3" name="Google Shape;303;p21"/>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04" name="Google Shape;304;p21"/>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05" name="Google Shape;305;p21"/>
          <p:cNvSpPr txBox="1">
            <a:spLocks noGrp="1"/>
          </p:cNvSpPr>
          <p:nvPr>
            <p:ph type="title" idx="2"/>
          </p:nvPr>
        </p:nvSpPr>
        <p:spPr>
          <a:xfrm>
            <a:off x="1178300" y="3145933"/>
            <a:ext cx="9835200" cy="107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333" b="0">
                <a:solidFill>
                  <a:schemeClr val="accent2"/>
                </a:solidFill>
                <a:latin typeface="Rubik"/>
                <a:ea typeface="Rubik"/>
                <a:cs typeface="Rubik"/>
                <a:sym typeface="Rubik"/>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06" name="Google Shape;306;p21"/>
          <p:cNvSpPr txBox="1">
            <a:spLocks noGrp="1"/>
          </p:cNvSpPr>
          <p:nvPr>
            <p:ph type="subTitle" idx="1"/>
          </p:nvPr>
        </p:nvSpPr>
        <p:spPr>
          <a:xfrm>
            <a:off x="134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1"/>
          <p:cNvSpPr txBox="1">
            <a:spLocks noGrp="1"/>
          </p:cNvSpPr>
          <p:nvPr>
            <p:ph type="subTitle" idx="3"/>
          </p:nvPr>
        </p:nvSpPr>
        <p:spPr>
          <a:xfrm>
            <a:off x="47273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1"/>
          <p:cNvSpPr txBox="1">
            <a:spLocks noGrp="1"/>
          </p:cNvSpPr>
          <p:nvPr>
            <p:ph type="subTitle" idx="4"/>
          </p:nvPr>
        </p:nvSpPr>
        <p:spPr>
          <a:xfrm>
            <a:off x="801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9" name="Google Shape;309;p21"/>
          <p:cNvGrpSpPr/>
          <p:nvPr/>
        </p:nvGrpSpPr>
        <p:grpSpPr>
          <a:xfrm rot="-266051">
            <a:off x="9613939" y="546993"/>
            <a:ext cx="879231" cy="742281"/>
            <a:chOff x="7993069" y="988879"/>
            <a:chExt cx="306018" cy="258328"/>
          </a:xfrm>
        </p:grpSpPr>
        <p:sp>
          <p:nvSpPr>
            <p:cNvPr id="310" name="Google Shape;310;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1"/>
          <p:cNvGrpSpPr/>
          <p:nvPr/>
        </p:nvGrpSpPr>
        <p:grpSpPr>
          <a:xfrm rot="-149056">
            <a:off x="10537619" y="1181265"/>
            <a:ext cx="594928" cy="502284"/>
            <a:chOff x="7993069" y="988879"/>
            <a:chExt cx="306018" cy="258328"/>
          </a:xfrm>
        </p:grpSpPr>
        <p:sp>
          <p:nvSpPr>
            <p:cNvPr id="313" name="Google Shape;313;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5" name="Google Shape;315;p21"/>
          <p:cNvGrpSpPr/>
          <p:nvPr/>
        </p:nvGrpSpPr>
        <p:grpSpPr>
          <a:xfrm rot="3494931">
            <a:off x="11172457" y="1765601"/>
            <a:ext cx="397688" cy="335788"/>
            <a:chOff x="7993069" y="988879"/>
            <a:chExt cx="306018" cy="258328"/>
          </a:xfrm>
        </p:grpSpPr>
        <p:sp>
          <p:nvSpPr>
            <p:cNvPr id="316" name="Google Shape;316;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21"/>
          <p:cNvGrpSpPr/>
          <p:nvPr/>
        </p:nvGrpSpPr>
        <p:grpSpPr>
          <a:xfrm rot="-731376">
            <a:off x="10501223" y="2150470"/>
            <a:ext cx="397691" cy="335781"/>
            <a:chOff x="7993069" y="988879"/>
            <a:chExt cx="306018" cy="258328"/>
          </a:xfrm>
        </p:grpSpPr>
        <p:sp>
          <p:nvSpPr>
            <p:cNvPr id="319" name="Google Shape;319;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9822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21"/>
        <p:cNvGrpSpPr/>
        <p:nvPr/>
      </p:nvGrpSpPr>
      <p:grpSpPr>
        <a:xfrm>
          <a:off x="0" y="0"/>
          <a:ext cx="0" cy="0"/>
          <a:chOff x="0" y="0"/>
          <a:chExt cx="0" cy="0"/>
        </a:xfrm>
      </p:grpSpPr>
      <p:grpSp>
        <p:nvGrpSpPr>
          <p:cNvPr id="322" name="Google Shape;322;p22"/>
          <p:cNvGrpSpPr/>
          <p:nvPr/>
        </p:nvGrpSpPr>
        <p:grpSpPr>
          <a:xfrm>
            <a:off x="918804" y="921211"/>
            <a:ext cx="5857449" cy="621224"/>
            <a:chOff x="689100" y="690875"/>
            <a:chExt cx="4393087" cy="381900"/>
          </a:xfrm>
        </p:grpSpPr>
        <p:sp>
          <p:nvSpPr>
            <p:cNvPr id="323" name="Google Shape;323;p22"/>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4" name="Google Shape;324;p22"/>
            <p:cNvGrpSpPr/>
            <p:nvPr/>
          </p:nvGrpSpPr>
          <p:grpSpPr>
            <a:xfrm>
              <a:off x="4552726" y="708035"/>
              <a:ext cx="529462" cy="347575"/>
              <a:chOff x="4241800" y="430325"/>
              <a:chExt cx="529462" cy="347575"/>
            </a:xfrm>
          </p:grpSpPr>
          <p:sp>
            <p:nvSpPr>
              <p:cNvPr id="325" name="Google Shape;325;p22"/>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6" name="Google Shape;326;p22"/>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7" name="Google Shape;327;p22"/>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8" name="Google Shape;328;p22"/>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29" name="Google Shape;329;p22"/>
          <p:cNvSpPr txBox="1">
            <a:spLocks noGrp="1"/>
          </p:cNvSpPr>
          <p:nvPr>
            <p:ph type="title"/>
          </p:nvPr>
        </p:nvSpPr>
        <p:spPr>
          <a:xfrm>
            <a:off x="1704833" y="4100379"/>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30" name="Google Shape;330;p22"/>
          <p:cNvSpPr txBox="1">
            <a:spLocks noGrp="1"/>
          </p:cNvSpPr>
          <p:nvPr>
            <p:ph type="title" idx="2"/>
          </p:nvPr>
        </p:nvSpPr>
        <p:spPr>
          <a:xfrm>
            <a:off x="6847800" y="4100379"/>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solidFill>
                  <a:schemeClr val="accent2"/>
                </a:solidFill>
                <a:latin typeface="Rubik"/>
                <a:ea typeface="Rubik"/>
                <a:cs typeface="Rubik"/>
                <a:sym typeface="Rubik"/>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31" name="Google Shape;331;p22"/>
          <p:cNvSpPr txBox="1">
            <a:spLocks noGrp="1"/>
          </p:cNvSpPr>
          <p:nvPr>
            <p:ph type="subTitle" idx="1"/>
          </p:nvPr>
        </p:nvSpPr>
        <p:spPr>
          <a:xfrm>
            <a:off x="918800" y="4902487"/>
            <a:ext cx="5177200" cy="12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b="1">
                <a:latin typeface="Ubuntu"/>
                <a:ea typeface="Ubuntu"/>
                <a:cs typeface="Ubuntu"/>
                <a:sym typeface="Ubuntu"/>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2" name="Google Shape;332;p22"/>
          <p:cNvSpPr txBox="1">
            <a:spLocks noGrp="1"/>
          </p:cNvSpPr>
          <p:nvPr>
            <p:ph type="subTitle" idx="3"/>
          </p:nvPr>
        </p:nvSpPr>
        <p:spPr>
          <a:xfrm>
            <a:off x="6096000" y="4902487"/>
            <a:ext cx="5177200" cy="12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2"/>
          <p:cNvSpPr txBox="1">
            <a:spLocks noGrp="1"/>
          </p:cNvSpPr>
          <p:nvPr>
            <p:ph type="title" idx="4"/>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334" name="Google Shape;334;p22"/>
          <p:cNvGrpSpPr/>
          <p:nvPr/>
        </p:nvGrpSpPr>
        <p:grpSpPr>
          <a:xfrm rot="-1173635">
            <a:off x="10566509" y="1589112"/>
            <a:ext cx="706723" cy="596707"/>
            <a:chOff x="7993069" y="988879"/>
            <a:chExt cx="306018" cy="258328"/>
          </a:xfrm>
        </p:grpSpPr>
        <p:sp>
          <p:nvSpPr>
            <p:cNvPr id="335" name="Google Shape;335;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7" name="Google Shape;337;p22"/>
          <p:cNvGrpSpPr/>
          <p:nvPr/>
        </p:nvGrpSpPr>
        <p:grpSpPr>
          <a:xfrm rot="3127658">
            <a:off x="9811040" y="944008"/>
            <a:ext cx="706643" cy="596712"/>
            <a:chOff x="7993069" y="988879"/>
            <a:chExt cx="306018" cy="258328"/>
          </a:xfrm>
        </p:grpSpPr>
        <p:sp>
          <p:nvSpPr>
            <p:cNvPr id="338" name="Google Shape;338;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0" name="Google Shape;340;p22"/>
          <p:cNvGrpSpPr/>
          <p:nvPr/>
        </p:nvGrpSpPr>
        <p:grpSpPr>
          <a:xfrm rot="-2041556">
            <a:off x="10945043" y="862825"/>
            <a:ext cx="397693" cy="335812"/>
            <a:chOff x="7993069" y="988879"/>
            <a:chExt cx="306018" cy="258328"/>
          </a:xfrm>
        </p:grpSpPr>
        <p:sp>
          <p:nvSpPr>
            <p:cNvPr id="341" name="Google Shape;341;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0067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43"/>
        <p:cNvGrpSpPr/>
        <p:nvPr/>
      </p:nvGrpSpPr>
      <p:grpSpPr>
        <a:xfrm>
          <a:off x="0" y="0"/>
          <a:ext cx="0" cy="0"/>
          <a:chOff x="0" y="0"/>
          <a:chExt cx="0" cy="0"/>
        </a:xfrm>
      </p:grpSpPr>
      <p:grpSp>
        <p:nvGrpSpPr>
          <p:cNvPr id="344" name="Google Shape;344;p23"/>
          <p:cNvGrpSpPr/>
          <p:nvPr/>
        </p:nvGrpSpPr>
        <p:grpSpPr>
          <a:xfrm>
            <a:off x="918804" y="921211"/>
            <a:ext cx="5857449" cy="621224"/>
            <a:chOff x="689100" y="690875"/>
            <a:chExt cx="4393087" cy="381900"/>
          </a:xfrm>
        </p:grpSpPr>
        <p:sp>
          <p:nvSpPr>
            <p:cNvPr id="345" name="Google Shape;345;p23"/>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6" name="Google Shape;346;p23"/>
            <p:cNvGrpSpPr/>
            <p:nvPr/>
          </p:nvGrpSpPr>
          <p:grpSpPr>
            <a:xfrm>
              <a:off x="4552726" y="708035"/>
              <a:ext cx="529462" cy="347575"/>
              <a:chOff x="4241800" y="430325"/>
              <a:chExt cx="529462" cy="347575"/>
            </a:xfrm>
          </p:grpSpPr>
          <p:sp>
            <p:nvSpPr>
              <p:cNvPr id="347" name="Google Shape;347;p23"/>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8" name="Google Shape;348;p23"/>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9" name="Google Shape;349;p23"/>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0" name="Google Shape;350;p23"/>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51" name="Google Shape;351;p23"/>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52" name="Google Shape;352;p23"/>
          <p:cNvSpPr txBox="1">
            <a:spLocks noGrp="1"/>
          </p:cNvSpPr>
          <p:nvPr>
            <p:ph type="subTitle" idx="1"/>
          </p:nvPr>
        </p:nvSpPr>
        <p:spPr>
          <a:xfrm>
            <a:off x="1134884"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23"/>
          <p:cNvSpPr txBox="1">
            <a:spLocks noGrp="1"/>
          </p:cNvSpPr>
          <p:nvPr>
            <p:ph type="subTitle" idx="2"/>
          </p:nvPr>
        </p:nvSpPr>
        <p:spPr>
          <a:xfrm>
            <a:off x="6669916"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3"/>
          <p:cNvSpPr txBox="1">
            <a:spLocks noGrp="1"/>
          </p:cNvSpPr>
          <p:nvPr>
            <p:ph type="subTitle" idx="3"/>
          </p:nvPr>
        </p:nvSpPr>
        <p:spPr>
          <a:xfrm>
            <a:off x="2379067"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sp>
        <p:nvSpPr>
          <p:cNvPr id="355" name="Google Shape;355;p23"/>
          <p:cNvSpPr txBox="1">
            <a:spLocks noGrp="1"/>
          </p:cNvSpPr>
          <p:nvPr>
            <p:ph type="subTitle" idx="4"/>
          </p:nvPr>
        </p:nvSpPr>
        <p:spPr>
          <a:xfrm>
            <a:off x="7914100"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grpSp>
        <p:nvGrpSpPr>
          <p:cNvPr id="356" name="Google Shape;356;p23"/>
          <p:cNvGrpSpPr/>
          <p:nvPr/>
        </p:nvGrpSpPr>
        <p:grpSpPr>
          <a:xfrm rot="3127658">
            <a:off x="10079407" y="520741"/>
            <a:ext cx="706643" cy="596712"/>
            <a:chOff x="7993069" y="988879"/>
            <a:chExt cx="306018" cy="258328"/>
          </a:xfrm>
        </p:grpSpPr>
        <p:sp>
          <p:nvSpPr>
            <p:cNvPr id="357" name="Google Shape;357;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9" name="Google Shape;359;p23"/>
          <p:cNvGrpSpPr/>
          <p:nvPr/>
        </p:nvGrpSpPr>
        <p:grpSpPr>
          <a:xfrm rot="-2041556">
            <a:off x="10945043" y="862825"/>
            <a:ext cx="397693" cy="335812"/>
            <a:chOff x="7993069" y="988879"/>
            <a:chExt cx="306018" cy="258328"/>
          </a:xfrm>
        </p:grpSpPr>
        <p:sp>
          <p:nvSpPr>
            <p:cNvPr id="360" name="Google Shape;360;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945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2"/>
        <p:cNvGrpSpPr/>
        <p:nvPr/>
      </p:nvGrpSpPr>
      <p:grpSpPr>
        <a:xfrm>
          <a:off x="0" y="0"/>
          <a:ext cx="0" cy="0"/>
          <a:chOff x="0" y="0"/>
          <a:chExt cx="0" cy="0"/>
        </a:xfrm>
      </p:grpSpPr>
      <p:sp>
        <p:nvSpPr>
          <p:cNvPr id="363" name="Google Shape;363;p24"/>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4"/>
          <p:cNvSpPr txBox="1">
            <a:spLocks noGrp="1"/>
          </p:cNvSpPr>
          <p:nvPr>
            <p:ph type="title" hasCustomPrompt="1"/>
          </p:nvPr>
        </p:nvSpPr>
        <p:spPr>
          <a:xfrm>
            <a:off x="6774500" y="719367"/>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5" name="Google Shape;365;p24"/>
          <p:cNvSpPr txBox="1">
            <a:spLocks noGrp="1"/>
          </p:cNvSpPr>
          <p:nvPr>
            <p:ph type="subTitle" idx="1"/>
          </p:nvPr>
        </p:nvSpPr>
        <p:spPr>
          <a:xfrm flipH="1">
            <a:off x="7869700" y="882297"/>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66" name="Google Shape;366;p24"/>
          <p:cNvSpPr txBox="1">
            <a:spLocks noGrp="1"/>
          </p:cNvSpPr>
          <p:nvPr>
            <p:ph type="subTitle" idx="2"/>
          </p:nvPr>
        </p:nvSpPr>
        <p:spPr>
          <a:xfrm>
            <a:off x="7877623" y="1189353"/>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67" name="Google Shape;367;p24"/>
          <p:cNvSpPr txBox="1">
            <a:spLocks noGrp="1"/>
          </p:cNvSpPr>
          <p:nvPr>
            <p:ph type="title" idx="3"/>
          </p:nvPr>
        </p:nvSpPr>
        <p:spPr>
          <a:xfrm rot="-5400000">
            <a:off x="-1817692" y="3173700"/>
            <a:ext cx="5758800" cy="51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333">
                <a:solidFill>
                  <a:srgbClr val="FFFFFF"/>
                </a:solidFill>
              </a:defRPr>
            </a:lvl1pPr>
            <a:lvl2pPr lvl="1" algn="ctr" rtl="0">
              <a:spcBef>
                <a:spcPts val="0"/>
              </a:spcBef>
              <a:spcAft>
                <a:spcPts val="0"/>
              </a:spcAft>
              <a:buNone/>
              <a:defRPr sz="3333">
                <a:latin typeface="Zilla Slab"/>
                <a:ea typeface="Zilla Slab"/>
                <a:cs typeface="Zilla Slab"/>
                <a:sym typeface="Zilla Slab"/>
              </a:defRPr>
            </a:lvl2pPr>
            <a:lvl3pPr lvl="2" algn="ctr" rtl="0">
              <a:spcBef>
                <a:spcPts val="0"/>
              </a:spcBef>
              <a:spcAft>
                <a:spcPts val="0"/>
              </a:spcAft>
              <a:buNone/>
              <a:defRPr sz="3333">
                <a:latin typeface="Zilla Slab"/>
                <a:ea typeface="Zilla Slab"/>
                <a:cs typeface="Zilla Slab"/>
                <a:sym typeface="Zilla Slab"/>
              </a:defRPr>
            </a:lvl3pPr>
            <a:lvl4pPr lvl="3" algn="ctr" rtl="0">
              <a:spcBef>
                <a:spcPts val="0"/>
              </a:spcBef>
              <a:spcAft>
                <a:spcPts val="0"/>
              </a:spcAft>
              <a:buNone/>
              <a:defRPr sz="3333">
                <a:latin typeface="Zilla Slab"/>
                <a:ea typeface="Zilla Slab"/>
                <a:cs typeface="Zilla Slab"/>
                <a:sym typeface="Zilla Slab"/>
              </a:defRPr>
            </a:lvl4pPr>
            <a:lvl5pPr lvl="4" algn="ctr" rtl="0">
              <a:spcBef>
                <a:spcPts val="0"/>
              </a:spcBef>
              <a:spcAft>
                <a:spcPts val="0"/>
              </a:spcAft>
              <a:buNone/>
              <a:defRPr sz="3333">
                <a:latin typeface="Zilla Slab"/>
                <a:ea typeface="Zilla Slab"/>
                <a:cs typeface="Zilla Slab"/>
                <a:sym typeface="Zilla Slab"/>
              </a:defRPr>
            </a:lvl5pPr>
            <a:lvl6pPr lvl="5" algn="ctr" rtl="0">
              <a:spcBef>
                <a:spcPts val="0"/>
              </a:spcBef>
              <a:spcAft>
                <a:spcPts val="0"/>
              </a:spcAft>
              <a:buNone/>
              <a:defRPr sz="3333">
                <a:latin typeface="Zilla Slab"/>
                <a:ea typeface="Zilla Slab"/>
                <a:cs typeface="Zilla Slab"/>
                <a:sym typeface="Zilla Slab"/>
              </a:defRPr>
            </a:lvl6pPr>
            <a:lvl7pPr lvl="6" algn="ctr" rtl="0">
              <a:spcBef>
                <a:spcPts val="0"/>
              </a:spcBef>
              <a:spcAft>
                <a:spcPts val="0"/>
              </a:spcAft>
              <a:buNone/>
              <a:defRPr sz="3333">
                <a:latin typeface="Zilla Slab"/>
                <a:ea typeface="Zilla Slab"/>
                <a:cs typeface="Zilla Slab"/>
                <a:sym typeface="Zilla Slab"/>
              </a:defRPr>
            </a:lvl7pPr>
            <a:lvl8pPr lvl="7" algn="ctr" rtl="0">
              <a:spcBef>
                <a:spcPts val="0"/>
              </a:spcBef>
              <a:spcAft>
                <a:spcPts val="0"/>
              </a:spcAft>
              <a:buNone/>
              <a:defRPr sz="3333">
                <a:latin typeface="Zilla Slab"/>
                <a:ea typeface="Zilla Slab"/>
                <a:cs typeface="Zilla Slab"/>
                <a:sym typeface="Zilla Slab"/>
              </a:defRPr>
            </a:lvl8pPr>
            <a:lvl9pPr lvl="8" algn="ctr" rtl="0">
              <a:spcBef>
                <a:spcPts val="0"/>
              </a:spcBef>
              <a:spcAft>
                <a:spcPts val="0"/>
              </a:spcAft>
              <a:buNone/>
              <a:defRPr sz="3333">
                <a:latin typeface="Zilla Slab"/>
                <a:ea typeface="Zilla Slab"/>
                <a:cs typeface="Zilla Slab"/>
                <a:sym typeface="Zilla Slab"/>
              </a:defRPr>
            </a:lvl9pPr>
          </a:lstStyle>
          <a:p>
            <a:endParaRPr/>
          </a:p>
        </p:txBody>
      </p:sp>
      <p:sp>
        <p:nvSpPr>
          <p:cNvPr id="368" name="Google Shape;368;p24"/>
          <p:cNvSpPr txBox="1">
            <a:spLocks noGrp="1"/>
          </p:cNvSpPr>
          <p:nvPr>
            <p:ph type="title" idx="4" hasCustomPrompt="1"/>
          </p:nvPr>
        </p:nvSpPr>
        <p:spPr>
          <a:xfrm>
            <a:off x="6774500" y="1820529"/>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9" name="Google Shape;369;p24"/>
          <p:cNvSpPr txBox="1">
            <a:spLocks noGrp="1"/>
          </p:cNvSpPr>
          <p:nvPr>
            <p:ph type="subTitle" idx="5"/>
          </p:nvPr>
        </p:nvSpPr>
        <p:spPr>
          <a:xfrm flipH="1">
            <a:off x="7872900" y="1983465"/>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0" name="Google Shape;370;p24"/>
          <p:cNvSpPr txBox="1">
            <a:spLocks noGrp="1"/>
          </p:cNvSpPr>
          <p:nvPr>
            <p:ph type="subTitle" idx="6"/>
          </p:nvPr>
        </p:nvSpPr>
        <p:spPr>
          <a:xfrm>
            <a:off x="7872595" y="229052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1" name="Google Shape;371;p24"/>
          <p:cNvSpPr txBox="1">
            <a:spLocks noGrp="1"/>
          </p:cNvSpPr>
          <p:nvPr>
            <p:ph type="title" idx="7" hasCustomPrompt="1"/>
          </p:nvPr>
        </p:nvSpPr>
        <p:spPr>
          <a:xfrm>
            <a:off x="6774500" y="293096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2" name="Google Shape;372;p24"/>
          <p:cNvSpPr txBox="1">
            <a:spLocks noGrp="1"/>
          </p:cNvSpPr>
          <p:nvPr>
            <p:ph type="subTitle" idx="8"/>
          </p:nvPr>
        </p:nvSpPr>
        <p:spPr>
          <a:xfrm flipH="1">
            <a:off x="7869733" y="3086599"/>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3" name="Google Shape;373;p24"/>
          <p:cNvSpPr txBox="1">
            <a:spLocks noGrp="1"/>
          </p:cNvSpPr>
          <p:nvPr>
            <p:ph type="subTitle" idx="9"/>
          </p:nvPr>
        </p:nvSpPr>
        <p:spPr>
          <a:xfrm>
            <a:off x="7869395" y="3393657"/>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4" name="Google Shape;374;p24"/>
          <p:cNvSpPr txBox="1">
            <a:spLocks noGrp="1"/>
          </p:cNvSpPr>
          <p:nvPr>
            <p:ph type="title" idx="13" hasCustomPrompt="1"/>
          </p:nvPr>
        </p:nvSpPr>
        <p:spPr>
          <a:xfrm>
            <a:off x="6774500" y="4071636"/>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5" name="Google Shape;375;p24"/>
          <p:cNvSpPr txBox="1">
            <a:spLocks noGrp="1"/>
          </p:cNvSpPr>
          <p:nvPr>
            <p:ph type="subTitle" idx="14"/>
          </p:nvPr>
        </p:nvSpPr>
        <p:spPr>
          <a:xfrm flipH="1">
            <a:off x="7865567" y="4190436"/>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6" name="Google Shape;376;p24"/>
          <p:cNvSpPr txBox="1">
            <a:spLocks noGrp="1"/>
          </p:cNvSpPr>
          <p:nvPr>
            <p:ph type="subTitle" idx="15"/>
          </p:nvPr>
        </p:nvSpPr>
        <p:spPr>
          <a:xfrm>
            <a:off x="7868657" y="449751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7" name="Google Shape;377;p24"/>
          <p:cNvSpPr txBox="1">
            <a:spLocks noGrp="1"/>
          </p:cNvSpPr>
          <p:nvPr>
            <p:ph type="title" idx="16" hasCustomPrompt="1"/>
          </p:nvPr>
        </p:nvSpPr>
        <p:spPr>
          <a:xfrm>
            <a:off x="6774500" y="509553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8" name="Google Shape;378;p24"/>
          <p:cNvSpPr txBox="1">
            <a:spLocks noGrp="1"/>
          </p:cNvSpPr>
          <p:nvPr>
            <p:ph type="subTitle" idx="17"/>
          </p:nvPr>
        </p:nvSpPr>
        <p:spPr>
          <a:xfrm flipH="1">
            <a:off x="7865567" y="5287001"/>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9" name="Google Shape;379;p24"/>
          <p:cNvSpPr txBox="1">
            <a:spLocks noGrp="1"/>
          </p:cNvSpPr>
          <p:nvPr>
            <p:ph type="subTitle" idx="18"/>
          </p:nvPr>
        </p:nvSpPr>
        <p:spPr>
          <a:xfrm>
            <a:off x="7868657" y="559407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grpSp>
        <p:nvGrpSpPr>
          <p:cNvPr id="380" name="Google Shape;380;p24"/>
          <p:cNvGrpSpPr/>
          <p:nvPr/>
        </p:nvGrpSpPr>
        <p:grpSpPr>
          <a:xfrm>
            <a:off x="1544167" y="2833000"/>
            <a:ext cx="3601733" cy="1191600"/>
            <a:chOff x="1158125" y="2124750"/>
            <a:chExt cx="2701300" cy="893700"/>
          </a:xfrm>
        </p:grpSpPr>
        <p:sp>
          <p:nvSpPr>
            <p:cNvPr id="381" name="Google Shape;381;p24"/>
            <p:cNvSpPr/>
            <p:nvPr/>
          </p:nvSpPr>
          <p:spPr>
            <a:xfrm>
              <a:off x="1320735" y="2140215"/>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2" name="Google Shape;382;p24"/>
            <p:cNvSpPr/>
            <p:nvPr/>
          </p:nvSpPr>
          <p:spPr>
            <a:xfrm rot="10800000">
              <a:off x="1219865" y="2139633"/>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3" name="Google Shape;383;p24"/>
            <p:cNvSpPr/>
            <p:nvPr/>
          </p:nvSpPr>
          <p:spPr>
            <a:xfrm>
              <a:off x="11581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4"/>
            <p:cNvSpPr/>
            <p:nvPr/>
          </p:nvSpPr>
          <p:spPr>
            <a:xfrm>
              <a:off x="29657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4"/>
            <p:cNvSpPr/>
            <p:nvPr/>
          </p:nvSpPr>
          <p:spPr>
            <a:xfrm>
              <a:off x="1292575"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4"/>
            <p:cNvSpPr/>
            <p:nvPr/>
          </p:nvSpPr>
          <p:spPr>
            <a:xfrm>
              <a:off x="3095857"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93999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387"/>
        <p:cNvGrpSpPr/>
        <p:nvPr/>
      </p:nvGrpSpPr>
      <p:grpSpPr>
        <a:xfrm>
          <a:off x="0" y="0"/>
          <a:ext cx="0" cy="0"/>
          <a:chOff x="0" y="0"/>
          <a:chExt cx="0" cy="0"/>
        </a:xfrm>
      </p:grpSpPr>
      <p:sp>
        <p:nvSpPr>
          <p:cNvPr id="388" name="Google Shape;388;p25"/>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5"/>
          <p:cNvSpPr txBox="1">
            <a:spLocks noGrp="1"/>
          </p:cNvSpPr>
          <p:nvPr>
            <p:ph type="title"/>
          </p:nvPr>
        </p:nvSpPr>
        <p:spPr>
          <a:xfrm rot="-5400000">
            <a:off x="-1436489" y="3174067"/>
            <a:ext cx="5012000" cy="510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latin typeface="Zilla Slab"/>
                <a:ea typeface="Zilla Slab"/>
                <a:cs typeface="Zilla Slab"/>
                <a:sym typeface="Zilla Slab"/>
              </a:defRPr>
            </a:lvl2pPr>
            <a:lvl3pPr lvl="2" algn="ctr" rtl="0">
              <a:spcBef>
                <a:spcPts val="0"/>
              </a:spcBef>
              <a:spcAft>
                <a:spcPts val="0"/>
              </a:spcAft>
              <a:buNone/>
              <a:defRPr>
                <a:solidFill>
                  <a:schemeClr val="lt1"/>
                </a:solidFill>
                <a:latin typeface="Zilla Slab"/>
                <a:ea typeface="Zilla Slab"/>
                <a:cs typeface="Zilla Slab"/>
                <a:sym typeface="Zilla Slab"/>
              </a:defRPr>
            </a:lvl3pPr>
            <a:lvl4pPr lvl="3" algn="ctr" rtl="0">
              <a:spcBef>
                <a:spcPts val="0"/>
              </a:spcBef>
              <a:spcAft>
                <a:spcPts val="0"/>
              </a:spcAft>
              <a:buNone/>
              <a:defRPr>
                <a:solidFill>
                  <a:schemeClr val="lt1"/>
                </a:solidFill>
                <a:latin typeface="Zilla Slab"/>
                <a:ea typeface="Zilla Slab"/>
                <a:cs typeface="Zilla Slab"/>
                <a:sym typeface="Zilla Slab"/>
              </a:defRPr>
            </a:lvl4pPr>
            <a:lvl5pPr lvl="4" algn="ctr" rtl="0">
              <a:spcBef>
                <a:spcPts val="0"/>
              </a:spcBef>
              <a:spcAft>
                <a:spcPts val="0"/>
              </a:spcAft>
              <a:buNone/>
              <a:defRPr>
                <a:solidFill>
                  <a:schemeClr val="lt1"/>
                </a:solidFill>
                <a:latin typeface="Zilla Slab"/>
                <a:ea typeface="Zilla Slab"/>
                <a:cs typeface="Zilla Slab"/>
                <a:sym typeface="Zilla Slab"/>
              </a:defRPr>
            </a:lvl5pPr>
            <a:lvl6pPr lvl="5" algn="ctr" rtl="0">
              <a:spcBef>
                <a:spcPts val="0"/>
              </a:spcBef>
              <a:spcAft>
                <a:spcPts val="0"/>
              </a:spcAft>
              <a:buNone/>
              <a:defRPr>
                <a:solidFill>
                  <a:schemeClr val="lt1"/>
                </a:solidFill>
                <a:latin typeface="Zilla Slab"/>
                <a:ea typeface="Zilla Slab"/>
                <a:cs typeface="Zilla Slab"/>
                <a:sym typeface="Zilla Slab"/>
              </a:defRPr>
            </a:lvl6pPr>
            <a:lvl7pPr lvl="6" algn="ctr" rtl="0">
              <a:spcBef>
                <a:spcPts val="0"/>
              </a:spcBef>
              <a:spcAft>
                <a:spcPts val="0"/>
              </a:spcAft>
              <a:buNone/>
              <a:defRPr>
                <a:solidFill>
                  <a:schemeClr val="lt1"/>
                </a:solidFill>
                <a:latin typeface="Zilla Slab"/>
                <a:ea typeface="Zilla Slab"/>
                <a:cs typeface="Zilla Slab"/>
                <a:sym typeface="Zilla Slab"/>
              </a:defRPr>
            </a:lvl7pPr>
            <a:lvl8pPr lvl="7" algn="ctr" rtl="0">
              <a:spcBef>
                <a:spcPts val="0"/>
              </a:spcBef>
              <a:spcAft>
                <a:spcPts val="0"/>
              </a:spcAft>
              <a:buNone/>
              <a:defRPr>
                <a:solidFill>
                  <a:schemeClr val="lt1"/>
                </a:solidFill>
                <a:latin typeface="Zilla Slab"/>
                <a:ea typeface="Zilla Slab"/>
                <a:cs typeface="Zilla Slab"/>
                <a:sym typeface="Zilla Slab"/>
              </a:defRPr>
            </a:lvl8pPr>
            <a:lvl9pPr lvl="8" algn="ctr" rtl="0">
              <a:spcBef>
                <a:spcPts val="0"/>
              </a:spcBef>
              <a:spcAft>
                <a:spcPts val="0"/>
              </a:spcAft>
              <a:buNone/>
              <a:defRPr>
                <a:solidFill>
                  <a:schemeClr val="l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3123174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numbers">
  <p:cSld name="Two numbers">
    <p:spTree>
      <p:nvGrpSpPr>
        <p:cNvPr id="1" name="Shape 390"/>
        <p:cNvGrpSpPr/>
        <p:nvPr/>
      </p:nvGrpSpPr>
      <p:grpSpPr>
        <a:xfrm>
          <a:off x="0" y="0"/>
          <a:ext cx="0" cy="0"/>
          <a:chOff x="0" y="0"/>
          <a:chExt cx="0" cy="0"/>
        </a:xfrm>
      </p:grpSpPr>
      <p:sp>
        <p:nvSpPr>
          <p:cNvPr id="391" name="Google Shape;391;p26"/>
          <p:cNvSpPr txBox="1">
            <a:spLocks noGrp="1"/>
          </p:cNvSpPr>
          <p:nvPr>
            <p:ph type="title" hasCustomPrompt="1"/>
          </p:nvPr>
        </p:nvSpPr>
        <p:spPr>
          <a:xfrm>
            <a:off x="7549200" y="3817348"/>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2" name="Google Shape;392;p26"/>
          <p:cNvSpPr txBox="1">
            <a:spLocks noGrp="1"/>
          </p:cNvSpPr>
          <p:nvPr>
            <p:ph type="subTitle" idx="1"/>
          </p:nvPr>
        </p:nvSpPr>
        <p:spPr>
          <a:xfrm>
            <a:off x="9450224" y="381735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393" name="Google Shape;393;p26"/>
          <p:cNvSpPr txBox="1">
            <a:spLocks noGrp="1"/>
          </p:cNvSpPr>
          <p:nvPr>
            <p:ph type="title" idx="2" hasCustomPrompt="1"/>
          </p:nvPr>
        </p:nvSpPr>
        <p:spPr>
          <a:xfrm>
            <a:off x="7549200" y="5140933"/>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4" name="Google Shape;394;p26"/>
          <p:cNvSpPr txBox="1">
            <a:spLocks noGrp="1"/>
          </p:cNvSpPr>
          <p:nvPr>
            <p:ph type="subTitle" idx="3"/>
          </p:nvPr>
        </p:nvSpPr>
        <p:spPr>
          <a:xfrm>
            <a:off x="9450224" y="514092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395" name="Google Shape;395;p26"/>
          <p:cNvGrpSpPr/>
          <p:nvPr/>
        </p:nvGrpSpPr>
        <p:grpSpPr>
          <a:xfrm>
            <a:off x="918804" y="921211"/>
            <a:ext cx="5857449" cy="621224"/>
            <a:chOff x="689100" y="690875"/>
            <a:chExt cx="4393087" cy="381900"/>
          </a:xfrm>
        </p:grpSpPr>
        <p:sp>
          <p:nvSpPr>
            <p:cNvPr id="396" name="Google Shape;396;p2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7" name="Google Shape;397;p26"/>
            <p:cNvGrpSpPr/>
            <p:nvPr/>
          </p:nvGrpSpPr>
          <p:grpSpPr>
            <a:xfrm>
              <a:off x="4552726" y="708035"/>
              <a:ext cx="529462" cy="347575"/>
              <a:chOff x="4241800" y="430325"/>
              <a:chExt cx="529462" cy="347575"/>
            </a:xfrm>
          </p:grpSpPr>
          <p:sp>
            <p:nvSpPr>
              <p:cNvPr id="398" name="Google Shape;398;p2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99" name="Google Shape;399;p2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0" name="Google Shape;400;p2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1" name="Google Shape;401;p2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402" name="Google Shape;402;p26"/>
          <p:cNvSpPr txBox="1">
            <a:spLocks noGrp="1"/>
          </p:cNvSpPr>
          <p:nvPr>
            <p:ph type="title" idx="4"/>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3" name="Google Shape;403;p26"/>
          <p:cNvGrpSpPr/>
          <p:nvPr/>
        </p:nvGrpSpPr>
        <p:grpSpPr>
          <a:xfrm rot="-594872">
            <a:off x="10555465" y="731054"/>
            <a:ext cx="413051" cy="348708"/>
            <a:chOff x="7993069" y="988879"/>
            <a:chExt cx="306018" cy="258328"/>
          </a:xfrm>
        </p:grpSpPr>
        <p:sp>
          <p:nvSpPr>
            <p:cNvPr id="404" name="Google Shape;404;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26"/>
          <p:cNvGrpSpPr/>
          <p:nvPr/>
        </p:nvGrpSpPr>
        <p:grpSpPr>
          <a:xfrm rot="2699760">
            <a:off x="11058215" y="927401"/>
            <a:ext cx="413069" cy="348672"/>
            <a:chOff x="7993069" y="988879"/>
            <a:chExt cx="306018" cy="258328"/>
          </a:xfrm>
        </p:grpSpPr>
        <p:sp>
          <p:nvSpPr>
            <p:cNvPr id="407" name="Google Shape;407;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53338220"/>
      </p:ext>
    </p:extLst>
  </p:cSld>
  <p:clrMapOvr>
    <a:masterClrMapping/>
  </p:clrMapOvr>
  <p:extLst>
    <p:ext uri="{DCECCB84-F9BA-43D5-87BE-67443E8EF086}">
      <p15:sldGuideLst xmlns:p15="http://schemas.microsoft.com/office/powerpoint/2012/main">
        <p15:guide id="1" orient="horz" pos="161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and Credits">
  <p:cSld name="Thanks and Credits">
    <p:spTree>
      <p:nvGrpSpPr>
        <p:cNvPr id="1" name="Shape 409"/>
        <p:cNvGrpSpPr/>
        <p:nvPr/>
      </p:nvGrpSpPr>
      <p:grpSpPr>
        <a:xfrm>
          <a:off x="0" y="0"/>
          <a:ext cx="0" cy="0"/>
          <a:chOff x="0" y="0"/>
          <a:chExt cx="0" cy="0"/>
        </a:xfrm>
      </p:grpSpPr>
      <p:sp>
        <p:nvSpPr>
          <p:cNvPr id="410" name="Google Shape;410;p27"/>
          <p:cNvSpPr txBox="1">
            <a:spLocks noGrp="1"/>
          </p:cNvSpPr>
          <p:nvPr>
            <p:ph type="subTitle" idx="1"/>
          </p:nvPr>
        </p:nvSpPr>
        <p:spPr>
          <a:xfrm>
            <a:off x="775767" y="2339900"/>
            <a:ext cx="3929200" cy="12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11" name="Google Shape;411;p27"/>
          <p:cNvSpPr txBox="1"/>
          <p:nvPr/>
        </p:nvSpPr>
        <p:spPr>
          <a:xfrm>
            <a:off x="776421" y="4647600"/>
            <a:ext cx="4198400" cy="95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003075"/>
                </a:solidFill>
                <a:effectLst/>
                <a:uLnTx/>
                <a:uFillTx/>
                <a:latin typeface="Rubik"/>
                <a:ea typeface="Rubik"/>
                <a:cs typeface="Rubik"/>
                <a:sym typeface="Rubik"/>
              </a:rPr>
              <a:t>CREDITS: This presentation template was created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2"/>
              </a:rPr>
              <a:t>Slidesgo</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including icons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3"/>
              </a:rPr>
              <a:t>Flaticon</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and infographics &amp; images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4"/>
              </a:rPr>
              <a:t>Freepik</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t>
            </a:r>
            <a:endParaRPr kumimoji="0" sz="1333" b="0" i="0" u="none" strike="noStrike" kern="0" cap="none" spc="0" normalizeH="0" baseline="0" noProof="0">
              <a:ln>
                <a:noFill/>
              </a:ln>
              <a:solidFill>
                <a:srgbClr val="003075"/>
              </a:solidFill>
              <a:effectLst/>
              <a:uLnTx/>
              <a:uFillTx/>
              <a:latin typeface="Rubik"/>
              <a:ea typeface="Rubik"/>
              <a:cs typeface="Rubik"/>
              <a:sym typeface="Rubik"/>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333" b="1" i="0" u="none" strike="noStrike" kern="0" cap="none" spc="0" normalizeH="0" baseline="0" noProof="0">
              <a:ln>
                <a:noFill/>
              </a:ln>
              <a:solidFill>
                <a:srgbClr val="003075"/>
              </a:solidFill>
              <a:effectLst/>
              <a:uLnTx/>
              <a:uFillTx/>
              <a:latin typeface="Rubik"/>
              <a:ea typeface="Rubik"/>
              <a:cs typeface="Rubik"/>
              <a:sym typeface="Rubik"/>
            </a:endParaRPr>
          </a:p>
        </p:txBody>
      </p:sp>
      <p:sp>
        <p:nvSpPr>
          <p:cNvPr id="412" name="Google Shape;412;p27"/>
          <p:cNvSpPr/>
          <p:nvPr/>
        </p:nvSpPr>
        <p:spPr>
          <a:xfrm rot="-5400000">
            <a:off x="570200" y="1269733"/>
            <a:ext cx="1218800" cy="521600"/>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7"/>
          <p:cNvSpPr txBox="1">
            <a:spLocks noGrp="1"/>
          </p:cNvSpPr>
          <p:nvPr>
            <p:ph type="title"/>
          </p:nvPr>
        </p:nvSpPr>
        <p:spPr>
          <a:xfrm>
            <a:off x="1003200" y="921533"/>
            <a:ext cx="5092800" cy="12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8000">
                <a:solidFill>
                  <a:schemeClr val="lt1"/>
                </a:solidFill>
              </a:defRPr>
            </a:lvl1pPr>
            <a:lvl2pPr lvl="1" rtl="0">
              <a:spcBef>
                <a:spcPts val="0"/>
              </a:spcBef>
              <a:spcAft>
                <a:spcPts val="0"/>
              </a:spcAft>
              <a:buNone/>
              <a:defRPr sz="8000">
                <a:solidFill>
                  <a:schemeClr val="lt1"/>
                </a:solidFill>
                <a:latin typeface="Zilla Slab"/>
                <a:ea typeface="Zilla Slab"/>
                <a:cs typeface="Zilla Slab"/>
                <a:sym typeface="Zilla Slab"/>
              </a:defRPr>
            </a:lvl2pPr>
            <a:lvl3pPr lvl="2" rtl="0">
              <a:spcBef>
                <a:spcPts val="0"/>
              </a:spcBef>
              <a:spcAft>
                <a:spcPts val="0"/>
              </a:spcAft>
              <a:buNone/>
              <a:defRPr sz="8000">
                <a:solidFill>
                  <a:schemeClr val="lt1"/>
                </a:solidFill>
                <a:latin typeface="Zilla Slab"/>
                <a:ea typeface="Zilla Slab"/>
                <a:cs typeface="Zilla Slab"/>
                <a:sym typeface="Zilla Slab"/>
              </a:defRPr>
            </a:lvl3pPr>
            <a:lvl4pPr lvl="3" rtl="0">
              <a:spcBef>
                <a:spcPts val="0"/>
              </a:spcBef>
              <a:spcAft>
                <a:spcPts val="0"/>
              </a:spcAft>
              <a:buNone/>
              <a:defRPr sz="8000">
                <a:solidFill>
                  <a:schemeClr val="lt1"/>
                </a:solidFill>
                <a:latin typeface="Zilla Slab"/>
                <a:ea typeface="Zilla Slab"/>
                <a:cs typeface="Zilla Slab"/>
                <a:sym typeface="Zilla Slab"/>
              </a:defRPr>
            </a:lvl4pPr>
            <a:lvl5pPr lvl="4" rtl="0">
              <a:spcBef>
                <a:spcPts val="0"/>
              </a:spcBef>
              <a:spcAft>
                <a:spcPts val="0"/>
              </a:spcAft>
              <a:buNone/>
              <a:defRPr sz="8000">
                <a:solidFill>
                  <a:schemeClr val="lt1"/>
                </a:solidFill>
                <a:latin typeface="Zilla Slab"/>
                <a:ea typeface="Zilla Slab"/>
                <a:cs typeface="Zilla Slab"/>
                <a:sym typeface="Zilla Slab"/>
              </a:defRPr>
            </a:lvl5pPr>
            <a:lvl6pPr lvl="5" rtl="0">
              <a:spcBef>
                <a:spcPts val="0"/>
              </a:spcBef>
              <a:spcAft>
                <a:spcPts val="0"/>
              </a:spcAft>
              <a:buNone/>
              <a:defRPr sz="8000">
                <a:solidFill>
                  <a:schemeClr val="lt1"/>
                </a:solidFill>
                <a:latin typeface="Zilla Slab"/>
                <a:ea typeface="Zilla Slab"/>
                <a:cs typeface="Zilla Slab"/>
                <a:sym typeface="Zilla Slab"/>
              </a:defRPr>
            </a:lvl6pPr>
            <a:lvl7pPr lvl="6" rtl="0">
              <a:spcBef>
                <a:spcPts val="0"/>
              </a:spcBef>
              <a:spcAft>
                <a:spcPts val="0"/>
              </a:spcAft>
              <a:buNone/>
              <a:defRPr sz="8000">
                <a:solidFill>
                  <a:schemeClr val="lt1"/>
                </a:solidFill>
                <a:latin typeface="Zilla Slab"/>
                <a:ea typeface="Zilla Slab"/>
                <a:cs typeface="Zilla Slab"/>
                <a:sym typeface="Zilla Slab"/>
              </a:defRPr>
            </a:lvl7pPr>
            <a:lvl8pPr lvl="7" rtl="0">
              <a:spcBef>
                <a:spcPts val="0"/>
              </a:spcBef>
              <a:spcAft>
                <a:spcPts val="0"/>
              </a:spcAft>
              <a:buNone/>
              <a:defRPr sz="8000">
                <a:solidFill>
                  <a:schemeClr val="lt1"/>
                </a:solidFill>
                <a:latin typeface="Zilla Slab"/>
                <a:ea typeface="Zilla Slab"/>
                <a:cs typeface="Zilla Slab"/>
                <a:sym typeface="Zilla Slab"/>
              </a:defRPr>
            </a:lvl8pPr>
            <a:lvl9pPr lvl="8" rtl="0">
              <a:spcBef>
                <a:spcPts val="0"/>
              </a:spcBef>
              <a:spcAft>
                <a:spcPts val="0"/>
              </a:spcAft>
              <a:buNone/>
              <a:defRPr sz="8000">
                <a:solidFill>
                  <a:schemeClr val="lt1"/>
                </a:solidFill>
                <a:latin typeface="Zilla Slab"/>
                <a:ea typeface="Zilla Slab"/>
                <a:cs typeface="Zilla Slab"/>
                <a:sym typeface="Zilla Slab"/>
              </a:defRPr>
            </a:lvl9pPr>
          </a:lstStyle>
          <a:p>
            <a:endParaRPr/>
          </a:p>
        </p:txBody>
      </p:sp>
      <p:grpSp>
        <p:nvGrpSpPr>
          <p:cNvPr id="414" name="Google Shape;414;p27"/>
          <p:cNvGrpSpPr/>
          <p:nvPr/>
        </p:nvGrpSpPr>
        <p:grpSpPr>
          <a:xfrm rot="2578214">
            <a:off x="9580703" y="489556"/>
            <a:ext cx="943291" cy="796387"/>
            <a:chOff x="7993069" y="988879"/>
            <a:chExt cx="306018" cy="258328"/>
          </a:xfrm>
        </p:grpSpPr>
        <p:sp>
          <p:nvSpPr>
            <p:cNvPr id="415" name="Google Shape;415;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27"/>
          <p:cNvGrpSpPr/>
          <p:nvPr/>
        </p:nvGrpSpPr>
        <p:grpSpPr>
          <a:xfrm rot="-1173635">
            <a:off x="10957409" y="1834145"/>
            <a:ext cx="706723" cy="596707"/>
            <a:chOff x="7993069" y="988879"/>
            <a:chExt cx="306018" cy="258328"/>
          </a:xfrm>
        </p:grpSpPr>
        <p:sp>
          <p:nvSpPr>
            <p:cNvPr id="418" name="Google Shape;418;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0" name="Google Shape;420;p27"/>
          <p:cNvGrpSpPr/>
          <p:nvPr/>
        </p:nvGrpSpPr>
        <p:grpSpPr>
          <a:xfrm rot="3494931">
            <a:off x="11359341" y="2755501"/>
            <a:ext cx="397688" cy="335788"/>
            <a:chOff x="7993069" y="988879"/>
            <a:chExt cx="306018" cy="258328"/>
          </a:xfrm>
        </p:grpSpPr>
        <p:sp>
          <p:nvSpPr>
            <p:cNvPr id="421" name="Google Shape;421;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3" name="Google Shape;423;p27"/>
          <p:cNvGrpSpPr/>
          <p:nvPr/>
        </p:nvGrpSpPr>
        <p:grpSpPr>
          <a:xfrm rot="3127658">
            <a:off x="10061640" y="1505675"/>
            <a:ext cx="706643" cy="596712"/>
            <a:chOff x="7993069" y="988879"/>
            <a:chExt cx="306018" cy="258328"/>
          </a:xfrm>
        </p:grpSpPr>
        <p:sp>
          <p:nvSpPr>
            <p:cNvPr id="424" name="Google Shape;424;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6" name="Google Shape;426;p27"/>
          <p:cNvGrpSpPr/>
          <p:nvPr/>
        </p:nvGrpSpPr>
        <p:grpSpPr>
          <a:xfrm rot="-2041556">
            <a:off x="10945043" y="1025725"/>
            <a:ext cx="397693" cy="335812"/>
            <a:chOff x="7993069" y="988879"/>
            <a:chExt cx="306018" cy="258328"/>
          </a:xfrm>
        </p:grpSpPr>
        <p:sp>
          <p:nvSpPr>
            <p:cNvPr id="427" name="Google Shape;427;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645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429"/>
        <p:cNvGrpSpPr/>
        <p:nvPr/>
      </p:nvGrpSpPr>
      <p:grpSpPr>
        <a:xfrm>
          <a:off x="0" y="0"/>
          <a:ext cx="0" cy="0"/>
          <a:chOff x="0" y="0"/>
          <a:chExt cx="0" cy="0"/>
        </a:xfrm>
      </p:grpSpPr>
      <p:sp>
        <p:nvSpPr>
          <p:cNvPr id="430" name="Google Shape;430;p28"/>
          <p:cNvSpPr/>
          <p:nvPr/>
        </p:nvSpPr>
        <p:spPr>
          <a:xfrm>
            <a:off x="916142" y="-1916174"/>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1424233" y="0"/>
            <a:ext cx="9343600" cy="3738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rot="5400000">
            <a:off x="98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rot="-5400000">
            <a:off x="616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916142" y="2889878"/>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txBox="1">
            <a:spLocks noGrp="1"/>
          </p:cNvSpPr>
          <p:nvPr>
            <p:ph type="subTitle" idx="1"/>
          </p:nvPr>
        </p:nvSpPr>
        <p:spPr>
          <a:xfrm>
            <a:off x="3475467" y="4043500"/>
            <a:ext cx="5241600" cy="171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36" name="Google Shape;436;p28"/>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1024425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1">
  <p:cSld name="Title 2 1">
    <p:spTree>
      <p:nvGrpSpPr>
        <p:cNvPr id="1" name="Shape 437"/>
        <p:cNvGrpSpPr/>
        <p:nvPr/>
      </p:nvGrpSpPr>
      <p:grpSpPr>
        <a:xfrm>
          <a:off x="0" y="0"/>
          <a:ext cx="0" cy="0"/>
          <a:chOff x="0" y="0"/>
          <a:chExt cx="0" cy="0"/>
        </a:xfrm>
      </p:grpSpPr>
      <p:sp>
        <p:nvSpPr>
          <p:cNvPr id="438" name="Google Shape;438;p29"/>
          <p:cNvSpPr/>
          <p:nvPr/>
        </p:nvSpPr>
        <p:spPr>
          <a:xfrm>
            <a:off x="913097" y="2873331"/>
            <a:ext cx="10358000" cy="307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9"/>
          <p:cNvSpPr/>
          <p:nvPr/>
        </p:nvSpPr>
        <p:spPr>
          <a:xfrm rot="-5400000">
            <a:off x="4036016" y="-1281204"/>
            <a:ext cx="4108757" cy="10366591"/>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accent4"/>
          </a:solidFill>
          <a:ln w="381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9"/>
          <p:cNvSpPr/>
          <p:nvPr/>
        </p:nvSpPr>
        <p:spPr>
          <a:xfrm rot="10800000">
            <a:off x="908267" y="2106100"/>
            <a:ext cx="10363200" cy="1174000"/>
          </a:xfrm>
          <a:prstGeom prst="snip2SameRect">
            <a:avLst>
              <a:gd name="adj1" fmla="val 3543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9"/>
          <p:cNvSpPr txBox="1">
            <a:spLocks noGrp="1"/>
          </p:cNvSpPr>
          <p:nvPr>
            <p:ph type="subTitle" idx="1"/>
          </p:nvPr>
        </p:nvSpPr>
        <p:spPr>
          <a:xfrm>
            <a:off x="3476497" y="4596416"/>
            <a:ext cx="5239600" cy="12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2" name="Google Shape;442;p29"/>
          <p:cNvSpPr/>
          <p:nvPr/>
        </p:nvSpPr>
        <p:spPr>
          <a:xfrm>
            <a:off x="1658300" y="918800"/>
            <a:ext cx="8875600" cy="2361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9"/>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3802438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4"/>
        <p:cNvGrpSpPr/>
        <p:nvPr/>
      </p:nvGrpSpPr>
      <p:grpSpPr>
        <a:xfrm>
          <a:off x="0" y="0"/>
          <a:ext cx="0" cy="0"/>
          <a:chOff x="0" y="0"/>
          <a:chExt cx="0" cy="0"/>
        </a:xfrm>
      </p:grpSpPr>
    </p:spTree>
    <p:extLst>
      <p:ext uri="{BB962C8B-B14F-4D97-AF65-F5344CB8AC3E}">
        <p14:creationId xmlns:p14="http://schemas.microsoft.com/office/powerpoint/2010/main" val="216397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4"/>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a:off x="789700" y="1837007"/>
            <a:ext cx="10622400" cy="429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400"/>
              <a:buChar char="●"/>
              <a:defRPr sz="1400"/>
            </a:lvl1pPr>
            <a:lvl2pPr lvl="1" rtl="0">
              <a:lnSpc>
                <a:spcPct val="100000"/>
              </a:lnSpc>
              <a:spcBef>
                <a:spcPts val="0"/>
              </a:spcBef>
              <a:spcAft>
                <a:spcPts val="0"/>
              </a:spcAft>
              <a:buClr>
                <a:schemeClr val="dk1"/>
              </a:buClr>
              <a:buSzPts val="1400"/>
              <a:buChar char="○"/>
              <a:defRPr sz="1600"/>
            </a:lvl2pPr>
            <a:lvl3pPr lvl="2" rtl="0">
              <a:lnSpc>
                <a:spcPct val="100000"/>
              </a:lnSpc>
              <a:spcBef>
                <a:spcPts val="0"/>
              </a:spcBef>
              <a:spcAft>
                <a:spcPts val="0"/>
              </a:spcAft>
              <a:buClr>
                <a:schemeClr val="dk1"/>
              </a:buClr>
              <a:buSzPts val="1400"/>
              <a:buChar char="■"/>
              <a:defRPr sz="1600"/>
            </a:lvl3pPr>
            <a:lvl4pPr lvl="3" rtl="0">
              <a:lnSpc>
                <a:spcPct val="100000"/>
              </a:lnSpc>
              <a:spcBef>
                <a:spcPts val="0"/>
              </a:spcBef>
              <a:spcAft>
                <a:spcPts val="0"/>
              </a:spcAft>
              <a:buClr>
                <a:schemeClr val="dk1"/>
              </a:buClr>
              <a:buSzPts val="1400"/>
              <a:buChar char="●"/>
              <a:defRPr sz="1600"/>
            </a:lvl4pPr>
            <a:lvl5pPr lvl="4" rtl="0">
              <a:lnSpc>
                <a:spcPct val="100000"/>
              </a:lnSpc>
              <a:spcBef>
                <a:spcPts val="0"/>
              </a:spcBef>
              <a:spcAft>
                <a:spcPts val="0"/>
              </a:spcAft>
              <a:buClr>
                <a:schemeClr val="dk1"/>
              </a:buClr>
              <a:buSzPts val="1400"/>
              <a:buChar char="○"/>
              <a:defRPr sz="1600"/>
            </a:lvl5pPr>
            <a:lvl6pPr lvl="5" rtl="0">
              <a:lnSpc>
                <a:spcPct val="100000"/>
              </a:lnSpc>
              <a:spcBef>
                <a:spcPts val="0"/>
              </a:spcBef>
              <a:spcAft>
                <a:spcPts val="0"/>
              </a:spcAft>
              <a:buClr>
                <a:schemeClr val="dk1"/>
              </a:buClr>
              <a:buSzPts val="1400"/>
              <a:buChar char="■"/>
              <a:defRPr sz="1600"/>
            </a:lvl6pPr>
            <a:lvl7pPr lvl="6" rtl="0">
              <a:lnSpc>
                <a:spcPct val="100000"/>
              </a:lnSpc>
              <a:spcBef>
                <a:spcPts val="0"/>
              </a:spcBef>
              <a:spcAft>
                <a:spcPts val="0"/>
              </a:spcAft>
              <a:buClr>
                <a:schemeClr val="dk1"/>
              </a:buClr>
              <a:buSzPts val="1400"/>
              <a:buChar char="●"/>
              <a:defRPr sz="1600"/>
            </a:lvl7pPr>
            <a:lvl8pPr lvl="7" rtl="0">
              <a:lnSpc>
                <a:spcPct val="100000"/>
              </a:lnSpc>
              <a:spcBef>
                <a:spcPts val="0"/>
              </a:spcBef>
              <a:spcAft>
                <a:spcPts val="0"/>
              </a:spcAft>
              <a:buClr>
                <a:schemeClr val="dk1"/>
              </a:buClr>
              <a:buSzPts val="1400"/>
              <a:buChar char="○"/>
              <a:defRPr sz="1600"/>
            </a:lvl8pPr>
            <a:lvl9pPr lvl="8" rtl="0">
              <a:lnSpc>
                <a:spcPct val="100000"/>
              </a:lnSpc>
              <a:spcBef>
                <a:spcPts val="0"/>
              </a:spcBef>
              <a:spcAft>
                <a:spcPts val="0"/>
              </a:spcAft>
              <a:buClr>
                <a:schemeClr val="dk1"/>
              </a:buClr>
              <a:buSzPts val="1400"/>
              <a:buChar char="■"/>
              <a:defRPr sz="1600"/>
            </a:lvl9pPr>
          </a:lstStyle>
          <a:p>
            <a:endParaRPr/>
          </a:p>
        </p:txBody>
      </p:sp>
      <p:sp>
        <p:nvSpPr>
          <p:cNvPr id="22" name="Google Shape;22;p4"/>
          <p:cNvSpPr txBox="1">
            <a:spLocks noGrp="1"/>
          </p:cNvSpPr>
          <p:nvPr>
            <p:ph type="title"/>
          </p:nvPr>
        </p:nvSpPr>
        <p:spPr>
          <a:xfrm>
            <a:off x="1003200" y="918800"/>
            <a:ext cx="59692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3067">
                <a:solidFill>
                  <a:schemeClr val="accent4"/>
                </a:solidFill>
              </a:defRPr>
            </a:lvl1pPr>
            <a:lvl2pPr lvl="1" rtl="0">
              <a:spcBef>
                <a:spcPts val="0"/>
              </a:spcBef>
              <a:spcAft>
                <a:spcPts val="0"/>
              </a:spcAft>
              <a:buNone/>
              <a:defRPr sz="3067">
                <a:solidFill>
                  <a:schemeClr val="accent3"/>
                </a:solidFill>
                <a:latin typeface="Zilla Slab"/>
                <a:ea typeface="Zilla Slab"/>
                <a:cs typeface="Zilla Slab"/>
                <a:sym typeface="Zilla Slab"/>
              </a:defRPr>
            </a:lvl2pPr>
            <a:lvl3pPr lvl="2" rtl="0">
              <a:spcBef>
                <a:spcPts val="0"/>
              </a:spcBef>
              <a:spcAft>
                <a:spcPts val="0"/>
              </a:spcAft>
              <a:buNone/>
              <a:defRPr sz="3067">
                <a:solidFill>
                  <a:schemeClr val="accent3"/>
                </a:solidFill>
                <a:latin typeface="Zilla Slab"/>
                <a:ea typeface="Zilla Slab"/>
                <a:cs typeface="Zilla Slab"/>
                <a:sym typeface="Zilla Slab"/>
              </a:defRPr>
            </a:lvl3pPr>
            <a:lvl4pPr lvl="3" rtl="0">
              <a:spcBef>
                <a:spcPts val="0"/>
              </a:spcBef>
              <a:spcAft>
                <a:spcPts val="0"/>
              </a:spcAft>
              <a:buNone/>
              <a:defRPr sz="3067">
                <a:solidFill>
                  <a:schemeClr val="accent3"/>
                </a:solidFill>
                <a:latin typeface="Zilla Slab"/>
                <a:ea typeface="Zilla Slab"/>
                <a:cs typeface="Zilla Slab"/>
                <a:sym typeface="Zilla Slab"/>
              </a:defRPr>
            </a:lvl4pPr>
            <a:lvl5pPr lvl="4" rtl="0">
              <a:spcBef>
                <a:spcPts val="0"/>
              </a:spcBef>
              <a:spcAft>
                <a:spcPts val="0"/>
              </a:spcAft>
              <a:buNone/>
              <a:defRPr sz="3067">
                <a:solidFill>
                  <a:schemeClr val="accent3"/>
                </a:solidFill>
                <a:latin typeface="Zilla Slab"/>
                <a:ea typeface="Zilla Slab"/>
                <a:cs typeface="Zilla Slab"/>
                <a:sym typeface="Zilla Slab"/>
              </a:defRPr>
            </a:lvl5pPr>
            <a:lvl6pPr lvl="5" rtl="0">
              <a:spcBef>
                <a:spcPts val="0"/>
              </a:spcBef>
              <a:spcAft>
                <a:spcPts val="0"/>
              </a:spcAft>
              <a:buNone/>
              <a:defRPr sz="3067">
                <a:solidFill>
                  <a:schemeClr val="accent3"/>
                </a:solidFill>
                <a:latin typeface="Zilla Slab"/>
                <a:ea typeface="Zilla Slab"/>
                <a:cs typeface="Zilla Slab"/>
                <a:sym typeface="Zilla Slab"/>
              </a:defRPr>
            </a:lvl6pPr>
            <a:lvl7pPr lvl="6" rtl="0">
              <a:spcBef>
                <a:spcPts val="0"/>
              </a:spcBef>
              <a:spcAft>
                <a:spcPts val="0"/>
              </a:spcAft>
              <a:buNone/>
              <a:defRPr sz="3067">
                <a:solidFill>
                  <a:schemeClr val="accent3"/>
                </a:solidFill>
                <a:latin typeface="Zilla Slab"/>
                <a:ea typeface="Zilla Slab"/>
                <a:cs typeface="Zilla Slab"/>
                <a:sym typeface="Zilla Slab"/>
              </a:defRPr>
            </a:lvl7pPr>
            <a:lvl8pPr lvl="7" rtl="0">
              <a:spcBef>
                <a:spcPts val="0"/>
              </a:spcBef>
              <a:spcAft>
                <a:spcPts val="0"/>
              </a:spcAft>
              <a:buNone/>
              <a:defRPr sz="3067">
                <a:solidFill>
                  <a:schemeClr val="accent3"/>
                </a:solidFill>
                <a:latin typeface="Zilla Slab"/>
                <a:ea typeface="Zilla Slab"/>
                <a:cs typeface="Zilla Slab"/>
                <a:sym typeface="Zilla Slab"/>
              </a:defRPr>
            </a:lvl8pPr>
            <a:lvl9pPr lvl="8" rtl="0">
              <a:spcBef>
                <a:spcPts val="0"/>
              </a:spcBef>
              <a:spcAft>
                <a:spcPts val="0"/>
              </a:spcAft>
              <a:buNone/>
              <a:defRPr sz="3067">
                <a:solidFill>
                  <a:schemeClr val="accent3"/>
                </a:solidFill>
                <a:latin typeface="Zilla Slab"/>
                <a:ea typeface="Zilla Slab"/>
                <a:cs typeface="Zilla Slab"/>
                <a:sym typeface="Zilla Slab"/>
              </a:defRPr>
            </a:lvl9pPr>
          </a:lstStyle>
          <a:p>
            <a:endParaRPr/>
          </a:p>
        </p:txBody>
      </p:sp>
      <p:grpSp>
        <p:nvGrpSpPr>
          <p:cNvPr id="23" name="Google Shape;23;p4"/>
          <p:cNvGrpSpPr/>
          <p:nvPr/>
        </p:nvGrpSpPr>
        <p:grpSpPr>
          <a:xfrm rot="2578286">
            <a:off x="10829074" y="454918"/>
            <a:ext cx="760457" cy="641999"/>
            <a:chOff x="7993069" y="988879"/>
            <a:chExt cx="306018" cy="258328"/>
          </a:xfrm>
        </p:grpSpPr>
        <p:sp>
          <p:nvSpPr>
            <p:cNvPr id="24" name="Google Shape;24;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4"/>
          <p:cNvGrpSpPr/>
          <p:nvPr/>
        </p:nvGrpSpPr>
        <p:grpSpPr>
          <a:xfrm rot="-431843">
            <a:off x="10111672" y="642167"/>
            <a:ext cx="568944" cy="480352"/>
            <a:chOff x="7993069" y="988879"/>
            <a:chExt cx="306018" cy="258328"/>
          </a:xfrm>
        </p:grpSpPr>
        <p:sp>
          <p:nvSpPr>
            <p:cNvPr id="27" name="Google Shape;27;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68579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445"/>
        <p:cNvGrpSpPr/>
        <p:nvPr/>
      </p:nvGrpSpPr>
      <p:grpSpPr>
        <a:xfrm>
          <a:off x="0" y="0"/>
          <a:ext cx="0" cy="0"/>
          <a:chOff x="0" y="0"/>
          <a:chExt cx="0" cy="0"/>
        </a:xfrm>
      </p:grpSpPr>
    </p:spTree>
    <p:extLst>
      <p:ext uri="{BB962C8B-B14F-4D97-AF65-F5344CB8AC3E}">
        <p14:creationId xmlns:p14="http://schemas.microsoft.com/office/powerpoint/2010/main" val="3801693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293" y="5938800"/>
            <a:ext cx="12191708" cy="919179"/>
          </a:xfrm>
          <a:custGeom>
            <a:avLst/>
            <a:gdLst/>
            <a:ahLst/>
            <a:cxnLst/>
            <a:rect l="l" t="t" r="r" b="b"/>
            <a:pathLst>
              <a:path w="303654" h="91582" extrusionOk="0">
                <a:moveTo>
                  <a:pt x="0" y="0"/>
                </a:moveTo>
                <a:lnTo>
                  <a:pt x="0" y="91582"/>
                </a:lnTo>
                <a:lnTo>
                  <a:pt x="303653" y="91582"/>
                </a:lnTo>
                <a:lnTo>
                  <a:pt x="30365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title"/>
          </p:nvPr>
        </p:nvSpPr>
        <p:spPr>
          <a:xfrm>
            <a:off x="745233" y="723227"/>
            <a:ext cx="4277200" cy="1817600"/>
          </a:xfrm>
          <a:prstGeom prst="rect">
            <a:avLst/>
          </a:prstGeom>
        </p:spPr>
        <p:txBody>
          <a:bodyPr spcFirstLastPara="1" wrap="square" lIns="91425" tIns="91425" rIns="91425" bIns="91425" anchor="b" anchorCtr="0">
            <a:noAutofit/>
          </a:bodyPr>
          <a:lstStyle>
            <a:lvl1pPr lvl="0" rtl="0">
              <a:lnSpc>
                <a:spcPct val="75000"/>
              </a:lnSpc>
              <a:spcBef>
                <a:spcPts val="0"/>
              </a:spcBef>
              <a:spcAft>
                <a:spcPts val="0"/>
              </a:spcAft>
              <a:buNone/>
              <a:defRPr sz="6667">
                <a:solidFill>
                  <a:schemeClr val="accent3"/>
                </a:solidFill>
              </a:defRPr>
            </a:lvl1pPr>
            <a:lvl2pPr lvl="1" rtl="0">
              <a:lnSpc>
                <a:spcPct val="75000"/>
              </a:lnSpc>
              <a:spcBef>
                <a:spcPts val="0"/>
              </a:spcBef>
              <a:spcAft>
                <a:spcPts val="0"/>
              </a:spcAft>
              <a:buNone/>
              <a:defRPr sz="6667">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6667">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6667">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6667">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6667">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6667">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6667">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6667">
                <a:solidFill>
                  <a:schemeClr val="lt1"/>
                </a:solidFill>
                <a:latin typeface="Caveat Brush"/>
                <a:ea typeface="Caveat Brush"/>
                <a:cs typeface="Caveat Brush"/>
                <a:sym typeface="Caveat Brush"/>
              </a:defRPr>
            </a:lvl9pPr>
          </a:lstStyle>
          <a:p>
            <a:endParaRPr/>
          </a:p>
        </p:txBody>
      </p:sp>
      <p:sp>
        <p:nvSpPr>
          <p:cNvPr id="11" name="Google Shape;11;p2"/>
          <p:cNvSpPr txBox="1">
            <a:spLocks noGrp="1"/>
          </p:cNvSpPr>
          <p:nvPr>
            <p:ph type="subTitle" idx="1"/>
          </p:nvPr>
        </p:nvSpPr>
        <p:spPr>
          <a:xfrm>
            <a:off x="775931" y="3109628"/>
            <a:ext cx="4252800" cy="5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733">
                <a:solidFill>
                  <a:schemeClr val="dk1"/>
                </a:solidFill>
              </a:defRPr>
            </a:lvl1pPr>
            <a:lvl2pPr lvl="1" algn="ctr" rtl="0">
              <a:lnSpc>
                <a:spcPct val="100000"/>
              </a:lnSpc>
              <a:spcBef>
                <a:spcPts val="2133"/>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2" name="Google Shape;12;p2"/>
          <p:cNvSpPr txBox="1">
            <a:spLocks noGrp="1"/>
          </p:cNvSpPr>
          <p:nvPr>
            <p:ph type="title" idx="2"/>
          </p:nvPr>
        </p:nvSpPr>
        <p:spPr>
          <a:xfrm>
            <a:off x="1003200" y="2570633"/>
            <a:ext cx="3903200" cy="509200"/>
          </a:xfrm>
          <a:prstGeom prst="rect">
            <a:avLst/>
          </a:prstGeom>
          <a:solidFill>
            <a:schemeClr val="accent5"/>
          </a:solidFill>
        </p:spPr>
        <p:txBody>
          <a:bodyPr spcFirstLastPara="1" wrap="square" lIns="91425" tIns="91425" rIns="91425" bIns="91425" anchor="ctr" anchorCtr="0">
            <a:noAutofit/>
          </a:bodyPr>
          <a:lstStyle>
            <a:lvl1pPr lvl="0" rtl="0">
              <a:lnSpc>
                <a:spcPct val="75000"/>
              </a:lnSpc>
              <a:spcBef>
                <a:spcPts val="0"/>
              </a:spcBef>
              <a:spcAft>
                <a:spcPts val="0"/>
              </a:spcAft>
              <a:buNone/>
              <a:defRPr sz="2400">
                <a:solidFill>
                  <a:schemeClr val="accent3"/>
                </a:solidFill>
              </a:defRPr>
            </a:lvl1pPr>
            <a:lvl2pPr lvl="1" rtl="0">
              <a:lnSpc>
                <a:spcPct val="75000"/>
              </a:lnSpc>
              <a:spcBef>
                <a:spcPts val="0"/>
              </a:spcBef>
              <a:spcAft>
                <a:spcPts val="0"/>
              </a:spcAft>
              <a:buNone/>
              <a:defRPr sz="2400">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2400">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2400">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2400">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2400">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2400">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2400">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2400">
                <a:solidFill>
                  <a:schemeClr val="lt1"/>
                </a:solidFill>
                <a:latin typeface="Caveat Brush"/>
                <a:ea typeface="Caveat Brush"/>
                <a:cs typeface="Caveat Brush"/>
                <a:sym typeface="Caveat Brush"/>
              </a:defRPr>
            </a:lvl9pPr>
          </a:lstStyle>
          <a:p>
            <a:endParaRPr/>
          </a:p>
        </p:txBody>
      </p:sp>
    </p:spTree>
    <p:extLst>
      <p:ext uri="{BB962C8B-B14F-4D97-AF65-F5344CB8AC3E}">
        <p14:creationId xmlns:p14="http://schemas.microsoft.com/office/powerpoint/2010/main" val="374919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7100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167" y="2537200"/>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3"/>
          <p:cNvSpPr txBox="1">
            <a:spLocks noGrp="1"/>
          </p:cNvSpPr>
          <p:nvPr>
            <p:ph type="subTitle" idx="1"/>
          </p:nvPr>
        </p:nvSpPr>
        <p:spPr>
          <a:xfrm>
            <a:off x="2389067" y="5644439"/>
            <a:ext cx="741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1"/>
                </a:solidFill>
              </a:defRPr>
            </a:lvl1pPr>
            <a:lvl2pPr lvl="1" algn="ctr" rtl="0">
              <a:lnSpc>
                <a:spcPct val="100000"/>
              </a:lnSpc>
              <a:spcBef>
                <a:spcPts val="0"/>
              </a:spcBef>
              <a:spcAft>
                <a:spcPts val="0"/>
              </a:spcAft>
              <a:buSzPts val="1800"/>
              <a:buFont typeface="Caveat"/>
              <a:buNone/>
              <a:defRPr sz="2400">
                <a:latin typeface="Caveat"/>
                <a:ea typeface="Caveat"/>
                <a:cs typeface="Caveat"/>
                <a:sym typeface="Caveat"/>
              </a:defRPr>
            </a:lvl2pPr>
            <a:lvl3pPr lvl="2" algn="ctr" rtl="0">
              <a:lnSpc>
                <a:spcPct val="100000"/>
              </a:lnSpc>
              <a:spcBef>
                <a:spcPts val="0"/>
              </a:spcBef>
              <a:spcAft>
                <a:spcPts val="0"/>
              </a:spcAft>
              <a:buSzPts val="1800"/>
              <a:buFont typeface="Caveat"/>
              <a:buNone/>
              <a:defRPr sz="2400">
                <a:latin typeface="Caveat"/>
                <a:ea typeface="Caveat"/>
                <a:cs typeface="Caveat"/>
                <a:sym typeface="Caveat"/>
              </a:defRPr>
            </a:lvl3pPr>
            <a:lvl4pPr lvl="3" algn="ctr" rtl="0">
              <a:lnSpc>
                <a:spcPct val="100000"/>
              </a:lnSpc>
              <a:spcBef>
                <a:spcPts val="0"/>
              </a:spcBef>
              <a:spcAft>
                <a:spcPts val="0"/>
              </a:spcAft>
              <a:buSzPts val="1800"/>
              <a:buFont typeface="Caveat"/>
              <a:buNone/>
              <a:defRPr sz="2400">
                <a:latin typeface="Caveat"/>
                <a:ea typeface="Caveat"/>
                <a:cs typeface="Caveat"/>
                <a:sym typeface="Caveat"/>
              </a:defRPr>
            </a:lvl4pPr>
            <a:lvl5pPr lvl="4" algn="ctr" rtl="0">
              <a:lnSpc>
                <a:spcPct val="100000"/>
              </a:lnSpc>
              <a:spcBef>
                <a:spcPts val="0"/>
              </a:spcBef>
              <a:spcAft>
                <a:spcPts val="0"/>
              </a:spcAft>
              <a:buSzPts val="1800"/>
              <a:buFont typeface="Caveat"/>
              <a:buNone/>
              <a:defRPr sz="2400">
                <a:latin typeface="Caveat"/>
                <a:ea typeface="Caveat"/>
                <a:cs typeface="Caveat"/>
                <a:sym typeface="Caveat"/>
              </a:defRPr>
            </a:lvl5pPr>
            <a:lvl6pPr lvl="5" algn="ctr" rtl="0">
              <a:lnSpc>
                <a:spcPct val="100000"/>
              </a:lnSpc>
              <a:spcBef>
                <a:spcPts val="0"/>
              </a:spcBef>
              <a:spcAft>
                <a:spcPts val="0"/>
              </a:spcAft>
              <a:buSzPts val="1800"/>
              <a:buFont typeface="Caveat"/>
              <a:buNone/>
              <a:defRPr sz="2400">
                <a:latin typeface="Caveat"/>
                <a:ea typeface="Caveat"/>
                <a:cs typeface="Caveat"/>
                <a:sym typeface="Caveat"/>
              </a:defRPr>
            </a:lvl6pPr>
            <a:lvl7pPr lvl="6" algn="ctr" rtl="0">
              <a:lnSpc>
                <a:spcPct val="100000"/>
              </a:lnSpc>
              <a:spcBef>
                <a:spcPts val="0"/>
              </a:spcBef>
              <a:spcAft>
                <a:spcPts val="0"/>
              </a:spcAft>
              <a:buSzPts val="1800"/>
              <a:buFont typeface="Caveat"/>
              <a:buNone/>
              <a:defRPr sz="2400">
                <a:latin typeface="Caveat"/>
                <a:ea typeface="Caveat"/>
                <a:cs typeface="Caveat"/>
                <a:sym typeface="Caveat"/>
              </a:defRPr>
            </a:lvl7pPr>
            <a:lvl8pPr lvl="7" algn="ctr" rtl="0">
              <a:lnSpc>
                <a:spcPct val="100000"/>
              </a:lnSpc>
              <a:spcBef>
                <a:spcPts val="0"/>
              </a:spcBef>
              <a:spcAft>
                <a:spcPts val="0"/>
              </a:spcAft>
              <a:buSzPts val="1800"/>
              <a:buFont typeface="Caveat"/>
              <a:buNone/>
              <a:defRPr sz="2400">
                <a:latin typeface="Caveat"/>
                <a:ea typeface="Caveat"/>
                <a:cs typeface="Caveat"/>
                <a:sym typeface="Caveat"/>
              </a:defRPr>
            </a:lvl8pPr>
            <a:lvl9pPr lvl="8" algn="ctr" rtl="0">
              <a:lnSpc>
                <a:spcPct val="100000"/>
              </a:lnSpc>
              <a:spcBef>
                <a:spcPts val="0"/>
              </a:spcBef>
              <a:spcAft>
                <a:spcPts val="0"/>
              </a:spcAft>
              <a:buSzPts val="1800"/>
              <a:buFont typeface="Caveat"/>
              <a:buNone/>
              <a:defRPr sz="2400">
                <a:latin typeface="Caveat"/>
                <a:ea typeface="Caveat"/>
                <a:cs typeface="Caveat"/>
                <a:sym typeface="Caveat"/>
              </a:defRPr>
            </a:lvl9pPr>
          </a:lstStyle>
          <a:p>
            <a:endParaRPr/>
          </a:p>
        </p:txBody>
      </p:sp>
      <p:sp>
        <p:nvSpPr>
          <p:cNvPr id="17" name="Google Shape;17;p3"/>
          <p:cNvSpPr/>
          <p:nvPr/>
        </p:nvSpPr>
        <p:spPr>
          <a:xfrm rot="10800000">
            <a:off x="167" y="-205967"/>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txBox="1">
            <a:spLocks noGrp="1"/>
          </p:cNvSpPr>
          <p:nvPr>
            <p:ph type="title"/>
          </p:nvPr>
        </p:nvSpPr>
        <p:spPr>
          <a:xfrm>
            <a:off x="2208467" y="1219531"/>
            <a:ext cx="77752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algn="ctr" rtl="0">
              <a:spcBef>
                <a:spcPts val="0"/>
              </a:spcBef>
              <a:spcAft>
                <a:spcPts val="0"/>
              </a:spcAft>
              <a:buNone/>
              <a:defRPr sz="6000" b="0">
                <a:latin typeface="Rubik"/>
                <a:ea typeface="Rubik"/>
                <a:cs typeface="Rubik"/>
                <a:sym typeface="Rubik"/>
              </a:defRPr>
            </a:lvl2pPr>
            <a:lvl3pPr lvl="2" algn="ctr" rtl="0">
              <a:spcBef>
                <a:spcPts val="0"/>
              </a:spcBef>
              <a:spcAft>
                <a:spcPts val="0"/>
              </a:spcAft>
              <a:buNone/>
              <a:defRPr sz="6000" b="0">
                <a:latin typeface="Rubik"/>
                <a:ea typeface="Rubik"/>
                <a:cs typeface="Rubik"/>
                <a:sym typeface="Rubik"/>
              </a:defRPr>
            </a:lvl3pPr>
            <a:lvl4pPr lvl="3" algn="ctr" rtl="0">
              <a:spcBef>
                <a:spcPts val="0"/>
              </a:spcBef>
              <a:spcAft>
                <a:spcPts val="0"/>
              </a:spcAft>
              <a:buNone/>
              <a:defRPr sz="6000" b="0">
                <a:latin typeface="Rubik"/>
                <a:ea typeface="Rubik"/>
                <a:cs typeface="Rubik"/>
                <a:sym typeface="Rubik"/>
              </a:defRPr>
            </a:lvl4pPr>
            <a:lvl5pPr lvl="4" algn="ctr" rtl="0">
              <a:spcBef>
                <a:spcPts val="0"/>
              </a:spcBef>
              <a:spcAft>
                <a:spcPts val="0"/>
              </a:spcAft>
              <a:buNone/>
              <a:defRPr sz="6000" b="0">
                <a:latin typeface="Rubik"/>
                <a:ea typeface="Rubik"/>
                <a:cs typeface="Rubik"/>
                <a:sym typeface="Rubik"/>
              </a:defRPr>
            </a:lvl5pPr>
            <a:lvl6pPr lvl="5" algn="ctr" rtl="0">
              <a:spcBef>
                <a:spcPts val="0"/>
              </a:spcBef>
              <a:spcAft>
                <a:spcPts val="0"/>
              </a:spcAft>
              <a:buNone/>
              <a:defRPr sz="6000" b="0">
                <a:latin typeface="Rubik"/>
                <a:ea typeface="Rubik"/>
                <a:cs typeface="Rubik"/>
                <a:sym typeface="Rubik"/>
              </a:defRPr>
            </a:lvl6pPr>
            <a:lvl7pPr lvl="6" algn="ctr" rtl="0">
              <a:spcBef>
                <a:spcPts val="0"/>
              </a:spcBef>
              <a:spcAft>
                <a:spcPts val="0"/>
              </a:spcAft>
              <a:buNone/>
              <a:defRPr sz="6000" b="0">
                <a:latin typeface="Rubik"/>
                <a:ea typeface="Rubik"/>
                <a:cs typeface="Rubik"/>
                <a:sym typeface="Rubik"/>
              </a:defRPr>
            </a:lvl7pPr>
            <a:lvl8pPr lvl="7" algn="ctr" rtl="0">
              <a:spcBef>
                <a:spcPts val="0"/>
              </a:spcBef>
              <a:spcAft>
                <a:spcPts val="0"/>
              </a:spcAft>
              <a:buNone/>
              <a:defRPr sz="6000" b="0">
                <a:latin typeface="Rubik"/>
                <a:ea typeface="Rubik"/>
                <a:cs typeface="Rubik"/>
                <a:sym typeface="Rubik"/>
              </a:defRPr>
            </a:lvl8pPr>
            <a:lvl9pPr lvl="8" algn="ctr" rtl="0">
              <a:spcBef>
                <a:spcPts val="0"/>
              </a:spcBef>
              <a:spcAft>
                <a:spcPts val="0"/>
              </a:spcAft>
              <a:buNone/>
              <a:defRPr sz="6000" b="0">
                <a:latin typeface="Rubik"/>
                <a:ea typeface="Rubik"/>
                <a:cs typeface="Rubik"/>
                <a:sym typeface="Rubik"/>
              </a:defRPr>
            </a:lvl9pPr>
          </a:lstStyle>
          <a:p>
            <a:endParaRPr/>
          </a:p>
        </p:txBody>
      </p:sp>
      <p:sp>
        <p:nvSpPr>
          <p:cNvPr id="19" name="Google Shape;19;p3"/>
          <p:cNvSpPr txBox="1">
            <a:spLocks noGrp="1"/>
          </p:cNvSpPr>
          <p:nvPr>
            <p:ph type="title" idx="2" hasCustomPrompt="1"/>
          </p:nvPr>
        </p:nvSpPr>
        <p:spPr>
          <a:xfrm>
            <a:off x="5412631" y="3409933"/>
            <a:ext cx="1361200" cy="126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0000"/>
              <a:buFont typeface="Barlow"/>
              <a:buNone/>
              <a:defRPr sz="9333" b="1">
                <a:solidFill>
                  <a:schemeClr val="accent1"/>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Tree>
    <p:extLst>
      <p:ext uri="{BB962C8B-B14F-4D97-AF65-F5344CB8AC3E}">
        <p14:creationId xmlns:p14="http://schemas.microsoft.com/office/powerpoint/2010/main" val="135905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4"/>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a:off x="789700" y="1837007"/>
            <a:ext cx="10622400" cy="429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400"/>
              <a:buChar char="●"/>
              <a:defRPr sz="1400"/>
            </a:lvl1pPr>
            <a:lvl2pPr lvl="1" rtl="0">
              <a:lnSpc>
                <a:spcPct val="100000"/>
              </a:lnSpc>
              <a:spcBef>
                <a:spcPts val="0"/>
              </a:spcBef>
              <a:spcAft>
                <a:spcPts val="0"/>
              </a:spcAft>
              <a:buClr>
                <a:schemeClr val="dk1"/>
              </a:buClr>
              <a:buSzPts val="1400"/>
              <a:buChar char="○"/>
              <a:defRPr sz="1600"/>
            </a:lvl2pPr>
            <a:lvl3pPr lvl="2" rtl="0">
              <a:lnSpc>
                <a:spcPct val="100000"/>
              </a:lnSpc>
              <a:spcBef>
                <a:spcPts val="0"/>
              </a:spcBef>
              <a:spcAft>
                <a:spcPts val="0"/>
              </a:spcAft>
              <a:buClr>
                <a:schemeClr val="dk1"/>
              </a:buClr>
              <a:buSzPts val="1400"/>
              <a:buChar char="■"/>
              <a:defRPr sz="1600"/>
            </a:lvl3pPr>
            <a:lvl4pPr lvl="3" rtl="0">
              <a:lnSpc>
                <a:spcPct val="100000"/>
              </a:lnSpc>
              <a:spcBef>
                <a:spcPts val="0"/>
              </a:spcBef>
              <a:spcAft>
                <a:spcPts val="0"/>
              </a:spcAft>
              <a:buClr>
                <a:schemeClr val="dk1"/>
              </a:buClr>
              <a:buSzPts val="1400"/>
              <a:buChar char="●"/>
              <a:defRPr sz="1600"/>
            </a:lvl4pPr>
            <a:lvl5pPr lvl="4" rtl="0">
              <a:lnSpc>
                <a:spcPct val="100000"/>
              </a:lnSpc>
              <a:spcBef>
                <a:spcPts val="0"/>
              </a:spcBef>
              <a:spcAft>
                <a:spcPts val="0"/>
              </a:spcAft>
              <a:buClr>
                <a:schemeClr val="dk1"/>
              </a:buClr>
              <a:buSzPts val="1400"/>
              <a:buChar char="○"/>
              <a:defRPr sz="1600"/>
            </a:lvl5pPr>
            <a:lvl6pPr lvl="5" rtl="0">
              <a:lnSpc>
                <a:spcPct val="100000"/>
              </a:lnSpc>
              <a:spcBef>
                <a:spcPts val="0"/>
              </a:spcBef>
              <a:spcAft>
                <a:spcPts val="0"/>
              </a:spcAft>
              <a:buClr>
                <a:schemeClr val="dk1"/>
              </a:buClr>
              <a:buSzPts val="1400"/>
              <a:buChar char="■"/>
              <a:defRPr sz="1600"/>
            </a:lvl6pPr>
            <a:lvl7pPr lvl="6" rtl="0">
              <a:lnSpc>
                <a:spcPct val="100000"/>
              </a:lnSpc>
              <a:spcBef>
                <a:spcPts val="0"/>
              </a:spcBef>
              <a:spcAft>
                <a:spcPts val="0"/>
              </a:spcAft>
              <a:buClr>
                <a:schemeClr val="dk1"/>
              </a:buClr>
              <a:buSzPts val="1400"/>
              <a:buChar char="●"/>
              <a:defRPr sz="1600"/>
            </a:lvl7pPr>
            <a:lvl8pPr lvl="7" rtl="0">
              <a:lnSpc>
                <a:spcPct val="100000"/>
              </a:lnSpc>
              <a:spcBef>
                <a:spcPts val="0"/>
              </a:spcBef>
              <a:spcAft>
                <a:spcPts val="0"/>
              </a:spcAft>
              <a:buClr>
                <a:schemeClr val="dk1"/>
              </a:buClr>
              <a:buSzPts val="1400"/>
              <a:buChar char="○"/>
              <a:defRPr sz="1600"/>
            </a:lvl8pPr>
            <a:lvl9pPr lvl="8" rtl="0">
              <a:lnSpc>
                <a:spcPct val="100000"/>
              </a:lnSpc>
              <a:spcBef>
                <a:spcPts val="0"/>
              </a:spcBef>
              <a:spcAft>
                <a:spcPts val="0"/>
              </a:spcAft>
              <a:buClr>
                <a:schemeClr val="dk1"/>
              </a:buClr>
              <a:buSzPts val="1400"/>
              <a:buChar char="■"/>
              <a:defRPr sz="1600"/>
            </a:lvl9pPr>
          </a:lstStyle>
          <a:p>
            <a:endParaRPr/>
          </a:p>
        </p:txBody>
      </p:sp>
      <p:sp>
        <p:nvSpPr>
          <p:cNvPr id="22" name="Google Shape;22;p4"/>
          <p:cNvSpPr txBox="1">
            <a:spLocks noGrp="1"/>
          </p:cNvSpPr>
          <p:nvPr>
            <p:ph type="title"/>
          </p:nvPr>
        </p:nvSpPr>
        <p:spPr>
          <a:xfrm>
            <a:off x="1003200" y="918800"/>
            <a:ext cx="59692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3067">
                <a:solidFill>
                  <a:schemeClr val="accent4"/>
                </a:solidFill>
              </a:defRPr>
            </a:lvl1pPr>
            <a:lvl2pPr lvl="1" rtl="0">
              <a:spcBef>
                <a:spcPts val="0"/>
              </a:spcBef>
              <a:spcAft>
                <a:spcPts val="0"/>
              </a:spcAft>
              <a:buNone/>
              <a:defRPr sz="3067">
                <a:solidFill>
                  <a:schemeClr val="accent3"/>
                </a:solidFill>
                <a:latin typeface="Zilla Slab"/>
                <a:ea typeface="Zilla Slab"/>
                <a:cs typeface="Zilla Slab"/>
                <a:sym typeface="Zilla Slab"/>
              </a:defRPr>
            </a:lvl2pPr>
            <a:lvl3pPr lvl="2" rtl="0">
              <a:spcBef>
                <a:spcPts val="0"/>
              </a:spcBef>
              <a:spcAft>
                <a:spcPts val="0"/>
              </a:spcAft>
              <a:buNone/>
              <a:defRPr sz="3067">
                <a:solidFill>
                  <a:schemeClr val="accent3"/>
                </a:solidFill>
                <a:latin typeface="Zilla Slab"/>
                <a:ea typeface="Zilla Slab"/>
                <a:cs typeface="Zilla Slab"/>
                <a:sym typeface="Zilla Slab"/>
              </a:defRPr>
            </a:lvl3pPr>
            <a:lvl4pPr lvl="3" rtl="0">
              <a:spcBef>
                <a:spcPts val="0"/>
              </a:spcBef>
              <a:spcAft>
                <a:spcPts val="0"/>
              </a:spcAft>
              <a:buNone/>
              <a:defRPr sz="3067">
                <a:solidFill>
                  <a:schemeClr val="accent3"/>
                </a:solidFill>
                <a:latin typeface="Zilla Slab"/>
                <a:ea typeface="Zilla Slab"/>
                <a:cs typeface="Zilla Slab"/>
                <a:sym typeface="Zilla Slab"/>
              </a:defRPr>
            </a:lvl4pPr>
            <a:lvl5pPr lvl="4" rtl="0">
              <a:spcBef>
                <a:spcPts val="0"/>
              </a:spcBef>
              <a:spcAft>
                <a:spcPts val="0"/>
              </a:spcAft>
              <a:buNone/>
              <a:defRPr sz="3067">
                <a:solidFill>
                  <a:schemeClr val="accent3"/>
                </a:solidFill>
                <a:latin typeface="Zilla Slab"/>
                <a:ea typeface="Zilla Slab"/>
                <a:cs typeface="Zilla Slab"/>
                <a:sym typeface="Zilla Slab"/>
              </a:defRPr>
            </a:lvl5pPr>
            <a:lvl6pPr lvl="5" rtl="0">
              <a:spcBef>
                <a:spcPts val="0"/>
              </a:spcBef>
              <a:spcAft>
                <a:spcPts val="0"/>
              </a:spcAft>
              <a:buNone/>
              <a:defRPr sz="3067">
                <a:solidFill>
                  <a:schemeClr val="accent3"/>
                </a:solidFill>
                <a:latin typeface="Zilla Slab"/>
                <a:ea typeface="Zilla Slab"/>
                <a:cs typeface="Zilla Slab"/>
                <a:sym typeface="Zilla Slab"/>
              </a:defRPr>
            </a:lvl6pPr>
            <a:lvl7pPr lvl="6" rtl="0">
              <a:spcBef>
                <a:spcPts val="0"/>
              </a:spcBef>
              <a:spcAft>
                <a:spcPts val="0"/>
              </a:spcAft>
              <a:buNone/>
              <a:defRPr sz="3067">
                <a:solidFill>
                  <a:schemeClr val="accent3"/>
                </a:solidFill>
                <a:latin typeface="Zilla Slab"/>
                <a:ea typeface="Zilla Slab"/>
                <a:cs typeface="Zilla Slab"/>
                <a:sym typeface="Zilla Slab"/>
              </a:defRPr>
            </a:lvl7pPr>
            <a:lvl8pPr lvl="7" rtl="0">
              <a:spcBef>
                <a:spcPts val="0"/>
              </a:spcBef>
              <a:spcAft>
                <a:spcPts val="0"/>
              </a:spcAft>
              <a:buNone/>
              <a:defRPr sz="3067">
                <a:solidFill>
                  <a:schemeClr val="accent3"/>
                </a:solidFill>
                <a:latin typeface="Zilla Slab"/>
                <a:ea typeface="Zilla Slab"/>
                <a:cs typeface="Zilla Slab"/>
                <a:sym typeface="Zilla Slab"/>
              </a:defRPr>
            </a:lvl8pPr>
            <a:lvl9pPr lvl="8" rtl="0">
              <a:spcBef>
                <a:spcPts val="0"/>
              </a:spcBef>
              <a:spcAft>
                <a:spcPts val="0"/>
              </a:spcAft>
              <a:buNone/>
              <a:defRPr sz="3067">
                <a:solidFill>
                  <a:schemeClr val="accent3"/>
                </a:solidFill>
                <a:latin typeface="Zilla Slab"/>
                <a:ea typeface="Zilla Slab"/>
                <a:cs typeface="Zilla Slab"/>
                <a:sym typeface="Zilla Slab"/>
              </a:defRPr>
            </a:lvl9pPr>
          </a:lstStyle>
          <a:p>
            <a:endParaRPr/>
          </a:p>
        </p:txBody>
      </p:sp>
      <p:grpSp>
        <p:nvGrpSpPr>
          <p:cNvPr id="23" name="Google Shape;23;p4"/>
          <p:cNvGrpSpPr/>
          <p:nvPr/>
        </p:nvGrpSpPr>
        <p:grpSpPr>
          <a:xfrm rot="2578286">
            <a:off x="10829074" y="454918"/>
            <a:ext cx="760457" cy="641999"/>
            <a:chOff x="7993069" y="988879"/>
            <a:chExt cx="306018" cy="258328"/>
          </a:xfrm>
        </p:grpSpPr>
        <p:sp>
          <p:nvSpPr>
            <p:cNvPr id="24" name="Google Shape;24;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4"/>
          <p:cNvGrpSpPr/>
          <p:nvPr/>
        </p:nvGrpSpPr>
        <p:grpSpPr>
          <a:xfrm rot="-431843">
            <a:off x="10111672" y="642167"/>
            <a:ext cx="568944" cy="480352"/>
            <a:chOff x="7993069" y="988879"/>
            <a:chExt cx="306018" cy="258328"/>
          </a:xfrm>
        </p:grpSpPr>
        <p:sp>
          <p:nvSpPr>
            <p:cNvPr id="27" name="Google Shape;27;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59674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grpSp>
        <p:nvGrpSpPr>
          <p:cNvPr id="30" name="Google Shape;30;p5"/>
          <p:cNvGrpSpPr/>
          <p:nvPr/>
        </p:nvGrpSpPr>
        <p:grpSpPr>
          <a:xfrm>
            <a:off x="918804" y="921211"/>
            <a:ext cx="5857449" cy="621224"/>
            <a:chOff x="689100" y="690875"/>
            <a:chExt cx="4393087" cy="381900"/>
          </a:xfrm>
        </p:grpSpPr>
        <p:sp>
          <p:nvSpPr>
            <p:cNvPr id="31" name="Google Shape;31;p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5"/>
            <p:cNvGrpSpPr/>
            <p:nvPr/>
          </p:nvGrpSpPr>
          <p:grpSpPr>
            <a:xfrm>
              <a:off x="4552726" y="708035"/>
              <a:ext cx="529462" cy="347575"/>
              <a:chOff x="4241800" y="430325"/>
              <a:chExt cx="529462" cy="347575"/>
            </a:xfrm>
          </p:grpSpPr>
          <p:sp>
            <p:nvSpPr>
              <p:cNvPr id="33" name="Google Shape;33;p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 name="Google Shape;34;p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 name="Google Shape;35;p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6" name="Google Shape;36;p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7" name="Google Shape;37;p5"/>
          <p:cNvSpPr txBox="1">
            <a:spLocks noGrp="1"/>
          </p:cNvSpPr>
          <p:nvPr>
            <p:ph type="body" idx="1"/>
          </p:nvPr>
        </p:nvSpPr>
        <p:spPr>
          <a:xfrm>
            <a:off x="768833" y="199552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SzPts val="1300"/>
              <a:buChar char="▅"/>
              <a:defRPr sz="1733"/>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8" name="Google Shape;38;p5"/>
          <p:cNvSpPr txBox="1">
            <a:spLocks noGrp="1"/>
          </p:cNvSpPr>
          <p:nvPr>
            <p:ph type="body" idx="2"/>
          </p:nvPr>
        </p:nvSpPr>
        <p:spPr>
          <a:xfrm>
            <a:off x="6096000" y="199566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Clr>
                <a:schemeClr val="dk1"/>
              </a:buClr>
              <a:buSzPts val="1300"/>
              <a:buChar char="▅"/>
              <a:defRPr sz="1733"/>
            </a:lvl1pPr>
            <a:lvl2pPr marL="1219170" lvl="1" indent="-414856" rtl="0">
              <a:spcBef>
                <a:spcPts val="0"/>
              </a:spcBef>
              <a:spcAft>
                <a:spcPts val="0"/>
              </a:spcAft>
              <a:buClr>
                <a:schemeClr val="dk1"/>
              </a:buClr>
              <a:buSzPts val="1300"/>
              <a:buChar char="○"/>
              <a:defRPr sz="1733"/>
            </a:lvl2pPr>
            <a:lvl3pPr marL="1828754" lvl="2" indent="-414856" rtl="0">
              <a:spcBef>
                <a:spcPts val="2133"/>
              </a:spcBef>
              <a:spcAft>
                <a:spcPts val="0"/>
              </a:spcAft>
              <a:buClr>
                <a:schemeClr val="dk1"/>
              </a:buClr>
              <a:buSzPts val="1300"/>
              <a:buChar char="■"/>
              <a:defRPr sz="1733"/>
            </a:lvl3pPr>
            <a:lvl4pPr marL="2438339" lvl="3" indent="-414856" rtl="0">
              <a:spcBef>
                <a:spcPts val="2133"/>
              </a:spcBef>
              <a:spcAft>
                <a:spcPts val="0"/>
              </a:spcAft>
              <a:buClr>
                <a:schemeClr val="dk1"/>
              </a:buClr>
              <a:buSzPts val="1300"/>
              <a:buChar char="●"/>
              <a:defRPr sz="1733"/>
            </a:lvl4pPr>
            <a:lvl5pPr marL="3047924" lvl="4" indent="-414856" rtl="0">
              <a:spcBef>
                <a:spcPts val="2133"/>
              </a:spcBef>
              <a:spcAft>
                <a:spcPts val="0"/>
              </a:spcAft>
              <a:buClr>
                <a:schemeClr val="dk1"/>
              </a:buClr>
              <a:buSzPts val="1300"/>
              <a:buChar char="○"/>
              <a:defRPr sz="1733"/>
            </a:lvl5pPr>
            <a:lvl6pPr marL="3657509" lvl="5" indent="-414856" rtl="0">
              <a:spcBef>
                <a:spcPts val="2133"/>
              </a:spcBef>
              <a:spcAft>
                <a:spcPts val="0"/>
              </a:spcAft>
              <a:buClr>
                <a:schemeClr val="dk1"/>
              </a:buClr>
              <a:buSzPts val="1300"/>
              <a:buChar char="■"/>
              <a:defRPr sz="1733"/>
            </a:lvl6pPr>
            <a:lvl7pPr marL="4267093" lvl="6" indent="-414856" rtl="0">
              <a:spcBef>
                <a:spcPts val="2133"/>
              </a:spcBef>
              <a:spcAft>
                <a:spcPts val="0"/>
              </a:spcAft>
              <a:buClr>
                <a:schemeClr val="dk1"/>
              </a:buClr>
              <a:buSzPts val="1300"/>
              <a:buChar char="●"/>
              <a:defRPr sz="1733"/>
            </a:lvl7pPr>
            <a:lvl8pPr marL="4876678" lvl="7" indent="-414856" rtl="0">
              <a:spcBef>
                <a:spcPts val="2133"/>
              </a:spcBef>
              <a:spcAft>
                <a:spcPts val="0"/>
              </a:spcAft>
              <a:buClr>
                <a:schemeClr val="dk1"/>
              </a:buClr>
              <a:buSzPts val="1300"/>
              <a:buChar char="○"/>
              <a:defRPr sz="1733"/>
            </a:lvl8pPr>
            <a:lvl9pPr marL="5486263" lvl="8" indent="-414856" rtl="0">
              <a:spcBef>
                <a:spcPts val="2133"/>
              </a:spcBef>
              <a:spcAft>
                <a:spcPts val="2133"/>
              </a:spcAft>
              <a:buClr>
                <a:schemeClr val="dk1"/>
              </a:buClr>
              <a:buSzPts val="1300"/>
              <a:buChar char="■"/>
              <a:defRPr sz="1733"/>
            </a:lvl9pPr>
          </a:lstStyle>
          <a:p>
            <a:endParaRPr/>
          </a:p>
        </p:txBody>
      </p:sp>
      <p:sp>
        <p:nvSpPr>
          <p:cNvPr id="39" name="Google Shape;39;p5"/>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 name="Google Shape;40;p5"/>
          <p:cNvGrpSpPr/>
          <p:nvPr/>
        </p:nvGrpSpPr>
        <p:grpSpPr>
          <a:xfrm rot="1572600">
            <a:off x="9723582" y="569801"/>
            <a:ext cx="706735" cy="596643"/>
            <a:chOff x="7993069" y="988879"/>
            <a:chExt cx="306018" cy="258328"/>
          </a:xfrm>
        </p:grpSpPr>
        <p:sp>
          <p:nvSpPr>
            <p:cNvPr id="41" name="Google Shape;41;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43;p5"/>
          <p:cNvGrpSpPr/>
          <p:nvPr/>
        </p:nvGrpSpPr>
        <p:grpSpPr>
          <a:xfrm rot="3123474">
            <a:off x="10806454" y="814354"/>
            <a:ext cx="531609" cy="448881"/>
            <a:chOff x="7993069" y="988879"/>
            <a:chExt cx="306018" cy="258328"/>
          </a:xfrm>
        </p:grpSpPr>
        <p:sp>
          <p:nvSpPr>
            <p:cNvPr id="44" name="Google Shape;44;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47572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grpSp>
        <p:nvGrpSpPr>
          <p:cNvPr id="47" name="Google Shape;47;p6"/>
          <p:cNvGrpSpPr/>
          <p:nvPr/>
        </p:nvGrpSpPr>
        <p:grpSpPr>
          <a:xfrm>
            <a:off x="918804" y="921211"/>
            <a:ext cx="5857449" cy="621224"/>
            <a:chOff x="689100" y="690875"/>
            <a:chExt cx="4393087" cy="381900"/>
          </a:xfrm>
        </p:grpSpPr>
        <p:sp>
          <p:nvSpPr>
            <p:cNvPr id="48" name="Google Shape;48;p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 name="Google Shape;49;p6"/>
            <p:cNvGrpSpPr/>
            <p:nvPr/>
          </p:nvGrpSpPr>
          <p:grpSpPr>
            <a:xfrm>
              <a:off x="4552726" y="708035"/>
              <a:ext cx="529462" cy="347575"/>
              <a:chOff x="4241800" y="430325"/>
              <a:chExt cx="529462" cy="347575"/>
            </a:xfrm>
          </p:grpSpPr>
          <p:sp>
            <p:nvSpPr>
              <p:cNvPr id="50" name="Google Shape;50;p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1" name="Google Shape;51;p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2" name="Google Shape;52;p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3" name="Google Shape;53;p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54" name="Google Shape;54;p6"/>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55" name="Google Shape;55;p6"/>
          <p:cNvGrpSpPr/>
          <p:nvPr/>
        </p:nvGrpSpPr>
        <p:grpSpPr>
          <a:xfrm rot="2578169">
            <a:off x="9844088" y="552265"/>
            <a:ext cx="867219" cy="732171"/>
            <a:chOff x="7993069" y="988879"/>
            <a:chExt cx="306018" cy="258328"/>
          </a:xfrm>
        </p:grpSpPr>
        <p:sp>
          <p:nvSpPr>
            <p:cNvPr id="56" name="Google Shape;56;p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rot="-1173756">
            <a:off x="10980079" y="929022"/>
            <a:ext cx="586135" cy="494900"/>
            <a:chOff x="7993069" y="988879"/>
            <a:chExt cx="306018" cy="258328"/>
          </a:xfrm>
        </p:grpSpPr>
        <p:sp>
          <p:nvSpPr>
            <p:cNvPr id="59" name="Google Shape;59;p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42782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grpSp>
        <p:nvGrpSpPr>
          <p:cNvPr id="62" name="Google Shape;62;p7"/>
          <p:cNvGrpSpPr/>
          <p:nvPr/>
        </p:nvGrpSpPr>
        <p:grpSpPr>
          <a:xfrm>
            <a:off x="918804" y="921211"/>
            <a:ext cx="5857449" cy="621224"/>
            <a:chOff x="689100" y="690875"/>
            <a:chExt cx="4393087" cy="381900"/>
          </a:xfrm>
        </p:grpSpPr>
        <p:sp>
          <p:nvSpPr>
            <p:cNvPr id="63" name="Google Shape;63;p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64;p7"/>
            <p:cNvGrpSpPr/>
            <p:nvPr/>
          </p:nvGrpSpPr>
          <p:grpSpPr>
            <a:xfrm>
              <a:off x="4552726" y="708035"/>
              <a:ext cx="529462" cy="347575"/>
              <a:chOff x="4241800" y="430325"/>
              <a:chExt cx="529462" cy="347575"/>
            </a:xfrm>
          </p:grpSpPr>
          <p:sp>
            <p:nvSpPr>
              <p:cNvPr id="65" name="Google Shape;65;p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6" name="Google Shape;66;p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7" name="Google Shape;67;p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8" name="Google Shape;68;p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69" name="Google Shape;69;p7"/>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70" name="Google Shape;70;p7"/>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71" name="Google Shape;71;p7"/>
          <p:cNvGrpSpPr/>
          <p:nvPr/>
        </p:nvGrpSpPr>
        <p:grpSpPr>
          <a:xfrm rot="3111068">
            <a:off x="10919539" y="682855"/>
            <a:ext cx="706719" cy="596680"/>
            <a:chOff x="7993069" y="988879"/>
            <a:chExt cx="306018" cy="258328"/>
          </a:xfrm>
        </p:grpSpPr>
        <p:sp>
          <p:nvSpPr>
            <p:cNvPr id="72" name="Google Shape;72;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7"/>
          <p:cNvGrpSpPr/>
          <p:nvPr/>
        </p:nvGrpSpPr>
        <p:grpSpPr>
          <a:xfrm rot="-303472">
            <a:off x="566130" y="5728687"/>
            <a:ext cx="706716" cy="596717"/>
            <a:chOff x="7993069" y="988879"/>
            <a:chExt cx="306018" cy="258328"/>
          </a:xfrm>
        </p:grpSpPr>
        <p:sp>
          <p:nvSpPr>
            <p:cNvPr id="75" name="Google Shape;75;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77;p7"/>
          <p:cNvGrpSpPr/>
          <p:nvPr/>
        </p:nvGrpSpPr>
        <p:grpSpPr>
          <a:xfrm rot="-594872">
            <a:off x="10380032" y="806254"/>
            <a:ext cx="413051" cy="348708"/>
            <a:chOff x="7993069" y="988879"/>
            <a:chExt cx="306018" cy="258328"/>
          </a:xfrm>
        </p:grpSpPr>
        <p:sp>
          <p:nvSpPr>
            <p:cNvPr id="78" name="Google Shape;78;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26536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758772" y="919933"/>
            <a:ext cx="5177200" cy="30160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sz="4667">
                <a:latin typeface="Krona One"/>
                <a:ea typeface="Krona One"/>
                <a:cs typeface="Krona One"/>
                <a:sym typeface="Krona 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5782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2111767" y="2098551"/>
            <a:ext cx="7968800" cy="220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8000"/>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92" name="Google Shape;92;p10"/>
          <p:cNvSpPr txBox="1">
            <a:spLocks noGrp="1"/>
          </p:cNvSpPr>
          <p:nvPr>
            <p:ph type="subTitle" idx="1"/>
          </p:nvPr>
        </p:nvSpPr>
        <p:spPr>
          <a:xfrm>
            <a:off x="1897200" y="4228667"/>
            <a:ext cx="8397600" cy="5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93" name="Google Shape;93;p10"/>
          <p:cNvGrpSpPr/>
          <p:nvPr/>
        </p:nvGrpSpPr>
        <p:grpSpPr>
          <a:xfrm rot="3111013">
            <a:off x="10498860" y="768850"/>
            <a:ext cx="1075941" cy="908391"/>
            <a:chOff x="7993069" y="988879"/>
            <a:chExt cx="306018" cy="258328"/>
          </a:xfrm>
        </p:grpSpPr>
        <p:sp>
          <p:nvSpPr>
            <p:cNvPr id="94" name="Google Shape;94;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96;p10"/>
          <p:cNvGrpSpPr/>
          <p:nvPr/>
        </p:nvGrpSpPr>
        <p:grpSpPr>
          <a:xfrm rot="-594949">
            <a:off x="9677252" y="955846"/>
            <a:ext cx="628856" cy="530876"/>
            <a:chOff x="7993069" y="988879"/>
            <a:chExt cx="306018" cy="258328"/>
          </a:xfrm>
        </p:grpSpPr>
        <p:sp>
          <p:nvSpPr>
            <p:cNvPr id="97" name="Google Shape;97;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 name="Google Shape;99;p10"/>
          <p:cNvGrpSpPr/>
          <p:nvPr/>
        </p:nvGrpSpPr>
        <p:grpSpPr>
          <a:xfrm rot="-3111013" flipH="1">
            <a:off x="700603" y="5204574"/>
            <a:ext cx="1075941" cy="908391"/>
            <a:chOff x="7993069" y="988879"/>
            <a:chExt cx="306018" cy="258328"/>
          </a:xfrm>
        </p:grpSpPr>
        <p:sp>
          <p:nvSpPr>
            <p:cNvPr id="100" name="Google Shape;100;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102;p10"/>
          <p:cNvGrpSpPr/>
          <p:nvPr/>
        </p:nvGrpSpPr>
        <p:grpSpPr>
          <a:xfrm rot="594949" flipH="1">
            <a:off x="1969296" y="5391570"/>
            <a:ext cx="628856" cy="530876"/>
            <a:chOff x="7993069" y="988879"/>
            <a:chExt cx="306018" cy="258328"/>
          </a:xfrm>
        </p:grpSpPr>
        <p:sp>
          <p:nvSpPr>
            <p:cNvPr id="103" name="Google Shape;103;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21657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sp>
        <p:nvSpPr>
          <p:cNvPr id="106" name="Google Shape;106;p11"/>
          <p:cNvSpPr/>
          <p:nvPr/>
        </p:nvSpPr>
        <p:spPr>
          <a:xfrm>
            <a:off x="911100" y="1579367"/>
            <a:ext cx="10362000" cy="4360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11"/>
          <p:cNvSpPr/>
          <p:nvPr/>
        </p:nvSpPr>
        <p:spPr>
          <a:xfrm rot="-5400000">
            <a:off x="3992055" y="-1339077"/>
            <a:ext cx="4196856" cy="10370765"/>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lt1"/>
          </a:solidFill>
          <a:ln w="28575"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1"/>
          <p:cNvSpPr/>
          <p:nvPr/>
        </p:nvSpPr>
        <p:spPr>
          <a:xfrm rot="5400000">
            <a:off x="5209392" y="-3371787"/>
            <a:ext cx="1762155" cy="10343328"/>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1"/>
          <p:cNvSpPr txBox="1">
            <a:spLocks noGrp="1"/>
          </p:cNvSpPr>
          <p:nvPr>
            <p:ph type="title" hasCustomPrompt="1"/>
          </p:nvPr>
        </p:nvSpPr>
        <p:spPr>
          <a:xfrm>
            <a:off x="1998000" y="3275629"/>
            <a:ext cx="8196000" cy="13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0" name="Google Shape;110;p11"/>
          <p:cNvSpPr txBox="1">
            <a:spLocks noGrp="1"/>
          </p:cNvSpPr>
          <p:nvPr>
            <p:ph type="subTitle" idx="1"/>
          </p:nvPr>
        </p:nvSpPr>
        <p:spPr>
          <a:xfrm>
            <a:off x="2238133" y="4460347"/>
            <a:ext cx="7715600" cy="5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1" name="Google Shape;111;p11"/>
          <p:cNvGrpSpPr/>
          <p:nvPr/>
        </p:nvGrpSpPr>
        <p:grpSpPr>
          <a:xfrm>
            <a:off x="8836713" y="1189301"/>
            <a:ext cx="1428899" cy="1014724"/>
            <a:chOff x="3388127" y="3139481"/>
            <a:chExt cx="551585" cy="391664"/>
          </a:xfrm>
        </p:grpSpPr>
        <p:sp>
          <p:nvSpPr>
            <p:cNvPr id="112" name="Google Shape;112;p11"/>
            <p:cNvSpPr/>
            <p:nvPr/>
          </p:nvSpPr>
          <p:spPr>
            <a:xfrm>
              <a:off x="3547952" y="3139481"/>
              <a:ext cx="391760" cy="391664"/>
            </a:xfrm>
            <a:custGeom>
              <a:avLst/>
              <a:gdLst/>
              <a:ahLst/>
              <a:cxnLst/>
              <a:rect l="l" t="t" r="r" b="b"/>
              <a:pathLst>
                <a:path w="16354" h="16350" extrusionOk="0">
                  <a:moveTo>
                    <a:pt x="8178" y="1"/>
                  </a:moveTo>
                  <a:cubicBezTo>
                    <a:pt x="3662" y="1"/>
                    <a:pt x="1" y="3659"/>
                    <a:pt x="1" y="8175"/>
                  </a:cubicBezTo>
                  <a:cubicBezTo>
                    <a:pt x="1" y="12689"/>
                    <a:pt x="3662" y="16350"/>
                    <a:pt x="8178" y="16350"/>
                  </a:cubicBezTo>
                  <a:cubicBezTo>
                    <a:pt x="12692" y="16350"/>
                    <a:pt x="16353" y="12689"/>
                    <a:pt x="16353" y="8175"/>
                  </a:cubicBezTo>
                  <a:cubicBezTo>
                    <a:pt x="16353" y="3659"/>
                    <a:pt x="12692" y="1"/>
                    <a:pt x="8178" y="1"/>
                  </a:cubicBez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1"/>
            <p:cNvSpPr/>
            <p:nvPr/>
          </p:nvSpPr>
          <p:spPr>
            <a:xfrm>
              <a:off x="3589226" y="3180683"/>
              <a:ext cx="309283" cy="309259"/>
            </a:xfrm>
            <a:custGeom>
              <a:avLst/>
              <a:gdLst/>
              <a:ahLst/>
              <a:cxnLst/>
              <a:rect l="l" t="t" r="r" b="b"/>
              <a:pathLst>
                <a:path w="12911" h="12910" extrusionOk="0">
                  <a:moveTo>
                    <a:pt x="6455" y="1"/>
                  </a:moveTo>
                  <a:cubicBezTo>
                    <a:pt x="2889" y="1"/>
                    <a:pt x="1" y="2891"/>
                    <a:pt x="1" y="6455"/>
                  </a:cubicBezTo>
                  <a:cubicBezTo>
                    <a:pt x="1" y="10019"/>
                    <a:pt x="2889" y="12910"/>
                    <a:pt x="6455" y="12910"/>
                  </a:cubicBezTo>
                  <a:cubicBezTo>
                    <a:pt x="10019" y="12910"/>
                    <a:pt x="12910" y="10019"/>
                    <a:pt x="12910" y="6455"/>
                  </a:cubicBezTo>
                  <a:cubicBezTo>
                    <a:pt x="12910" y="2891"/>
                    <a:pt x="10019" y="1"/>
                    <a:pt x="6455" y="1"/>
                  </a:cubicBez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1"/>
            <p:cNvSpPr/>
            <p:nvPr/>
          </p:nvSpPr>
          <p:spPr>
            <a:xfrm>
              <a:off x="3388127" y="3411102"/>
              <a:ext cx="356450" cy="50329"/>
            </a:xfrm>
            <a:custGeom>
              <a:avLst/>
              <a:gdLst/>
              <a:ahLst/>
              <a:cxnLst/>
              <a:rect l="l" t="t" r="r" b="b"/>
              <a:pathLst>
                <a:path w="14880" h="2101" extrusionOk="0">
                  <a:moveTo>
                    <a:pt x="2781" y="0"/>
                  </a:moveTo>
                  <a:cubicBezTo>
                    <a:pt x="2479" y="0"/>
                    <a:pt x="2178" y="88"/>
                    <a:pt x="1917" y="263"/>
                  </a:cubicBezTo>
                  <a:lnTo>
                    <a:pt x="229" y="1388"/>
                  </a:lnTo>
                  <a:cubicBezTo>
                    <a:pt x="49" y="1506"/>
                    <a:pt x="0" y="1749"/>
                    <a:pt x="121" y="1926"/>
                  </a:cubicBezTo>
                  <a:cubicBezTo>
                    <a:pt x="196" y="2039"/>
                    <a:pt x="319" y="2101"/>
                    <a:pt x="444" y="2101"/>
                  </a:cubicBezTo>
                  <a:cubicBezTo>
                    <a:pt x="518" y="2101"/>
                    <a:pt x="593" y="2079"/>
                    <a:pt x="660" y="2034"/>
                  </a:cubicBezTo>
                  <a:lnTo>
                    <a:pt x="2350" y="909"/>
                  </a:lnTo>
                  <a:cubicBezTo>
                    <a:pt x="2481" y="821"/>
                    <a:pt x="2631" y="778"/>
                    <a:pt x="2781" y="778"/>
                  </a:cubicBezTo>
                  <a:cubicBezTo>
                    <a:pt x="2931" y="778"/>
                    <a:pt x="3081" y="821"/>
                    <a:pt x="3211" y="909"/>
                  </a:cubicBezTo>
                  <a:lnTo>
                    <a:pt x="4253" y="1603"/>
                  </a:lnTo>
                  <a:cubicBezTo>
                    <a:pt x="4514" y="1778"/>
                    <a:pt x="4816" y="1866"/>
                    <a:pt x="5117" y="1866"/>
                  </a:cubicBezTo>
                  <a:cubicBezTo>
                    <a:pt x="5419" y="1866"/>
                    <a:pt x="5720" y="1778"/>
                    <a:pt x="5981" y="1603"/>
                  </a:cubicBezTo>
                  <a:lnTo>
                    <a:pt x="7020" y="909"/>
                  </a:lnTo>
                  <a:cubicBezTo>
                    <a:pt x="7151" y="821"/>
                    <a:pt x="7301" y="778"/>
                    <a:pt x="7452" y="778"/>
                  </a:cubicBezTo>
                  <a:cubicBezTo>
                    <a:pt x="7603" y="778"/>
                    <a:pt x="7754" y="821"/>
                    <a:pt x="7884" y="909"/>
                  </a:cubicBezTo>
                  <a:lnTo>
                    <a:pt x="8926" y="1603"/>
                  </a:lnTo>
                  <a:cubicBezTo>
                    <a:pt x="9187" y="1778"/>
                    <a:pt x="9488" y="1866"/>
                    <a:pt x="9789" y="1866"/>
                  </a:cubicBezTo>
                  <a:cubicBezTo>
                    <a:pt x="10089" y="1866"/>
                    <a:pt x="10390" y="1778"/>
                    <a:pt x="10651" y="1603"/>
                  </a:cubicBezTo>
                  <a:lnTo>
                    <a:pt x="11693" y="909"/>
                  </a:lnTo>
                  <a:cubicBezTo>
                    <a:pt x="11824" y="821"/>
                    <a:pt x="11974" y="778"/>
                    <a:pt x="12125" y="778"/>
                  </a:cubicBezTo>
                  <a:cubicBezTo>
                    <a:pt x="12276" y="778"/>
                    <a:pt x="12426" y="821"/>
                    <a:pt x="12557" y="909"/>
                  </a:cubicBezTo>
                  <a:lnTo>
                    <a:pt x="14245" y="2034"/>
                  </a:lnTo>
                  <a:cubicBezTo>
                    <a:pt x="14309" y="2077"/>
                    <a:pt x="14385" y="2099"/>
                    <a:pt x="14460" y="2099"/>
                  </a:cubicBezTo>
                  <a:cubicBezTo>
                    <a:pt x="14632" y="2099"/>
                    <a:pt x="14780" y="1988"/>
                    <a:pt x="14832" y="1824"/>
                  </a:cubicBezTo>
                  <a:cubicBezTo>
                    <a:pt x="14880" y="1660"/>
                    <a:pt x="14818" y="1482"/>
                    <a:pt x="14675" y="1388"/>
                  </a:cubicBezTo>
                  <a:lnTo>
                    <a:pt x="12988" y="263"/>
                  </a:lnTo>
                  <a:cubicBezTo>
                    <a:pt x="12727" y="88"/>
                    <a:pt x="12425" y="0"/>
                    <a:pt x="12124" y="0"/>
                  </a:cubicBezTo>
                  <a:cubicBezTo>
                    <a:pt x="11822" y="0"/>
                    <a:pt x="11521" y="88"/>
                    <a:pt x="11260" y="263"/>
                  </a:cubicBezTo>
                  <a:lnTo>
                    <a:pt x="10221" y="955"/>
                  </a:lnTo>
                  <a:cubicBezTo>
                    <a:pt x="10090" y="1042"/>
                    <a:pt x="9939" y="1086"/>
                    <a:pt x="9789" y="1086"/>
                  </a:cubicBezTo>
                  <a:cubicBezTo>
                    <a:pt x="9638" y="1086"/>
                    <a:pt x="9487" y="1042"/>
                    <a:pt x="9357" y="955"/>
                  </a:cubicBezTo>
                  <a:lnTo>
                    <a:pt x="8315" y="263"/>
                  </a:lnTo>
                  <a:cubicBezTo>
                    <a:pt x="8054" y="88"/>
                    <a:pt x="7753" y="0"/>
                    <a:pt x="7452" y="0"/>
                  </a:cubicBezTo>
                  <a:cubicBezTo>
                    <a:pt x="7151" y="0"/>
                    <a:pt x="6851" y="88"/>
                    <a:pt x="6590" y="263"/>
                  </a:cubicBezTo>
                  <a:lnTo>
                    <a:pt x="5548" y="955"/>
                  </a:lnTo>
                  <a:cubicBezTo>
                    <a:pt x="5417" y="1042"/>
                    <a:pt x="5267" y="1086"/>
                    <a:pt x="5116" y="1086"/>
                  </a:cubicBezTo>
                  <a:cubicBezTo>
                    <a:pt x="4965" y="1086"/>
                    <a:pt x="4814" y="1042"/>
                    <a:pt x="4684" y="955"/>
                  </a:cubicBezTo>
                  <a:lnTo>
                    <a:pt x="3645" y="263"/>
                  </a:lnTo>
                  <a:cubicBezTo>
                    <a:pt x="3384" y="88"/>
                    <a:pt x="3082" y="0"/>
                    <a:pt x="2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1"/>
            <p:cNvSpPr/>
            <p:nvPr/>
          </p:nvSpPr>
          <p:spPr>
            <a:xfrm>
              <a:off x="3388127" y="3350233"/>
              <a:ext cx="356522" cy="50401"/>
            </a:xfrm>
            <a:custGeom>
              <a:avLst/>
              <a:gdLst/>
              <a:ahLst/>
              <a:cxnLst/>
              <a:rect l="l" t="t" r="r" b="b"/>
              <a:pathLst>
                <a:path w="14883" h="2104" extrusionOk="0">
                  <a:moveTo>
                    <a:pt x="2781" y="0"/>
                  </a:moveTo>
                  <a:cubicBezTo>
                    <a:pt x="2479" y="0"/>
                    <a:pt x="2178" y="88"/>
                    <a:pt x="1917" y="263"/>
                  </a:cubicBezTo>
                  <a:lnTo>
                    <a:pt x="229" y="1388"/>
                  </a:lnTo>
                  <a:cubicBezTo>
                    <a:pt x="49" y="1509"/>
                    <a:pt x="0" y="1751"/>
                    <a:pt x="121" y="1929"/>
                  </a:cubicBezTo>
                  <a:cubicBezTo>
                    <a:pt x="196" y="2042"/>
                    <a:pt x="319" y="2103"/>
                    <a:pt x="444" y="2103"/>
                  </a:cubicBezTo>
                  <a:cubicBezTo>
                    <a:pt x="518" y="2103"/>
                    <a:pt x="593" y="2082"/>
                    <a:pt x="660" y="2037"/>
                  </a:cubicBezTo>
                  <a:lnTo>
                    <a:pt x="2350" y="911"/>
                  </a:lnTo>
                  <a:cubicBezTo>
                    <a:pt x="2481" y="824"/>
                    <a:pt x="2631" y="780"/>
                    <a:pt x="2781" y="780"/>
                  </a:cubicBezTo>
                  <a:cubicBezTo>
                    <a:pt x="2931" y="780"/>
                    <a:pt x="3081" y="824"/>
                    <a:pt x="3211" y="911"/>
                  </a:cubicBezTo>
                  <a:lnTo>
                    <a:pt x="4253" y="1606"/>
                  </a:lnTo>
                  <a:cubicBezTo>
                    <a:pt x="4514" y="1781"/>
                    <a:pt x="4816" y="1868"/>
                    <a:pt x="5117" y="1868"/>
                  </a:cubicBezTo>
                  <a:cubicBezTo>
                    <a:pt x="5419" y="1868"/>
                    <a:pt x="5720" y="1781"/>
                    <a:pt x="5981" y="1606"/>
                  </a:cubicBezTo>
                  <a:lnTo>
                    <a:pt x="7020" y="911"/>
                  </a:lnTo>
                  <a:cubicBezTo>
                    <a:pt x="7151" y="824"/>
                    <a:pt x="7301" y="780"/>
                    <a:pt x="7452" y="780"/>
                  </a:cubicBezTo>
                  <a:cubicBezTo>
                    <a:pt x="7603" y="780"/>
                    <a:pt x="7754" y="824"/>
                    <a:pt x="7884" y="911"/>
                  </a:cubicBezTo>
                  <a:lnTo>
                    <a:pt x="8926" y="1606"/>
                  </a:lnTo>
                  <a:cubicBezTo>
                    <a:pt x="9187" y="1781"/>
                    <a:pt x="9488" y="1868"/>
                    <a:pt x="9789" y="1868"/>
                  </a:cubicBezTo>
                  <a:cubicBezTo>
                    <a:pt x="10089" y="1868"/>
                    <a:pt x="10390" y="1781"/>
                    <a:pt x="10651" y="1606"/>
                  </a:cubicBezTo>
                  <a:lnTo>
                    <a:pt x="11693" y="911"/>
                  </a:lnTo>
                  <a:cubicBezTo>
                    <a:pt x="11824" y="824"/>
                    <a:pt x="11974" y="780"/>
                    <a:pt x="12125" y="780"/>
                  </a:cubicBezTo>
                  <a:cubicBezTo>
                    <a:pt x="12276" y="780"/>
                    <a:pt x="12426" y="824"/>
                    <a:pt x="12557" y="911"/>
                  </a:cubicBezTo>
                  <a:lnTo>
                    <a:pt x="14245" y="2037"/>
                  </a:lnTo>
                  <a:cubicBezTo>
                    <a:pt x="14309" y="2080"/>
                    <a:pt x="14385" y="2101"/>
                    <a:pt x="14460" y="2101"/>
                  </a:cubicBezTo>
                  <a:cubicBezTo>
                    <a:pt x="14632" y="2101"/>
                    <a:pt x="14783" y="1991"/>
                    <a:pt x="14832" y="1827"/>
                  </a:cubicBezTo>
                  <a:cubicBezTo>
                    <a:pt x="14883" y="1662"/>
                    <a:pt x="14818" y="1485"/>
                    <a:pt x="14675" y="1388"/>
                  </a:cubicBezTo>
                  <a:lnTo>
                    <a:pt x="12988" y="263"/>
                  </a:lnTo>
                  <a:cubicBezTo>
                    <a:pt x="12727" y="88"/>
                    <a:pt x="12425" y="0"/>
                    <a:pt x="12124" y="0"/>
                  </a:cubicBezTo>
                  <a:cubicBezTo>
                    <a:pt x="11822" y="0"/>
                    <a:pt x="11521" y="88"/>
                    <a:pt x="11260" y="263"/>
                  </a:cubicBezTo>
                  <a:lnTo>
                    <a:pt x="10221" y="957"/>
                  </a:lnTo>
                  <a:cubicBezTo>
                    <a:pt x="10090" y="1045"/>
                    <a:pt x="9939" y="1088"/>
                    <a:pt x="9789" y="1088"/>
                  </a:cubicBezTo>
                  <a:cubicBezTo>
                    <a:pt x="9638" y="1088"/>
                    <a:pt x="9487" y="1045"/>
                    <a:pt x="9357" y="957"/>
                  </a:cubicBezTo>
                  <a:lnTo>
                    <a:pt x="8315" y="263"/>
                  </a:lnTo>
                  <a:cubicBezTo>
                    <a:pt x="8054" y="88"/>
                    <a:pt x="7753" y="0"/>
                    <a:pt x="7452" y="0"/>
                  </a:cubicBezTo>
                  <a:cubicBezTo>
                    <a:pt x="7151" y="0"/>
                    <a:pt x="6851" y="88"/>
                    <a:pt x="6590" y="263"/>
                  </a:cubicBezTo>
                  <a:lnTo>
                    <a:pt x="5548" y="957"/>
                  </a:lnTo>
                  <a:cubicBezTo>
                    <a:pt x="5417" y="1045"/>
                    <a:pt x="5267" y="1088"/>
                    <a:pt x="5116" y="1088"/>
                  </a:cubicBezTo>
                  <a:cubicBezTo>
                    <a:pt x="4965" y="1088"/>
                    <a:pt x="4814" y="1045"/>
                    <a:pt x="4684" y="957"/>
                  </a:cubicBezTo>
                  <a:lnTo>
                    <a:pt x="3645" y="263"/>
                  </a:lnTo>
                  <a:cubicBezTo>
                    <a:pt x="3384" y="88"/>
                    <a:pt x="3082" y="0"/>
                    <a:pt x="2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1"/>
            <p:cNvSpPr/>
            <p:nvPr/>
          </p:nvSpPr>
          <p:spPr>
            <a:xfrm>
              <a:off x="3389205" y="3286514"/>
              <a:ext cx="355372" cy="50377"/>
            </a:xfrm>
            <a:custGeom>
              <a:avLst/>
              <a:gdLst/>
              <a:ahLst/>
              <a:cxnLst/>
              <a:rect l="l" t="t" r="r" b="b"/>
              <a:pathLst>
                <a:path w="14835" h="2103" extrusionOk="0">
                  <a:moveTo>
                    <a:pt x="2735" y="1"/>
                  </a:moveTo>
                  <a:cubicBezTo>
                    <a:pt x="2434" y="1"/>
                    <a:pt x="2133" y="88"/>
                    <a:pt x="1872" y="263"/>
                  </a:cubicBezTo>
                  <a:lnTo>
                    <a:pt x="184" y="1389"/>
                  </a:lnTo>
                  <a:cubicBezTo>
                    <a:pt x="68" y="1467"/>
                    <a:pt x="1" y="1598"/>
                    <a:pt x="12" y="1738"/>
                  </a:cubicBezTo>
                  <a:cubicBezTo>
                    <a:pt x="20" y="1876"/>
                    <a:pt x="103" y="2000"/>
                    <a:pt x="227" y="2061"/>
                  </a:cubicBezTo>
                  <a:cubicBezTo>
                    <a:pt x="282" y="2089"/>
                    <a:pt x="341" y="2103"/>
                    <a:pt x="401" y="2103"/>
                  </a:cubicBezTo>
                  <a:cubicBezTo>
                    <a:pt x="476" y="2103"/>
                    <a:pt x="550" y="2081"/>
                    <a:pt x="615" y="2037"/>
                  </a:cubicBezTo>
                  <a:lnTo>
                    <a:pt x="2302" y="909"/>
                  </a:lnTo>
                  <a:cubicBezTo>
                    <a:pt x="2433" y="822"/>
                    <a:pt x="2584" y="778"/>
                    <a:pt x="2734" y="778"/>
                  </a:cubicBezTo>
                  <a:cubicBezTo>
                    <a:pt x="2885" y="778"/>
                    <a:pt x="3036" y="822"/>
                    <a:pt x="3166" y="909"/>
                  </a:cubicBezTo>
                  <a:lnTo>
                    <a:pt x="4208" y="1607"/>
                  </a:lnTo>
                  <a:cubicBezTo>
                    <a:pt x="4469" y="1780"/>
                    <a:pt x="4770" y="1867"/>
                    <a:pt x="5071" y="1867"/>
                  </a:cubicBezTo>
                  <a:cubicBezTo>
                    <a:pt x="5372" y="1867"/>
                    <a:pt x="5674" y="1780"/>
                    <a:pt x="5936" y="1607"/>
                  </a:cubicBezTo>
                  <a:lnTo>
                    <a:pt x="6975" y="912"/>
                  </a:lnTo>
                  <a:cubicBezTo>
                    <a:pt x="7106" y="825"/>
                    <a:pt x="7256" y="781"/>
                    <a:pt x="7407" y="781"/>
                  </a:cubicBezTo>
                  <a:cubicBezTo>
                    <a:pt x="7558" y="781"/>
                    <a:pt x="7709" y="825"/>
                    <a:pt x="7839" y="912"/>
                  </a:cubicBezTo>
                  <a:lnTo>
                    <a:pt x="8878" y="1607"/>
                  </a:lnTo>
                  <a:cubicBezTo>
                    <a:pt x="9141" y="1780"/>
                    <a:pt x="9442" y="1867"/>
                    <a:pt x="9743" y="1867"/>
                  </a:cubicBezTo>
                  <a:cubicBezTo>
                    <a:pt x="10044" y="1867"/>
                    <a:pt x="10345" y="1780"/>
                    <a:pt x="10606" y="1607"/>
                  </a:cubicBezTo>
                  <a:lnTo>
                    <a:pt x="11648" y="912"/>
                  </a:lnTo>
                  <a:cubicBezTo>
                    <a:pt x="11779" y="825"/>
                    <a:pt x="11929" y="781"/>
                    <a:pt x="12080" y="781"/>
                  </a:cubicBezTo>
                  <a:cubicBezTo>
                    <a:pt x="12231" y="781"/>
                    <a:pt x="12381" y="825"/>
                    <a:pt x="12512" y="912"/>
                  </a:cubicBezTo>
                  <a:lnTo>
                    <a:pt x="14200" y="2037"/>
                  </a:lnTo>
                  <a:cubicBezTo>
                    <a:pt x="14264" y="2080"/>
                    <a:pt x="14340" y="2102"/>
                    <a:pt x="14415" y="2102"/>
                  </a:cubicBezTo>
                  <a:cubicBezTo>
                    <a:pt x="14587" y="2099"/>
                    <a:pt x="14735" y="1989"/>
                    <a:pt x="14784" y="1825"/>
                  </a:cubicBezTo>
                  <a:cubicBezTo>
                    <a:pt x="14835" y="1660"/>
                    <a:pt x="14773" y="1485"/>
                    <a:pt x="14630" y="1389"/>
                  </a:cubicBezTo>
                  <a:lnTo>
                    <a:pt x="12943" y="263"/>
                  </a:lnTo>
                  <a:cubicBezTo>
                    <a:pt x="12682" y="88"/>
                    <a:pt x="12380" y="1"/>
                    <a:pt x="12079" y="1"/>
                  </a:cubicBezTo>
                  <a:cubicBezTo>
                    <a:pt x="11777" y="1"/>
                    <a:pt x="11476" y="88"/>
                    <a:pt x="11215" y="263"/>
                  </a:cubicBezTo>
                  <a:lnTo>
                    <a:pt x="10176" y="958"/>
                  </a:lnTo>
                  <a:cubicBezTo>
                    <a:pt x="10044" y="1045"/>
                    <a:pt x="9893" y="1089"/>
                    <a:pt x="9743" y="1089"/>
                  </a:cubicBezTo>
                  <a:cubicBezTo>
                    <a:pt x="9592" y="1089"/>
                    <a:pt x="9442" y="1045"/>
                    <a:pt x="9312" y="958"/>
                  </a:cubicBezTo>
                  <a:lnTo>
                    <a:pt x="8270" y="263"/>
                  </a:lnTo>
                  <a:cubicBezTo>
                    <a:pt x="8009" y="88"/>
                    <a:pt x="7708" y="1"/>
                    <a:pt x="7407" y="1"/>
                  </a:cubicBezTo>
                  <a:cubicBezTo>
                    <a:pt x="7106" y="1"/>
                    <a:pt x="6804" y="88"/>
                    <a:pt x="6542" y="263"/>
                  </a:cubicBezTo>
                  <a:lnTo>
                    <a:pt x="5503" y="958"/>
                  </a:lnTo>
                  <a:cubicBezTo>
                    <a:pt x="5372" y="1045"/>
                    <a:pt x="5222" y="1089"/>
                    <a:pt x="5071" y="1089"/>
                  </a:cubicBezTo>
                  <a:cubicBezTo>
                    <a:pt x="4920" y="1089"/>
                    <a:pt x="4769" y="1045"/>
                    <a:pt x="4639" y="958"/>
                  </a:cubicBezTo>
                  <a:lnTo>
                    <a:pt x="3600" y="263"/>
                  </a:lnTo>
                  <a:cubicBezTo>
                    <a:pt x="3337" y="88"/>
                    <a:pt x="3036" y="1"/>
                    <a:pt x="27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1"/>
            <p:cNvSpPr/>
            <p:nvPr/>
          </p:nvSpPr>
          <p:spPr>
            <a:xfrm>
              <a:off x="3389205" y="3223394"/>
              <a:ext cx="355516" cy="50425"/>
            </a:xfrm>
            <a:custGeom>
              <a:avLst/>
              <a:gdLst/>
              <a:ahLst/>
              <a:cxnLst/>
              <a:rect l="l" t="t" r="r" b="b"/>
              <a:pathLst>
                <a:path w="14841" h="2105" extrusionOk="0">
                  <a:moveTo>
                    <a:pt x="2736" y="1"/>
                  </a:moveTo>
                  <a:cubicBezTo>
                    <a:pt x="2434" y="1"/>
                    <a:pt x="2133" y="88"/>
                    <a:pt x="1872" y="263"/>
                  </a:cubicBezTo>
                  <a:lnTo>
                    <a:pt x="184" y="1388"/>
                  </a:lnTo>
                  <a:cubicBezTo>
                    <a:pt x="68" y="1466"/>
                    <a:pt x="1" y="1598"/>
                    <a:pt x="12" y="1738"/>
                  </a:cubicBezTo>
                  <a:cubicBezTo>
                    <a:pt x="20" y="1876"/>
                    <a:pt x="103" y="1999"/>
                    <a:pt x="227" y="2061"/>
                  </a:cubicBezTo>
                  <a:cubicBezTo>
                    <a:pt x="281" y="2088"/>
                    <a:pt x="339" y="2101"/>
                    <a:pt x="397" y="2101"/>
                  </a:cubicBezTo>
                  <a:cubicBezTo>
                    <a:pt x="473" y="2101"/>
                    <a:pt x="549" y="2079"/>
                    <a:pt x="615" y="2034"/>
                  </a:cubicBezTo>
                  <a:lnTo>
                    <a:pt x="2305" y="909"/>
                  </a:lnTo>
                  <a:cubicBezTo>
                    <a:pt x="2436" y="822"/>
                    <a:pt x="2586" y="778"/>
                    <a:pt x="2736" y="778"/>
                  </a:cubicBezTo>
                  <a:cubicBezTo>
                    <a:pt x="2886" y="778"/>
                    <a:pt x="3036" y="822"/>
                    <a:pt x="3166" y="909"/>
                  </a:cubicBezTo>
                  <a:lnTo>
                    <a:pt x="4208" y="1606"/>
                  </a:lnTo>
                  <a:cubicBezTo>
                    <a:pt x="4469" y="1781"/>
                    <a:pt x="4771" y="1869"/>
                    <a:pt x="5072" y="1869"/>
                  </a:cubicBezTo>
                  <a:cubicBezTo>
                    <a:pt x="5374" y="1869"/>
                    <a:pt x="5675" y="1781"/>
                    <a:pt x="5936" y="1606"/>
                  </a:cubicBezTo>
                  <a:lnTo>
                    <a:pt x="6975" y="912"/>
                  </a:lnTo>
                  <a:cubicBezTo>
                    <a:pt x="7106" y="824"/>
                    <a:pt x="7256" y="781"/>
                    <a:pt x="7407" y="781"/>
                  </a:cubicBezTo>
                  <a:cubicBezTo>
                    <a:pt x="7558" y="781"/>
                    <a:pt x="7709" y="824"/>
                    <a:pt x="7839" y="912"/>
                  </a:cubicBezTo>
                  <a:lnTo>
                    <a:pt x="8881" y="1606"/>
                  </a:lnTo>
                  <a:cubicBezTo>
                    <a:pt x="9142" y="1781"/>
                    <a:pt x="9443" y="1869"/>
                    <a:pt x="9744" y="1869"/>
                  </a:cubicBezTo>
                  <a:cubicBezTo>
                    <a:pt x="10044" y="1869"/>
                    <a:pt x="10345" y="1781"/>
                    <a:pt x="10606" y="1606"/>
                  </a:cubicBezTo>
                  <a:lnTo>
                    <a:pt x="11648" y="912"/>
                  </a:lnTo>
                  <a:cubicBezTo>
                    <a:pt x="11779" y="824"/>
                    <a:pt x="11929" y="781"/>
                    <a:pt x="12080" y="781"/>
                  </a:cubicBezTo>
                  <a:cubicBezTo>
                    <a:pt x="12231" y="781"/>
                    <a:pt x="12381" y="824"/>
                    <a:pt x="12512" y="912"/>
                  </a:cubicBezTo>
                  <a:lnTo>
                    <a:pt x="14200" y="2037"/>
                  </a:lnTo>
                  <a:cubicBezTo>
                    <a:pt x="14264" y="2080"/>
                    <a:pt x="14340" y="2102"/>
                    <a:pt x="14415" y="2104"/>
                  </a:cubicBezTo>
                  <a:cubicBezTo>
                    <a:pt x="14587" y="2104"/>
                    <a:pt x="14741" y="1991"/>
                    <a:pt x="14792" y="1827"/>
                  </a:cubicBezTo>
                  <a:cubicBezTo>
                    <a:pt x="14840" y="1660"/>
                    <a:pt x="14776" y="1483"/>
                    <a:pt x="14630" y="1388"/>
                  </a:cubicBezTo>
                  <a:lnTo>
                    <a:pt x="12943" y="263"/>
                  </a:lnTo>
                  <a:cubicBezTo>
                    <a:pt x="12682" y="88"/>
                    <a:pt x="12380" y="1"/>
                    <a:pt x="12079" y="1"/>
                  </a:cubicBezTo>
                  <a:cubicBezTo>
                    <a:pt x="11777" y="1"/>
                    <a:pt x="11476" y="88"/>
                    <a:pt x="11215" y="263"/>
                  </a:cubicBezTo>
                  <a:lnTo>
                    <a:pt x="10176" y="955"/>
                  </a:lnTo>
                  <a:cubicBezTo>
                    <a:pt x="10045" y="1042"/>
                    <a:pt x="9894" y="1086"/>
                    <a:pt x="9744" y="1086"/>
                  </a:cubicBezTo>
                  <a:cubicBezTo>
                    <a:pt x="9593" y="1086"/>
                    <a:pt x="9442" y="1042"/>
                    <a:pt x="9312" y="955"/>
                  </a:cubicBezTo>
                  <a:lnTo>
                    <a:pt x="8270" y="263"/>
                  </a:lnTo>
                  <a:cubicBezTo>
                    <a:pt x="8009" y="88"/>
                    <a:pt x="7708" y="1"/>
                    <a:pt x="7407" y="1"/>
                  </a:cubicBezTo>
                  <a:cubicBezTo>
                    <a:pt x="7106" y="1"/>
                    <a:pt x="6806" y="88"/>
                    <a:pt x="6545" y="263"/>
                  </a:cubicBezTo>
                  <a:lnTo>
                    <a:pt x="5503" y="955"/>
                  </a:lnTo>
                  <a:cubicBezTo>
                    <a:pt x="5372" y="1042"/>
                    <a:pt x="5222" y="1086"/>
                    <a:pt x="5071" y="1086"/>
                  </a:cubicBezTo>
                  <a:cubicBezTo>
                    <a:pt x="4920" y="1086"/>
                    <a:pt x="4769" y="1042"/>
                    <a:pt x="4639" y="955"/>
                  </a:cubicBezTo>
                  <a:lnTo>
                    <a:pt x="3600" y="263"/>
                  </a:lnTo>
                  <a:cubicBezTo>
                    <a:pt x="3339" y="88"/>
                    <a:pt x="3037" y="1"/>
                    <a:pt x="27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8114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grpSp>
        <p:nvGrpSpPr>
          <p:cNvPr id="30" name="Google Shape;30;p5"/>
          <p:cNvGrpSpPr/>
          <p:nvPr/>
        </p:nvGrpSpPr>
        <p:grpSpPr>
          <a:xfrm>
            <a:off x="918804" y="921211"/>
            <a:ext cx="5857449" cy="621224"/>
            <a:chOff x="689100" y="690875"/>
            <a:chExt cx="4393087" cy="381900"/>
          </a:xfrm>
        </p:grpSpPr>
        <p:sp>
          <p:nvSpPr>
            <p:cNvPr id="31" name="Google Shape;31;p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5"/>
            <p:cNvGrpSpPr/>
            <p:nvPr/>
          </p:nvGrpSpPr>
          <p:grpSpPr>
            <a:xfrm>
              <a:off x="4552726" y="708035"/>
              <a:ext cx="529462" cy="347575"/>
              <a:chOff x="4241800" y="430325"/>
              <a:chExt cx="529462" cy="347575"/>
            </a:xfrm>
          </p:grpSpPr>
          <p:sp>
            <p:nvSpPr>
              <p:cNvPr id="33" name="Google Shape;33;p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 name="Google Shape;34;p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 name="Google Shape;35;p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6" name="Google Shape;36;p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7" name="Google Shape;37;p5"/>
          <p:cNvSpPr txBox="1">
            <a:spLocks noGrp="1"/>
          </p:cNvSpPr>
          <p:nvPr>
            <p:ph type="body" idx="1"/>
          </p:nvPr>
        </p:nvSpPr>
        <p:spPr>
          <a:xfrm>
            <a:off x="768833" y="199552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SzPts val="1300"/>
              <a:buChar char="▅"/>
              <a:defRPr sz="1733"/>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8" name="Google Shape;38;p5"/>
          <p:cNvSpPr txBox="1">
            <a:spLocks noGrp="1"/>
          </p:cNvSpPr>
          <p:nvPr>
            <p:ph type="body" idx="2"/>
          </p:nvPr>
        </p:nvSpPr>
        <p:spPr>
          <a:xfrm>
            <a:off x="6096000" y="199566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Clr>
                <a:schemeClr val="dk1"/>
              </a:buClr>
              <a:buSzPts val="1300"/>
              <a:buChar char="▅"/>
              <a:defRPr sz="1733"/>
            </a:lvl1pPr>
            <a:lvl2pPr marL="1219170" lvl="1" indent="-414856" rtl="0">
              <a:spcBef>
                <a:spcPts val="0"/>
              </a:spcBef>
              <a:spcAft>
                <a:spcPts val="0"/>
              </a:spcAft>
              <a:buClr>
                <a:schemeClr val="dk1"/>
              </a:buClr>
              <a:buSzPts val="1300"/>
              <a:buChar char="○"/>
              <a:defRPr sz="1733"/>
            </a:lvl2pPr>
            <a:lvl3pPr marL="1828754" lvl="2" indent="-414856" rtl="0">
              <a:spcBef>
                <a:spcPts val="2133"/>
              </a:spcBef>
              <a:spcAft>
                <a:spcPts val="0"/>
              </a:spcAft>
              <a:buClr>
                <a:schemeClr val="dk1"/>
              </a:buClr>
              <a:buSzPts val="1300"/>
              <a:buChar char="■"/>
              <a:defRPr sz="1733"/>
            </a:lvl3pPr>
            <a:lvl4pPr marL="2438339" lvl="3" indent="-414856" rtl="0">
              <a:spcBef>
                <a:spcPts val="2133"/>
              </a:spcBef>
              <a:spcAft>
                <a:spcPts val="0"/>
              </a:spcAft>
              <a:buClr>
                <a:schemeClr val="dk1"/>
              </a:buClr>
              <a:buSzPts val="1300"/>
              <a:buChar char="●"/>
              <a:defRPr sz="1733"/>
            </a:lvl4pPr>
            <a:lvl5pPr marL="3047924" lvl="4" indent="-414856" rtl="0">
              <a:spcBef>
                <a:spcPts val="2133"/>
              </a:spcBef>
              <a:spcAft>
                <a:spcPts val="0"/>
              </a:spcAft>
              <a:buClr>
                <a:schemeClr val="dk1"/>
              </a:buClr>
              <a:buSzPts val="1300"/>
              <a:buChar char="○"/>
              <a:defRPr sz="1733"/>
            </a:lvl5pPr>
            <a:lvl6pPr marL="3657509" lvl="5" indent="-414856" rtl="0">
              <a:spcBef>
                <a:spcPts val="2133"/>
              </a:spcBef>
              <a:spcAft>
                <a:spcPts val="0"/>
              </a:spcAft>
              <a:buClr>
                <a:schemeClr val="dk1"/>
              </a:buClr>
              <a:buSzPts val="1300"/>
              <a:buChar char="■"/>
              <a:defRPr sz="1733"/>
            </a:lvl6pPr>
            <a:lvl7pPr marL="4267093" lvl="6" indent="-414856" rtl="0">
              <a:spcBef>
                <a:spcPts val="2133"/>
              </a:spcBef>
              <a:spcAft>
                <a:spcPts val="0"/>
              </a:spcAft>
              <a:buClr>
                <a:schemeClr val="dk1"/>
              </a:buClr>
              <a:buSzPts val="1300"/>
              <a:buChar char="●"/>
              <a:defRPr sz="1733"/>
            </a:lvl7pPr>
            <a:lvl8pPr marL="4876678" lvl="7" indent="-414856" rtl="0">
              <a:spcBef>
                <a:spcPts val="2133"/>
              </a:spcBef>
              <a:spcAft>
                <a:spcPts val="0"/>
              </a:spcAft>
              <a:buClr>
                <a:schemeClr val="dk1"/>
              </a:buClr>
              <a:buSzPts val="1300"/>
              <a:buChar char="○"/>
              <a:defRPr sz="1733"/>
            </a:lvl8pPr>
            <a:lvl9pPr marL="5486263" lvl="8" indent="-414856" rtl="0">
              <a:spcBef>
                <a:spcPts val="2133"/>
              </a:spcBef>
              <a:spcAft>
                <a:spcPts val="2133"/>
              </a:spcAft>
              <a:buClr>
                <a:schemeClr val="dk1"/>
              </a:buClr>
              <a:buSzPts val="1300"/>
              <a:buChar char="■"/>
              <a:defRPr sz="1733"/>
            </a:lvl9pPr>
          </a:lstStyle>
          <a:p>
            <a:endParaRPr/>
          </a:p>
        </p:txBody>
      </p:sp>
      <p:sp>
        <p:nvSpPr>
          <p:cNvPr id="39" name="Google Shape;39;p5"/>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 name="Google Shape;40;p5"/>
          <p:cNvGrpSpPr/>
          <p:nvPr/>
        </p:nvGrpSpPr>
        <p:grpSpPr>
          <a:xfrm rot="1572600">
            <a:off x="9723582" y="569801"/>
            <a:ext cx="706735" cy="596643"/>
            <a:chOff x="7993069" y="988879"/>
            <a:chExt cx="306018" cy="258328"/>
          </a:xfrm>
        </p:grpSpPr>
        <p:sp>
          <p:nvSpPr>
            <p:cNvPr id="41" name="Google Shape;41;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43;p5"/>
          <p:cNvGrpSpPr/>
          <p:nvPr/>
        </p:nvGrpSpPr>
        <p:grpSpPr>
          <a:xfrm rot="3123474">
            <a:off x="10806454" y="814354"/>
            <a:ext cx="531609" cy="448881"/>
            <a:chOff x="7993069" y="988879"/>
            <a:chExt cx="306018" cy="258328"/>
          </a:xfrm>
        </p:grpSpPr>
        <p:sp>
          <p:nvSpPr>
            <p:cNvPr id="44" name="Google Shape;44;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98630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
        <p:cNvGrpSpPr/>
        <p:nvPr/>
      </p:nvGrpSpPr>
      <p:grpSpPr>
        <a:xfrm>
          <a:off x="0" y="0"/>
          <a:ext cx="0" cy="0"/>
          <a:chOff x="0" y="0"/>
          <a:chExt cx="0" cy="0"/>
        </a:xfrm>
      </p:grpSpPr>
    </p:spTree>
    <p:extLst>
      <p:ext uri="{BB962C8B-B14F-4D97-AF65-F5344CB8AC3E}">
        <p14:creationId xmlns:p14="http://schemas.microsoft.com/office/powerpoint/2010/main" val="3385675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9"/>
        <p:cNvGrpSpPr/>
        <p:nvPr/>
      </p:nvGrpSpPr>
      <p:grpSpPr>
        <a:xfrm>
          <a:off x="0" y="0"/>
          <a:ext cx="0" cy="0"/>
          <a:chOff x="0" y="0"/>
          <a:chExt cx="0" cy="0"/>
        </a:xfrm>
      </p:grpSpPr>
      <p:grpSp>
        <p:nvGrpSpPr>
          <p:cNvPr id="120" name="Google Shape;120;p13"/>
          <p:cNvGrpSpPr/>
          <p:nvPr/>
        </p:nvGrpSpPr>
        <p:grpSpPr>
          <a:xfrm>
            <a:off x="918804" y="921211"/>
            <a:ext cx="5857449" cy="621224"/>
            <a:chOff x="689100" y="690875"/>
            <a:chExt cx="4393087" cy="381900"/>
          </a:xfrm>
        </p:grpSpPr>
        <p:sp>
          <p:nvSpPr>
            <p:cNvPr id="121" name="Google Shape;121;p13"/>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2" name="Google Shape;122;p13"/>
            <p:cNvGrpSpPr/>
            <p:nvPr/>
          </p:nvGrpSpPr>
          <p:grpSpPr>
            <a:xfrm>
              <a:off x="4552726" y="708035"/>
              <a:ext cx="529462" cy="347575"/>
              <a:chOff x="4241800" y="430325"/>
              <a:chExt cx="529462" cy="347575"/>
            </a:xfrm>
          </p:grpSpPr>
          <p:sp>
            <p:nvSpPr>
              <p:cNvPr id="123" name="Google Shape;123;p13"/>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4" name="Google Shape;124;p13"/>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5" name="Google Shape;125;p13"/>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26" name="Google Shape;126;p13"/>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27" name="Google Shape;127;p13"/>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128" name="Google Shape;128;p13"/>
          <p:cNvGrpSpPr/>
          <p:nvPr/>
        </p:nvGrpSpPr>
        <p:grpSpPr>
          <a:xfrm rot="2578214">
            <a:off x="9624520" y="430923"/>
            <a:ext cx="943291" cy="796387"/>
            <a:chOff x="7993069" y="988879"/>
            <a:chExt cx="306018" cy="258328"/>
          </a:xfrm>
        </p:grpSpPr>
        <p:sp>
          <p:nvSpPr>
            <p:cNvPr id="129" name="Google Shape;129;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 name="Google Shape;131;p13"/>
          <p:cNvGrpSpPr/>
          <p:nvPr/>
        </p:nvGrpSpPr>
        <p:grpSpPr>
          <a:xfrm rot="-1173635">
            <a:off x="10679409" y="1282279"/>
            <a:ext cx="706723" cy="596707"/>
            <a:chOff x="7993069" y="988879"/>
            <a:chExt cx="306018" cy="258328"/>
          </a:xfrm>
        </p:grpSpPr>
        <p:sp>
          <p:nvSpPr>
            <p:cNvPr id="132" name="Google Shape;132;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 name="Google Shape;134;p13"/>
          <p:cNvGrpSpPr/>
          <p:nvPr/>
        </p:nvGrpSpPr>
        <p:grpSpPr>
          <a:xfrm rot="3494931">
            <a:off x="11181675" y="2223067"/>
            <a:ext cx="397688" cy="335788"/>
            <a:chOff x="7993069" y="988879"/>
            <a:chExt cx="306018" cy="258328"/>
          </a:xfrm>
        </p:grpSpPr>
        <p:sp>
          <p:nvSpPr>
            <p:cNvPr id="135" name="Google Shape;135;p1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62847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x Columns 1 1">
  <p:cSld name="Six Columns 1 1">
    <p:spTree>
      <p:nvGrpSpPr>
        <p:cNvPr id="1" name="Shape 137"/>
        <p:cNvGrpSpPr/>
        <p:nvPr/>
      </p:nvGrpSpPr>
      <p:grpSpPr>
        <a:xfrm>
          <a:off x="0" y="0"/>
          <a:ext cx="0" cy="0"/>
          <a:chOff x="0" y="0"/>
          <a:chExt cx="0" cy="0"/>
        </a:xfrm>
      </p:grpSpPr>
      <p:grpSp>
        <p:nvGrpSpPr>
          <p:cNvPr id="138" name="Google Shape;138;p14"/>
          <p:cNvGrpSpPr/>
          <p:nvPr/>
        </p:nvGrpSpPr>
        <p:grpSpPr>
          <a:xfrm>
            <a:off x="918804" y="921211"/>
            <a:ext cx="5857449" cy="621224"/>
            <a:chOff x="689100" y="690875"/>
            <a:chExt cx="4393087" cy="381900"/>
          </a:xfrm>
        </p:grpSpPr>
        <p:sp>
          <p:nvSpPr>
            <p:cNvPr id="139" name="Google Shape;139;p14"/>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0" name="Google Shape;140;p14"/>
            <p:cNvGrpSpPr/>
            <p:nvPr/>
          </p:nvGrpSpPr>
          <p:grpSpPr>
            <a:xfrm>
              <a:off x="4552726" y="708035"/>
              <a:ext cx="529462" cy="347575"/>
              <a:chOff x="4241800" y="430325"/>
              <a:chExt cx="529462" cy="347575"/>
            </a:xfrm>
          </p:grpSpPr>
          <p:sp>
            <p:nvSpPr>
              <p:cNvPr id="141" name="Google Shape;141;p14"/>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2" name="Google Shape;142;p14"/>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3" name="Google Shape;143;p14"/>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4" name="Google Shape;144;p14"/>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45" name="Google Shape;145;p14"/>
          <p:cNvSpPr txBox="1">
            <a:spLocks noGrp="1"/>
          </p:cNvSpPr>
          <p:nvPr>
            <p:ph type="title"/>
          </p:nvPr>
        </p:nvSpPr>
        <p:spPr>
          <a:xfrm>
            <a:off x="1125867"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6" name="Google Shape;146;p14"/>
          <p:cNvSpPr txBox="1">
            <a:spLocks noGrp="1"/>
          </p:cNvSpPr>
          <p:nvPr>
            <p:ph type="subTitle" idx="1"/>
          </p:nvPr>
        </p:nvSpPr>
        <p:spPr>
          <a:xfrm>
            <a:off x="112587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4"/>
          <p:cNvSpPr txBox="1">
            <a:spLocks noGrp="1"/>
          </p:cNvSpPr>
          <p:nvPr>
            <p:ph type="title" idx="2"/>
          </p:nvPr>
        </p:nvSpPr>
        <p:spPr>
          <a:xfrm>
            <a:off x="4578191"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8" name="Google Shape;148;p14"/>
          <p:cNvSpPr txBox="1">
            <a:spLocks noGrp="1"/>
          </p:cNvSpPr>
          <p:nvPr>
            <p:ph type="subTitle" idx="3"/>
          </p:nvPr>
        </p:nvSpPr>
        <p:spPr>
          <a:xfrm>
            <a:off x="457819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4"/>
          <p:cNvSpPr txBox="1">
            <a:spLocks noGrp="1"/>
          </p:cNvSpPr>
          <p:nvPr>
            <p:ph type="title" idx="4"/>
          </p:nvPr>
        </p:nvSpPr>
        <p:spPr>
          <a:xfrm>
            <a:off x="8030529"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0" name="Google Shape;150;p14"/>
          <p:cNvSpPr txBox="1">
            <a:spLocks noGrp="1"/>
          </p:cNvSpPr>
          <p:nvPr>
            <p:ph type="subTitle" idx="5"/>
          </p:nvPr>
        </p:nvSpPr>
        <p:spPr>
          <a:xfrm>
            <a:off x="8030527"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4"/>
          <p:cNvSpPr txBox="1">
            <a:spLocks noGrp="1"/>
          </p:cNvSpPr>
          <p:nvPr>
            <p:ph type="title" idx="6"/>
          </p:nvPr>
        </p:nvSpPr>
        <p:spPr>
          <a:xfrm>
            <a:off x="1125867"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2" name="Google Shape;152;p14"/>
          <p:cNvSpPr txBox="1">
            <a:spLocks noGrp="1"/>
          </p:cNvSpPr>
          <p:nvPr>
            <p:ph type="subTitle" idx="7"/>
          </p:nvPr>
        </p:nvSpPr>
        <p:spPr>
          <a:xfrm>
            <a:off x="112587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4"/>
          <p:cNvSpPr txBox="1">
            <a:spLocks noGrp="1"/>
          </p:cNvSpPr>
          <p:nvPr>
            <p:ph type="title" idx="8"/>
          </p:nvPr>
        </p:nvSpPr>
        <p:spPr>
          <a:xfrm>
            <a:off x="4578191"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4" name="Google Shape;154;p14"/>
          <p:cNvSpPr txBox="1">
            <a:spLocks noGrp="1"/>
          </p:cNvSpPr>
          <p:nvPr>
            <p:ph type="subTitle" idx="9"/>
          </p:nvPr>
        </p:nvSpPr>
        <p:spPr>
          <a:xfrm>
            <a:off x="457819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4"/>
          <p:cNvSpPr txBox="1">
            <a:spLocks noGrp="1"/>
          </p:cNvSpPr>
          <p:nvPr>
            <p:ph type="title" idx="13"/>
          </p:nvPr>
        </p:nvSpPr>
        <p:spPr>
          <a:xfrm>
            <a:off x="8030529"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6" name="Google Shape;156;p14"/>
          <p:cNvSpPr txBox="1">
            <a:spLocks noGrp="1"/>
          </p:cNvSpPr>
          <p:nvPr>
            <p:ph type="subTitle" idx="14"/>
          </p:nvPr>
        </p:nvSpPr>
        <p:spPr>
          <a:xfrm>
            <a:off x="8030527"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4"/>
          <p:cNvSpPr txBox="1">
            <a:spLocks noGrp="1"/>
          </p:cNvSpPr>
          <p:nvPr>
            <p:ph type="title" idx="15"/>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158" name="Google Shape;158;p14"/>
          <p:cNvSpPr txBox="1">
            <a:spLocks noGrp="1"/>
          </p:cNvSpPr>
          <p:nvPr>
            <p:ph type="title" idx="16" hasCustomPrompt="1"/>
          </p:nvPr>
        </p:nvSpPr>
        <p:spPr>
          <a:xfrm>
            <a:off x="1610467"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59" name="Google Shape;159;p14"/>
          <p:cNvSpPr txBox="1">
            <a:spLocks noGrp="1"/>
          </p:cNvSpPr>
          <p:nvPr>
            <p:ph type="title" idx="17" hasCustomPrompt="1"/>
          </p:nvPr>
        </p:nvSpPr>
        <p:spPr>
          <a:xfrm>
            <a:off x="5062800"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0" name="Google Shape;160;p14"/>
          <p:cNvSpPr txBox="1">
            <a:spLocks noGrp="1"/>
          </p:cNvSpPr>
          <p:nvPr>
            <p:ph type="title" idx="18" hasCustomPrompt="1"/>
          </p:nvPr>
        </p:nvSpPr>
        <p:spPr>
          <a:xfrm>
            <a:off x="8515133"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1" name="Google Shape;161;p14"/>
          <p:cNvSpPr txBox="1">
            <a:spLocks noGrp="1"/>
          </p:cNvSpPr>
          <p:nvPr>
            <p:ph type="title" idx="19" hasCustomPrompt="1"/>
          </p:nvPr>
        </p:nvSpPr>
        <p:spPr>
          <a:xfrm>
            <a:off x="1610467"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2" name="Google Shape;162;p14"/>
          <p:cNvSpPr txBox="1">
            <a:spLocks noGrp="1"/>
          </p:cNvSpPr>
          <p:nvPr>
            <p:ph type="title" idx="20" hasCustomPrompt="1"/>
          </p:nvPr>
        </p:nvSpPr>
        <p:spPr>
          <a:xfrm>
            <a:off x="5062800"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3" name="Google Shape;163;p14"/>
          <p:cNvSpPr txBox="1">
            <a:spLocks noGrp="1"/>
          </p:cNvSpPr>
          <p:nvPr>
            <p:ph type="title" idx="21" hasCustomPrompt="1"/>
          </p:nvPr>
        </p:nvSpPr>
        <p:spPr>
          <a:xfrm>
            <a:off x="8515133"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grpSp>
        <p:nvGrpSpPr>
          <p:cNvPr id="164" name="Google Shape;164;p14"/>
          <p:cNvGrpSpPr/>
          <p:nvPr/>
        </p:nvGrpSpPr>
        <p:grpSpPr>
          <a:xfrm rot="2393624">
            <a:off x="10016930" y="169160"/>
            <a:ext cx="760489" cy="641979"/>
            <a:chOff x="7993069" y="988879"/>
            <a:chExt cx="306018" cy="258328"/>
          </a:xfrm>
        </p:grpSpPr>
        <p:sp>
          <p:nvSpPr>
            <p:cNvPr id="165" name="Google Shape;165;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 name="Google Shape;167;p14"/>
          <p:cNvGrpSpPr/>
          <p:nvPr/>
        </p:nvGrpSpPr>
        <p:grpSpPr>
          <a:xfrm rot="-431843">
            <a:off x="11208639" y="407433"/>
            <a:ext cx="568944" cy="480352"/>
            <a:chOff x="7993069" y="988879"/>
            <a:chExt cx="306018" cy="258328"/>
          </a:xfrm>
        </p:grpSpPr>
        <p:sp>
          <p:nvSpPr>
            <p:cNvPr id="168" name="Google Shape;168;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 name="Google Shape;170;p14"/>
          <p:cNvGrpSpPr/>
          <p:nvPr/>
        </p:nvGrpSpPr>
        <p:grpSpPr>
          <a:xfrm rot="2700000">
            <a:off x="10922883" y="1252252"/>
            <a:ext cx="568955" cy="480337"/>
            <a:chOff x="7993069" y="988879"/>
            <a:chExt cx="306018" cy="258328"/>
          </a:xfrm>
        </p:grpSpPr>
        <p:sp>
          <p:nvSpPr>
            <p:cNvPr id="171" name="Google Shape;171;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 name="Google Shape;173;p14"/>
          <p:cNvGrpSpPr/>
          <p:nvPr/>
        </p:nvGrpSpPr>
        <p:grpSpPr>
          <a:xfrm rot="4068969">
            <a:off x="11519609" y="2038278"/>
            <a:ext cx="375735" cy="317257"/>
            <a:chOff x="7993069" y="988879"/>
            <a:chExt cx="306018" cy="258328"/>
          </a:xfrm>
        </p:grpSpPr>
        <p:sp>
          <p:nvSpPr>
            <p:cNvPr id="174" name="Google Shape;174;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45250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76"/>
        <p:cNvGrpSpPr/>
        <p:nvPr/>
      </p:nvGrpSpPr>
      <p:grpSpPr>
        <a:xfrm>
          <a:off x="0" y="0"/>
          <a:ext cx="0" cy="0"/>
          <a:chOff x="0" y="0"/>
          <a:chExt cx="0" cy="0"/>
        </a:xfrm>
      </p:grpSpPr>
      <p:grpSp>
        <p:nvGrpSpPr>
          <p:cNvPr id="177" name="Google Shape;177;p15"/>
          <p:cNvGrpSpPr/>
          <p:nvPr/>
        </p:nvGrpSpPr>
        <p:grpSpPr>
          <a:xfrm>
            <a:off x="918804" y="921211"/>
            <a:ext cx="5857449" cy="621224"/>
            <a:chOff x="689100" y="690875"/>
            <a:chExt cx="4393087" cy="381900"/>
          </a:xfrm>
        </p:grpSpPr>
        <p:sp>
          <p:nvSpPr>
            <p:cNvPr id="178" name="Google Shape;178;p1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9" name="Google Shape;179;p15"/>
            <p:cNvGrpSpPr/>
            <p:nvPr/>
          </p:nvGrpSpPr>
          <p:grpSpPr>
            <a:xfrm>
              <a:off x="4552726" y="708035"/>
              <a:ext cx="529462" cy="347575"/>
              <a:chOff x="4241800" y="430325"/>
              <a:chExt cx="529462" cy="347575"/>
            </a:xfrm>
          </p:grpSpPr>
          <p:sp>
            <p:nvSpPr>
              <p:cNvPr id="180" name="Google Shape;180;p1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1" name="Google Shape;181;p1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2" name="Google Shape;182;p1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3" name="Google Shape;183;p1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84" name="Google Shape;184;p15"/>
          <p:cNvSpPr txBox="1">
            <a:spLocks noGrp="1"/>
          </p:cNvSpPr>
          <p:nvPr>
            <p:ph type="title"/>
          </p:nvPr>
        </p:nvSpPr>
        <p:spPr>
          <a:xfrm>
            <a:off x="1601533" y="2547540"/>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 name="Google Shape;185;p15"/>
          <p:cNvSpPr txBox="1">
            <a:spLocks noGrp="1"/>
          </p:cNvSpPr>
          <p:nvPr>
            <p:ph type="subTitle" idx="1"/>
          </p:nvPr>
        </p:nvSpPr>
        <p:spPr>
          <a:xfrm>
            <a:off x="1601535" y="2963371"/>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6" name="Google Shape;186;p15"/>
          <p:cNvSpPr txBox="1">
            <a:spLocks noGrp="1"/>
          </p:cNvSpPr>
          <p:nvPr>
            <p:ph type="title" idx="2"/>
          </p:nvPr>
        </p:nvSpPr>
        <p:spPr>
          <a:xfrm>
            <a:off x="1601533" y="4372299"/>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5"/>
          <p:cNvSpPr txBox="1">
            <a:spLocks noGrp="1"/>
          </p:cNvSpPr>
          <p:nvPr>
            <p:ph type="subTitle" idx="3"/>
          </p:nvPr>
        </p:nvSpPr>
        <p:spPr>
          <a:xfrm>
            <a:off x="1601535" y="4788129"/>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15"/>
          <p:cNvSpPr txBox="1">
            <a:spLocks noGrp="1"/>
          </p:cNvSpPr>
          <p:nvPr>
            <p:ph type="title" idx="4"/>
          </p:nvPr>
        </p:nvSpPr>
        <p:spPr>
          <a:xfrm>
            <a:off x="7678967" y="2547540"/>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9" name="Google Shape;189;p15"/>
          <p:cNvSpPr txBox="1">
            <a:spLocks noGrp="1"/>
          </p:cNvSpPr>
          <p:nvPr>
            <p:ph type="subTitle" idx="5"/>
          </p:nvPr>
        </p:nvSpPr>
        <p:spPr>
          <a:xfrm>
            <a:off x="7678968" y="2963371"/>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 name="Google Shape;190;p15"/>
          <p:cNvSpPr txBox="1">
            <a:spLocks noGrp="1"/>
          </p:cNvSpPr>
          <p:nvPr>
            <p:ph type="title" idx="6"/>
          </p:nvPr>
        </p:nvSpPr>
        <p:spPr>
          <a:xfrm>
            <a:off x="7678967" y="4372299"/>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1" name="Google Shape;191;p15"/>
          <p:cNvSpPr txBox="1">
            <a:spLocks noGrp="1"/>
          </p:cNvSpPr>
          <p:nvPr>
            <p:ph type="subTitle" idx="7"/>
          </p:nvPr>
        </p:nvSpPr>
        <p:spPr>
          <a:xfrm>
            <a:off x="7678968" y="4788129"/>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5"/>
          <p:cNvSpPr txBox="1">
            <a:spLocks noGrp="1"/>
          </p:cNvSpPr>
          <p:nvPr>
            <p:ph type="title" idx="8"/>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193" name="Google Shape;193;p15"/>
          <p:cNvGrpSpPr/>
          <p:nvPr/>
        </p:nvGrpSpPr>
        <p:grpSpPr>
          <a:xfrm rot="-1173621">
            <a:off x="10147836" y="799046"/>
            <a:ext cx="965707" cy="815343"/>
            <a:chOff x="7993069" y="988879"/>
            <a:chExt cx="306018" cy="258328"/>
          </a:xfrm>
        </p:grpSpPr>
        <p:sp>
          <p:nvSpPr>
            <p:cNvPr id="194" name="Google Shape;194;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6" name="Google Shape;196;p15"/>
          <p:cNvGrpSpPr/>
          <p:nvPr/>
        </p:nvGrpSpPr>
        <p:grpSpPr>
          <a:xfrm rot="3495027">
            <a:off x="10858558" y="1691192"/>
            <a:ext cx="543404" cy="458825"/>
            <a:chOff x="7993069" y="988879"/>
            <a:chExt cx="306018" cy="258328"/>
          </a:xfrm>
        </p:grpSpPr>
        <p:sp>
          <p:nvSpPr>
            <p:cNvPr id="197" name="Google Shape;197;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72699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ive columns">
  <p:cSld name="Five columns">
    <p:spTree>
      <p:nvGrpSpPr>
        <p:cNvPr id="1" name="Shape 199"/>
        <p:cNvGrpSpPr/>
        <p:nvPr/>
      </p:nvGrpSpPr>
      <p:grpSpPr>
        <a:xfrm>
          <a:off x="0" y="0"/>
          <a:ext cx="0" cy="0"/>
          <a:chOff x="0" y="0"/>
          <a:chExt cx="0" cy="0"/>
        </a:xfrm>
      </p:grpSpPr>
      <p:grpSp>
        <p:nvGrpSpPr>
          <p:cNvPr id="200" name="Google Shape;200;p16"/>
          <p:cNvGrpSpPr/>
          <p:nvPr/>
        </p:nvGrpSpPr>
        <p:grpSpPr>
          <a:xfrm>
            <a:off x="918804" y="921211"/>
            <a:ext cx="5857449" cy="621224"/>
            <a:chOff x="689100" y="690875"/>
            <a:chExt cx="4393087" cy="381900"/>
          </a:xfrm>
        </p:grpSpPr>
        <p:sp>
          <p:nvSpPr>
            <p:cNvPr id="201" name="Google Shape;201;p1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2" name="Google Shape;202;p16"/>
            <p:cNvGrpSpPr/>
            <p:nvPr/>
          </p:nvGrpSpPr>
          <p:grpSpPr>
            <a:xfrm>
              <a:off x="4552726" y="708035"/>
              <a:ext cx="529462" cy="347575"/>
              <a:chOff x="4241800" y="430325"/>
              <a:chExt cx="529462" cy="347575"/>
            </a:xfrm>
          </p:grpSpPr>
          <p:sp>
            <p:nvSpPr>
              <p:cNvPr id="203" name="Google Shape;203;p1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4" name="Google Shape;204;p1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5" name="Google Shape;205;p1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06" name="Google Shape;206;p1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07" name="Google Shape;207;p16"/>
          <p:cNvSpPr txBox="1">
            <a:spLocks noGrp="1"/>
          </p:cNvSpPr>
          <p:nvPr>
            <p:ph type="title"/>
          </p:nvPr>
        </p:nvSpPr>
        <p:spPr>
          <a:xfrm>
            <a:off x="918800"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8" name="Google Shape;208;p16"/>
          <p:cNvSpPr txBox="1">
            <a:spLocks noGrp="1"/>
          </p:cNvSpPr>
          <p:nvPr>
            <p:ph type="title" idx="2"/>
          </p:nvPr>
        </p:nvSpPr>
        <p:spPr>
          <a:xfrm>
            <a:off x="3011204"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9" name="Google Shape;209;p16"/>
          <p:cNvSpPr txBox="1">
            <a:spLocks noGrp="1"/>
          </p:cNvSpPr>
          <p:nvPr>
            <p:ph type="title" idx="3"/>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10" name="Google Shape;210;p16"/>
          <p:cNvSpPr txBox="1">
            <a:spLocks noGrp="1"/>
          </p:cNvSpPr>
          <p:nvPr>
            <p:ph type="title" idx="4"/>
          </p:nvPr>
        </p:nvSpPr>
        <p:spPr>
          <a:xfrm>
            <a:off x="5103607"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1" name="Google Shape;211;p16"/>
          <p:cNvSpPr txBox="1">
            <a:spLocks noGrp="1"/>
          </p:cNvSpPr>
          <p:nvPr>
            <p:ph type="title" idx="5"/>
          </p:nvPr>
        </p:nvSpPr>
        <p:spPr>
          <a:xfrm>
            <a:off x="7196011"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2" name="Google Shape;212;p16"/>
          <p:cNvSpPr txBox="1">
            <a:spLocks noGrp="1"/>
          </p:cNvSpPr>
          <p:nvPr>
            <p:ph type="title" idx="6"/>
          </p:nvPr>
        </p:nvSpPr>
        <p:spPr>
          <a:xfrm>
            <a:off x="9288413" y="5492427"/>
            <a:ext cx="19848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accent3"/>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13" name="Google Shape;213;p16"/>
          <p:cNvGrpSpPr/>
          <p:nvPr/>
        </p:nvGrpSpPr>
        <p:grpSpPr>
          <a:xfrm>
            <a:off x="8862256" y="541677"/>
            <a:ext cx="2724192" cy="1992943"/>
            <a:chOff x="6646692" y="406257"/>
            <a:chExt cx="2043144" cy="1494707"/>
          </a:xfrm>
        </p:grpSpPr>
        <p:grpSp>
          <p:nvGrpSpPr>
            <p:cNvPr id="214" name="Google Shape;214;p16"/>
            <p:cNvGrpSpPr/>
            <p:nvPr/>
          </p:nvGrpSpPr>
          <p:grpSpPr>
            <a:xfrm rot="2393628">
              <a:off x="6760554" y="570402"/>
              <a:ext cx="737888" cy="622898"/>
              <a:chOff x="7993069" y="988879"/>
              <a:chExt cx="306018" cy="258328"/>
            </a:xfrm>
          </p:grpSpPr>
          <p:sp>
            <p:nvSpPr>
              <p:cNvPr id="215" name="Google Shape;215;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7" name="Google Shape;217;p16"/>
            <p:cNvGrpSpPr/>
            <p:nvPr/>
          </p:nvGrpSpPr>
          <p:grpSpPr>
            <a:xfrm rot="-1003774">
              <a:off x="7660351" y="966403"/>
              <a:ext cx="570352" cy="481483"/>
              <a:chOff x="7993069" y="988879"/>
              <a:chExt cx="306018" cy="258328"/>
            </a:xfrm>
          </p:grpSpPr>
          <p:sp>
            <p:nvSpPr>
              <p:cNvPr id="218" name="Google Shape;218;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 name="Google Shape;220;p16"/>
            <p:cNvGrpSpPr/>
            <p:nvPr/>
          </p:nvGrpSpPr>
          <p:grpSpPr>
            <a:xfrm rot="2393586">
              <a:off x="8248733" y="1493381"/>
              <a:ext cx="382142" cy="322572"/>
              <a:chOff x="7993069" y="988879"/>
              <a:chExt cx="306018" cy="258328"/>
            </a:xfrm>
          </p:grpSpPr>
          <p:sp>
            <p:nvSpPr>
              <p:cNvPr id="221" name="Google Shape;221;p1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99708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grpSp>
        <p:nvGrpSpPr>
          <p:cNvPr id="224" name="Google Shape;224;p17"/>
          <p:cNvGrpSpPr/>
          <p:nvPr/>
        </p:nvGrpSpPr>
        <p:grpSpPr>
          <a:xfrm>
            <a:off x="918804" y="921211"/>
            <a:ext cx="5857449" cy="621224"/>
            <a:chOff x="689100" y="690875"/>
            <a:chExt cx="4393087" cy="381900"/>
          </a:xfrm>
        </p:grpSpPr>
        <p:sp>
          <p:nvSpPr>
            <p:cNvPr id="225" name="Google Shape;225;p1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6" name="Google Shape;226;p17"/>
            <p:cNvGrpSpPr/>
            <p:nvPr/>
          </p:nvGrpSpPr>
          <p:grpSpPr>
            <a:xfrm>
              <a:off x="4552726" y="708035"/>
              <a:ext cx="529462" cy="347575"/>
              <a:chOff x="4241800" y="430325"/>
              <a:chExt cx="529462" cy="347575"/>
            </a:xfrm>
          </p:grpSpPr>
          <p:sp>
            <p:nvSpPr>
              <p:cNvPr id="227" name="Google Shape;227;p1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8" name="Google Shape;228;p1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9" name="Google Shape;229;p1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30" name="Google Shape;230;p1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31" name="Google Shape;231;p17"/>
          <p:cNvSpPr txBox="1">
            <a:spLocks noGrp="1"/>
          </p:cNvSpPr>
          <p:nvPr>
            <p:ph type="title"/>
          </p:nvPr>
        </p:nvSpPr>
        <p:spPr>
          <a:xfrm>
            <a:off x="1306100"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2" name="Google Shape;232;p17"/>
          <p:cNvSpPr txBox="1">
            <a:spLocks noGrp="1"/>
          </p:cNvSpPr>
          <p:nvPr>
            <p:ph type="subTitle" idx="1"/>
          </p:nvPr>
        </p:nvSpPr>
        <p:spPr>
          <a:xfrm>
            <a:off x="1306100"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2"/>
          </p:nvPr>
        </p:nvSpPr>
        <p:spPr>
          <a:xfrm>
            <a:off x="8214367"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4" name="Google Shape;234;p17"/>
          <p:cNvSpPr txBox="1">
            <a:spLocks noGrp="1"/>
          </p:cNvSpPr>
          <p:nvPr>
            <p:ph type="subTitle" idx="3"/>
          </p:nvPr>
        </p:nvSpPr>
        <p:spPr>
          <a:xfrm>
            <a:off x="8214367"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4"/>
          </p:nvPr>
        </p:nvSpPr>
        <p:spPr>
          <a:xfrm>
            <a:off x="4760033" y="3905000"/>
            <a:ext cx="26712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6" name="Google Shape;236;p17"/>
          <p:cNvSpPr txBox="1">
            <a:spLocks noGrp="1"/>
          </p:cNvSpPr>
          <p:nvPr>
            <p:ph type="subTitle" idx="5"/>
          </p:nvPr>
        </p:nvSpPr>
        <p:spPr>
          <a:xfrm>
            <a:off x="4760433" y="4666400"/>
            <a:ext cx="26712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6"/>
          </p:nvPr>
        </p:nvSpPr>
        <p:spPr>
          <a:xfrm>
            <a:off x="1003200" y="918767"/>
            <a:ext cx="50928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sz="3200">
                <a:solidFill>
                  <a:schemeClr val="lt1"/>
                </a:solidFill>
                <a:latin typeface="Zilla Slab"/>
                <a:ea typeface="Zilla Slab"/>
                <a:cs typeface="Zilla Slab"/>
                <a:sym typeface="Zilla Slab"/>
              </a:defRPr>
            </a:lvl2pPr>
            <a:lvl3pPr lvl="2" rtl="0">
              <a:spcBef>
                <a:spcPts val="0"/>
              </a:spcBef>
              <a:spcAft>
                <a:spcPts val="0"/>
              </a:spcAft>
              <a:buNone/>
              <a:defRPr sz="3200">
                <a:solidFill>
                  <a:schemeClr val="lt1"/>
                </a:solidFill>
                <a:latin typeface="Zilla Slab"/>
                <a:ea typeface="Zilla Slab"/>
                <a:cs typeface="Zilla Slab"/>
                <a:sym typeface="Zilla Slab"/>
              </a:defRPr>
            </a:lvl3pPr>
            <a:lvl4pPr lvl="3" rtl="0">
              <a:spcBef>
                <a:spcPts val="0"/>
              </a:spcBef>
              <a:spcAft>
                <a:spcPts val="0"/>
              </a:spcAft>
              <a:buNone/>
              <a:defRPr sz="3200">
                <a:solidFill>
                  <a:schemeClr val="lt1"/>
                </a:solidFill>
                <a:latin typeface="Zilla Slab"/>
                <a:ea typeface="Zilla Slab"/>
                <a:cs typeface="Zilla Slab"/>
                <a:sym typeface="Zilla Slab"/>
              </a:defRPr>
            </a:lvl4pPr>
            <a:lvl5pPr lvl="4" rtl="0">
              <a:spcBef>
                <a:spcPts val="0"/>
              </a:spcBef>
              <a:spcAft>
                <a:spcPts val="0"/>
              </a:spcAft>
              <a:buNone/>
              <a:defRPr sz="3200">
                <a:solidFill>
                  <a:schemeClr val="lt1"/>
                </a:solidFill>
                <a:latin typeface="Zilla Slab"/>
                <a:ea typeface="Zilla Slab"/>
                <a:cs typeface="Zilla Slab"/>
                <a:sym typeface="Zilla Slab"/>
              </a:defRPr>
            </a:lvl5pPr>
            <a:lvl6pPr lvl="5" rtl="0">
              <a:spcBef>
                <a:spcPts val="0"/>
              </a:spcBef>
              <a:spcAft>
                <a:spcPts val="0"/>
              </a:spcAft>
              <a:buNone/>
              <a:defRPr sz="3200">
                <a:solidFill>
                  <a:schemeClr val="lt1"/>
                </a:solidFill>
                <a:latin typeface="Zilla Slab"/>
                <a:ea typeface="Zilla Slab"/>
                <a:cs typeface="Zilla Slab"/>
                <a:sym typeface="Zilla Slab"/>
              </a:defRPr>
            </a:lvl6pPr>
            <a:lvl7pPr lvl="6" rtl="0">
              <a:spcBef>
                <a:spcPts val="0"/>
              </a:spcBef>
              <a:spcAft>
                <a:spcPts val="0"/>
              </a:spcAft>
              <a:buNone/>
              <a:defRPr sz="3200">
                <a:solidFill>
                  <a:schemeClr val="lt1"/>
                </a:solidFill>
                <a:latin typeface="Zilla Slab"/>
                <a:ea typeface="Zilla Slab"/>
                <a:cs typeface="Zilla Slab"/>
                <a:sym typeface="Zilla Slab"/>
              </a:defRPr>
            </a:lvl7pPr>
            <a:lvl8pPr lvl="7" rtl="0">
              <a:spcBef>
                <a:spcPts val="0"/>
              </a:spcBef>
              <a:spcAft>
                <a:spcPts val="0"/>
              </a:spcAft>
              <a:buNone/>
              <a:defRPr sz="3200">
                <a:solidFill>
                  <a:schemeClr val="lt1"/>
                </a:solidFill>
                <a:latin typeface="Zilla Slab"/>
                <a:ea typeface="Zilla Slab"/>
                <a:cs typeface="Zilla Slab"/>
                <a:sym typeface="Zilla Slab"/>
              </a:defRPr>
            </a:lvl8pPr>
            <a:lvl9pPr lvl="8" rtl="0">
              <a:spcBef>
                <a:spcPts val="0"/>
              </a:spcBef>
              <a:spcAft>
                <a:spcPts val="0"/>
              </a:spcAft>
              <a:buNone/>
              <a:defRPr sz="3200">
                <a:solidFill>
                  <a:schemeClr val="lt1"/>
                </a:solidFill>
                <a:latin typeface="Zilla Slab"/>
                <a:ea typeface="Zilla Slab"/>
                <a:cs typeface="Zilla Slab"/>
                <a:sym typeface="Zilla Slab"/>
              </a:defRPr>
            </a:lvl9pPr>
          </a:lstStyle>
          <a:p>
            <a:endParaRPr/>
          </a:p>
        </p:txBody>
      </p:sp>
      <p:grpSp>
        <p:nvGrpSpPr>
          <p:cNvPr id="238" name="Google Shape;238;p17"/>
          <p:cNvGrpSpPr/>
          <p:nvPr/>
        </p:nvGrpSpPr>
        <p:grpSpPr>
          <a:xfrm rot="-274981">
            <a:off x="10364961" y="1381889"/>
            <a:ext cx="399836" cy="337625"/>
            <a:chOff x="7993069" y="988879"/>
            <a:chExt cx="306018" cy="258328"/>
          </a:xfrm>
        </p:grpSpPr>
        <p:sp>
          <p:nvSpPr>
            <p:cNvPr id="239" name="Google Shape;239;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7"/>
          <p:cNvGrpSpPr/>
          <p:nvPr/>
        </p:nvGrpSpPr>
        <p:grpSpPr>
          <a:xfrm rot="-2320896">
            <a:off x="9433722" y="788445"/>
            <a:ext cx="586452" cy="495129"/>
            <a:chOff x="7993069" y="988879"/>
            <a:chExt cx="306018" cy="258328"/>
          </a:xfrm>
        </p:grpSpPr>
        <p:sp>
          <p:nvSpPr>
            <p:cNvPr id="242" name="Google Shape;242;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4" name="Google Shape;244;p17"/>
          <p:cNvGrpSpPr/>
          <p:nvPr/>
        </p:nvGrpSpPr>
        <p:grpSpPr>
          <a:xfrm rot="2578051">
            <a:off x="8172621" y="610119"/>
            <a:ext cx="936335" cy="790463"/>
            <a:chOff x="7993069" y="988879"/>
            <a:chExt cx="306018" cy="258328"/>
          </a:xfrm>
        </p:grpSpPr>
        <p:sp>
          <p:nvSpPr>
            <p:cNvPr id="245" name="Google Shape;245;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6348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of text 1">
  <p:cSld name="One column of text 1">
    <p:spTree>
      <p:nvGrpSpPr>
        <p:cNvPr id="1" name="Shape 247"/>
        <p:cNvGrpSpPr/>
        <p:nvPr/>
      </p:nvGrpSpPr>
      <p:grpSpPr>
        <a:xfrm>
          <a:off x="0" y="0"/>
          <a:ext cx="0" cy="0"/>
          <a:chOff x="0" y="0"/>
          <a:chExt cx="0" cy="0"/>
        </a:xfrm>
      </p:grpSpPr>
      <p:grpSp>
        <p:nvGrpSpPr>
          <p:cNvPr id="248" name="Google Shape;248;p18"/>
          <p:cNvGrpSpPr/>
          <p:nvPr/>
        </p:nvGrpSpPr>
        <p:grpSpPr>
          <a:xfrm rot="10800000">
            <a:off x="5415737" y="921211"/>
            <a:ext cx="5857449" cy="621224"/>
            <a:chOff x="689100" y="690875"/>
            <a:chExt cx="4393087" cy="381900"/>
          </a:xfrm>
        </p:grpSpPr>
        <p:sp>
          <p:nvSpPr>
            <p:cNvPr id="249" name="Google Shape;249;p18"/>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0" name="Google Shape;250;p18"/>
            <p:cNvGrpSpPr/>
            <p:nvPr/>
          </p:nvGrpSpPr>
          <p:grpSpPr>
            <a:xfrm>
              <a:off x="4552726" y="708035"/>
              <a:ext cx="529462" cy="347575"/>
              <a:chOff x="4241800" y="430325"/>
              <a:chExt cx="529462" cy="347575"/>
            </a:xfrm>
          </p:grpSpPr>
          <p:sp>
            <p:nvSpPr>
              <p:cNvPr id="251" name="Google Shape;251;p18"/>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2" name="Google Shape;252;p18"/>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3" name="Google Shape;253;p18"/>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4" name="Google Shape;254;p18"/>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55" name="Google Shape;255;p18"/>
          <p:cNvSpPr txBox="1">
            <a:spLocks noGrp="1"/>
          </p:cNvSpPr>
          <p:nvPr>
            <p:ph type="title"/>
          </p:nvPr>
        </p:nvSpPr>
        <p:spPr>
          <a:xfrm>
            <a:off x="6096000" y="921533"/>
            <a:ext cx="5092800" cy="621200"/>
          </a:xfrm>
          <a:prstGeom prst="rect">
            <a:avLst/>
          </a:prstGeom>
          <a:solidFill>
            <a:schemeClr val="accent3"/>
          </a:solidFill>
        </p:spPr>
        <p:txBody>
          <a:bodyPr spcFirstLastPara="1" wrap="square" lIns="90000" tIns="91425" rIns="54000"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latin typeface="Zilla Slab"/>
                <a:ea typeface="Zilla Slab"/>
                <a:cs typeface="Zilla Slab"/>
                <a:sym typeface="Zilla Slab"/>
              </a:defRPr>
            </a:lvl2pPr>
            <a:lvl3pPr lvl="2" algn="r" rtl="0">
              <a:spcBef>
                <a:spcPts val="0"/>
              </a:spcBef>
              <a:spcAft>
                <a:spcPts val="0"/>
              </a:spcAft>
              <a:buNone/>
              <a:defRPr>
                <a:solidFill>
                  <a:schemeClr val="lt1"/>
                </a:solidFill>
                <a:latin typeface="Zilla Slab"/>
                <a:ea typeface="Zilla Slab"/>
                <a:cs typeface="Zilla Slab"/>
                <a:sym typeface="Zilla Slab"/>
              </a:defRPr>
            </a:lvl3pPr>
            <a:lvl4pPr lvl="3" algn="r" rtl="0">
              <a:spcBef>
                <a:spcPts val="0"/>
              </a:spcBef>
              <a:spcAft>
                <a:spcPts val="0"/>
              </a:spcAft>
              <a:buNone/>
              <a:defRPr>
                <a:solidFill>
                  <a:schemeClr val="lt1"/>
                </a:solidFill>
                <a:latin typeface="Zilla Slab"/>
                <a:ea typeface="Zilla Slab"/>
                <a:cs typeface="Zilla Slab"/>
                <a:sym typeface="Zilla Slab"/>
              </a:defRPr>
            </a:lvl4pPr>
            <a:lvl5pPr lvl="4" algn="r" rtl="0">
              <a:spcBef>
                <a:spcPts val="0"/>
              </a:spcBef>
              <a:spcAft>
                <a:spcPts val="0"/>
              </a:spcAft>
              <a:buNone/>
              <a:defRPr>
                <a:solidFill>
                  <a:schemeClr val="lt1"/>
                </a:solidFill>
                <a:latin typeface="Zilla Slab"/>
                <a:ea typeface="Zilla Slab"/>
                <a:cs typeface="Zilla Slab"/>
                <a:sym typeface="Zilla Slab"/>
              </a:defRPr>
            </a:lvl5pPr>
            <a:lvl6pPr lvl="5" algn="r" rtl="0">
              <a:spcBef>
                <a:spcPts val="0"/>
              </a:spcBef>
              <a:spcAft>
                <a:spcPts val="0"/>
              </a:spcAft>
              <a:buNone/>
              <a:defRPr>
                <a:solidFill>
                  <a:schemeClr val="lt1"/>
                </a:solidFill>
                <a:latin typeface="Zilla Slab"/>
                <a:ea typeface="Zilla Slab"/>
                <a:cs typeface="Zilla Slab"/>
                <a:sym typeface="Zilla Slab"/>
              </a:defRPr>
            </a:lvl6pPr>
            <a:lvl7pPr lvl="6" algn="r" rtl="0">
              <a:spcBef>
                <a:spcPts val="0"/>
              </a:spcBef>
              <a:spcAft>
                <a:spcPts val="0"/>
              </a:spcAft>
              <a:buNone/>
              <a:defRPr>
                <a:solidFill>
                  <a:schemeClr val="lt1"/>
                </a:solidFill>
                <a:latin typeface="Zilla Slab"/>
                <a:ea typeface="Zilla Slab"/>
                <a:cs typeface="Zilla Slab"/>
                <a:sym typeface="Zilla Slab"/>
              </a:defRPr>
            </a:lvl7pPr>
            <a:lvl8pPr lvl="7" algn="r" rtl="0">
              <a:spcBef>
                <a:spcPts val="0"/>
              </a:spcBef>
              <a:spcAft>
                <a:spcPts val="0"/>
              </a:spcAft>
              <a:buNone/>
              <a:defRPr>
                <a:solidFill>
                  <a:schemeClr val="lt1"/>
                </a:solidFill>
                <a:latin typeface="Zilla Slab"/>
                <a:ea typeface="Zilla Slab"/>
                <a:cs typeface="Zilla Slab"/>
                <a:sym typeface="Zilla Slab"/>
              </a:defRPr>
            </a:lvl8pPr>
            <a:lvl9pPr lvl="8" algn="r"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56" name="Google Shape;256;p18"/>
          <p:cNvSpPr txBox="1">
            <a:spLocks noGrp="1"/>
          </p:cNvSpPr>
          <p:nvPr>
            <p:ph type="body" idx="1"/>
          </p:nvPr>
        </p:nvSpPr>
        <p:spPr>
          <a:xfrm>
            <a:off x="7256400" y="2686667"/>
            <a:ext cx="4016800" cy="2498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57" name="Google Shape;257;p18"/>
          <p:cNvGrpSpPr/>
          <p:nvPr/>
        </p:nvGrpSpPr>
        <p:grpSpPr>
          <a:xfrm>
            <a:off x="5895500" y="5421781"/>
            <a:ext cx="1485949" cy="684308"/>
            <a:chOff x="4421625" y="4066335"/>
            <a:chExt cx="1114462" cy="513231"/>
          </a:xfrm>
        </p:grpSpPr>
        <p:grpSp>
          <p:nvGrpSpPr>
            <p:cNvPr id="258" name="Google Shape;258;p18"/>
            <p:cNvGrpSpPr/>
            <p:nvPr/>
          </p:nvGrpSpPr>
          <p:grpSpPr>
            <a:xfrm rot="565086">
              <a:off x="4453712" y="4105546"/>
              <a:ext cx="515024" cy="434809"/>
              <a:chOff x="7993069" y="988879"/>
              <a:chExt cx="306018" cy="258328"/>
            </a:xfrm>
          </p:grpSpPr>
          <p:sp>
            <p:nvSpPr>
              <p:cNvPr id="259" name="Google Shape;259;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1" name="Google Shape;261;p18"/>
            <p:cNvGrpSpPr/>
            <p:nvPr/>
          </p:nvGrpSpPr>
          <p:grpSpPr>
            <a:xfrm rot="3137257">
              <a:off x="5108158" y="4164552"/>
              <a:ext cx="375457" cy="316977"/>
              <a:chOff x="7993069" y="988879"/>
              <a:chExt cx="306018" cy="258328"/>
            </a:xfrm>
          </p:grpSpPr>
          <p:sp>
            <p:nvSpPr>
              <p:cNvPr id="262" name="Google Shape;262;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679150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of text 2">
  <p:cSld name="One column of text 2">
    <p:spTree>
      <p:nvGrpSpPr>
        <p:cNvPr id="1" name="Shape 264"/>
        <p:cNvGrpSpPr/>
        <p:nvPr/>
      </p:nvGrpSpPr>
      <p:grpSpPr>
        <a:xfrm>
          <a:off x="0" y="0"/>
          <a:ext cx="0" cy="0"/>
          <a:chOff x="0" y="0"/>
          <a:chExt cx="0" cy="0"/>
        </a:xfrm>
      </p:grpSpPr>
      <p:grpSp>
        <p:nvGrpSpPr>
          <p:cNvPr id="265" name="Google Shape;265;p19"/>
          <p:cNvGrpSpPr/>
          <p:nvPr/>
        </p:nvGrpSpPr>
        <p:grpSpPr>
          <a:xfrm rot="10800000">
            <a:off x="7956070" y="921211"/>
            <a:ext cx="3317116" cy="621224"/>
            <a:chOff x="689100" y="690875"/>
            <a:chExt cx="2487837" cy="381900"/>
          </a:xfrm>
        </p:grpSpPr>
        <p:sp>
          <p:nvSpPr>
            <p:cNvPr id="266" name="Google Shape;266;p19"/>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7" name="Google Shape;267;p19"/>
            <p:cNvGrpSpPr/>
            <p:nvPr/>
          </p:nvGrpSpPr>
          <p:grpSpPr>
            <a:xfrm>
              <a:off x="2647476" y="708035"/>
              <a:ext cx="529462" cy="347575"/>
              <a:chOff x="2336550" y="430325"/>
              <a:chExt cx="529462" cy="347575"/>
            </a:xfrm>
          </p:grpSpPr>
          <p:sp>
            <p:nvSpPr>
              <p:cNvPr id="268" name="Google Shape;268;p19"/>
              <p:cNvSpPr/>
              <p:nvPr/>
            </p:nvSpPr>
            <p:spPr>
              <a:xfrm>
                <a:off x="233655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69" name="Google Shape;269;p19"/>
              <p:cNvSpPr/>
              <p:nvPr/>
            </p:nvSpPr>
            <p:spPr>
              <a:xfrm>
                <a:off x="233655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70" name="Google Shape;270;p19"/>
              <p:cNvSpPr/>
              <p:nvPr/>
            </p:nvSpPr>
            <p:spPr>
              <a:xfrm>
                <a:off x="233655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71" name="Google Shape;271;p19"/>
              <p:cNvSpPr/>
              <p:nvPr/>
            </p:nvSpPr>
            <p:spPr>
              <a:xfrm>
                <a:off x="233655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72" name="Google Shape;272;p19"/>
          <p:cNvSpPr txBox="1">
            <a:spLocks noGrp="1"/>
          </p:cNvSpPr>
          <p:nvPr>
            <p:ph type="title"/>
          </p:nvPr>
        </p:nvSpPr>
        <p:spPr>
          <a:xfrm>
            <a:off x="8621067" y="921533"/>
            <a:ext cx="2567600" cy="621200"/>
          </a:xfrm>
          <a:prstGeom prst="rect">
            <a:avLst/>
          </a:prstGeom>
          <a:solidFill>
            <a:schemeClr val="accent3"/>
          </a:solidFill>
        </p:spPr>
        <p:txBody>
          <a:bodyPr spcFirstLastPara="1" wrap="square" lIns="90000" tIns="91425" rIns="54000"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latin typeface="Zilla Slab"/>
                <a:ea typeface="Zilla Slab"/>
                <a:cs typeface="Zilla Slab"/>
                <a:sym typeface="Zilla Slab"/>
              </a:defRPr>
            </a:lvl2pPr>
            <a:lvl3pPr lvl="2" algn="r" rtl="0">
              <a:spcBef>
                <a:spcPts val="0"/>
              </a:spcBef>
              <a:spcAft>
                <a:spcPts val="0"/>
              </a:spcAft>
              <a:buNone/>
              <a:defRPr>
                <a:solidFill>
                  <a:schemeClr val="lt1"/>
                </a:solidFill>
                <a:latin typeface="Zilla Slab"/>
                <a:ea typeface="Zilla Slab"/>
                <a:cs typeface="Zilla Slab"/>
                <a:sym typeface="Zilla Slab"/>
              </a:defRPr>
            </a:lvl3pPr>
            <a:lvl4pPr lvl="3" algn="r" rtl="0">
              <a:spcBef>
                <a:spcPts val="0"/>
              </a:spcBef>
              <a:spcAft>
                <a:spcPts val="0"/>
              </a:spcAft>
              <a:buNone/>
              <a:defRPr>
                <a:solidFill>
                  <a:schemeClr val="lt1"/>
                </a:solidFill>
                <a:latin typeface="Zilla Slab"/>
                <a:ea typeface="Zilla Slab"/>
                <a:cs typeface="Zilla Slab"/>
                <a:sym typeface="Zilla Slab"/>
              </a:defRPr>
            </a:lvl4pPr>
            <a:lvl5pPr lvl="4" algn="r" rtl="0">
              <a:spcBef>
                <a:spcPts val="0"/>
              </a:spcBef>
              <a:spcAft>
                <a:spcPts val="0"/>
              </a:spcAft>
              <a:buNone/>
              <a:defRPr>
                <a:solidFill>
                  <a:schemeClr val="lt1"/>
                </a:solidFill>
                <a:latin typeface="Zilla Slab"/>
                <a:ea typeface="Zilla Slab"/>
                <a:cs typeface="Zilla Slab"/>
                <a:sym typeface="Zilla Slab"/>
              </a:defRPr>
            </a:lvl5pPr>
            <a:lvl6pPr lvl="5" algn="r" rtl="0">
              <a:spcBef>
                <a:spcPts val="0"/>
              </a:spcBef>
              <a:spcAft>
                <a:spcPts val="0"/>
              </a:spcAft>
              <a:buNone/>
              <a:defRPr>
                <a:solidFill>
                  <a:schemeClr val="lt1"/>
                </a:solidFill>
                <a:latin typeface="Zilla Slab"/>
                <a:ea typeface="Zilla Slab"/>
                <a:cs typeface="Zilla Slab"/>
                <a:sym typeface="Zilla Slab"/>
              </a:defRPr>
            </a:lvl6pPr>
            <a:lvl7pPr lvl="6" algn="r" rtl="0">
              <a:spcBef>
                <a:spcPts val="0"/>
              </a:spcBef>
              <a:spcAft>
                <a:spcPts val="0"/>
              </a:spcAft>
              <a:buNone/>
              <a:defRPr>
                <a:solidFill>
                  <a:schemeClr val="lt1"/>
                </a:solidFill>
                <a:latin typeface="Zilla Slab"/>
                <a:ea typeface="Zilla Slab"/>
                <a:cs typeface="Zilla Slab"/>
                <a:sym typeface="Zilla Slab"/>
              </a:defRPr>
            </a:lvl7pPr>
            <a:lvl8pPr lvl="7" algn="r" rtl="0">
              <a:spcBef>
                <a:spcPts val="0"/>
              </a:spcBef>
              <a:spcAft>
                <a:spcPts val="0"/>
              </a:spcAft>
              <a:buNone/>
              <a:defRPr>
                <a:solidFill>
                  <a:schemeClr val="lt1"/>
                </a:solidFill>
                <a:latin typeface="Zilla Slab"/>
                <a:ea typeface="Zilla Slab"/>
                <a:cs typeface="Zilla Slab"/>
                <a:sym typeface="Zilla Slab"/>
              </a:defRPr>
            </a:lvl8pPr>
            <a:lvl9pPr lvl="8" algn="r"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73" name="Google Shape;273;p19"/>
          <p:cNvSpPr txBox="1">
            <a:spLocks noGrp="1"/>
          </p:cNvSpPr>
          <p:nvPr>
            <p:ph type="body" idx="1"/>
          </p:nvPr>
        </p:nvSpPr>
        <p:spPr>
          <a:xfrm>
            <a:off x="7256400" y="2686667"/>
            <a:ext cx="4016800" cy="2498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74" name="Google Shape;274;p19"/>
          <p:cNvGrpSpPr/>
          <p:nvPr/>
        </p:nvGrpSpPr>
        <p:grpSpPr>
          <a:xfrm rot="-565086" flipH="1">
            <a:off x="10886000" y="5574329"/>
            <a:ext cx="686699" cy="579745"/>
            <a:chOff x="7993069" y="988879"/>
            <a:chExt cx="306018" cy="258328"/>
          </a:xfrm>
        </p:grpSpPr>
        <p:sp>
          <p:nvSpPr>
            <p:cNvPr id="275" name="Google Shape;275;p1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7" name="Google Shape;277;p19"/>
          <p:cNvGrpSpPr/>
          <p:nvPr/>
        </p:nvGrpSpPr>
        <p:grpSpPr>
          <a:xfrm rot="-3137257" flipH="1">
            <a:off x="10199496" y="5653003"/>
            <a:ext cx="500609" cy="422636"/>
            <a:chOff x="7993069" y="988879"/>
            <a:chExt cx="306018" cy="258328"/>
          </a:xfrm>
        </p:grpSpPr>
        <p:sp>
          <p:nvSpPr>
            <p:cNvPr id="278" name="Google Shape;278;p1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2487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of text 3">
  <p:cSld name="One column of text 3">
    <p:spTree>
      <p:nvGrpSpPr>
        <p:cNvPr id="1" name="Shape 280"/>
        <p:cNvGrpSpPr/>
        <p:nvPr/>
      </p:nvGrpSpPr>
      <p:grpSpPr>
        <a:xfrm>
          <a:off x="0" y="0"/>
          <a:ext cx="0" cy="0"/>
          <a:chOff x="0" y="0"/>
          <a:chExt cx="0" cy="0"/>
        </a:xfrm>
      </p:grpSpPr>
      <p:grpSp>
        <p:nvGrpSpPr>
          <p:cNvPr id="281" name="Google Shape;281;p20"/>
          <p:cNvGrpSpPr/>
          <p:nvPr/>
        </p:nvGrpSpPr>
        <p:grpSpPr>
          <a:xfrm>
            <a:off x="918803" y="921211"/>
            <a:ext cx="3317116" cy="621224"/>
            <a:chOff x="689100" y="690875"/>
            <a:chExt cx="2487837" cy="381900"/>
          </a:xfrm>
        </p:grpSpPr>
        <p:sp>
          <p:nvSpPr>
            <p:cNvPr id="282" name="Google Shape;282;p20"/>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0"/>
            <p:cNvGrpSpPr/>
            <p:nvPr/>
          </p:nvGrpSpPr>
          <p:grpSpPr>
            <a:xfrm>
              <a:off x="2647476" y="708035"/>
              <a:ext cx="529462" cy="347575"/>
              <a:chOff x="2336550" y="430325"/>
              <a:chExt cx="529462" cy="347575"/>
            </a:xfrm>
          </p:grpSpPr>
          <p:sp>
            <p:nvSpPr>
              <p:cNvPr id="284" name="Google Shape;284;p20"/>
              <p:cNvSpPr/>
              <p:nvPr/>
            </p:nvSpPr>
            <p:spPr>
              <a:xfrm>
                <a:off x="233655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5" name="Google Shape;285;p20"/>
              <p:cNvSpPr/>
              <p:nvPr/>
            </p:nvSpPr>
            <p:spPr>
              <a:xfrm>
                <a:off x="233655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6" name="Google Shape;286;p20"/>
              <p:cNvSpPr/>
              <p:nvPr/>
            </p:nvSpPr>
            <p:spPr>
              <a:xfrm>
                <a:off x="233655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7" name="Google Shape;287;p20"/>
              <p:cNvSpPr/>
              <p:nvPr/>
            </p:nvSpPr>
            <p:spPr>
              <a:xfrm>
                <a:off x="233655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88" name="Google Shape;288;p20"/>
          <p:cNvSpPr txBox="1">
            <a:spLocks noGrp="1"/>
          </p:cNvSpPr>
          <p:nvPr>
            <p:ph type="title"/>
          </p:nvPr>
        </p:nvSpPr>
        <p:spPr>
          <a:xfrm>
            <a:off x="1003200" y="921533"/>
            <a:ext cx="25492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89" name="Google Shape;289;p20"/>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90" name="Google Shape;290;p20"/>
          <p:cNvGrpSpPr/>
          <p:nvPr/>
        </p:nvGrpSpPr>
        <p:grpSpPr>
          <a:xfrm rot="565086">
            <a:off x="887349" y="5574329"/>
            <a:ext cx="686699" cy="579745"/>
            <a:chOff x="7993069" y="988879"/>
            <a:chExt cx="306018" cy="258328"/>
          </a:xfrm>
        </p:grpSpPr>
        <p:sp>
          <p:nvSpPr>
            <p:cNvPr id="291" name="Google Shape;291;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3" name="Google Shape;293;p20"/>
          <p:cNvGrpSpPr/>
          <p:nvPr/>
        </p:nvGrpSpPr>
        <p:grpSpPr>
          <a:xfrm rot="3137257">
            <a:off x="1759945" y="5653003"/>
            <a:ext cx="500609" cy="422636"/>
            <a:chOff x="7993069" y="988879"/>
            <a:chExt cx="306018" cy="258328"/>
          </a:xfrm>
        </p:grpSpPr>
        <p:sp>
          <p:nvSpPr>
            <p:cNvPr id="294" name="Google Shape;294;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41278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96"/>
        <p:cNvGrpSpPr/>
        <p:nvPr/>
      </p:nvGrpSpPr>
      <p:grpSpPr>
        <a:xfrm>
          <a:off x="0" y="0"/>
          <a:ext cx="0" cy="0"/>
          <a:chOff x="0" y="0"/>
          <a:chExt cx="0" cy="0"/>
        </a:xfrm>
      </p:grpSpPr>
      <p:grpSp>
        <p:nvGrpSpPr>
          <p:cNvPr id="297" name="Google Shape;297;p21"/>
          <p:cNvGrpSpPr/>
          <p:nvPr/>
        </p:nvGrpSpPr>
        <p:grpSpPr>
          <a:xfrm>
            <a:off x="918804" y="921211"/>
            <a:ext cx="5857449" cy="621224"/>
            <a:chOff x="689100" y="690875"/>
            <a:chExt cx="4393087" cy="381900"/>
          </a:xfrm>
        </p:grpSpPr>
        <p:sp>
          <p:nvSpPr>
            <p:cNvPr id="298" name="Google Shape;298;p21"/>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9" name="Google Shape;299;p21"/>
            <p:cNvGrpSpPr/>
            <p:nvPr/>
          </p:nvGrpSpPr>
          <p:grpSpPr>
            <a:xfrm>
              <a:off x="4552726" y="708035"/>
              <a:ext cx="529462" cy="347575"/>
              <a:chOff x="4241800" y="430325"/>
              <a:chExt cx="529462" cy="347575"/>
            </a:xfrm>
          </p:grpSpPr>
          <p:sp>
            <p:nvSpPr>
              <p:cNvPr id="300" name="Google Shape;300;p21"/>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1" name="Google Shape;301;p21"/>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2" name="Google Shape;302;p21"/>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3" name="Google Shape;303;p21"/>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04" name="Google Shape;304;p21"/>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05" name="Google Shape;305;p21"/>
          <p:cNvSpPr txBox="1">
            <a:spLocks noGrp="1"/>
          </p:cNvSpPr>
          <p:nvPr>
            <p:ph type="title" idx="2"/>
          </p:nvPr>
        </p:nvSpPr>
        <p:spPr>
          <a:xfrm>
            <a:off x="1178300" y="3145933"/>
            <a:ext cx="9835200" cy="107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333" b="0">
                <a:solidFill>
                  <a:schemeClr val="accent2"/>
                </a:solidFill>
                <a:latin typeface="Rubik"/>
                <a:ea typeface="Rubik"/>
                <a:cs typeface="Rubik"/>
                <a:sym typeface="Rubik"/>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06" name="Google Shape;306;p21"/>
          <p:cNvSpPr txBox="1">
            <a:spLocks noGrp="1"/>
          </p:cNvSpPr>
          <p:nvPr>
            <p:ph type="subTitle" idx="1"/>
          </p:nvPr>
        </p:nvSpPr>
        <p:spPr>
          <a:xfrm>
            <a:off x="134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1"/>
          <p:cNvSpPr txBox="1">
            <a:spLocks noGrp="1"/>
          </p:cNvSpPr>
          <p:nvPr>
            <p:ph type="subTitle" idx="3"/>
          </p:nvPr>
        </p:nvSpPr>
        <p:spPr>
          <a:xfrm>
            <a:off x="47273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1"/>
          <p:cNvSpPr txBox="1">
            <a:spLocks noGrp="1"/>
          </p:cNvSpPr>
          <p:nvPr>
            <p:ph type="subTitle" idx="4"/>
          </p:nvPr>
        </p:nvSpPr>
        <p:spPr>
          <a:xfrm>
            <a:off x="801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9" name="Google Shape;309;p21"/>
          <p:cNvGrpSpPr/>
          <p:nvPr/>
        </p:nvGrpSpPr>
        <p:grpSpPr>
          <a:xfrm rot="-266051">
            <a:off x="9613939" y="546993"/>
            <a:ext cx="879231" cy="742281"/>
            <a:chOff x="7993069" y="988879"/>
            <a:chExt cx="306018" cy="258328"/>
          </a:xfrm>
        </p:grpSpPr>
        <p:sp>
          <p:nvSpPr>
            <p:cNvPr id="310" name="Google Shape;310;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1"/>
          <p:cNvGrpSpPr/>
          <p:nvPr/>
        </p:nvGrpSpPr>
        <p:grpSpPr>
          <a:xfrm rot="-149056">
            <a:off x="10537619" y="1181265"/>
            <a:ext cx="594928" cy="502284"/>
            <a:chOff x="7993069" y="988879"/>
            <a:chExt cx="306018" cy="258328"/>
          </a:xfrm>
        </p:grpSpPr>
        <p:sp>
          <p:nvSpPr>
            <p:cNvPr id="313" name="Google Shape;313;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5" name="Google Shape;315;p21"/>
          <p:cNvGrpSpPr/>
          <p:nvPr/>
        </p:nvGrpSpPr>
        <p:grpSpPr>
          <a:xfrm rot="3494931">
            <a:off x="11172457" y="1765601"/>
            <a:ext cx="397688" cy="335788"/>
            <a:chOff x="7993069" y="988879"/>
            <a:chExt cx="306018" cy="258328"/>
          </a:xfrm>
        </p:grpSpPr>
        <p:sp>
          <p:nvSpPr>
            <p:cNvPr id="316" name="Google Shape;316;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21"/>
          <p:cNvGrpSpPr/>
          <p:nvPr/>
        </p:nvGrpSpPr>
        <p:grpSpPr>
          <a:xfrm rot="-731376">
            <a:off x="10501223" y="2150470"/>
            <a:ext cx="397691" cy="335781"/>
            <a:chOff x="7993069" y="988879"/>
            <a:chExt cx="306018" cy="258328"/>
          </a:xfrm>
        </p:grpSpPr>
        <p:sp>
          <p:nvSpPr>
            <p:cNvPr id="319" name="Google Shape;319;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4347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grpSp>
        <p:nvGrpSpPr>
          <p:cNvPr id="47" name="Google Shape;47;p6"/>
          <p:cNvGrpSpPr/>
          <p:nvPr/>
        </p:nvGrpSpPr>
        <p:grpSpPr>
          <a:xfrm>
            <a:off x="918804" y="921211"/>
            <a:ext cx="5857449" cy="621224"/>
            <a:chOff x="689100" y="690875"/>
            <a:chExt cx="4393087" cy="381900"/>
          </a:xfrm>
        </p:grpSpPr>
        <p:sp>
          <p:nvSpPr>
            <p:cNvPr id="48" name="Google Shape;48;p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 name="Google Shape;49;p6"/>
            <p:cNvGrpSpPr/>
            <p:nvPr/>
          </p:nvGrpSpPr>
          <p:grpSpPr>
            <a:xfrm>
              <a:off x="4552726" y="708035"/>
              <a:ext cx="529462" cy="347575"/>
              <a:chOff x="4241800" y="430325"/>
              <a:chExt cx="529462" cy="347575"/>
            </a:xfrm>
          </p:grpSpPr>
          <p:sp>
            <p:nvSpPr>
              <p:cNvPr id="50" name="Google Shape;50;p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1" name="Google Shape;51;p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2" name="Google Shape;52;p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53" name="Google Shape;53;p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54" name="Google Shape;54;p6"/>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55" name="Google Shape;55;p6"/>
          <p:cNvGrpSpPr/>
          <p:nvPr/>
        </p:nvGrpSpPr>
        <p:grpSpPr>
          <a:xfrm rot="2578169">
            <a:off x="9844088" y="552265"/>
            <a:ext cx="867219" cy="732171"/>
            <a:chOff x="7993069" y="988879"/>
            <a:chExt cx="306018" cy="258328"/>
          </a:xfrm>
        </p:grpSpPr>
        <p:sp>
          <p:nvSpPr>
            <p:cNvPr id="56" name="Google Shape;56;p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rot="-1173756">
            <a:off x="10980079" y="929022"/>
            <a:ext cx="586135" cy="494900"/>
            <a:chOff x="7993069" y="988879"/>
            <a:chExt cx="306018" cy="258328"/>
          </a:xfrm>
        </p:grpSpPr>
        <p:sp>
          <p:nvSpPr>
            <p:cNvPr id="59" name="Google Shape;59;p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4730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21"/>
        <p:cNvGrpSpPr/>
        <p:nvPr/>
      </p:nvGrpSpPr>
      <p:grpSpPr>
        <a:xfrm>
          <a:off x="0" y="0"/>
          <a:ext cx="0" cy="0"/>
          <a:chOff x="0" y="0"/>
          <a:chExt cx="0" cy="0"/>
        </a:xfrm>
      </p:grpSpPr>
      <p:grpSp>
        <p:nvGrpSpPr>
          <p:cNvPr id="322" name="Google Shape;322;p22"/>
          <p:cNvGrpSpPr/>
          <p:nvPr/>
        </p:nvGrpSpPr>
        <p:grpSpPr>
          <a:xfrm>
            <a:off x="918804" y="921211"/>
            <a:ext cx="5857449" cy="621224"/>
            <a:chOff x="689100" y="690875"/>
            <a:chExt cx="4393087" cy="381900"/>
          </a:xfrm>
        </p:grpSpPr>
        <p:sp>
          <p:nvSpPr>
            <p:cNvPr id="323" name="Google Shape;323;p22"/>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4" name="Google Shape;324;p22"/>
            <p:cNvGrpSpPr/>
            <p:nvPr/>
          </p:nvGrpSpPr>
          <p:grpSpPr>
            <a:xfrm>
              <a:off x="4552726" y="708035"/>
              <a:ext cx="529462" cy="347575"/>
              <a:chOff x="4241800" y="430325"/>
              <a:chExt cx="529462" cy="347575"/>
            </a:xfrm>
          </p:grpSpPr>
          <p:sp>
            <p:nvSpPr>
              <p:cNvPr id="325" name="Google Shape;325;p22"/>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6" name="Google Shape;326;p22"/>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7" name="Google Shape;327;p22"/>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28" name="Google Shape;328;p22"/>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29" name="Google Shape;329;p22"/>
          <p:cNvSpPr txBox="1">
            <a:spLocks noGrp="1"/>
          </p:cNvSpPr>
          <p:nvPr>
            <p:ph type="title"/>
          </p:nvPr>
        </p:nvSpPr>
        <p:spPr>
          <a:xfrm>
            <a:off x="1704833" y="4100379"/>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30" name="Google Shape;330;p22"/>
          <p:cNvSpPr txBox="1">
            <a:spLocks noGrp="1"/>
          </p:cNvSpPr>
          <p:nvPr>
            <p:ph type="title" idx="2"/>
          </p:nvPr>
        </p:nvSpPr>
        <p:spPr>
          <a:xfrm>
            <a:off x="6847800" y="4100379"/>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solidFill>
                  <a:schemeClr val="accent2"/>
                </a:solidFill>
                <a:latin typeface="Rubik"/>
                <a:ea typeface="Rubik"/>
                <a:cs typeface="Rubik"/>
                <a:sym typeface="Rubik"/>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31" name="Google Shape;331;p22"/>
          <p:cNvSpPr txBox="1">
            <a:spLocks noGrp="1"/>
          </p:cNvSpPr>
          <p:nvPr>
            <p:ph type="subTitle" idx="1"/>
          </p:nvPr>
        </p:nvSpPr>
        <p:spPr>
          <a:xfrm>
            <a:off x="918800" y="4902487"/>
            <a:ext cx="5177200" cy="12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b="1">
                <a:latin typeface="Ubuntu"/>
                <a:ea typeface="Ubuntu"/>
                <a:cs typeface="Ubuntu"/>
                <a:sym typeface="Ubuntu"/>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2" name="Google Shape;332;p22"/>
          <p:cNvSpPr txBox="1">
            <a:spLocks noGrp="1"/>
          </p:cNvSpPr>
          <p:nvPr>
            <p:ph type="subTitle" idx="3"/>
          </p:nvPr>
        </p:nvSpPr>
        <p:spPr>
          <a:xfrm>
            <a:off x="6096000" y="4902487"/>
            <a:ext cx="5177200" cy="12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2"/>
          <p:cNvSpPr txBox="1">
            <a:spLocks noGrp="1"/>
          </p:cNvSpPr>
          <p:nvPr>
            <p:ph type="title" idx="4"/>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334" name="Google Shape;334;p22"/>
          <p:cNvGrpSpPr/>
          <p:nvPr/>
        </p:nvGrpSpPr>
        <p:grpSpPr>
          <a:xfrm rot="-1173635">
            <a:off x="10566509" y="1589112"/>
            <a:ext cx="706723" cy="596707"/>
            <a:chOff x="7993069" y="988879"/>
            <a:chExt cx="306018" cy="258328"/>
          </a:xfrm>
        </p:grpSpPr>
        <p:sp>
          <p:nvSpPr>
            <p:cNvPr id="335" name="Google Shape;335;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7" name="Google Shape;337;p22"/>
          <p:cNvGrpSpPr/>
          <p:nvPr/>
        </p:nvGrpSpPr>
        <p:grpSpPr>
          <a:xfrm rot="3127658">
            <a:off x="9811040" y="944008"/>
            <a:ext cx="706643" cy="596712"/>
            <a:chOff x="7993069" y="988879"/>
            <a:chExt cx="306018" cy="258328"/>
          </a:xfrm>
        </p:grpSpPr>
        <p:sp>
          <p:nvSpPr>
            <p:cNvPr id="338" name="Google Shape;338;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0" name="Google Shape;340;p22"/>
          <p:cNvGrpSpPr/>
          <p:nvPr/>
        </p:nvGrpSpPr>
        <p:grpSpPr>
          <a:xfrm rot="-2041556">
            <a:off x="10945043" y="862825"/>
            <a:ext cx="397693" cy="335812"/>
            <a:chOff x="7993069" y="988879"/>
            <a:chExt cx="306018" cy="258328"/>
          </a:xfrm>
        </p:grpSpPr>
        <p:sp>
          <p:nvSpPr>
            <p:cNvPr id="341" name="Google Shape;341;p22"/>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2"/>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3835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43"/>
        <p:cNvGrpSpPr/>
        <p:nvPr/>
      </p:nvGrpSpPr>
      <p:grpSpPr>
        <a:xfrm>
          <a:off x="0" y="0"/>
          <a:ext cx="0" cy="0"/>
          <a:chOff x="0" y="0"/>
          <a:chExt cx="0" cy="0"/>
        </a:xfrm>
      </p:grpSpPr>
      <p:grpSp>
        <p:nvGrpSpPr>
          <p:cNvPr id="344" name="Google Shape;344;p23"/>
          <p:cNvGrpSpPr/>
          <p:nvPr/>
        </p:nvGrpSpPr>
        <p:grpSpPr>
          <a:xfrm>
            <a:off x="918804" y="921211"/>
            <a:ext cx="5857449" cy="621224"/>
            <a:chOff x="689100" y="690875"/>
            <a:chExt cx="4393087" cy="381900"/>
          </a:xfrm>
        </p:grpSpPr>
        <p:sp>
          <p:nvSpPr>
            <p:cNvPr id="345" name="Google Shape;345;p23"/>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6" name="Google Shape;346;p23"/>
            <p:cNvGrpSpPr/>
            <p:nvPr/>
          </p:nvGrpSpPr>
          <p:grpSpPr>
            <a:xfrm>
              <a:off x="4552726" y="708035"/>
              <a:ext cx="529462" cy="347575"/>
              <a:chOff x="4241800" y="430325"/>
              <a:chExt cx="529462" cy="347575"/>
            </a:xfrm>
          </p:grpSpPr>
          <p:sp>
            <p:nvSpPr>
              <p:cNvPr id="347" name="Google Shape;347;p23"/>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8" name="Google Shape;348;p23"/>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9" name="Google Shape;349;p23"/>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0" name="Google Shape;350;p23"/>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51" name="Google Shape;351;p23"/>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52" name="Google Shape;352;p23"/>
          <p:cNvSpPr txBox="1">
            <a:spLocks noGrp="1"/>
          </p:cNvSpPr>
          <p:nvPr>
            <p:ph type="subTitle" idx="1"/>
          </p:nvPr>
        </p:nvSpPr>
        <p:spPr>
          <a:xfrm>
            <a:off x="1134884"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23"/>
          <p:cNvSpPr txBox="1">
            <a:spLocks noGrp="1"/>
          </p:cNvSpPr>
          <p:nvPr>
            <p:ph type="subTitle" idx="2"/>
          </p:nvPr>
        </p:nvSpPr>
        <p:spPr>
          <a:xfrm>
            <a:off x="6669916"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3"/>
          <p:cNvSpPr txBox="1">
            <a:spLocks noGrp="1"/>
          </p:cNvSpPr>
          <p:nvPr>
            <p:ph type="subTitle" idx="3"/>
          </p:nvPr>
        </p:nvSpPr>
        <p:spPr>
          <a:xfrm>
            <a:off x="2379067"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sp>
        <p:nvSpPr>
          <p:cNvPr id="355" name="Google Shape;355;p23"/>
          <p:cNvSpPr txBox="1">
            <a:spLocks noGrp="1"/>
          </p:cNvSpPr>
          <p:nvPr>
            <p:ph type="subTitle" idx="4"/>
          </p:nvPr>
        </p:nvSpPr>
        <p:spPr>
          <a:xfrm>
            <a:off x="7914100"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grpSp>
        <p:nvGrpSpPr>
          <p:cNvPr id="356" name="Google Shape;356;p23"/>
          <p:cNvGrpSpPr/>
          <p:nvPr/>
        </p:nvGrpSpPr>
        <p:grpSpPr>
          <a:xfrm rot="3127658">
            <a:off x="10079407" y="520741"/>
            <a:ext cx="706643" cy="596712"/>
            <a:chOff x="7993069" y="988879"/>
            <a:chExt cx="306018" cy="258328"/>
          </a:xfrm>
        </p:grpSpPr>
        <p:sp>
          <p:nvSpPr>
            <p:cNvPr id="357" name="Google Shape;357;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9" name="Google Shape;359;p23"/>
          <p:cNvGrpSpPr/>
          <p:nvPr/>
        </p:nvGrpSpPr>
        <p:grpSpPr>
          <a:xfrm rot="-2041556">
            <a:off x="10945043" y="862825"/>
            <a:ext cx="397693" cy="335812"/>
            <a:chOff x="7993069" y="988879"/>
            <a:chExt cx="306018" cy="258328"/>
          </a:xfrm>
        </p:grpSpPr>
        <p:sp>
          <p:nvSpPr>
            <p:cNvPr id="360" name="Google Shape;360;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48077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2"/>
        <p:cNvGrpSpPr/>
        <p:nvPr/>
      </p:nvGrpSpPr>
      <p:grpSpPr>
        <a:xfrm>
          <a:off x="0" y="0"/>
          <a:ext cx="0" cy="0"/>
          <a:chOff x="0" y="0"/>
          <a:chExt cx="0" cy="0"/>
        </a:xfrm>
      </p:grpSpPr>
      <p:sp>
        <p:nvSpPr>
          <p:cNvPr id="363" name="Google Shape;363;p24"/>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4"/>
          <p:cNvSpPr txBox="1">
            <a:spLocks noGrp="1"/>
          </p:cNvSpPr>
          <p:nvPr>
            <p:ph type="title" hasCustomPrompt="1"/>
          </p:nvPr>
        </p:nvSpPr>
        <p:spPr>
          <a:xfrm>
            <a:off x="6774500" y="719367"/>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5" name="Google Shape;365;p24"/>
          <p:cNvSpPr txBox="1">
            <a:spLocks noGrp="1"/>
          </p:cNvSpPr>
          <p:nvPr>
            <p:ph type="subTitle" idx="1"/>
          </p:nvPr>
        </p:nvSpPr>
        <p:spPr>
          <a:xfrm flipH="1">
            <a:off x="7869700" y="882297"/>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66" name="Google Shape;366;p24"/>
          <p:cNvSpPr txBox="1">
            <a:spLocks noGrp="1"/>
          </p:cNvSpPr>
          <p:nvPr>
            <p:ph type="subTitle" idx="2"/>
          </p:nvPr>
        </p:nvSpPr>
        <p:spPr>
          <a:xfrm>
            <a:off x="7877623" y="1189353"/>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67" name="Google Shape;367;p24"/>
          <p:cNvSpPr txBox="1">
            <a:spLocks noGrp="1"/>
          </p:cNvSpPr>
          <p:nvPr>
            <p:ph type="title" idx="3"/>
          </p:nvPr>
        </p:nvSpPr>
        <p:spPr>
          <a:xfrm rot="-5400000">
            <a:off x="-1817692" y="3173700"/>
            <a:ext cx="5758800" cy="51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333">
                <a:solidFill>
                  <a:srgbClr val="FFFFFF"/>
                </a:solidFill>
              </a:defRPr>
            </a:lvl1pPr>
            <a:lvl2pPr lvl="1" algn="ctr" rtl="0">
              <a:spcBef>
                <a:spcPts val="0"/>
              </a:spcBef>
              <a:spcAft>
                <a:spcPts val="0"/>
              </a:spcAft>
              <a:buNone/>
              <a:defRPr sz="3333">
                <a:latin typeface="Zilla Slab"/>
                <a:ea typeface="Zilla Slab"/>
                <a:cs typeface="Zilla Slab"/>
                <a:sym typeface="Zilla Slab"/>
              </a:defRPr>
            </a:lvl2pPr>
            <a:lvl3pPr lvl="2" algn="ctr" rtl="0">
              <a:spcBef>
                <a:spcPts val="0"/>
              </a:spcBef>
              <a:spcAft>
                <a:spcPts val="0"/>
              </a:spcAft>
              <a:buNone/>
              <a:defRPr sz="3333">
                <a:latin typeface="Zilla Slab"/>
                <a:ea typeface="Zilla Slab"/>
                <a:cs typeface="Zilla Slab"/>
                <a:sym typeface="Zilla Slab"/>
              </a:defRPr>
            </a:lvl3pPr>
            <a:lvl4pPr lvl="3" algn="ctr" rtl="0">
              <a:spcBef>
                <a:spcPts val="0"/>
              </a:spcBef>
              <a:spcAft>
                <a:spcPts val="0"/>
              </a:spcAft>
              <a:buNone/>
              <a:defRPr sz="3333">
                <a:latin typeface="Zilla Slab"/>
                <a:ea typeface="Zilla Slab"/>
                <a:cs typeface="Zilla Slab"/>
                <a:sym typeface="Zilla Slab"/>
              </a:defRPr>
            </a:lvl4pPr>
            <a:lvl5pPr lvl="4" algn="ctr" rtl="0">
              <a:spcBef>
                <a:spcPts val="0"/>
              </a:spcBef>
              <a:spcAft>
                <a:spcPts val="0"/>
              </a:spcAft>
              <a:buNone/>
              <a:defRPr sz="3333">
                <a:latin typeface="Zilla Slab"/>
                <a:ea typeface="Zilla Slab"/>
                <a:cs typeface="Zilla Slab"/>
                <a:sym typeface="Zilla Slab"/>
              </a:defRPr>
            </a:lvl5pPr>
            <a:lvl6pPr lvl="5" algn="ctr" rtl="0">
              <a:spcBef>
                <a:spcPts val="0"/>
              </a:spcBef>
              <a:spcAft>
                <a:spcPts val="0"/>
              </a:spcAft>
              <a:buNone/>
              <a:defRPr sz="3333">
                <a:latin typeface="Zilla Slab"/>
                <a:ea typeface="Zilla Slab"/>
                <a:cs typeface="Zilla Slab"/>
                <a:sym typeface="Zilla Slab"/>
              </a:defRPr>
            </a:lvl6pPr>
            <a:lvl7pPr lvl="6" algn="ctr" rtl="0">
              <a:spcBef>
                <a:spcPts val="0"/>
              </a:spcBef>
              <a:spcAft>
                <a:spcPts val="0"/>
              </a:spcAft>
              <a:buNone/>
              <a:defRPr sz="3333">
                <a:latin typeface="Zilla Slab"/>
                <a:ea typeface="Zilla Slab"/>
                <a:cs typeface="Zilla Slab"/>
                <a:sym typeface="Zilla Slab"/>
              </a:defRPr>
            </a:lvl7pPr>
            <a:lvl8pPr lvl="7" algn="ctr" rtl="0">
              <a:spcBef>
                <a:spcPts val="0"/>
              </a:spcBef>
              <a:spcAft>
                <a:spcPts val="0"/>
              </a:spcAft>
              <a:buNone/>
              <a:defRPr sz="3333">
                <a:latin typeface="Zilla Slab"/>
                <a:ea typeface="Zilla Slab"/>
                <a:cs typeface="Zilla Slab"/>
                <a:sym typeface="Zilla Slab"/>
              </a:defRPr>
            </a:lvl8pPr>
            <a:lvl9pPr lvl="8" algn="ctr" rtl="0">
              <a:spcBef>
                <a:spcPts val="0"/>
              </a:spcBef>
              <a:spcAft>
                <a:spcPts val="0"/>
              </a:spcAft>
              <a:buNone/>
              <a:defRPr sz="3333">
                <a:latin typeface="Zilla Slab"/>
                <a:ea typeface="Zilla Slab"/>
                <a:cs typeface="Zilla Slab"/>
                <a:sym typeface="Zilla Slab"/>
              </a:defRPr>
            </a:lvl9pPr>
          </a:lstStyle>
          <a:p>
            <a:endParaRPr/>
          </a:p>
        </p:txBody>
      </p:sp>
      <p:sp>
        <p:nvSpPr>
          <p:cNvPr id="368" name="Google Shape;368;p24"/>
          <p:cNvSpPr txBox="1">
            <a:spLocks noGrp="1"/>
          </p:cNvSpPr>
          <p:nvPr>
            <p:ph type="title" idx="4" hasCustomPrompt="1"/>
          </p:nvPr>
        </p:nvSpPr>
        <p:spPr>
          <a:xfrm>
            <a:off x="6774500" y="1820529"/>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9" name="Google Shape;369;p24"/>
          <p:cNvSpPr txBox="1">
            <a:spLocks noGrp="1"/>
          </p:cNvSpPr>
          <p:nvPr>
            <p:ph type="subTitle" idx="5"/>
          </p:nvPr>
        </p:nvSpPr>
        <p:spPr>
          <a:xfrm flipH="1">
            <a:off x="7872900" y="1983465"/>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0" name="Google Shape;370;p24"/>
          <p:cNvSpPr txBox="1">
            <a:spLocks noGrp="1"/>
          </p:cNvSpPr>
          <p:nvPr>
            <p:ph type="subTitle" idx="6"/>
          </p:nvPr>
        </p:nvSpPr>
        <p:spPr>
          <a:xfrm>
            <a:off x="7872595" y="229052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1" name="Google Shape;371;p24"/>
          <p:cNvSpPr txBox="1">
            <a:spLocks noGrp="1"/>
          </p:cNvSpPr>
          <p:nvPr>
            <p:ph type="title" idx="7" hasCustomPrompt="1"/>
          </p:nvPr>
        </p:nvSpPr>
        <p:spPr>
          <a:xfrm>
            <a:off x="6774500" y="293096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2" name="Google Shape;372;p24"/>
          <p:cNvSpPr txBox="1">
            <a:spLocks noGrp="1"/>
          </p:cNvSpPr>
          <p:nvPr>
            <p:ph type="subTitle" idx="8"/>
          </p:nvPr>
        </p:nvSpPr>
        <p:spPr>
          <a:xfrm flipH="1">
            <a:off x="7869733" y="3086599"/>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3" name="Google Shape;373;p24"/>
          <p:cNvSpPr txBox="1">
            <a:spLocks noGrp="1"/>
          </p:cNvSpPr>
          <p:nvPr>
            <p:ph type="subTitle" idx="9"/>
          </p:nvPr>
        </p:nvSpPr>
        <p:spPr>
          <a:xfrm>
            <a:off x="7869395" y="3393657"/>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4" name="Google Shape;374;p24"/>
          <p:cNvSpPr txBox="1">
            <a:spLocks noGrp="1"/>
          </p:cNvSpPr>
          <p:nvPr>
            <p:ph type="title" idx="13" hasCustomPrompt="1"/>
          </p:nvPr>
        </p:nvSpPr>
        <p:spPr>
          <a:xfrm>
            <a:off x="6774500" y="4071636"/>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5" name="Google Shape;375;p24"/>
          <p:cNvSpPr txBox="1">
            <a:spLocks noGrp="1"/>
          </p:cNvSpPr>
          <p:nvPr>
            <p:ph type="subTitle" idx="14"/>
          </p:nvPr>
        </p:nvSpPr>
        <p:spPr>
          <a:xfrm flipH="1">
            <a:off x="7865567" y="4190436"/>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6" name="Google Shape;376;p24"/>
          <p:cNvSpPr txBox="1">
            <a:spLocks noGrp="1"/>
          </p:cNvSpPr>
          <p:nvPr>
            <p:ph type="subTitle" idx="15"/>
          </p:nvPr>
        </p:nvSpPr>
        <p:spPr>
          <a:xfrm>
            <a:off x="7868657" y="449751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7" name="Google Shape;377;p24"/>
          <p:cNvSpPr txBox="1">
            <a:spLocks noGrp="1"/>
          </p:cNvSpPr>
          <p:nvPr>
            <p:ph type="title" idx="16" hasCustomPrompt="1"/>
          </p:nvPr>
        </p:nvSpPr>
        <p:spPr>
          <a:xfrm>
            <a:off x="6774500" y="509553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8" name="Google Shape;378;p24"/>
          <p:cNvSpPr txBox="1">
            <a:spLocks noGrp="1"/>
          </p:cNvSpPr>
          <p:nvPr>
            <p:ph type="subTitle" idx="17"/>
          </p:nvPr>
        </p:nvSpPr>
        <p:spPr>
          <a:xfrm flipH="1">
            <a:off x="7865567" y="5287001"/>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9" name="Google Shape;379;p24"/>
          <p:cNvSpPr txBox="1">
            <a:spLocks noGrp="1"/>
          </p:cNvSpPr>
          <p:nvPr>
            <p:ph type="subTitle" idx="18"/>
          </p:nvPr>
        </p:nvSpPr>
        <p:spPr>
          <a:xfrm>
            <a:off x="7868657" y="559407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grpSp>
        <p:nvGrpSpPr>
          <p:cNvPr id="380" name="Google Shape;380;p24"/>
          <p:cNvGrpSpPr/>
          <p:nvPr/>
        </p:nvGrpSpPr>
        <p:grpSpPr>
          <a:xfrm>
            <a:off x="1544167" y="2833000"/>
            <a:ext cx="3601733" cy="1191600"/>
            <a:chOff x="1158125" y="2124750"/>
            <a:chExt cx="2701300" cy="893700"/>
          </a:xfrm>
        </p:grpSpPr>
        <p:sp>
          <p:nvSpPr>
            <p:cNvPr id="381" name="Google Shape;381;p24"/>
            <p:cNvSpPr/>
            <p:nvPr/>
          </p:nvSpPr>
          <p:spPr>
            <a:xfrm>
              <a:off x="1320735" y="2140215"/>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2" name="Google Shape;382;p24"/>
            <p:cNvSpPr/>
            <p:nvPr/>
          </p:nvSpPr>
          <p:spPr>
            <a:xfrm rot="10800000">
              <a:off x="1219865" y="2139633"/>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3" name="Google Shape;383;p24"/>
            <p:cNvSpPr/>
            <p:nvPr/>
          </p:nvSpPr>
          <p:spPr>
            <a:xfrm>
              <a:off x="11581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4"/>
            <p:cNvSpPr/>
            <p:nvPr/>
          </p:nvSpPr>
          <p:spPr>
            <a:xfrm>
              <a:off x="29657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4"/>
            <p:cNvSpPr/>
            <p:nvPr/>
          </p:nvSpPr>
          <p:spPr>
            <a:xfrm>
              <a:off x="1292575"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4"/>
            <p:cNvSpPr/>
            <p:nvPr/>
          </p:nvSpPr>
          <p:spPr>
            <a:xfrm>
              <a:off x="3095857"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7654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387"/>
        <p:cNvGrpSpPr/>
        <p:nvPr/>
      </p:nvGrpSpPr>
      <p:grpSpPr>
        <a:xfrm>
          <a:off x="0" y="0"/>
          <a:ext cx="0" cy="0"/>
          <a:chOff x="0" y="0"/>
          <a:chExt cx="0" cy="0"/>
        </a:xfrm>
      </p:grpSpPr>
      <p:sp>
        <p:nvSpPr>
          <p:cNvPr id="388" name="Google Shape;388;p25"/>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5"/>
          <p:cNvSpPr txBox="1">
            <a:spLocks noGrp="1"/>
          </p:cNvSpPr>
          <p:nvPr>
            <p:ph type="title"/>
          </p:nvPr>
        </p:nvSpPr>
        <p:spPr>
          <a:xfrm rot="-5400000">
            <a:off x="-1436489" y="3174067"/>
            <a:ext cx="5012000" cy="510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latin typeface="Zilla Slab"/>
                <a:ea typeface="Zilla Slab"/>
                <a:cs typeface="Zilla Slab"/>
                <a:sym typeface="Zilla Slab"/>
              </a:defRPr>
            </a:lvl2pPr>
            <a:lvl3pPr lvl="2" algn="ctr" rtl="0">
              <a:spcBef>
                <a:spcPts val="0"/>
              </a:spcBef>
              <a:spcAft>
                <a:spcPts val="0"/>
              </a:spcAft>
              <a:buNone/>
              <a:defRPr>
                <a:solidFill>
                  <a:schemeClr val="lt1"/>
                </a:solidFill>
                <a:latin typeface="Zilla Slab"/>
                <a:ea typeface="Zilla Slab"/>
                <a:cs typeface="Zilla Slab"/>
                <a:sym typeface="Zilla Slab"/>
              </a:defRPr>
            </a:lvl3pPr>
            <a:lvl4pPr lvl="3" algn="ctr" rtl="0">
              <a:spcBef>
                <a:spcPts val="0"/>
              </a:spcBef>
              <a:spcAft>
                <a:spcPts val="0"/>
              </a:spcAft>
              <a:buNone/>
              <a:defRPr>
                <a:solidFill>
                  <a:schemeClr val="lt1"/>
                </a:solidFill>
                <a:latin typeface="Zilla Slab"/>
                <a:ea typeface="Zilla Slab"/>
                <a:cs typeface="Zilla Slab"/>
                <a:sym typeface="Zilla Slab"/>
              </a:defRPr>
            </a:lvl4pPr>
            <a:lvl5pPr lvl="4" algn="ctr" rtl="0">
              <a:spcBef>
                <a:spcPts val="0"/>
              </a:spcBef>
              <a:spcAft>
                <a:spcPts val="0"/>
              </a:spcAft>
              <a:buNone/>
              <a:defRPr>
                <a:solidFill>
                  <a:schemeClr val="lt1"/>
                </a:solidFill>
                <a:latin typeface="Zilla Slab"/>
                <a:ea typeface="Zilla Slab"/>
                <a:cs typeface="Zilla Slab"/>
                <a:sym typeface="Zilla Slab"/>
              </a:defRPr>
            </a:lvl5pPr>
            <a:lvl6pPr lvl="5" algn="ctr" rtl="0">
              <a:spcBef>
                <a:spcPts val="0"/>
              </a:spcBef>
              <a:spcAft>
                <a:spcPts val="0"/>
              </a:spcAft>
              <a:buNone/>
              <a:defRPr>
                <a:solidFill>
                  <a:schemeClr val="lt1"/>
                </a:solidFill>
                <a:latin typeface="Zilla Slab"/>
                <a:ea typeface="Zilla Slab"/>
                <a:cs typeface="Zilla Slab"/>
                <a:sym typeface="Zilla Slab"/>
              </a:defRPr>
            </a:lvl6pPr>
            <a:lvl7pPr lvl="6" algn="ctr" rtl="0">
              <a:spcBef>
                <a:spcPts val="0"/>
              </a:spcBef>
              <a:spcAft>
                <a:spcPts val="0"/>
              </a:spcAft>
              <a:buNone/>
              <a:defRPr>
                <a:solidFill>
                  <a:schemeClr val="lt1"/>
                </a:solidFill>
                <a:latin typeface="Zilla Slab"/>
                <a:ea typeface="Zilla Slab"/>
                <a:cs typeface="Zilla Slab"/>
                <a:sym typeface="Zilla Slab"/>
              </a:defRPr>
            </a:lvl7pPr>
            <a:lvl8pPr lvl="7" algn="ctr" rtl="0">
              <a:spcBef>
                <a:spcPts val="0"/>
              </a:spcBef>
              <a:spcAft>
                <a:spcPts val="0"/>
              </a:spcAft>
              <a:buNone/>
              <a:defRPr>
                <a:solidFill>
                  <a:schemeClr val="lt1"/>
                </a:solidFill>
                <a:latin typeface="Zilla Slab"/>
                <a:ea typeface="Zilla Slab"/>
                <a:cs typeface="Zilla Slab"/>
                <a:sym typeface="Zilla Slab"/>
              </a:defRPr>
            </a:lvl8pPr>
            <a:lvl9pPr lvl="8" algn="ctr" rtl="0">
              <a:spcBef>
                <a:spcPts val="0"/>
              </a:spcBef>
              <a:spcAft>
                <a:spcPts val="0"/>
              </a:spcAft>
              <a:buNone/>
              <a:defRPr>
                <a:solidFill>
                  <a:schemeClr val="l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1919832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numbers">
  <p:cSld name="Two numbers">
    <p:spTree>
      <p:nvGrpSpPr>
        <p:cNvPr id="1" name="Shape 390"/>
        <p:cNvGrpSpPr/>
        <p:nvPr/>
      </p:nvGrpSpPr>
      <p:grpSpPr>
        <a:xfrm>
          <a:off x="0" y="0"/>
          <a:ext cx="0" cy="0"/>
          <a:chOff x="0" y="0"/>
          <a:chExt cx="0" cy="0"/>
        </a:xfrm>
      </p:grpSpPr>
      <p:sp>
        <p:nvSpPr>
          <p:cNvPr id="391" name="Google Shape;391;p26"/>
          <p:cNvSpPr txBox="1">
            <a:spLocks noGrp="1"/>
          </p:cNvSpPr>
          <p:nvPr>
            <p:ph type="title" hasCustomPrompt="1"/>
          </p:nvPr>
        </p:nvSpPr>
        <p:spPr>
          <a:xfrm>
            <a:off x="7549200" y="3817348"/>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2" name="Google Shape;392;p26"/>
          <p:cNvSpPr txBox="1">
            <a:spLocks noGrp="1"/>
          </p:cNvSpPr>
          <p:nvPr>
            <p:ph type="subTitle" idx="1"/>
          </p:nvPr>
        </p:nvSpPr>
        <p:spPr>
          <a:xfrm>
            <a:off x="9450224" y="381735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393" name="Google Shape;393;p26"/>
          <p:cNvSpPr txBox="1">
            <a:spLocks noGrp="1"/>
          </p:cNvSpPr>
          <p:nvPr>
            <p:ph type="title" idx="2" hasCustomPrompt="1"/>
          </p:nvPr>
        </p:nvSpPr>
        <p:spPr>
          <a:xfrm>
            <a:off x="7549200" y="5140933"/>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4" name="Google Shape;394;p26"/>
          <p:cNvSpPr txBox="1">
            <a:spLocks noGrp="1"/>
          </p:cNvSpPr>
          <p:nvPr>
            <p:ph type="subTitle" idx="3"/>
          </p:nvPr>
        </p:nvSpPr>
        <p:spPr>
          <a:xfrm>
            <a:off x="9450224" y="514092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395" name="Google Shape;395;p26"/>
          <p:cNvGrpSpPr/>
          <p:nvPr/>
        </p:nvGrpSpPr>
        <p:grpSpPr>
          <a:xfrm>
            <a:off x="918804" y="921211"/>
            <a:ext cx="5857449" cy="621224"/>
            <a:chOff x="689100" y="690875"/>
            <a:chExt cx="4393087" cy="381900"/>
          </a:xfrm>
        </p:grpSpPr>
        <p:sp>
          <p:nvSpPr>
            <p:cNvPr id="396" name="Google Shape;396;p2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7" name="Google Shape;397;p26"/>
            <p:cNvGrpSpPr/>
            <p:nvPr/>
          </p:nvGrpSpPr>
          <p:grpSpPr>
            <a:xfrm>
              <a:off x="4552726" y="708035"/>
              <a:ext cx="529462" cy="347575"/>
              <a:chOff x="4241800" y="430325"/>
              <a:chExt cx="529462" cy="347575"/>
            </a:xfrm>
          </p:grpSpPr>
          <p:sp>
            <p:nvSpPr>
              <p:cNvPr id="398" name="Google Shape;398;p2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99" name="Google Shape;399;p2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0" name="Google Shape;400;p2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1" name="Google Shape;401;p2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402" name="Google Shape;402;p26"/>
          <p:cNvSpPr txBox="1">
            <a:spLocks noGrp="1"/>
          </p:cNvSpPr>
          <p:nvPr>
            <p:ph type="title" idx="4"/>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3" name="Google Shape;403;p26"/>
          <p:cNvGrpSpPr/>
          <p:nvPr/>
        </p:nvGrpSpPr>
        <p:grpSpPr>
          <a:xfrm rot="-594872">
            <a:off x="10555465" y="731054"/>
            <a:ext cx="413051" cy="348708"/>
            <a:chOff x="7993069" y="988879"/>
            <a:chExt cx="306018" cy="258328"/>
          </a:xfrm>
        </p:grpSpPr>
        <p:sp>
          <p:nvSpPr>
            <p:cNvPr id="404" name="Google Shape;404;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26"/>
          <p:cNvGrpSpPr/>
          <p:nvPr/>
        </p:nvGrpSpPr>
        <p:grpSpPr>
          <a:xfrm rot="2699760">
            <a:off x="11058215" y="927401"/>
            <a:ext cx="413069" cy="348672"/>
            <a:chOff x="7993069" y="988879"/>
            <a:chExt cx="306018" cy="258328"/>
          </a:xfrm>
        </p:grpSpPr>
        <p:sp>
          <p:nvSpPr>
            <p:cNvPr id="407" name="Google Shape;407;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1011252"/>
      </p:ext>
    </p:extLst>
  </p:cSld>
  <p:clrMapOvr>
    <a:masterClrMapping/>
  </p:clrMapOvr>
  <p:extLst>
    <p:ext uri="{DCECCB84-F9BA-43D5-87BE-67443E8EF086}">
      <p15:sldGuideLst xmlns:p15="http://schemas.microsoft.com/office/powerpoint/2012/main">
        <p15:guide id="1" orient="horz" pos="1616">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and Credits">
  <p:cSld name="Thanks and Credits">
    <p:spTree>
      <p:nvGrpSpPr>
        <p:cNvPr id="1" name="Shape 409"/>
        <p:cNvGrpSpPr/>
        <p:nvPr/>
      </p:nvGrpSpPr>
      <p:grpSpPr>
        <a:xfrm>
          <a:off x="0" y="0"/>
          <a:ext cx="0" cy="0"/>
          <a:chOff x="0" y="0"/>
          <a:chExt cx="0" cy="0"/>
        </a:xfrm>
      </p:grpSpPr>
      <p:sp>
        <p:nvSpPr>
          <p:cNvPr id="410" name="Google Shape;410;p27"/>
          <p:cNvSpPr txBox="1">
            <a:spLocks noGrp="1"/>
          </p:cNvSpPr>
          <p:nvPr>
            <p:ph type="subTitle" idx="1"/>
          </p:nvPr>
        </p:nvSpPr>
        <p:spPr>
          <a:xfrm>
            <a:off x="775767" y="2339900"/>
            <a:ext cx="3929200" cy="12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11" name="Google Shape;411;p27"/>
          <p:cNvSpPr txBox="1"/>
          <p:nvPr/>
        </p:nvSpPr>
        <p:spPr>
          <a:xfrm>
            <a:off x="776421" y="4647600"/>
            <a:ext cx="4198400" cy="95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003075"/>
                </a:solidFill>
                <a:effectLst/>
                <a:uLnTx/>
                <a:uFillTx/>
                <a:latin typeface="Rubik"/>
                <a:ea typeface="Rubik"/>
                <a:cs typeface="Rubik"/>
                <a:sym typeface="Rubik"/>
              </a:rPr>
              <a:t>CREDITS: This presentation template was created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2"/>
              </a:rPr>
              <a:t>Slidesgo</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including icons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3"/>
              </a:rPr>
              <a:t>Flaticon</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and infographics &amp; images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4"/>
              </a:rPr>
              <a:t>Freepik</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t>
            </a:r>
            <a:endParaRPr kumimoji="0" sz="1333" b="0" i="0" u="none" strike="noStrike" kern="0" cap="none" spc="0" normalizeH="0" baseline="0" noProof="0">
              <a:ln>
                <a:noFill/>
              </a:ln>
              <a:solidFill>
                <a:srgbClr val="003075"/>
              </a:solidFill>
              <a:effectLst/>
              <a:uLnTx/>
              <a:uFillTx/>
              <a:latin typeface="Rubik"/>
              <a:ea typeface="Rubik"/>
              <a:cs typeface="Rubik"/>
              <a:sym typeface="Rubik"/>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333" b="1" i="0" u="none" strike="noStrike" kern="0" cap="none" spc="0" normalizeH="0" baseline="0" noProof="0">
              <a:ln>
                <a:noFill/>
              </a:ln>
              <a:solidFill>
                <a:srgbClr val="003075"/>
              </a:solidFill>
              <a:effectLst/>
              <a:uLnTx/>
              <a:uFillTx/>
              <a:latin typeface="Rubik"/>
              <a:ea typeface="Rubik"/>
              <a:cs typeface="Rubik"/>
              <a:sym typeface="Rubik"/>
            </a:endParaRPr>
          </a:p>
        </p:txBody>
      </p:sp>
      <p:sp>
        <p:nvSpPr>
          <p:cNvPr id="412" name="Google Shape;412;p27"/>
          <p:cNvSpPr/>
          <p:nvPr/>
        </p:nvSpPr>
        <p:spPr>
          <a:xfrm rot="-5400000">
            <a:off x="570200" y="1269733"/>
            <a:ext cx="1218800" cy="521600"/>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7"/>
          <p:cNvSpPr txBox="1">
            <a:spLocks noGrp="1"/>
          </p:cNvSpPr>
          <p:nvPr>
            <p:ph type="title"/>
          </p:nvPr>
        </p:nvSpPr>
        <p:spPr>
          <a:xfrm>
            <a:off x="1003200" y="921533"/>
            <a:ext cx="5092800" cy="12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8000">
                <a:solidFill>
                  <a:schemeClr val="lt1"/>
                </a:solidFill>
              </a:defRPr>
            </a:lvl1pPr>
            <a:lvl2pPr lvl="1" rtl="0">
              <a:spcBef>
                <a:spcPts val="0"/>
              </a:spcBef>
              <a:spcAft>
                <a:spcPts val="0"/>
              </a:spcAft>
              <a:buNone/>
              <a:defRPr sz="8000">
                <a:solidFill>
                  <a:schemeClr val="lt1"/>
                </a:solidFill>
                <a:latin typeface="Zilla Slab"/>
                <a:ea typeface="Zilla Slab"/>
                <a:cs typeface="Zilla Slab"/>
                <a:sym typeface="Zilla Slab"/>
              </a:defRPr>
            </a:lvl2pPr>
            <a:lvl3pPr lvl="2" rtl="0">
              <a:spcBef>
                <a:spcPts val="0"/>
              </a:spcBef>
              <a:spcAft>
                <a:spcPts val="0"/>
              </a:spcAft>
              <a:buNone/>
              <a:defRPr sz="8000">
                <a:solidFill>
                  <a:schemeClr val="lt1"/>
                </a:solidFill>
                <a:latin typeface="Zilla Slab"/>
                <a:ea typeface="Zilla Slab"/>
                <a:cs typeface="Zilla Slab"/>
                <a:sym typeface="Zilla Slab"/>
              </a:defRPr>
            </a:lvl3pPr>
            <a:lvl4pPr lvl="3" rtl="0">
              <a:spcBef>
                <a:spcPts val="0"/>
              </a:spcBef>
              <a:spcAft>
                <a:spcPts val="0"/>
              </a:spcAft>
              <a:buNone/>
              <a:defRPr sz="8000">
                <a:solidFill>
                  <a:schemeClr val="lt1"/>
                </a:solidFill>
                <a:latin typeface="Zilla Slab"/>
                <a:ea typeface="Zilla Slab"/>
                <a:cs typeface="Zilla Slab"/>
                <a:sym typeface="Zilla Slab"/>
              </a:defRPr>
            </a:lvl4pPr>
            <a:lvl5pPr lvl="4" rtl="0">
              <a:spcBef>
                <a:spcPts val="0"/>
              </a:spcBef>
              <a:spcAft>
                <a:spcPts val="0"/>
              </a:spcAft>
              <a:buNone/>
              <a:defRPr sz="8000">
                <a:solidFill>
                  <a:schemeClr val="lt1"/>
                </a:solidFill>
                <a:latin typeface="Zilla Slab"/>
                <a:ea typeface="Zilla Slab"/>
                <a:cs typeface="Zilla Slab"/>
                <a:sym typeface="Zilla Slab"/>
              </a:defRPr>
            </a:lvl5pPr>
            <a:lvl6pPr lvl="5" rtl="0">
              <a:spcBef>
                <a:spcPts val="0"/>
              </a:spcBef>
              <a:spcAft>
                <a:spcPts val="0"/>
              </a:spcAft>
              <a:buNone/>
              <a:defRPr sz="8000">
                <a:solidFill>
                  <a:schemeClr val="lt1"/>
                </a:solidFill>
                <a:latin typeface="Zilla Slab"/>
                <a:ea typeface="Zilla Slab"/>
                <a:cs typeface="Zilla Slab"/>
                <a:sym typeface="Zilla Slab"/>
              </a:defRPr>
            </a:lvl6pPr>
            <a:lvl7pPr lvl="6" rtl="0">
              <a:spcBef>
                <a:spcPts val="0"/>
              </a:spcBef>
              <a:spcAft>
                <a:spcPts val="0"/>
              </a:spcAft>
              <a:buNone/>
              <a:defRPr sz="8000">
                <a:solidFill>
                  <a:schemeClr val="lt1"/>
                </a:solidFill>
                <a:latin typeface="Zilla Slab"/>
                <a:ea typeface="Zilla Slab"/>
                <a:cs typeface="Zilla Slab"/>
                <a:sym typeface="Zilla Slab"/>
              </a:defRPr>
            </a:lvl7pPr>
            <a:lvl8pPr lvl="7" rtl="0">
              <a:spcBef>
                <a:spcPts val="0"/>
              </a:spcBef>
              <a:spcAft>
                <a:spcPts val="0"/>
              </a:spcAft>
              <a:buNone/>
              <a:defRPr sz="8000">
                <a:solidFill>
                  <a:schemeClr val="lt1"/>
                </a:solidFill>
                <a:latin typeface="Zilla Slab"/>
                <a:ea typeface="Zilla Slab"/>
                <a:cs typeface="Zilla Slab"/>
                <a:sym typeface="Zilla Slab"/>
              </a:defRPr>
            </a:lvl8pPr>
            <a:lvl9pPr lvl="8" rtl="0">
              <a:spcBef>
                <a:spcPts val="0"/>
              </a:spcBef>
              <a:spcAft>
                <a:spcPts val="0"/>
              </a:spcAft>
              <a:buNone/>
              <a:defRPr sz="8000">
                <a:solidFill>
                  <a:schemeClr val="lt1"/>
                </a:solidFill>
                <a:latin typeface="Zilla Slab"/>
                <a:ea typeface="Zilla Slab"/>
                <a:cs typeface="Zilla Slab"/>
                <a:sym typeface="Zilla Slab"/>
              </a:defRPr>
            </a:lvl9pPr>
          </a:lstStyle>
          <a:p>
            <a:endParaRPr/>
          </a:p>
        </p:txBody>
      </p:sp>
      <p:grpSp>
        <p:nvGrpSpPr>
          <p:cNvPr id="414" name="Google Shape;414;p27"/>
          <p:cNvGrpSpPr/>
          <p:nvPr/>
        </p:nvGrpSpPr>
        <p:grpSpPr>
          <a:xfrm rot="2578214">
            <a:off x="9580703" y="489556"/>
            <a:ext cx="943291" cy="796387"/>
            <a:chOff x="7993069" y="988879"/>
            <a:chExt cx="306018" cy="258328"/>
          </a:xfrm>
        </p:grpSpPr>
        <p:sp>
          <p:nvSpPr>
            <p:cNvPr id="415" name="Google Shape;415;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27"/>
          <p:cNvGrpSpPr/>
          <p:nvPr/>
        </p:nvGrpSpPr>
        <p:grpSpPr>
          <a:xfrm rot="-1173635">
            <a:off x="10957409" y="1834145"/>
            <a:ext cx="706723" cy="596707"/>
            <a:chOff x="7993069" y="988879"/>
            <a:chExt cx="306018" cy="258328"/>
          </a:xfrm>
        </p:grpSpPr>
        <p:sp>
          <p:nvSpPr>
            <p:cNvPr id="418" name="Google Shape;418;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0" name="Google Shape;420;p27"/>
          <p:cNvGrpSpPr/>
          <p:nvPr/>
        </p:nvGrpSpPr>
        <p:grpSpPr>
          <a:xfrm rot="3494931">
            <a:off x="11359341" y="2755501"/>
            <a:ext cx="397688" cy="335788"/>
            <a:chOff x="7993069" y="988879"/>
            <a:chExt cx="306018" cy="258328"/>
          </a:xfrm>
        </p:grpSpPr>
        <p:sp>
          <p:nvSpPr>
            <p:cNvPr id="421" name="Google Shape;421;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3" name="Google Shape;423;p27"/>
          <p:cNvGrpSpPr/>
          <p:nvPr/>
        </p:nvGrpSpPr>
        <p:grpSpPr>
          <a:xfrm rot="3127658">
            <a:off x="10061640" y="1505675"/>
            <a:ext cx="706643" cy="596712"/>
            <a:chOff x="7993069" y="988879"/>
            <a:chExt cx="306018" cy="258328"/>
          </a:xfrm>
        </p:grpSpPr>
        <p:sp>
          <p:nvSpPr>
            <p:cNvPr id="424" name="Google Shape;424;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6" name="Google Shape;426;p27"/>
          <p:cNvGrpSpPr/>
          <p:nvPr/>
        </p:nvGrpSpPr>
        <p:grpSpPr>
          <a:xfrm rot="-2041556">
            <a:off x="10945043" y="1025725"/>
            <a:ext cx="397693" cy="335812"/>
            <a:chOff x="7993069" y="988879"/>
            <a:chExt cx="306018" cy="258328"/>
          </a:xfrm>
        </p:grpSpPr>
        <p:sp>
          <p:nvSpPr>
            <p:cNvPr id="427" name="Google Shape;427;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61099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429"/>
        <p:cNvGrpSpPr/>
        <p:nvPr/>
      </p:nvGrpSpPr>
      <p:grpSpPr>
        <a:xfrm>
          <a:off x="0" y="0"/>
          <a:ext cx="0" cy="0"/>
          <a:chOff x="0" y="0"/>
          <a:chExt cx="0" cy="0"/>
        </a:xfrm>
      </p:grpSpPr>
      <p:sp>
        <p:nvSpPr>
          <p:cNvPr id="430" name="Google Shape;430;p28"/>
          <p:cNvSpPr/>
          <p:nvPr/>
        </p:nvSpPr>
        <p:spPr>
          <a:xfrm>
            <a:off x="916142" y="-1916174"/>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1424233" y="0"/>
            <a:ext cx="9343600" cy="3738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rot="5400000">
            <a:off x="98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rot="-5400000">
            <a:off x="616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916142" y="2889878"/>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txBox="1">
            <a:spLocks noGrp="1"/>
          </p:cNvSpPr>
          <p:nvPr>
            <p:ph type="subTitle" idx="1"/>
          </p:nvPr>
        </p:nvSpPr>
        <p:spPr>
          <a:xfrm>
            <a:off x="3475467" y="4043500"/>
            <a:ext cx="5241600" cy="171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36" name="Google Shape;436;p28"/>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4189516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1">
  <p:cSld name="Title 2 1">
    <p:spTree>
      <p:nvGrpSpPr>
        <p:cNvPr id="1" name="Shape 437"/>
        <p:cNvGrpSpPr/>
        <p:nvPr/>
      </p:nvGrpSpPr>
      <p:grpSpPr>
        <a:xfrm>
          <a:off x="0" y="0"/>
          <a:ext cx="0" cy="0"/>
          <a:chOff x="0" y="0"/>
          <a:chExt cx="0" cy="0"/>
        </a:xfrm>
      </p:grpSpPr>
      <p:sp>
        <p:nvSpPr>
          <p:cNvPr id="438" name="Google Shape;438;p29"/>
          <p:cNvSpPr/>
          <p:nvPr/>
        </p:nvSpPr>
        <p:spPr>
          <a:xfrm>
            <a:off x="913097" y="2873331"/>
            <a:ext cx="10358000" cy="307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9"/>
          <p:cNvSpPr/>
          <p:nvPr/>
        </p:nvSpPr>
        <p:spPr>
          <a:xfrm rot="-5400000">
            <a:off x="4036016" y="-1281204"/>
            <a:ext cx="4108757" cy="10366591"/>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accent4"/>
          </a:solidFill>
          <a:ln w="381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9"/>
          <p:cNvSpPr/>
          <p:nvPr/>
        </p:nvSpPr>
        <p:spPr>
          <a:xfrm rot="10800000">
            <a:off x="908267" y="2106100"/>
            <a:ext cx="10363200" cy="1174000"/>
          </a:xfrm>
          <a:prstGeom prst="snip2SameRect">
            <a:avLst>
              <a:gd name="adj1" fmla="val 3543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9"/>
          <p:cNvSpPr txBox="1">
            <a:spLocks noGrp="1"/>
          </p:cNvSpPr>
          <p:nvPr>
            <p:ph type="subTitle" idx="1"/>
          </p:nvPr>
        </p:nvSpPr>
        <p:spPr>
          <a:xfrm>
            <a:off x="3476497" y="4596416"/>
            <a:ext cx="5239600" cy="12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2" name="Google Shape;442;p29"/>
          <p:cNvSpPr/>
          <p:nvPr/>
        </p:nvSpPr>
        <p:spPr>
          <a:xfrm>
            <a:off x="1658300" y="918800"/>
            <a:ext cx="8875600" cy="2361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9"/>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1939621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4"/>
        <p:cNvGrpSpPr/>
        <p:nvPr/>
      </p:nvGrpSpPr>
      <p:grpSpPr>
        <a:xfrm>
          <a:off x="0" y="0"/>
          <a:ext cx="0" cy="0"/>
          <a:chOff x="0" y="0"/>
          <a:chExt cx="0" cy="0"/>
        </a:xfrm>
      </p:grpSpPr>
    </p:spTree>
    <p:extLst>
      <p:ext uri="{BB962C8B-B14F-4D97-AF65-F5344CB8AC3E}">
        <p14:creationId xmlns:p14="http://schemas.microsoft.com/office/powerpoint/2010/main" val="4093946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445"/>
        <p:cNvGrpSpPr/>
        <p:nvPr/>
      </p:nvGrpSpPr>
      <p:grpSpPr>
        <a:xfrm>
          <a:off x="0" y="0"/>
          <a:ext cx="0" cy="0"/>
          <a:chOff x="0" y="0"/>
          <a:chExt cx="0" cy="0"/>
        </a:xfrm>
      </p:grpSpPr>
    </p:spTree>
    <p:extLst>
      <p:ext uri="{BB962C8B-B14F-4D97-AF65-F5344CB8AC3E}">
        <p14:creationId xmlns:p14="http://schemas.microsoft.com/office/powerpoint/2010/main" val="385869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grpSp>
        <p:nvGrpSpPr>
          <p:cNvPr id="62" name="Google Shape;62;p7"/>
          <p:cNvGrpSpPr/>
          <p:nvPr/>
        </p:nvGrpSpPr>
        <p:grpSpPr>
          <a:xfrm>
            <a:off x="918804" y="921211"/>
            <a:ext cx="5857449" cy="621224"/>
            <a:chOff x="689100" y="690875"/>
            <a:chExt cx="4393087" cy="381900"/>
          </a:xfrm>
        </p:grpSpPr>
        <p:sp>
          <p:nvSpPr>
            <p:cNvPr id="63" name="Google Shape;63;p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64;p7"/>
            <p:cNvGrpSpPr/>
            <p:nvPr/>
          </p:nvGrpSpPr>
          <p:grpSpPr>
            <a:xfrm>
              <a:off x="4552726" y="708035"/>
              <a:ext cx="529462" cy="347575"/>
              <a:chOff x="4241800" y="430325"/>
              <a:chExt cx="529462" cy="347575"/>
            </a:xfrm>
          </p:grpSpPr>
          <p:sp>
            <p:nvSpPr>
              <p:cNvPr id="65" name="Google Shape;65;p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6" name="Google Shape;66;p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7" name="Google Shape;67;p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8" name="Google Shape;68;p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69" name="Google Shape;69;p7"/>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70" name="Google Shape;70;p7"/>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71" name="Google Shape;71;p7"/>
          <p:cNvGrpSpPr/>
          <p:nvPr/>
        </p:nvGrpSpPr>
        <p:grpSpPr>
          <a:xfrm rot="3111068">
            <a:off x="10919539" y="682855"/>
            <a:ext cx="706719" cy="596680"/>
            <a:chOff x="7993069" y="988879"/>
            <a:chExt cx="306018" cy="258328"/>
          </a:xfrm>
        </p:grpSpPr>
        <p:sp>
          <p:nvSpPr>
            <p:cNvPr id="72" name="Google Shape;72;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7"/>
          <p:cNvGrpSpPr/>
          <p:nvPr/>
        </p:nvGrpSpPr>
        <p:grpSpPr>
          <a:xfrm rot="-303472">
            <a:off x="566130" y="5728687"/>
            <a:ext cx="706716" cy="596717"/>
            <a:chOff x="7993069" y="988879"/>
            <a:chExt cx="306018" cy="258328"/>
          </a:xfrm>
        </p:grpSpPr>
        <p:sp>
          <p:nvSpPr>
            <p:cNvPr id="75" name="Google Shape;75;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77;p7"/>
          <p:cNvGrpSpPr/>
          <p:nvPr/>
        </p:nvGrpSpPr>
        <p:grpSpPr>
          <a:xfrm rot="-594872">
            <a:off x="10380032" y="806254"/>
            <a:ext cx="413051" cy="348708"/>
            <a:chOff x="7993069" y="988879"/>
            <a:chExt cx="306018" cy="258328"/>
          </a:xfrm>
        </p:grpSpPr>
        <p:sp>
          <p:nvSpPr>
            <p:cNvPr id="78" name="Google Shape;78;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9993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293" y="5938800"/>
            <a:ext cx="12191708" cy="919179"/>
          </a:xfrm>
          <a:custGeom>
            <a:avLst/>
            <a:gdLst/>
            <a:ahLst/>
            <a:cxnLst/>
            <a:rect l="l" t="t" r="r" b="b"/>
            <a:pathLst>
              <a:path w="303654" h="91582" extrusionOk="0">
                <a:moveTo>
                  <a:pt x="0" y="0"/>
                </a:moveTo>
                <a:lnTo>
                  <a:pt x="0" y="91582"/>
                </a:lnTo>
                <a:lnTo>
                  <a:pt x="303653" y="91582"/>
                </a:lnTo>
                <a:lnTo>
                  <a:pt x="30365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title"/>
          </p:nvPr>
        </p:nvSpPr>
        <p:spPr>
          <a:xfrm>
            <a:off x="745233" y="723227"/>
            <a:ext cx="4277200" cy="1817600"/>
          </a:xfrm>
          <a:prstGeom prst="rect">
            <a:avLst/>
          </a:prstGeom>
        </p:spPr>
        <p:txBody>
          <a:bodyPr spcFirstLastPara="1" wrap="square" lIns="91425" tIns="91425" rIns="91425" bIns="91425" anchor="b" anchorCtr="0">
            <a:noAutofit/>
          </a:bodyPr>
          <a:lstStyle>
            <a:lvl1pPr lvl="0" rtl="0">
              <a:lnSpc>
                <a:spcPct val="75000"/>
              </a:lnSpc>
              <a:spcBef>
                <a:spcPts val="0"/>
              </a:spcBef>
              <a:spcAft>
                <a:spcPts val="0"/>
              </a:spcAft>
              <a:buNone/>
              <a:defRPr sz="6667">
                <a:solidFill>
                  <a:schemeClr val="accent3"/>
                </a:solidFill>
              </a:defRPr>
            </a:lvl1pPr>
            <a:lvl2pPr lvl="1" rtl="0">
              <a:lnSpc>
                <a:spcPct val="75000"/>
              </a:lnSpc>
              <a:spcBef>
                <a:spcPts val="0"/>
              </a:spcBef>
              <a:spcAft>
                <a:spcPts val="0"/>
              </a:spcAft>
              <a:buNone/>
              <a:defRPr sz="6667">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6667">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6667">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6667">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6667">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6667">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6667">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6667">
                <a:solidFill>
                  <a:schemeClr val="lt1"/>
                </a:solidFill>
                <a:latin typeface="Caveat Brush"/>
                <a:ea typeface="Caveat Brush"/>
                <a:cs typeface="Caveat Brush"/>
                <a:sym typeface="Caveat Brush"/>
              </a:defRPr>
            </a:lvl9pPr>
          </a:lstStyle>
          <a:p>
            <a:endParaRPr/>
          </a:p>
        </p:txBody>
      </p:sp>
      <p:sp>
        <p:nvSpPr>
          <p:cNvPr id="11" name="Google Shape;11;p2"/>
          <p:cNvSpPr txBox="1">
            <a:spLocks noGrp="1"/>
          </p:cNvSpPr>
          <p:nvPr>
            <p:ph type="subTitle" idx="1"/>
          </p:nvPr>
        </p:nvSpPr>
        <p:spPr>
          <a:xfrm>
            <a:off x="775931" y="3109628"/>
            <a:ext cx="4252800" cy="5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733">
                <a:solidFill>
                  <a:schemeClr val="dk1"/>
                </a:solidFill>
              </a:defRPr>
            </a:lvl1pPr>
            <a:lvl2pPr lvl="1" algn="ctr" rtl="0">
              <a:lnSpc>
                <a:spcPct val="100000"/>
              </a:lnSpc>
              <a:spcBef>
                <a:spcPts val="2133"/>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2" name="Google Shape;12;p2"/>
          <p:cNvSpPr txBox="1">
            <a:spLocks noGrp="1"/>
          </p:cNvSpPr>
          <p:nvPr>
            <p:ph type="title" idx="2"/>
          </p:nvPr>
        </p:nvSpPr>
        <p:spPr>
          <a:xfrm>
            <a:off x="1003200" y="2570633"/>
            <a:ext cx="3903200" cy="509200"/>
          </a:xfrm>
          <a:prstGeom prst="rect">
            <a:avLst/>
          </a:prstGeom>
          <a:solidFill>
            <a:schemeClr val="accent5"/>
          </a:solidFill>
        </p:spPr>
        <p:txBody>
          <a:bodyPr spcFirstLastPara="1" wrap="square" lIns="91425" tIns="91425" rIns="91425" bIns="91425" anchor="ctr" anchorCtr="0">
            <a:noAutofit/>
          </a:bodyPr>
          <a:lstStyle>
            <a:lvl1pPr lvl="0" rtl="0">
              <a:lnSpc>
                <a:spcPct val="75000"/>
              </a:lnSpc>
              <a:spcBef>
                <a:spcPts val="0"/>
              </a:spcBef>
              <a:spcAft>
                <a:spcPts val="0"/>
              </a:spcAft>
              <a:buNone/>
              <a:defRPr sz="2400">
                <a:solidFill>
                  <a:schemeClr val="accent3"/>
                </a:solidFill>
              </a:defRPr>
            </a:lvl1pPr>
            <a:lvl2pPr lvl="1" rtl="0">
              <a:lnSpc>
                <a:spcPct val="75000"/>
              </a:lnSpc>
              <a:spcBef>
                <a:spcPts val="0"/>
              </a:spcBef>
              <a:spcAft>
                <a:spcPts val="0"/>
              </a:spcAft>
              <a:buNone/>
              <a:defRPr sz="2400">
                <a:solidFill>
                  <a:schemeClr val="lt1"/>
                </a:solidFill>
                <a:latin typeface="Caveat Brush"/>
                <a:ea typeface="Caveat Brush"/>
                <a:cs typeface="Caveat Brush"/>
                <a:sym typeface="Caveat Brush"/>
              </a:defRPr>
            </a:lvl2pPr>
            <a:lvl3pPr lvl="2" rtl="0">
              <a:lnSpc>
                <a:spcPct val="75000"/>
              </a:lnSpc>
              <a:spcBef>
                <a:spcPts val="0"/>
              </a:spcBef>
              <a:spcAft>
                <a:spcPts val="0"/>
              </a:spcAft>
              <a:buNone/>
              <a:defRPr sz="2400">
                <a:solidFill>
                  <a:schemeClr val="lt1"/>
                </a:solidFill>
                <a:latin typeface="Caveat Brush"/>
                <a:ea typeface="Caveat Brush"/>
                <a:cs typeface="Caveat Brush"/>
                <a:sym typeface="Caveat Brush"/>
              </a:defRPr>
            </a:lvl3pPr>
            <a:lvl4pPr lvl="3" rtl="0">
              <a:lnSpc>
                <a:spcPct val="75000"/>
              </a:lnSpc>
              <a:spcBef>
                <a:spcPts val="0"/>
              </a:spcBef>
              <a:spcAft>
                <a:spcPts val="0"/>
              </a:spcAft>
              <a:buNone/>
              <a:defRPr sz="2400">
                <a:solidFill>
                  <a:schemeClr val="lt1"/>
                </a:solidFill>
                <a:latin typeface="Caveat Brush"/>
                <a:ea typeface="Caveat Brush"/>
                <a:cs typeface="Caveat Brush"/>
                <a:sym typeface="Caveat Brush"/>
              </a:defRPr>
            </a:lvl4pPr>
            <a:lvl5pPr lvl="4" rtl="0">
              <a:lnSpc>
                <a:spcPct val="75000"/>
              </a:lnSpc>
              <a:spcBef>
                <a:spcPts val="0"/>
              </a:spcBef>
              <a:spcAft>
                <a:spcPts val="0"/>
              </a:spcAft>
              <a:buNone/>
              <a:defRPr sz="2400">
                <a:solidFill>
                  <a:schemeClr val="lt1"/>
                </a:solidFill>
                <a:latin typeface="Caveat Brush"/>
                <a:ea typeface="Caveat Brush"/>
                <a:cs typeface="Caveat Brush"/>
                <a:sym typeface="Caveat Brush"/>
              </a:defRPr>
            </a:lvl5pPr>
            <a:lvl6pPr lvl="5" rtl="0">
              <a:lnSpc>
                <a:spcPct val="75000"/>
              </a:lnSpc>
              <a:spcBef>
                <a:spcPts val="0"/>
              </a:spcBef>
              <a:spcAft>
                <a:spcPts val="0"/>
              </a:spcAft>
              <a:buNone/>
              <a:defRPr sz="2400">
                <a:solidFill>
                  <a:schemeClr val="lt1"/>
                </a:solidFill>
                <a:latin typeface="Caveat Brush"/>
                <a:ea typeface="Caveat Brush"/>
                <a:cs typeface="Caveat Brush"/>
                <a:sym typeface="Caveat Brush"/>
              </a:defRPr>
            </a:lvl6pPr>
            <a:lvl7pPr lvl="6" rtl="0">
              <a:lnSpc>
                <a:spcPct val="75000"/>
              </a:lnSpc>
              <a:spcBef>
                <a:spcPts val="0"/>
              </a:spcBef>
              <a:spcAft>
                <a:spcPts val="0"/>
              </a:spcAft>
              <a:buNone/>
              <a:defRPr sz="2400">
                <a:solidFill>
                  <a:schemeClr val="lt1"/>
                </a:solidFill>
                <a:latin typeface="Caveat Brush"/>
                <a:ea typeface="Caveat Brush"/>
                <a:cs typeface="Caveat Brush"/>
                <a:sym typeface="Caveat Brush"/>
              </a:defRPr>
            </a:lvl7pPr>
            <a:lvl8pPr lvl="7" rtl="0">
              <a:lnSpc>
                <a:spcPct val="75000"/>
              </a:lnSpc>
              <a:spcBef>
                <a:spcPts val="0"/>
              </a:spcBef>
              <a:spcAft>
                <a:spcPts val="0"/>
              </a:spcAft>
              <a:buNone/>
              <a:defRPr sz="2400">
                <a:solidFill>
                  <a:schemeClr val="lt1"/>
                </a:solidFill>
                <a:latin typeface="Caveat Brush"/>
                <a:ea typeface="Caveat Brush"/>
                <a:cs typeface="Caveat Brush"/>
                <a:sym typeface="Caveat Brush"/>
              </a:defRPr>
            </a:lvl8pPr>
            <a:lvl9pPr lvl="8" rtl="0">
              <a:lnSpc>
                <a:spcPct val="75000"/>
              </a:lnSpc>
              <a:spcBef>
                <a:spcPts val="0"/>
              </a:spcBef>
              <a:spcAft>
                <a:spcPts val="0"/>
              </a:spcAft>
              <a:buNone/>
              <a:defRPr sz="2400">
                <a:solidFill>
                  <a:schemeClr val="lt1"/>
                </a:solidFill>
                <a:latin typeface="Caveat Brush"/>
                <a:ea typeface="Caveat Brush"/>
                <a:cs typeface="Caveat Brush"/>
                <a:sym typeface="Caveat Brush"/>
              </a:defRPr>
            </a:lvl9pPr>
          </a:lstStyle>
          <a:p>
            <a:endParaRPr/>
          </a:p>
        </p:txBody>
      </p:sp>
    </p:spTree>
    <p:extLst>
      <p:ext uri="{BB962C8B-B14F-4D97-AF65-F5344CB8AC3E}">
        <p14:creationId xmlns:p14="http://schemas.microsoft.com/office/powerpoint/2010/main" val="945726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7100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167" y="2537200"/>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3"/>
          <p:cNvSpPr txBox="1">
            <a:spLocks noGrp="1"/>
          </p:cNvSpPr>
          <p:nvPr>
            <p:ph type="subTitle" idx="1"/>
          </p:nvPr>
        </p:nvSpPr>
        <p:spPr>
          <a:xfrm>
            <a:off x="2389067" y="5644439"/>
            <a:ext cx="741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1"/>
                </a:solidFill>
              </a:defRPr>
            </a:lvl1pPr>
            <a:lvl2pPr lvl="1" algn="ctr" rtl="0">
              <a:lnSpc>
                <a:spcPct val="100000"/>
              </a:lnSpc>
              <a:spcBef>
                <a:spcPts val="0"/>
              </a:spcBef>
              <a:spcAft>
                <a:spcPts val="0"/>
              </a:spcAft>
              <a:buSzPts val="1800"/>
              <a:buFont typeface="Caveat"/>
              <a:buNone/>
              <a:defRPr sz="2400">
                <a:latin typeface="Caveat"/>
                <a:ea typeface="Caveat"/>
                <a:cs typeface="Caveat"/>
                <a:sym typeface="Caveat"/>
              </a:defRPr>
            </a:lvl2pPr>
            <a:lvl3pPr lvl="2" algn="ctr" rtl="0">
              <a:lnSpc>
                <a:spcPct val="100000"/>
              </a:lnSpc>
              <a:spcBef>
                <a:spcPts val="0"/>
              </a:spcBef>
              <a:spcAft>
                <a:spcPts val="0"/>
              </a:spcAft>
              <a:buSzPts val="1800"/>
              <a:buFont typeface="Caveat"/>
              <a:buNone/>
              <a:defRPr sz="2400">
                <a:latin typeface="Caveat"/>
                <a:ea typeface="Caveat"/>
                <a:cs typeface="Caveat"/>
                <a:sym typeface="Caveat"/>
              </a:defRPr>
            </a:lvl3pPr>
            <a:lvl4pPr lvl="3" algn="ctr" rtl="0">
              <a:lnSpc>
                <a:spcPct val="100000"/>
              </a:lnSpc>
              <a:spcBef>
                <a:spcPts val="0"/>
              </a:spcBef>
              <a:spcAft>
                <a:spcPts val="0"/>
              </a:spcAft>
              <a:buSzPts val="1800"/>
              <a:buFont typeface="Caveat"/>
              <a:buNone/>
              <a:defRPr sz="2400">
                <a:latin typeface="Caveat"/>
                <a:ea typeface="Caveat"/>
                <a:cs typeface="Caveat"/>
                <a:sym typeface="Caveat"/>
              </a:defRPr>
            </a:lvl4pPr>
            <a:lvl5pPr lvl="4" algn="ctr" rtl="0">
              <a:lnSpc>
                <a:spcPct val="100000"/>
              </a:lnSpc>
              <a:spcBef>
                <a:spcPts val="0"/>
              </a:spcBef>
              <a:spcAft>
                <a:spcPts val="0"/>
              </a:spcAft>
              <a:buSzPts val="1800"/>
              <a:buFont typeface="Caveat"/>
              <a:buNone/>
              <a:defRPr sz="2400">
                <a:latin typeface="Caveat"/>
                <a:ea typeface="Caveat"/>
                <a:cs typeface="Caveat"/>
                <a:sym typeface="Caveat"/>
              </a:defRPr>
            </a:lvl5pPr>
            <a:lvl6pPr lvl="5" algn="ctr" rtl="0">
              <a:lnSpc>
                <a:spcPct val="100000"/>
              </a:lnSpc>
              <a:spcBef>
                <a:spcPts val="0"/>
              </a:spcBef>
              <a:spcAft>
                <a:spcPts val="0"/>
              </a:spcAft>
              <a:buSzPts val="1800"/>
              <a:buFont typeface="Caveat"/>
              <a:buNone/>
              <a:defRPr sz="2400">
                <a:latin typeface="Caveat"/>
                <a:ea typeface="Caveat"/>
                <a:cs typeface="Caveat"/>
                <a:sym typeface="Caveat"/>
              </a:defRPr>
            </a:lvl6pPr>
            <a:lvl7pPr lvl="6" algn="ctr" rtl="0">
              <a:lnSpc>
                <a:spcPct val="100000"/>
              </a:lnSpc>
              <a:spcBef>
                <a:spcPts val="0"/>
              </a:spcBef>
              <a:spcAft>
                <a:spcPts val="0"/>
              </a:spcAft>
              <a:buSzPts val="1800"/>
              <a:buFont typeface="Caveat"/>
              <a:buNone/>
              <a:defRPr sz="2400">
                <a:latin typeface="Caveat"/>
                <a:ea typeface="Caveat"/>
                <a:cs typeface="Caveat"/>
                <a:sym typeface="Caveat"/>
              </a:defRPr>
            </a:lvl7pPr>
            <a:lvl8pPr lvl="7" algn="ctr" rtl="0">
              <a:lnSpc>
                <a:spcPct val="100000"/>
              </a:lnSpc>
              <a:spcBef>
                <a:spcPts val="0"/>
              </a:spcBef>
              <a:spcAft>
                <a:spcPts val="0"/>
              </a:spcAft>
              <a:buSzPts val="1800"/>
              <a:buFont typeface="Caveat"/>
              <a:buNone/>
              <a:defRPr sz="2400">
                <a:latin typeface="Caveat"/>
                <a:ea typeface="Caveat"/>
                <a:cs typeface="Caveat"/>
                <a:sym typeface="Caveat"/>
              </a:defRPr>
            </a:lvl8pPr>
            <a:lvl9pPr lvl="8" algn="ctr" rtl="0">
              <a:lnSpc>
                <a:spcPct val="100000"/>
              </a:lnSpc>
              <a:spcBef>
                <a:spcPts val="0"/>
              </a:spcBef>
              <a:spcAft>
                <a:spcPts val="0"/>
              </a:spcAft>
              <a:buSzPts val="1800"/>
              <a:buFont typeface="Caveat"/>
              <a:buNone/>
              <a:defRPr sz="2400">
                <a:latin typeface="Caveat"/>
                <a:ea typeface="Caveat"/>
                <a:cs typeface="Caveat"/>
                <a:sym typeface="Caveat"/>
              </a:defRPr>
            </a:lvl9pPr>
          </a:lstStyle>
          <a:p>
            <a:endParaRPr/>
          </a:p>
        </p:txBody>
      </p:sp>
      <p:sp>
        <p:nvSpPr>
          <p:cNvPr id="17" name="Google Shape;17;p3"/>
          <p:cNvSpPr/>
          <p:nvPr/>
        </p:nvSpPr>
        <p:spPr>
          <a:xfrm rot="10800000">
            <a:off x="167" y="-205967"/>
            <a:ext cx="12208392" cy="4520443"/>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5"/>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txBox="1">
            <a:spLocks noGrp="1"/>
          </p:cNvSpPr>
          <p:nvPr>
            <p:ph type="title"/>
          </p:nvPr>
        </p:nvSpPr>
        <p:spPr>
          <a:xfrm>
            <a:off x="2208467" y="1219531"/>
            <a:ext cx="77752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algn="ctr" rtl="0">
              <a:spcBef>
                <a:spcPts val="0"/>
              </a:spcBef>
              <a:spcAft>
                <a:spcPts val="0"/>
              </a:spcAft>
              <a:buNone/>
              <a:defRPr sz="6000" b="0">
                <a:latin typeface="Rubik"/>
                <a:ea typeface="Rubik"/>
                <a:cs typeface="Rubik"/>
                <a:sym typeface="Rubik"/>
              </a:defRPr>
            </a:lvl2pPr>
            <a:lvl3pPr lvl="2" algn="ctr" rtl="0">
              <a:spcBef>
                <a:spcPts val="0"/>
              </a:spcBef>
              <a:spcAft>
                <a:spcPts val="0"/>
              </a:spcAft>
              <a:buNone/>
              <a:defRPr sz="6000" b="0">
                <a:latin typeface="Rubik"/>
                <a:ea typeface="Rubik"/>
                <a:cs typeface="Rubik"/>
                <a:sym typeface="Rubik"/>
              </a:defRPr>
            </a:lvl3pPr>
            <a:lvl4pPr lvl="3" algn="ctr" rtl="0">
              <a:spcBef>
                <a:spcPts val="0"/>
              </a:spcBef>
              <a:spcAft>
                <a:spcPts val="0"/>
              </a:spcAft>
              <a:buNone/>
              <a:defRPr sz="6000" b="0">
                <a:latin typeface="Rubik"/>
                <a:ea typeface="Rubik"/>
                <a:cs typeface="Rubik"/>
                <a:sym typeface="Rubik"/>
              </a:defRPr>
            </a:lvl4pPr>
            <a:lvl5pPr lvl="4" algn="ctr" rtl="0">
              <a:spcBef>
                <a:spcPts val="0"/>
              </a:spcBef>
              <a:spcAft>
                <a:spcPts val="0"/>
              </a:spcAft>
              <a:buNone/>
              <a:defRPr sz="6000" b="0">
                <a:latin typeface="Rubik"/>
                <a:ea typeface="Rubik"/>
                <a:cs typeface="Rubik"/>
                <a:sym typeface="Rubik"/>
              </a:defRPr>
            </a:lvl5pPr>
            <a:lvl6pPr lvl="5" algn="ctr" rtl="0">
              <a:spcBef>
                <a:spcPts val="0"/>
              </a:spcBef>
              <a:spcAft>
                <a:spcPts val="0"/>
              </a:spcAft>
              <a:buNone/>
              <a:defRPr sz="6000" b="0">
                <a:latin typeface="Rubik"/>
                <a:ea typeface="Rubik"/>
                <a:cs typeface="Rubik"/>
                <a:sym typeface="Rubik"/>
              </a:defRPr>
            </a:lvl6pPr>
            <a:lvl7pPr lvl="6" algn="ctr" rtl="0">
              <a:spcBef>
                <a:spcPts val="0"/>
              </a:spcBef>
              <a:spcAft>
                <a:spcPts val="0"/>
              </a:spcAft>
              <a:buNone/>
              <a:defRPr sz="6000" b="0">
                <a:latin typeface="Rubik"/>
                <a:ea typeface="Rubik"/>
                <a:cs typeface="Rubik"/>
                <a:sym typeface="Rubik"/>
              </a:defRPr>
            </a:lvl7pPr>
            <a:lvl8pPr lvl="7" algn="ctr" rtl="0">
              <a:spcBef>
                <a:spcPts val="0"/>
              </a:spcBef>
              <a:spcAft>
                <a:spcPts val="0"/>
              </a:spcAft>
              <a:buNone/>
              <a:defRPr sz="6000" b="0">
                <a:latin typeface="Rubik"/>
                <a:ea typeface="Rubik"/>
                <a:cs typeface="Rubik"/>
                <a:sym typeface="Rubik"/>
              </a:defRPr>
            </a:lvl8pPr>
            <a:lvl9pPr lvl="8" algn="ctr" rtl="0">
              <a:spcBef>
                <a:spcPts val="0"/>
              </a:spcBef>
              <a:spcAft>
                <a:spcPts val="0"/>
              </a:spcAft>
              <a:buNone/>
              <a:defRPr sz="6000" b="0">
                <a:latin typeface="Rubik"/>
                <a:ea typeface="Rubik"/>
                <a:cs typeface="Rubik"/>
                <a:sym typeface="Rubik"/>
              </a:defRPr>
            </a:lvl9pPr>
          </a:lstStyle>
          <a:p>
            <a:endParaRPr/>
          </a:p>
        </p:txBody>
      </p:sp>
      <p:sp>
        <p:nvSpPr>
          <p:cNvPr id="19" name="Google Shape;19;p3"/>
          <p:cNvSpPr txBox="1">
            <a:spLocks noGrp="1"/>
          </p:cNvSpPr>
          <p:nvPr>
            <p:ph type="title" idx="2" hasCustomPrompt="1"/>
          </p:nvPr>
        </p:nvSpPr>
        <p:spPr>
          <a:xfrm>
            <a:off x="5412631" y="3409933"/>
            <a:ext cx="1361200" cy="126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0000"/>
              <a:buFont typeface="Barlow"/>
              <a:buNone/>
              <a:defRPr sz="9333" b="1">
                <a:solidFill>
                  <a:schemeClr val="accent1"/>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Tree>
    <p:extLst>
      <p:ext uri="{BB962C8B-B14F-4D97-AF65-F5344CB8AC3E}">
        <p14:creationId xmlns:p14="http://schemas.microsoft.com/office/powerpoint/2010/main" val="2945990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4"/>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a:off x="789700" y="1837007"/>
            <a:ext cx="10622400" cy="429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400"/>
              <a:buChar char="●"/>
              <a:defRPr sz="1400"/>
            </a:lvl1pPr>
            <a:lvl2pPr lvl="1" rtl="0">
              <a:lnSpc>
                <a:spcPct val="100000"/>
              </a:lnSpc>
              <a:spcBef>
                <a:spcPts val="0"/>
              </a:spcBef>
              <a:spcAft>
                <a:spcPts val="0"/>
              </a:spcAft>
              <a:buClr>
                <a:schemeClr val="dk1"/>
              </a:buClr>
              <a:buSzPts val="1400"/>
              <a:buChar char="○"/>
              <a:defRPr sz="1600"/>
            </a:lvl2pPr>
            <a:lvl3pPr lvl="2" rtl="0">
              <a:lnSpc>
                <a:spcPct val="100000"/>
              </a:lnSpc>
              <a:spcBef>
                <a:spcPts val="0"/>
              </a:spcBef>
              <a:spcAft>
                <a:spcPts val="0"/>
              </a:spcAft>
              <a:buClr>
                <a:schemeClr val="dk1"/>
              </a:buClr>
              <a:buSzPts val="1400"/>
              <a:buChar char="■"/>
              <a:defRPr sz="1600"/>
            </a:lvl3pPr>
            <a:lvl4pPr lvl="3" rtl="0">
              <a:lnSpc>
                <a:spcPct val="100000"/>
              </a:lnSpc>
              <a:spcBef>
                <a:spcPts val="0"/>
              </a:spcBef>
              <a:spcAft>
                <a:spcPts val="0"/>
              </a:spcAft>
              <a:buClr>
                <a:schemeClr val="dk1"/>
              </a:buClr>
              <a:buSzPts val="1400"/>
              <a:buChar char="●"/>
              <a:defRPr sz="1600"/>
            </a:lvl4pPr>
            <a:lvl5pPr lvl="4" rtl="0">
              <a:lnSpc>
                <a:spcPct val="100000"/>
              </a:lnSpc>
              <a:spcBef>
                <a:spcPts val="0"/>
              </a:spcBef>
              <a:spcAft>
                <a:spcPts val="0"/>
              </a:spcAft>
              <a:buClr>
                <a:schemeClr val="dk1"/>
              </a:buClr>
              <a:buSzPts val="1400"/>
              <a:buChar char="○"/>
              <a:defRPr sz="1600"/>
            </a:lvl5pPr>
            <a:lvl6pPr lvl="5" rtl="0">
              <a:lnSpc>
                <a:spcPct val="100000"/>
              </a:lnSpc>
              <a:spcBef>
                <a:spcPts val="0"/>
              </a:spcBef>
              <a:spcAft>
                <a:spcPts val="0"/>
              </a:spcAft>
              <a:buClr>
                <a:schemeClr val="dk1"/>
              </a:buClr>
              <a:buSzPts val="1400"/>
              <a:buChar char="■"/>
              <a:defRPr sz="1600"/>
            </a:lvl6pPr>
            <a:lvl7pPr lvl="6" rtl="0">
              <a:lnSpc>
                <a:spcPct val="100000"/>
              </a:lnSpc>
              <a:spcBef>
                <a:spcPts val="0"/>
              </a:spcBef>
              <a:spcAft>
                <a:spcPts val="0"/>
              </a:spcAft>
              <a:buClr>
                <a:schemeClr val="dk1"/>
              </a:buClr>
              <a:buSzPts val="1400"/>
              <a:buChar char="●"/>
              <a:defRPr sz="1600"/>
            </a:lvl7pPr>
            <a:lvl8pPr lvl="7" rtl="0">
              <a:lnSpc>
                <a:spcPct val="100000"/>
              </a:lnSpc>
              <a:spcBef>
                <a:spcPts val="0"/>
              </a:spcBef>
              <a:spcAft>
                <a:spcPts val="0"/>
              </a:spcAft>
              <a:buClr>
                <a:schemeClr val="dk1"/>
              </a:buClr>
              <a:buSzPts val="1400"/>
              <a:buChar char="○"/>
              <a:defRPr sz="1600"/>
            </a:lvl8pPr>
            <a:lvl9pPr lvl="8" rtl="0">
              <a:lnSpc>
                <a:spcPct val="100000"/>
              </a:lnSpc>
              <a:spcBef>
                <a:spcPts val="0"/>
              </a:spcBef>
              <a:spcAft>
                <a:spcPts val="0"/>
              </a:spcAft>
              <a:buClr>
                <a:schemeClr val="dk1"/>
              </a:buClr>
              <a:buSzPts val="1400"/>
              <a:buChar char="■"/>
              <a:defRPr sz="1600"/>
            </a:lvl9pPr>
          </a:lstStyle>
          <a:p>
            <a:endParaRPr/>
          </a:p>
        </p:txBody>
      </p:sp>
      <p:sp>
        <p:nvSpPr>
          <p:cNvPr id="22" name="Google Shape;22;p4"/>
          <p:cNvSpPr txBox="1">
            <a:spLocks noGrp="1"/>
          </p:cNvSpPr>
          <p:nvPr>
            <p:ph type="title"/>
          </p:nvPr>
        </p:nvSpPr>
        <p:spPr>
          <a:xfrm>
            <a:off x="1003200" y="918800"/>
            <a:ext cx="59692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3067">
                <a:solidFill>
                  <a:schemeClr val="accent4"/>
                </a:solidFill>
              </a:defRPr>
            </a:lvl1pPr>
            <a:lvl2pPr lvl="1" rtl="0">
              <a:spcBef>
                <a:spcPts val="0"/>
              </a:spcBef>
              <a:spcAft>
                <a:spcPts val="0"/>
              </a:spcAft>
              <a:buNone/>
              <a:defRPr sz="3067">
                <a:solidFill>
                  <a:schemeClr val="accent3"/>
                </a:solidFill>
                <a:latin typeface="Zilla Slab"/>
                <a:ea typeface="Zilla Slab"/>
                <a:cs typeface="Zilla Slab"/>
                <a:sym typeface="Zilla Slab"/>
              </a:defRPr>
            </a:lvl2pPr>
            <a:lvl3pPr lvl="2" rtl="0">
              <a:spcBef>
                <a:spcPts val="0"/>
              </a:spcBef>
              <a:spcAft>
                <a:spcPts val="0"/>
              </a:spcAft>
              <a:buNone/>
              <a:defRPr sz="3067">
                <a:solidFill>
                  <a:schemeClr val="accent3"/>
                </a:solidFill>
                <a:latin typeface="Zilla Slab"/>
                <a:ea typeface="Zilla Slab"/>
                <a:cs typeface="Zilla Slab"/>
                <a:sym typeface="Zilla Slab"/>
              </a:defRPr>
            </a:lvl3pPr>
            <a:lvl4pPr lvl="3" rtl="0">
              <a:spcBef>
                <a:spcPts val="0"/>
              </a:spcBef>
              <a:spcAft>
                <a:spcPts val="0"/>
              </a:spcAft>
              <a:buNone/>
              <a:defRPr sz="3067">
                <a:solidFill>
                  <a:schemeClr val="accent3"/>
                </a:solidFill>
                <a:latin typeface="Zilla Slab"/>
                <a:ea typeface="Zilla Slab"/>
                <a:cs typeface="Zilla Slab"/>
                <a:sym typeface="Zilla Slab"/>
              </a:defRPr>
            </a:lvl4pPr>
            <a:lvl5pPr lvl="4" rtl="0">
              <a:spcBef>
                <a:spcPts val="0"/>
              </a:spcBef>
              <a:spcAft>
                <a:spcPts val="0"/>
              </a:spcAft>
              <a:buNone/>
              <a:defRPr sz="3067">
                <a:solidFill>
                  <a:schemeClr val="accent3"/>
                </a:solidFill>
                <a:latin typeface="Zilla Slab"/>
                <a:ea typeface="Zilla Slab"/>
                <a:cs typeface="Zilla Slab"/>
                <a:sym typeface="Zilla Slab"/>
              </a:defRPr>
            </a:lvl5pPr>
            <a:lvl6pPr lvl="5" rtl="0">
              <a:spcBef>
                <a:spcPts val="0"/>
              </a:spcBef>
              <a:spcAft>
                <a:spcPts val="0"/>
              </a:spcAft>
              <a:buNone/>
              <a:defRPr sz="3067">
                <a:solidFill>
                  <a:schemeClr val="accent3"/>
                </a:solidFill>
                <a:latin typeface="Zilla Slab"/>
                <a:ea typeface="Zilla Slab"/>
                <a:cs typeface="Zilla Slab"/>
                <a:sym typeface="Zilla Slab"/>
              </a:defRPr>
            </a:lvl6pPr>
            <a:lvl7pPr lvl="6" rtl="0">
              <a:spcBef>
                <a:spcPts val="0"/>
              </a:spcBef>
              <a:spcAft>
                <a:spcPts val="0"/>
              </a:spcAft>
              <a:buNone/>
              <a:defRPr sz="3067">
                <a:solidFill>
                  <a:schemeClr val="accent3"/>
                </a:solidFill>
                <a:latin typeface="Zilla Slab"/>
                <a:ea typeface="Zilla Slab"/>
                <a:cs typeface="Zilla Slab"/>
                <a:sym typeface="Zilla Slab"/>
              </a:defRPr>
            </a:lvl7pPr>
            <a:lvl8pPr lvl="7" rtl="0">
              <a:spcBef>
                <a:spcPts val="0"/>
              </a:spcBef>
              <a:spcAft>
                <a:spcPts val="0"/>
              </a:spcAft>
              <a:buNone/>
              <a:defRPr sz="3067">
                <a:solidFill>
                  <a:schemeClr val="accent3"/>
                </a:solidFill>
                <a:latin typeface="Zilla Slab"/>
                <a:ea typeface="Zilla Slab"/>
                <a:cs typeface="Zilla Slab"/>
                <a:sym typeface="Zilla Slab"/>
              </a:defRPr>
            </a:lvl8pPr>
            <a:lvl9pPr lvl="8" rtl="0">
              <a:spcBef>
                <a:spcPts val="0"/>
              </a:spcBef>
              <a:spcAft>
                <a:spcPts val="0"/>
              </a:spcAft>
              <a:buNone/>
              <a:defRPr sz="3067">
                <a:solidFill>
                  <a:schemeClr val="accent3"/>
                </a:solidFill>
                <a:latin typeface="Zilla Slab"/>
                <a:ea typeface="Zilla Slab"/>
                <a:cs typeface="Zilla Slab"/>
                <a:sym typeface="Zilla Slab"/>
              </a:defRPr>
            </a:lvl9pPr>
          </a:lstStyle>
          <a:p>
            <a:endParaRPr/>
          </a:p>
        </p:txBody>
      </p:sp>
      <p:grpSp>
        <p:nvGrpSpPr>
          <p:cNvPr id="23" name="Google Shape;23;p4"/>
          <p:cNvGrpSpPr/>
          <p:nvPr/>
        </p:nvGrpSpPr>
        <p:grpSpPr>
          <a:xfrm rot="2578286">
            <a:off x="10829074" y="454918"/>
            <a:ext cx="760457" cy="641999"/>
            <a:chOff x="7993069" y="988879"/>
            <a:chExt cx="306018" cy="258328"/>
          </a:xfrm>
        </p:grpSpPr>
        <p:sp>
          <p:nvSpPr>
            <p:cNvPr id="24" name="Google Shape;24;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4"/>
          <p:cNvGrpSpPr/>
          <p:nvPr/>
        </p:nvGrpSpPr>
        <p:grpSpPr>
          <a:xfrm rot="-431843">
            <a:off x="10111672" y="642167"/>
            <a:ext cx="568944" cy="480352"/>
            <a:chOff x="7993069" y="988879"/>
            <a:chExt cx="306018" cy="258328"/>
          </a:xfrm>
        </p:grpSpPr>
        <p:sp>
          <p:nvSpPr>
            <p:cNvPr id="27" name="Google Shape;27;p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8686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grpSp>
        <p:nvGrpSpPr>
          <p:cNvPr id="30" name="Google Shape;30;p5"/>
          <p:cNvGrpSpPr/>
          <p:nvPr/>
        </p:nvGrpSpPr>
        <p:grpSpPr>
          <a:xfrm>
            <a:off x="918804" y="921211"/>
            <a:ext cx="5857449" cy="621224"/>
            <a:chOff x="689100" y="690875"/>
            <a:chExt cx="4393087" cy="381900"/>
          </a:xfrm>
        </p:grpSpPr>
        <p:sp>
          <p:nvSpPr>
            <p:cNvPr id="31" name="Google Shape;31;p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5"/>
            <p:cNvGrpSpPr/>
            <p:nvPr/>
          </p:nvGrpSpPr>
          <p:grpSpPr>
            <a:xfrm>
              <a:off x="4552726" y="708035"/>
              <a:ext cx="529462" cy="347575"/>
              <a:chOff x="4241800" y="430325"/>
              <a:chExt cx="529462" cy="347575"/>
            </a:xfrm>
          </p:grpSpPr>
          <p:sp>
            <p:nvSpPr>
              <p:cNvPr id="33" name="Google Shape;33;p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 name="Google Shape;34;p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 name="Google Shape;35;p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6" name="Google Shape;36;p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7" name="Google Shape;37;p5"/>
          <p:cNvSpPr txBox="1">
            <a:spLocks noGrp="1"/>
          </p:cNvSpPr>
          <p:nvPr>
            <p:ph type="body" idx="1"/>
          </p:nvPr>
        </p:nvSpPr>
        <p:spPr>
          <a:xfrm>
            <a:off x="768833" y="199552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SzPts val="1300"/>
              <a:buChar char="▅"/>
              <a:defRPr sz="1733"/>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8" name="Google Shape;38;p5"/>
          <p:cNvSpPr txBox="1">
            <a:spLocks noGrp="1"/>
          </p:cNvSpPr>
          <p:nvPr>
            <p:ph type="body" idx="2"/>
          </p:nvPr>
        </p:nvSpPr>
        <p:spPr>
          <a:xfrm>
            <a:off x="6096000" y="1995664"/>
            <a:ext cx="5327200" cy="4155600"/>
          </a:xfrm>
          <a:prstGeom prst="rect">
            <a:avLst/>
          </a:prstGeom>
        </p:spPr>
        <p:txBody>
          <a:bodyPr spcFirstLastPara="1" wrap="square" lIns="91425" tIns="91425" rIns="91425" bIns="91425" anchor="t" anchorCtr="0">
            <a:noAutofit/>
          </a:bodyPr>
          <a:lstStyle>
            <a:lvl1pPr marL="609585" marR="67732" lvl="0" indent="-414856" rtl="0">
              <a:spcBef>
                <a:spcPts val="0"/>
              </a:spcBef>
              <a:spcAft>
                <a:spcPts val="0"/>
              </a:spcAft>
              <a:buClr>
                <a:schemeClr val="dk1"/>
              </a:buClr>
              <a:buSzPts val="1300"/>
              <a:buChar char="▅"/>
              <a:defRPr sz="1733"/>
            </a:lvl1pPr>
            <a:lvl2pPr marL="1219170" lvl="1" indent="-414856" rtl="0">
              <a:spcBef>
                <a:spcPts val="0"/>
              </a:spcBef>
              <a:spcAft>
                <a:spcPts val="0"/>
              </a:spcAft>
              <a:buClr>
                <a:schemeClr val="dk1"/>
              </a:buClr>
              <a:buSzPts val="1300"/>
              <a:buChar char="○"/>
              <a:defRPr sz="1733"/>
            </a:lvl2pPr>
            <a:lvl3pPr marL="1828754" lvl="2" indent="-414856" rtl="0">
              <a:spcBef>
                <a:spcPts val="2133"/>
              </a:spcBef>
              <a:spcAft>
                <a:spcPts val="0"/>
              </a:spcAft>
              <a:buClr>
                <a:schemeClr val="dk1"/>
              </a:buClr>
              <a:buSzPts val="1300"/>
              <a:buChar char="■"/>
              <a:defRPr sz="1733"/>
            </a:lvl3pPr>
            <a:lvl4pPr marL="2438339" lvl="3" indent="-414856" rtl="0">
              <a:spcBef>
                <a:spcPts val="2133"/>
              </a:spcBef>
              <a:spcAft>
                <a:spcPts val="0"/>
              </a:spcAft>
              <a:buClr>
                <a:schemeClr val="dk1"/>
              </a:buClr>
              <a:buSzPts val="1300"/>
              <a:buChar char="●"/>
              <a:defRPr sz="1733"/>
            </a:lvl4pPr>
            <a:lvl5pPr marL="3047924" lvl="4" indent="-414856" rtl="0">
              <a:spcBef>
                <a:spcPts val="2133"/>
              </a:spcBef>
              <a:spcAft>
                <a:spcPts val="0"/>
              </a:spcAft>
              <a:buClr>
                <a:schemeClr val="dk1"/>
              </a:buClr>
              <a:buSzPts val="1300"/>
              <a:buChar char="○"/>
              <a:defRPr sz="1733"/>
            </a:lvl5pPr>
            <a:lvl6pPr marL="3657509" lvl="5" indent="-414856" rtl="0">
              <a:spcBef>
                <a:spcPts val="2133"/>
              </a:spcBef>
              <a:spcAft>
                <a:spcPts val="0"/>
              </a:spcAft>
              <a:buClr>
                <a:schemeClr val="dk1"/>
              </a:buClr>
              <a:buSzPts val="1300"/>
              <a:buChar char="■"/>
              <a:defRPr sz="1733"/>
            </a:lvl6pPr>
            <a:lvl7pPr marL="4267093" lvl="6" indent="-414856" rtl="0">
              <a:spcBef>
                <a:spcPts val="2133"/>
              </a:spcBef>
              <a:spcAft>
                <a:spcPts val="0"/>
              </a:spcAft>
              <a:buClr>
                <a:schemeClr val="dk1"/>
              </a:buClr>
              <a:buSzPts val="1300"/>
              <a:buChar char="●"/>
              <a:defRPr sz="1733"/>
            </a:lvl7pPr>
            <a:lvl8pPr marL="4876678" lvl="7" indent="-414856" rtl="0">
              <a:spcBef>
                <a:spcPts val="2133"/>
              </a:spcBef>
              <a:spcAft>
                <a:spcPts val="0"/>
              </a:spcAft>
              <a:buClr>
                <a:schemeClr val="dk1"/>
              </a:buClr>
              <a:buSzPts val="1300"/>
              <a:buChar char="○"/>
              <a:defRPr sz="1733"/>
            </a:lvl8pPr>
            <a:lvl9pPr marL="5486263" lvl="8" indent="-414856" rtl="0">
              <a:spcBef>
                <a:spcPts val="2133"/>
              </a:spcBef>
              <a:spcAft>
                <a:spcPts val="2133"/>
              </a:spcAft>
              <a:buClr>
                <a:schemeClr val="dk1"/>
              </a:buClr>
              <a:buSzPts val="1300"/>
              <a:buChar char="■"/>
              <a:defRPr sz="1733"/>
            </a:lvl9pPr>
          </a:lstStyle>
          <a:p>
            <a:endParaRPr/>
          </a:p>
        </p:txBody>
      </p:sp>
      <p:sp>
        <p:nvSpPr>
          <p:cNvPr id="39" name="Google Shape;39;p5"/>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 name="Google Shape;40;p5"/>
          <p:cNvGrpSpPr/>
          <p:nvPr/>
        </p:nvGrpSpPr>
        <p:grpSpPr>
          <a:xfrm rot="1572600">
            <a:off x="9723582" y="569801"/>
            <a:ext cx="706735" cy="596643"/>
            <a:chOff x="7993069" y="988879"/>
            <a:chExt cx="306018" cy="258328"/>
          </a:xfrm>
        </p:grpSpPr>
        <p:sp>
          <p:nvSpPr>
            <p:cNvPr id="41" name="Google Shape;41;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43;p5"/>
          <p:cNvGrpSpPr/>
          <p:nvPr/>
        </p:nvGrpSpPr>
        <p:grpSpPr>
          <a:xfrm rot="3123474">
            <a:off x="10806454" y="814354"/>
            <a:ext cx="531609" cy="448881"/>
            <a:chOff x="7993069" y="988879"/>
            <a:chExt cx="306018" cy="258328"/>
          </a:xfrm>
        </p:grpSpPr>
        <p:sp>
          <p:nvSpPr>
            <p:cNvPr id="44" name="Google Shape;44;p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06454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grpSp>
        <p:nvGrpSpPr>
          <p:cNvPr id="62" name="Google Shape;62;p7"/>
          <p:cNvGrpSpPr/>
          <p:nvPr/>
        </p:nvGrpSpPr>
        <p:grpSpPr>
          <a:xfrm>
            <a:off x="918804" y="921211"/>
            <a:ext cx="5857449" cy="621224"/>
            <a:chOff x="689100" y="690875"/>
            <a:chExt cx="4393087" cy="381900"/>
          </a:xfrm>
        </p:grpSpPr>
        <p:sp>
          <p:nvSpPr>
            <p:cNvPr id="63" name="Google Shape;63;p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64;p7"/>
            <p:cNvGrpSpPr/>
            <p:nvPr/>
          </p:nvGrpSpPr>
          <p:grpSpPr>
            <a:xfrm>
              <a:off x="4552726" y="708035"/>
              <a:ext cx="529462" cy="347575"/>
              <a:chOff x="4241800" y="430325"/>
              <a:chExt cx="529462" cy="347575"/>
            </a:xfrm>
          </p:grpSpPr>
          <p:sp>
            <p:nvSpPr>
              <p:cNvPr id="65" name="Google Shape;65;p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6" name="Google Shape;66;p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7" name="Google Shape;67;p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68" name="Google Shape;68;p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69" name="Google Shape;69;p7"/>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70" name="Google Shape;70;p7"/>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71" name="Google Shape;71;p7"/>
          <p:cNvGrpSpPr/>
          <p:nvPr/>
        </p:nvGrpSpPr>
        <p:grpSpPr>
          <a:xfrm rot="3111068">
            <a:off x="10919539" y="682855"/>
            <a:ext cx="706719" cy="596680"/>
            <a:chOff x="7993069" y="988879"/>
            <a:chExt cx="306018" cy="258328"/>
          </a:xfrm>
        </p:grpSpPr>
        <p:sp>
          <p:nvSpPr>
            <p:cNvPr id="72" name="Google Shape;72;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7"/>
          <p:cNvGrpSpPr/>
          <p:nvPr/>
        </p:nvGrpSpPr>
        <p:grpSpPr>
          <a:xfrm rot="-303472">
            <a:off x="566130" y="5728687"/>
            <a:ext cx="706716" cy="596717"/>
            <a:chOff x="7993069" y="988879"/>
            <a:chExt cx="306018" cy="258328"/>
          </a:xfrm>
        </p:grpSpPr>
        <p:sp>
          <p:nvSpPr>
            <p:cNvPr id="75" name="Google Shape;75;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77;p7"/>
          <p:cNvGrpSpPr/>
          <p:nvPr/>
        </p:nvGrpSpPr>
        <p:grpSpPr>
          <a:xfrm rot="-594872">
            <a:off x="10380032" y="806254"/>
            <a:ext cx="413051" cy="348708"/>
            <a:chOff x="7993069" y="988879"/>
            <a:chExt cx="306018" cy="258328"/>
          </a:xfrm>
        </p:grpSpPr>
        <p:sp>
          <p:nvSpPr>
            <p:cNvPr id="78" name="Google Shape;78;p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37139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758772" y="919933"/>
            <a:ext cx="5177200" cy="30160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sz="4667">
                <a:latin typeface="Krona One"/>
                <a:ea typeface="Krona One"/>
                <a:cs typeface="Krona One"/>
                <a:sym typeface="Krona 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93507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p:nvPr/>
        </p:nvSpPr>
        <p:spPr>
          <a:xfrm rot="-5400000">
            <a:off x="868991" y="971023"/>
            <a:ext cx="621224" cy="521600"/>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9"/>
          <p:cNvSpPr txBox="1">
            <a:spLocks noGrp="1"/>
          </p:cNvSpPr>
          <p:nvPr>
            <p:ph type="subTitle" idx="1"/>
          </p:nvPr>
        </p:nvSpPr>
        <p:spPr>
          <a:xfrm>
            <a:off x="1419233" y="1973369"/>
            <a:ext cx="3244000" cy="4304400"/>
          </a:xfrm>
          <a:prstGeom prst="rect">
            <a:avLst/>
          </a:prstGeom>
        </p:spPr>
        <p:txBody>
          <a:bodyPr spcFirstLastPara="1" wrap="square" lIns="91425" tIns="91425" rIns="91425" bIns="91425" anchor="ctr" anchorCtr="0">
            <a:noAutofit/>
          </a:bodyPr>
          <a:lstStyle>
            <a:lvl1pPr lvl="0" rtl="0">
              <a:lnSpc>
                <a:spcPct val="150000"/>
              </a:lnSpc>
              <a:spcBef>
                <a:spcPts val="0"/>
              </a:spcBef>
              <a:spcAft>
                <a:spcPts val="0"/>
              </a:spcAft>
              <a:buSzPts val="1200"/>
              <a:buNone/>
              <a:defRPr sz="2133">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86" name="Google Shape;86;p9"/>
          <p:cNvSpPr txBox="1">
            <a:spLocks noGrp="1"/>
          </p:cNvSpPr>
          <p:nvPr>
            <p:ph type="title"/>
          </p:nvPr>
        </p:nvSpPr>
        <p:spPr>
          <a:xfrm>
            <a:off x="1003200" y="919533"/>
            <a:ext cx="4160400" cy="623200"/>
          </a:xfrm>
          <a:prstGeom prst="rect">
            <a:avLst/>
          </a:prstGeom>
          <a:solidFill>
            <a:schemeClr val="accent3"/>
          </a:solidFill>
        </p:spPr>
        <p:txBody>
          <a:bodyPr spcFirstLastPara="1" wrap="square" lIns="54000"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latin typeface="Zilla Slab"/>
                <a:ea typeface="Zilla Slab"/>
                <a:cs typeface="Zilla Slab"/>
                <a:sym typeface="Zilla Slab"/>
              </a:defRPr>
            </a:lvl2pPr>
            <a:lvl3pPr lvl="2" algn="ctr" rtl="0">
              <a:spcBef>
                <a:spcPts val="0"/>
              </a:spcBef>
              <a:spcAft>
                <a:spcPts val="0"/>
              </a:spcAft>
              <a:buNone/>
              <a:defRPr>
                <a:solidFill>
                  <a:schemeClr val="lt1"/>
                </a:solidFill>
                <a:latin typeface="Zilla Slab"/>
                <a:ea typeface="Zilla Slab"/>
                <a:cs typeface="Zilla Slab"/>
                <a:sym typeface="Zilla Slab"/>
              </a:defRPr>
            </a:lvl3pPr>
            <a:lvl4pPr lvl="3" algn="ctr" rtl="0">
              <a:spcBef>
                <a:spcPts val="0"/>
              </a:spcBef>
              <a:spcAft>
                <a:spcPts val="0"/>
              </a:spcAft>
              <a:buNone/>
              <a:defRPr>
                <a:solidFill>
                  <a:schemeClr val="lt1"/>
                </a:solidFill>
                <a:latin typeface="Zilla Slab"/>
                <a:ea typeface="Zilla Slab"/>
                <a:cs typeface="Zilla Slab"/>
                <a:sym typeface="Zilla Slab"/>
              </a:defRPr>
            </a:lvl4pPr>
            <a:lvl5pPr lvl="4" algn="ctr" rtl="0">
              <a:spcBef>
                <a:spcPts val="0"/>
              </a:spcBef>
              <a:spcAft>
                <a:spcPts val="0"/>
              </a:spcAft>
              <a:buNone/>
              <a:defRPr>
                <a:solidFill>
                  <a:schemeClr val="lt1"/>
                </a:solidFill>
                <a:latin typeface="Zilla Slab"/>
                <a:ea typeface="Zilla Slab"/>
                <a:cs typeface="Zilla Slab"/>
                <a:sym typeface="Zilla Slab"/>
              </a:defRPr>
            </a:lvl5pPr>
            <a:lvl6pPr lvl="5" algn="ctr" rtl="0">
              <a:spcBef>
                <a:spcPts val="0"/>
              </a:spcBef>
              <a:spcAft>
                <a:spcPts val="0"/>
              </a:spcAft>
              <a:buNone/>
              <a:defRPr>
                <a:solidFill>
                  <a:schemeClr val="lt1"/>
                </a:solidFill>
                <a:latin typeface="Zilla Slab"/>
                <a:ea typeface="Zilla Slab"/>
                <a:cs typeface="Zilla Slab"/>
                <a:sym typeface="Zilla Slab"/>
              </a:defRPr>
            </a:lvl6pPr>
            <a:lvl7pPr lvl="6" algn="ctr" rtl="0">
              <a:spcBef>
                <a:spcPts val="0"/>
              </a:spcBef>
              <a:spcAft>
                <a:spcPts val="0"/>
              </a:spcAft>
              <a:buNone/>
              <a:defRPr>
                <a:solidFill>
                  <a:schemeClr val="lt1"/>
                </a:solidFill>
                <a:latin typeface="Zilla Slab"/>
                <a:ea typeface="Zilla Slab"/>
                <a:cs typeface="Zilla Slab"/>
                <a:sym typeface="Zilla Slab"/>
              </a:defRPr>
            </a:lvl7pPr>
            <a:lvl8pPr lvl="7" algn="ctr" rtl="0">
              <a:spcBef>
                <a:spcPts val="0"/>
              </a:spcBef>
              <a:spcAft>
                <a:spcPts val="0"/>
              </a:spcAft>
              <a:buNone/>
              <a:defRPr>
                <a:solidFill>
                  <a:schemeClr val="lt1"/>
                </a:solidFill>
                <a:latin typeface="Zilla Slab"/>
                <a:ea typeface="Zilla Slab"/>
                <a:cs typeface="Zilla Slab"/>
                <a:sym typeface="Zilla Slab"/>
              </a:defRPr>
            </a:lvl8pPr>
            <a:lvl9pPr lvl="8" algn="ctr"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87" name="Google Shape;87;p9"/>
          <p:cNvGrpSpPr/>
          <p:nvPr/>
        </p:nvGrpSpPr>
        <p:grpSpPr>
          <a:xfrm rot="2578115">
            <a:off x="11132061" y="438859"/>
            <a:ext cx="568937" cy="480323"/>
            <a:chOff x="7993069" y="988879"/>
            <a:chExt cx="306018" cy="258328"/>
          </a:xfrm>
        </p:grpSpPr>
        <p:sp>
          <p:nvSpPr>
            <p:cNvPr id="88" name="Google Shape;88;p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234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2111767" y="2098551"/>
            <a:ext cx="7968800" cy="220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8000"/>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92" name="Google Shape;92;p10"/>
          <p:cNvSpPr txBox="1">
            <a:spLocks noGrp="1"/>
          </p:cNvSpPr>
          <p:nvPr>
            <p:ph type="subTitle" idx="1"/>
          </p:nvPr>
        </p:nvSpPr>
        <p:spPr>
          <a:xfrm>
            <a:off x="1897200" y="4228667"/>
            <a:ext cx="8397600" cy="5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93" name="Google Shape;93;p10"/>
          <p:cNvGrpSpPr/>
          <p:nvPr/>
        </p:nvGrpSpPr>
        <p:grpSpPr>
          <a:xfrm rot="3111013">
            <a:off x="10498860" y="768850"/>
            <a:ext cx="1075941" cy="908391"/>
            <a:chOff x="7993069" y="988879"/>
            <a:chExt cx="306018" cy="258328"/>
          </a:xfrm>
        </p:grpSpPr>
        <p:sp>
          <p:nvSpPr>
            <p:cNvPr id="94" name="Google Shape;94;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96;p10"/>
          <p:cNvGrpSpPr/>
          <p:nvPr/>
        </p:nvGrpSpPr>
        <p:grpSpPr>
          <a:xfrm rot="-594949">
            <a:off x="9677252" y="955846"/>
            <a:ext cx="628856" cy="530876"/>
            <a:chOff x="7993069" y="988879"/>
            <a:chExt cx="306018" cy="258328"/>
          </a:xfrm>
        </p:grpSpPr>
        <p:sp>
          <p:nvSpPr>
            <p:cNvPr id="97" name="Google Shape;97;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 name="Google Shape;99;p10"/>
          <p:cNvGrpSpPr/>
          <p:nvPr/>
        </p:nvGrpSpPr>
        <p:grpSpPr>
          <a:xfrm rot="-3111013" flipH="1">
            <a:off x="700603" y="5204574"/>
            <a:ext cx="1075941" cy="908391"/>
            <a:chOff x="7993069" y="988879"/>
            <a:chExt cx="306018" cy="258328"/>
          </a:xfrm>
        </p:grpSpPr>
        <p:sp>
          <p:nvSpPr>
            <p:cNvPr id="100" name="Google Shape;100;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102;p10"/>
          <p:cNvGrpSpPr/>
          <p:nvPr/>
        </p:nvGrpSpPr>
        <p:grpSpPr>
          <a:xfrm rot="594949" flipH="1">
            <a:off x="1969296" y="5391570"/>
            <a:ext cx="628856" cy="530876"/>
            <a:chOff x="7993069" y="988879"/>
            <a:chExt cx="306018" cy="258328"/>
          </a:xfrm>
        </p:grpSpPr>
        <p:sp>
          <p:nvSpPr>
            <p:cNvPr id="103" name="Google Shape;103;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729760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
        <p:cNvGrpSpPr/>
        <p:nvPr/>
      </p:nvGrpSpPr>
      <p:grpSpPr>
        <a:xfrm>
          <a:off x="0" y="0"/>
          <a:ext cx="0" cy="0"/>
          <a:chOff x="0" y="0"/>
          <a:chExt cx="0" cy="0"/>
        </a:xfrm>
      </p:grpSpPr>
    </p:spTree>
    <p:extLst>
      <p:ext uri="{BB962C8B-B14F-4D97-AF65-F5344CB8AC3E}">
        <p14:creationId xmlns:p14="http://schemas.microsoft.com/office/powerpoint/2010/main" val="4184882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ix Columns 1 1">
  <p:cSld name="Six Columns 1 1">
    <p:spTree>
      <p:nvGrpSpPr>
        <p:cNvPr id="1" name="Shape 137"/>
        <p:cNvGrpSpPr/>
        <p:nvPr/>
      </p:nvGrpSpPr>
      <p:grpSpPr>
        <a:xfrm>
          <a:off x="0" y="0"/>
          <a:ext cx="0" cy="0"/>
          <a:chOff x="0" y="0"/>
          <a:chExt cx="0" cy="0"/>
        </a:xfrm>
      </p:grpSpPr>
      <p:grpSp>
        <p:nvGrpSpPr>
          <p:cNvPr id="138" name="Google Shape;138;p14"/>
          <p:cNvGrpSpPr/>
          <p:nvPr/>
        </p:nvGrpSpPr>
        <p:grpSpPr>
          <a:xfrm>
            <a:off x="918804" y="921211"/>
            <a:ext cx="5857449" cy="621224"/>
            <a:chOff x="689100" y="690875"/>
            <a:chExt cx="4393087" cy="381900"/>
          </a:xfrm>
        </p:grpSpPr>
        <p:sp>
          <p:nvSpPr>
            <p:cNvPr id="139" name="Google Shape;139;p14"/>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0" name="Google Shape;140;p14"/>
            <p:cNvGrpSpPr/>
            <p:nvPr/>
          </p:nvGrpSpPr>
          <p:grpSpPr>
            <a:xfrm>
              <a:off x="4552726" y="708035"/>
              <a:ext cx="529462" cy="347575"/>
              <a:chOff x="4241800" y="430325"/>
              <a:chExt cx="529462" cy="347575"/>
            </a:xfrm>
          </p:grpSpPr>
          <p:sp>
            <p:nvSpPr>
              <p:cNvPr id="141" name="Google Shape;141;p14"/>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2" name="Google Shape;142;p14"/>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3" name="Google Shape;143;p14"/>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44" name="Google Shape;144;p14"/>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45" name="Google Shape;145;p14"/>
          <p:cNvSpPr txBox="1">
            <a:spLocks noGrp="1"/>
          </p:cNvSpPr>
          <p:nvPr>
            <p:ph type="title"/>
          </p:nvPr>
        </p:nvSpPr>
        <p:spPr>
          <a:xfrm>
            <a:off x="1125867"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6" name="Google Shape;146;p14"/>
          <p:cNvSpPr txBox="1">
            <a:spLocks noGrp="1"/>
          </p:cNvSpPr>
          <p:nvPr>
            <p:ph type="subTitle" idx="1"/>
          </p:nvPr>
        </p:nvSpPr>
        <p:spPr>
          <a:xfrm>
            <a:off x="112587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4"/>
          <p:cNvSpPr txBox="1">
            <a:spLocks noGrp="1"/>
          </p:cNvSpPr>
          <p:nvPr>
            <p:ph type="title" idx="2"/>
          </p:nvPr>
        </p:nvSpPr>
        <p:spPr>
          <a:xfrm>
            <a:off x="4578191"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8" name="Google Shape;148;p14"/>
          <p:cNvSpPr txBox="1">
            <a:spLocks noGrp="1"/>
          </p:cNvSpPr>
          <p:nvPr>
            <p:ph type="subTitle" idx="3"/>
          </p:nvPr>
        </p:nvSpPr>
        <p:spPr>
          <a:xfrm>
            <a:off x="4578193"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4"/>
          <p:cNvSpPr txBox="1">
            <a:spLocks noGrp="1"/>
          </p:cNvSpPr>
          <p:nvPr>
            <p:ph type="title" idx="4"/>
          </p:nvPr>
        </p:nvSpPr>
        <p:spPr>
          <a:xfrm>
            <a:off x="8030529" y="2792925"/>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0" name="Google Shape;150;p14"/>
          <p:cNvSpPr txBox="1">
            <a:spLocks noGrp="1"/>
          </p:cNvSpPr>
          <p:nvPr>
            <p:ph type="subTitle" idx="5"/>
          </p:nvPr>
        </p:nvSpPr>
        <p:spPr>
          <a:xfrm>
            <a:off x="8030527" y="3251725"/>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4"/>
          <p:cNvSpPr txBox="1">
            <a:spLocks noGrp="1"/>
          </p:cNvSpPr>
          <p:nvPr>
            <p:ph type="title" idx="6"/>
          </p:nvPr>
        </p:nvSpPr>
        <p:spPr>
          <a:xfrm>
            <a:off x="1125867"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2" name="Google Shape;152;p14"/>
          <p:cNvSpPr txBox="1">
            <a:spLocks noGrp="1"/>
          </p:cNvSpPr>
          <p:nvPr>
            <p:ph type="subTitle" idx="7"/>
          </p:nvPr>
        </p:nvSpPr>
        <p:spPr>
          <a:xfrm>
            <a:off x="112587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4"/>
          <p:cNvSpPr txBox="1">
            <a:spLocks noGrp="1"/>
          </p:cNvSpPr>
          <p:nvPr>
            <p:ph type="title" idx="8"/>
          </p:nvPr>
        </p:nvSpPr>
        <p:spPr>
          <a:xfrm>
            <a:off x="4578191"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4" name="Google Shape;154;p14"/>
          <p:cNvSpPr txBox="1">
            <a:spLocks noGrp="1"/>
          </p:cNvSpPr>
          <p:nvPr>
            <p:ph type="subTitle" idx="9"/>
          </p:nvPr>
        </p:nvSpPr>
        <p:spPr>
          <a:xfrm>
            <a:off x="4578193"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4"/>
          <p:cNvSpPr txBox="1">
            <a:spLocks noGrp="1"/>
          </p:cNvSpPr>
          <p:nvPr>
            <p:ph type="title" idx="13"/>
          </p:nvPr>
        </p:nvSpPr>
        <p:spPr>
          <a:xfrm>
            <a:off x="8030529" y="4860692"/>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6" name="Google Shape;156;p14"/>
          <p:cNvSpPr txBox="1">
            <a:spLocks noGrp="1"/>
          </p:cNvSpPr>
          <p:nvPr>
            <p:ph type="subTitle" idx="14"/>
          </p:nvPr>
        </p:nvSpPr>
        <p:spPr>
          <a:xfrm>
            <a:off x="8030527" y="5319492"/>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4"/>
          <p:cNvSpPr txBox="1">
            <a:spLocks noGrp="1"/>
          </p:cNvSpPr>
          <p:nvPr>
            <p:ph type="title" idx="15"/>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158" name="Google Shape;158;p14"/>
          <p:cNvSpPr txBox="1">
            <a:spLocks noGrp="1"/>
          </p:cNvSpPr>
          <p:nvPr>
            <p:ph type="title" idx="16" hasCustomPrompt="1"/>
          </p:nvPr>
        </p:nvSpPr>
        <p:spPr>
          <a:xfrm>
            <a:off x="1610467"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59" name="Google Shape;159;p14"/>
          <p:cNvSpPr txBox="1">
            <a:spLocks noGrp="1"/>
          </p:cNvSpPr>
          <p:nvPr>
            <p:ph type="title" idx="17" hasCustomPrompt="1"/>
          </p:nvPr>
        </p:nvSpPr>
        <p:spPr>
          <a:xfrm>
            <a:off x="5062800"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0" name="Google Shape;160;p14"/>
          <p:cNvSpPr txBox="1">
            <a:spLocks noGrp="1"/>
          </p:cNvSpPr>
          <p:nvPr>
            <p:ph type="title" idx="18" hasCustomPrompt="1"/>
          </p:nvPr>
        </p:nvSpPr>
        <p:spPr>
          <a:xfrm>
            <a:off x="8515133" y="218702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1" name="Google Shape;161;p14"/>
          <p:cNvSpPr txBox="1">
            <a:spLocks noGrp="1"/>
          </p:cNvSpPr>
          <p:nvPr>
            <p:ph type="title" idx="19" hasCustomPrompt="1"/>
          </p:nvPr>
        </p:nvSpPr>
        <p:spPr>
          <a:xfrm>
            <a:off x="1610467"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2" name="Google Shape;162;p14"/>
          <p:cNvSpPr txBox="1">
            <a:spLocks noGrp="1"/>
          </p:cNvSpPr>
          <p:nvPr>
            <p:ph type="title" idx="20" hasCustomPrompt="1"/>
          </p:nvPr>
        </p:nvSpPr>
        <p:spPr>
          <a:xfrm>
            <a:off x="5062800"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sp>
        <p:nvSpPr>
          <p:cNvPr id="163" name="Google Shape;163;p14"/>
          <p:cNvSpPr txBox="1">
            <a:spLocks noGrp="1"/>
          </p:cNvSpPr>
          <p:nvPr>
            <p:ph type="title" idx="21" hasCustomPrompt="1"/>
          </p:nvPr>
        </p:nvSpPr>
        <p:spPr>
          <a:xfrm>
            <a:off x="8515133" y="4258157"/>
            <a:ext cx="20664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5867">
                <a:solidFill>
                  <a:schemeClr val="accent5"/>
                </a:solidFill>
              </a:defRPr>
            </a:lvl1pPr>
            <a:lvl2pPr lvl="1" algn="ctr" rtl="0">
              <a:spcBef>
                <a:spcPts val="0"/>
              </a:spcBef>
              <a:spcAft>
                <a:spcPts val="0"/>
              </a:spcAft>
              <a:buClr>
                <a:srgbClr val="000000"/>
              </a:buClr>
              <a:buSzPts val="12000"/>
              <a:buNone/>
              <a:defRPr sz="16000">
                <a:solidFill>
                  <a:srgbClr val="000000"/>
                </a:solidFill>
              </a:defRPr>
            </a:lvl2pPr>
            <a:lvl3pPr lvl="2" algn="ctr" rtl="0">
              <a:spcBef>
                <a:spcPts val="0"/>
              </a:spcBef>
              <a:spcAft>
                <a:spcPts val="0"/>
              </a:spcAft>
              <a:buClr>
                <a:srgbClr val="000000"/>
              </a:buClr>
              <a:buSzPts val="12000"/>
              <a:buNone/>
              <a:defRPr sz="16000">
                <a:solidFill>
                  <a:srgbClr val="000000"/>
                </a:solidFill>
              </a:defRPr>
            </a:lvl3pPr>
            <a:lvl4pPr lvl="3" algn="ctr" rtl="0">
              <a:spcBef>
                <a:spcPts val="0"/>
              </a:spcBef>
              <a:spcAft>
                <a:spcPts val="0"/>
              </a:spcAft>
              <a:buClr>
                <a:srgbClr val="000000"/>
              </a:buClr>
              <a:buSzPts val="12000"/>
              <a:buNone/>
              <a:defRPr sz="16000">
                <a:solidFill>
                  <a:srgbClr val="000000"/>
                </a:solidFill>
              </a:defRPr>
            </a:lvl4pPr>
            <a:lvl5pPr lvl="4" algn="ctr" rtl="0">
              <a:spcBef>
                <a:spcPts val="0"/>
              </a:spcBef>
              <a:spcAft>
                <a:spcPts val="0"/>
              </a:spcAft>
              <a:buClr>
                <a:srgbClr val="000000"/>
              </a:buClr>
              <a:buSzPts val="12000"/>
              <a:buNone/>
              <a:defRPr sz="16000">
                <a:solidFill>
                  <a:srgbClr val="000000"/>
                </a:solidFill>
              </a:defRPr>
            </a:lvl5pPr>
            <a:lvl6pPr lvl="5" algn="ctr" rtl="0">
              <a:spcBef>
                <a:spcPts val="0"/>
              </a:spcBef>
              <a:spcAft>
                <a:spcPts val="0"/>
              </a:spcAft>
              <a:buClr>
                <a:srgbClr val="000000"/>
              </a:buClr>
              <a:buSzPts val="12000"/>
              <a:buNone/>
              <a:defRPr sz="16000">
                <a:solidFill>
                  <a:srgbClr val="000000"/>
                </a:solidFill>
              </a:defRPr>
            </a:lvl6pPr>
            <a:lvl7pPr lvl="6" algn="ctr" rtl="0">
              <a:spcBef>
                <a:spcPts val="0"/>
              </a:spcBef>
              <a:spcAft>
                <a:spcPts val="0"/>
              </a:spcAft>
              <a:buClr>
                <a:srgbClr val="000000"/>
              </a:buClr>
              <a:buSzPts val="12000"/>
              <a:buNone/>
              <a:defRPr sz="16000">
                <a:solidFill>
                  <a:srgbClr val="000000"/>
                </a:solidFill>
              </a:defRPr>
            </a:lvl7pPr>
            <a:lvl8pPr lvl="7" algn="ctr" rtl="0">
              <a:spcBef>
                <a:spcPts val="0"/>
              </a:spcBef>
              <a:spcAft>
                <a:spcPts val="0"/>
              </a:spcAft>
              <a:buClr>
                <a:srgbClr val="000000"/>
              </a:buClr>
              <a:buSzPts val="12000"/>
              <a:buNone/>
              <a:defRPr sz="16000">
                <a:solidFill>
                  <a:srgbClr val="000000"/>
                </a:solidFill>
              </a:defRPr>
            </a:lvl8pPr>
            <a:lvl9pPr lvl="8" algn="ctr" rtl="0">
              <a:spcBef>
                <a:spcPts val="0"/>
              </a:spcBef>
              <a:spcAft>
                <a:spcPts val="0"/>
              </a:spcAft>
              <a:buClr>
                <a:srgbClr val="000000"/>
              </a:buClr>
              <a:buSzPts val="12000"/>
              <a:buNone/>
              <a:defRPr sz="16000">
                <a:solidFill>
                  <a:srgbClr val="000000"/>
                </a:solidFill>
              </a:defRPr>
            </a:lvl9pPr>
          </a:lstStyle>
          <a:p>
            <a:r>
              <a:t>xx%</a:t>
            </a:r>
          </a:p>
        </p:txBody>
      </p:sp>
      <p:grpSp>
        <p:nvGrpSpPr>
          <p:cNvPr id="164" name="Google Shape;164;p14"/>
          <p:cNvGrpSpPr/>
          <p:nvPr/>
        </p:nvGrpSpPr>
        <p:grpSpPr>
          <a:xfrm rot="2393624">
            <a:off x="10016930" y="169160"/>
            <a:ext cx="760489" cy="641979"/>
            <a:chOff x="7993069" y="988879"/>
            <a:chExt cx="306018" cy="258328"/>
          </a:xfrm>
        </p:grpSpPr>
        <p:sp>
          <p:nvSpPr>
            <p:cNvPr id="165" name="Google Shape;165;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 name="Google Shape;167;p14"/>
          <p:cNvGrpSpPr/>
          <p:nvPr/>
        </p:nvGrpSpPr>
        <p:grpSpPr>
          <a:xfrm rot="-431843">
            <a:off x="11208639" y="407433"/>
            <a:ext cx="568944" cy="480352"/>
            <a:chOff x="7993069" y="988879"/>
            <a:chExt cx="306018" cy="258328"/>
          </a:xfrm>
        </p:grpSpPr>
        <p:sp>
          <p:nvSpPr>
            <p:cNvPr id="168" name="Google Shape;168;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 name="Google Shape;170;p14"/>
          <p:cNvGrpSpPr/>
          <p:nvPr/>
        </p:nvGrpSpPr>
        <p:grpSpPr>
          <a:xfrm rot="2700000">
            <a:off x="10922883" y="1252252"/>
            <a:ext cx="568955" cy="480337"/>
            <a:chOff x="7993069" y="988879"/>
            <a:chExt cx="306018" cy="258328"/>
          </a:xfrm>
        </p:grpSpPr>
        <p:sp>
          <p:nvSpPr>
            <p:cNvPr id="171" name="Google Shape;171;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 name="Google Shape;173;p14"/>
          <p:cNvGrpSpPr/>
          <p:nvPr/>
        </p:nvGrpSpPr>
        <p:grpSpPr>
          <a:xfrm rot="4068969">
            <a:off x="11519609" y="2038278"/>
            <a:ext cx="375735" cy="317257"/>
            <a:chOff x="7993069" y="988879"/>
            <a:chExt cx="306018" cy="258328"/>
          </a:xfrm>
        </p:grpSpPr>
        <p:sp>
          <p:nvSpPr>
            <p:cNvPr id="174" name="Google Shape;174;p1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650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758772" y="919933"/>
            <a:ext cx="5177200" cy="30160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sz="4667">
                <a:latin typeface="Krona One"/>
                <a:ea typeface="Krona One"/>
                <a:cs typeface="Krona One"/>
                <a:sym typeface="Krona 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59932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76"/>
        <p:cNvGrpSpPr/>
        <p:nvPr/>
      </p:nvGrpSpPr>
      <p:grpSpPr>
        <a:xfrm>
          <a:off x="0" y="0"/>
          <a:ext cx="0" cy="0"/>
          <a:chOff x="0" y="0"/>
          <a:chExt cx="0" cy="0"/>
        </a:xfrm>
      </p:grpSpPr>
      <p:grpSp>
        <p:nvGrpSpPr>
          <p:cNvPr id="177" name="Google Shape;177;p15"/>
          <p:cNvGrpSpPr/>
          <p:nvPr/>
        </p:nvGrpSpPr>
        <p:grpSpPr>
          <a:xfrm>
            <a:off x="918804" y="921211"/>
            <a:ext cx="5857449" cy="621224"/>
            <a:chOff x="689100" y="690875"/>
            <a:chExt cx="4393087" cy="381900"/>
          </a:xfrm>
        </p:grpSpPr>
        <p:sp>
          <p:nvSpPr>
            <p:cNvPr id="178" name="Google Shape;178;p15"/>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9" name="Google Shape;179;p15"/>
            <p:cNvGrpSpPr/>
            <p:nvPr/>
          </p:nvGrpSpPr>
          <p:grpSpPr>
            <a:xfrm>
              <a:off x="4552726" y="708035"/>
              <a:ext cx="529462" cy="347575"/>
              <a:chOff x="4241800" y="430325"/>
              <a:chExt cx="529462" cy="347575"/>
            </a:xfrm>
          </p:grpSpPr>
          <p:sp>
            <p:nvSpPr>
              <p:cNvPr id="180" name="Google Shape;180;p15"/>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1" name="Google Shape;181;p15"/>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2" name="Google Shape;182;p15"/>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183" name="Google Shape;183;p15"/>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184" name="Google Shape;184;p15"/>
          <p:cNvSpPr txBox="1">
            <a:spLocks noGrp="1"/>
          </p:cNvSpPr>
          <p:nvPr>
            <p:ph type="title"/>
          </p:nvPr>
        </p:nvSpPr>
        <p:spPr>
          <a:xfrm>
            <a:off x="1601533" y="2547540"/>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 name="Google Shape;185;p15"/>
          <p:cNvSpPr txBox="1">
            <a:spLocks noGrp="1"/>
          </p:cNvSpPr>
          <p:nvPr>
            <p:ph type="subTitle" idx="1"/>
          </p:nvPr>
        </p:nvSpPr>
        <p:spPr>
          <a:xfrm>
            <a:off x="1601535" y="2963371"/>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6" name="Google Shape;186;p15"/>
          <p:cNvSpPr txBox="1">
            <a:spLocks noGrp="1"/>
          </p:cNvSpPr>
          <p:nvPr>
            <p:ph type="title" idx="2"/>
          </p:nvPr>
        </p:nvSpPr>
        <p:spPr>
          <a:xfrm>
            <a:off x="1601533" y="4372299"/>
            <a:ext cx="29116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5"/>
          <p:cNvSpPr txBox="1">
            <a:spLocks noGrp="1"/>
          </p:cNvSpPr>
          <p:nvPr>
            <p:ph type="subTitle" idx="3"/>
          </p:nvPr>
        </p:nvSpPr>
        <p:spPr>
          <a:xfrm>
            <a:off x="1601535" y="4788129"/>
            <a:ext cx="29116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15"/>
          <p:cNvSpPr txBox="1">
            <a:spLocks noGrp="1"/>
          </p:cNvSpPr>
          <p:nvPr>
            <p:ph type="title" idx="4"/>
          </p:nvPr>
        </p:nvSpPr>
        <p:spPr>
          <a:xfrm>
            <a:off x="7678967" y="2547540"/>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9" name="Google Shape;189;p15"/>
          <p:cNvSpPr txBox="1">
            <a:spLocks noGrp="1"/>
          </p:cNvSpPr>
          <p:nvPr>
            <p:ph type="subTitle" idx="5"/>
          </p:nvPr>
        </p:nvSpPr>
        <p:spPr>
          <a:xfrm>
            <a:off x="7678968" y="2963371"/>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 name="Google Shape;190;p15"/>
          <p:cNvSpPr txBox="1">
            <a:spLocks noGrp="1"/>
          </p:cNvSpPr>
          <p:nvPr>
            <p:ph type="title" idx="6"/>
          </p:nvPr>
        </p:nvSpPr>
        <p:spPr>
          <a:xfrm>
            <a:off x="7678967" y="4372299"/>
            <a:ext cx="29116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1" name="Google Shape;191;p15"/>
          <p:cNvSpPr txBox="1">
            <a:spLocks noGrp="1"/>
          </p:cNvSpPr>
          <p:nvPr>
            <p:ph type="subTitle" idx="7"/>
          </p:nvPr>
        </p:nvSpPr>
        <p:spPr>
          <a:xfrm>
            <a:off x="7678968" y="4788129"/>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5"/>
          <p:cNvSpPr txBox="1">
            <a:spLocks noGrp="1"/>
          </p:cNvSpPr>
          <p:nvPr>
            <p:ph type="title" idx="8"/>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193" name="Google Shape;193;p15"/>
          <p:cNvGrpSpPr/>
          <p:nvPr/>
        </p:nvGrpSpPr>
        <p:grpSpPr>
          <a:xfrm rot="-1173621">
            <a:off x="10147836" y="799046"/>
            <a:ext cx="965707" cy="815343"/>
            <a:chOff x="7993069" y="988879"/>
            <a:chExt cx="306018" cy="258328"/>
          </a:xfrm>
        </p:grpSpPr>
        <p:sp>
          <p:nvSpPr>
            <p:cNvPr id="194" name="Google Shape;194;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6" name="Google Shape;196;p15"/>
          <p:cNvGrpSpPr/>
          <p:nvPr/>
        </p:nvGrpSpPr>
        <p:grpSpPr>
          <a:xfrm rot="3495027">
            <a:off x="10858558" y="1691192"/>
            <a:ext cx="543404" cy="458825"/>
            <a:chOff x="7993069" y="988879"/>
            <a:chExt cx="306018" cy="258328"/>
          </a:xfrm>
        </p:grpSpPr>
        <p:sp>
          <p:nvSpPr>
            <p:cNvPr id="197" name="Google Shape;197;p15"/>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5"/>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3133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grpSp>
        <p:nvGrpSpPr>
          <p:cNvPr id="224" name="Google Shape;224;p17"/>
          <p:cNvGrpSpPr/>
          <p:nvPr/>
        </p:nvGrpSpPr>
        <p:grpSpPr>
          <a:xfrm>
            <a:off x="918804" y="921211"/>
            <a:ext cx="5857449" cy="621224"/>
            <a:chOff x="689100" y="690875"/>
            <a:chExt cx="4393087" cy="381900"/>
          </a:xfrm>
        </p:grpSpPr>
        <p:sp>
          <p:nvSpPr>
            <p:cNvPr id="225" name="Google Shape;225;p17"/>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6" name="Google Shape;226;p17"/>
            <p:cNvGrpSpPr/>
            <p:nvPr/>
          </p:nvGrpSpPr>
          <p:grpSpPr>
            <a:xfrm>
              <a:off x="4552726" y="708035"/>
              <a:ext cx="529462" cy="347575"/>
              <a:chOff x="4241800" y="430325"/>
              <a:chExt cx="529462" cy="347575"/>
            </a:xfrm>
          </p:grpSpPr>
          <p:sp>
            <p:nvSpPr>
              <p:cNvPr id="227" name="Google Shape;227;p17"/>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8" name="Google Shape;228;p17"/>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29" name="Google Shape;229;p17"/>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30" name="Google Shape;230;p17"/>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31" name="Google Shape;231;p17"/>
          <p:cNvSpPr txBox="1">
            <a:spLocks noGrp="1"/>
          </p:cNvSpPr>
          <p:nvPr>
            <p:ph type="title"/>
          </p:nvPr>
        </p:nvSpPr>
        <p:spPr>
          <a:xfrm>
            <a:off x="1306100"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2" name="Google Shape;232;p17"/>
          <p:cNvSpPr txBox="1">
            <a:spLocks noGrp="1"/>
          </p:cNvSpPr>
          <p:nvPr>
            <p:ph type="subTitle" idx="1"/>
          </p:nvPr>
        </p:nvSpPr>
        <p:spPr>
          <a:xfrm>
            <a:off x="1306100"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2"/>
          </p:nvPr>
        </p:nvSpPr>
        <p:spPr>
          <a:xfrm>
            <a:off x="8214367" y="3905000"/>
            <a:ext cx="26716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4" name="Google Shape;234;p17"/>
          <p:cNvSpPr txBox="1">
            <a:spLocks noGrp="1"/>
          </p:cNvSpPr>
          <p:nvPr>
            <p:ph type="subTitle" idx="3"/>
          </p:nvPr>
        </p:nvSpPr>
        <p:spPr>
          <a:xfrm>
            <a:off x="8214367" y="4666400"/>
            <a:ext cx="26716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4"/>
          </p:nvPr>
        </p:nvSpPr>
        <p:spPr>
          <a:xfrm>
            <a:off x="4760033" y="3905000"/>
            <a:ext cx="2671200" cy="761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6" name="Google Shape;236;p17"/>
          <p:cNvSpPr txBox="1">
            <a:spLocks noGrp="1"/>
          </p:cNvSpPr>
          <p:nvPr>
            <p:ph type="subTitle" idx="5"/>
          </p:nvPr>
        </p:nvSpPr>
        <p:spPr>
          <a:xfrm>
            <a:off x="4760433" y="4666400"/>
            <a:ext cx="2671200" cy="12728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6"/>
          </p:nvPr>
        </p:nvSpPr>
        <p:spPr>
          <a:xfrm>
            <a:off x="1003200" y="918767"/>
            <a:ext cx="5092800" cy="6240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sz="3200">
                <a:solidFill>
                  <a:schemeClr val="lt1"/>
                </a:solidFill>
                <a:latin typeface="Zilla Slab"/>
                <a:ea typeface="Zilla Slab"/>
                <a:cs typeface="Zilla Slab"/>
                <a:sym typeface="Zilla Slab"/>
              </a:defRPr>
            </a:lvl2pPr>
            <a:lvl3pPr lvl="2" rtl="0">
              <a:spcBef>
                <a:spcPts val="0"/>
              </a:spcBef>
              <a:spcAft>
                <a:spcPts val="0"/>
              </a:spcAft>
              <a:buNone/>
              <a:defRPr sz="3200">
                <a:solidFill>
                  <a:schemeClr val="lt1"/>
                </a:solidFill>
                <a:latin typeface="Zilla Slab"/>
                <a:ea typeface="Zilla Slab"/>
                <a:cs typeface="Zilla Slab"/>
                <a:sym typeface="Zilla Slab"/>
              </a:defRPr>
            </a:lvl3pPr>
            <a:lvl4pPr lvl="3" rtl="0">
              <a:spcBef>
                <a:spcPts val="0"/>
              </a:spcBef>
              <a:spcAft>
                <a:spcPts val="0"/>
              </a:spcAft>
              <a:buNone/>
              <a:defRPr sz="3200">
                <a:solidFill>
                  <a:schemeClr val="lt1"/>
                </a:solidFill>
                <a:latin typeface="Zilla Slab"/>
                <a:ea typeface="Zilla Slab"/>
                <a:cs typeface="Zilla Slab"/>
                <a:sym typeface="Zilla Slab"/>
              </a:defRPr>
            </a:lvl4pPr>
            <a:lvl5pPr lvl="4" rtl="0">
              <a:spcBef>
                <a:spcPts val="0"/>
              </a:spcBef>
              <a:spcAft>
                <a:spcPts val="0"/>
              </a:spcAft>
              <a:buNone/>
              <a:defRPr sz="3200">
                <a:solidFill>
                  <a:schemeClr val="lt1"/>
                </a:solidFill>
                <a:latin typeface="Zilla Slab"/>
                <a:ea typeface="Zilla Slab"/>
                <a:cs typeface="Zilla Slab"/>
                <a:sym typeface="Zilla Slab"/>
              </a:defRPr>
            </a:lvl5pPr>
            <a:lvl6pPr lvl="5" rtl="0">
              <a:spcBef>
                <a:spcPts val="0"/>
              </a:spcBef>
              <a:spcAft>
                <a:spcPts val="0"/>
              </a:spcAft>
              <a:buNone/>
              <a:defRPr sz="3200">
                <a:solidFill>
                  <a:schemeClr val="lt1"/>
                </a:solidFill>
                <a:latin typeface="Zilla Slab"/>
                <a:ea typeface="Zilla Slab"/>
                <a:cs typeface="Zilla Slab"/>
                <a:sym typeface="Zilla Slab"/>
              </a:defRPr>
            </a:lvl6pPr>
            <a:lvl7pPr lvl="6" rtl="0">
              <a:spcBef>
                <a:spcPts val="0"/>
              </a:spcBef>
              <a:spcAft>
                <a:spcPts val="0"/>
              </a:spcAft>
              <a:buNone/>
              <a:defRPr sz="3200">
                <a:solidFill>
                  <a:schemeClr val="lt1"/>
                </a:solidFill>
                <a:latin typeface="Zilla Slab"/>
                <a:ea typeface="Zilla Slab"/>
                <a:cs typeface="Zilla Slab"/>
                <a:sym typeface="Zilla Slab"/>
              </a:defRPr>
            </a:lvl7pPr>
            <a:lvl8pPr lvl="7" rtl="0">
              <a:spcBef>
                <a:spcPts val="0"/>
              </a:spcBef>
              <a:spcAft>
                <a:spcPts val="0"/>
              </a:spcAft>
              <a:buNone/>
              <a:defRPr sz="3200">
                <a:solidFill>
                  <a:schemeClr val="lt1"/>
                </a:solidFill>
                <a:latin typeface="Zilla Slab"/>
                <a:ea typeface="Zilla Slab"/>
                <a:cs typeface="Zilla Slab"/>
                <a:sym typeface="Zilla Slab"/>
              </a:defRPr>
            </a:lvl8pPr>
            <a:lvl9pPr lvl="8" rtl="0">
              <a:spcBef>
                <a:spcPts val="0"/>
              </a:spcBef>
              <a:spcAft>
                <a:spcPts val="0"/>
              </a:spcAft>
              <a:buNone/>
              <a:defRPr sz="3200">
                <a:solidFill>
                  <a:schemeClr val="lt1"/>
                </a:solidFill>
                <a:latin typeface="Zilla Slab"/>
                <a:ea typeface="Zilla Slab"/>
                <a:cs typeface="Zilla Slab"/>
                <a:sym typeface="Zilla Slab"/>
              </a:defRPr>
            </a:lvl9pPr>
          </a:lstStyle>
          <a:p>
            <a:endParaRPr/>
          </a:p>
        </p:txBody>
      </p:sp>
      <p:grpSp>
        <p:nvGrpSpPr>
          <p:cNvPr id="238" name="Google Shape;238;p17"/>
          <p:cNvGrpSpPr/>
          <p:nvPr/>
        </p:nvGrpSpPr>
        <p:grpSpPr>
          <a:xfrm rot="-274981">
            <a:off x="10364961" y="1381889"/>
            <a:ext cx="399836" cy="337625"/>
            <a:chOff x="7993069" y="988879"/>
            <a:chExt cx="306018" cy="258328"/>
          </a:xfrm>
        </p:grpSpPr>
        <p:sp>
          <p:nvSpPr>
            <p:cNvPr id="239" name="Google Shape;239;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7"/>
          <p:cNvGrpSpPr/>
          <p:nvPr/>
        </p:nvGrpSpPr>
        <p:grpSpPr>
          <a:xfrm rot="-2320896">
            <a:off x="9433722" y="788445"/>
            <a:ext cx="586452" cy="495129"/>
            <a:chOff x="7993069" y="988879"/>
            <a:chExt cx="306018" cy="258328"/>
          </a:xfrm>
        </p:grpSpPr>
        <p:sp>
          <p:nvSpPr>
            <p:cNvPr id="242" name="Google Shape;242;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4" name="Google Shape;244;p17"/>
          <p:cNvGrpSpPr/>
          <p:nvPr/>
        </p:nvGrpSpPr>
        <p:grpSpPr>
          <a:xfrm rot="2578051">
            <a:off x="8172621" y="610119"/>
            <a:ext cx="936335" cy="790463"/>
            <a:chOff x="7993069" y="988879"/>
            <a:chExt cx="306018" cy="258328"/>
          </a:xfrm>
        </p:grpSpPr>
        <p:sp>
          <p:nvSpPr>
            <p:cNvPr id="245" name="Google Shape;245;p1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752602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of text 1">
  <p:cSld name="One column of text 1">
    <p:spTree>
      <p:nvGrpSpPr>
        <p:cNvPr id="1" name="Shape 247"/>
        <p:cNvGrpSpPr/>
        <p:nvPr/>
      </p:nvGrpSpPr>
      <p:grpSpPr>
        <a:xfrm>
          <a:off x="0" y="0"/>
          <a:ext cx="0" cy="0"/>
          <a:chOff x="0" y="0"/>
          <a:chExt cx="0" cy="0"/>
        </a:xfrm>
      </p:grpSpPr>
      <p:grpSp>
        <p:nvGrpSpPr>
          <p:cNvPr id="248" name="Google Shape;248;p18"/>
          <p:cNvGrpSpPr/>
          <p:nvPr/>
        </p:nvGrpSpPr>
        <p:grpSpPr>
          <a:xfrm rot="10800000">
            <a:off x="5415737" y="921211"/>
            <a:ext cx="5857449" cy="621224"/>
            <a:chOff x="689100" y="690875"/>
            <a:chExt cx="4393087" cy="381900"/>
          </a:xfrm>
        </p:grpSpPr>
        <p:sp>
          <p:nvSpPr>
            <p:cNvPr id="249" name="Google Shape;249;p18"/>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0" name="Google Shape;250;p18"/>
            <p:cNvGrpSpPr/>
            <p:nvPr/>
          </p:nvGrpSpPr>
          <p:grpSpPr>
            <a:xfrm>
              <a:off x="4552726" y="708035"/>
              <a:ext cx="529462" cy="347575"/>
              <a:chOff x="4241800" y="430325"/>
              <a:chExt cx="529462" cy="347575"/>
            </a:xfrm>
          </p:grpSpPr>
          <p:sp>
            <p:nvSpPr>
              <p:cNvPr id="251" name="Google Shape;251;p18"/>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2" name="Google Shape;252;p18"/>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3" name="Google Shape;253;p18"/>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54" name="Google Shape;254;p18"/>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55" name="Google Shape;255;p18"/>
          <p:cNvSpPr txBox="1">
            <a:spLocks noGrp="1"/>
          </p:cNvSpPr>
          <p:nvPr>
            <p:ph type="title"/>
          </p:nvPr>
        </p:nvSpPr>
        <p:spPr>
          <a:xfrm>
            <a:off x="6096000" y="921533"/>
            <a:ext cx="5092800" cy="621200"/>
          </a:xfrm>
          <a:prstGeom prst="rect">
            <a:avLst/>
          </a:prstGeom>
          <a:solidFill>
            <a:schemeClr val="accent3"/>
          </a:solidFill>
        </p:spPr>
        <p:txBody>
          <a:bodyPr spcFirstLastPara="1" wrap="square" lIns="90000" tIns="91425" rIns="54000"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latin typeface="Zilla Slab"/>
                <a:ea typeface="Zilla Slab"/>
                <a:cs typeface="Zilla Slab"/>
                <a:sym typeface="Zilla Slab"/>
              </a:defRPr>
            </a:lvl2pPr>
            <a:lvl3pPr lvl="2" algn="r" rtl="0">
              <a:spcBef>
                <a:spcPts val="0"/>
              </a:spcBef>
              <a:spcAft>
                <a:spcPts val="0"/>
              </a:spcAft>
              <a:buNone/>
              <a:defRPr>
                <a:solidFill>
                  <a:schemeClr val="lt1"/>
                </a:solidFill>
                <a:latin typeface="Zilla Slab"/>
                <a:ea typeface="Zilla Slab"/>
                <a:cs typeface="Zilla Slab"/>
                <a:sym typeface="Zilla Slab"/>
              </a:defRPr>
            </a:lvl3pPr>
            <a:lvl4pPr lvl="3" algn="r" rtl="0">
              <a:spcBef>
                <a:spcPts val="0"/>
              </a:spcBef>
              <a:spcAft>
                <a:spcPts val="0"/>
              </a:spcAft>
              <a:buNone/>
              <a:defRPr>
                <a:solidFill>
                  <a:schemeClr val="lt1"/>
                </a:solidFill>
                <a:latin typeface="Zilla Slab"/>
                <a:ea typeface="Zilla Slab"/>
                <a:cs typeface="Zilla Slab"/>
                <a:sym typeface="Zilla Slab"/>
              </a:defRPr>
            </a:lvl4pPr>
            <a:lvl5pPr lvl="4" algn="r" rtl="0">
              <a:spcBef>
                <a:spcPts val="0"/>
              </a:spcBef>
              <a:spcAft>
                <a:spcPts val="0"/>
              </a:spcAft>
              <a:buNone/>
              <a:defRPr>
                <a:solidFill>
                  <a:schemeClr val="lt1"/>
                </a:solidFill>
                <a:latin typeface="Zilla Slab"/>
                <a:ea typeface="Zilla Slab"/>
                <a:cs typeface="Zilla Slab"/>
                <a:sym typeface="Zilla Slab"/>
              </a:defRPr>
            </a:lvl5pPr>
            <a:lvl6pPr lvl="5" algn="r" rtl="0">
              <a:spcBef>
                <a:spcPts val="0"/>
              </a:spcBef>
              <a:spcAft>
                <a:spcPts val="0"/>
              </a:spcAft>
              <a:buNone/>
              <a:defRPr>
                <a:solidFill>
                  <a:schemeClr val="lt1"/>
                </a:solidFill>
                <a:latin typeface="Zilla Slab"/>
                <a:ea typeface="Zilla Slab"/>
                <a:cs typeface="Zilla Slab"/>
                <a:sym typeface="Zilla Slab"/>
              </a:defRPr>
            </a:lvl6pPr>
            <a:lvl7pPr lvl="6" algn="r" rtl="0">
              <a:spcBef>
                <a:spcPts val="0"/>
              </a:spcBef>
              <a:spcAft>
                <a:spcPts val="0"/>
              </a:spcAft>
              <a:buNone/>
              <a:defRPr>
                <a:solidFill>
                  <a:schemeClr val="lt1"/>
                </a:solidFill>
                <a:latin typeface="Zilla Slab"/>
                <a:ea typeface="Zilla Slab"/>
                <a:cs typeface="Zilla Slab"/>
                <a:sym typeface="Zilla Slab"/>
              </a:defRPr>
            </a:lvl7pPr>
            <a:lvl8pPr lvl="7" algn="r" rtl="0">
              <a:spcBef>
                <a:spcPts val="0"/>
              </a:spcBef>
              <a:spcAft>
                <a:spcPts val="0"/>
              </a:spcAft>
              <a:buNone/>
              <a:defRPr>
                <a:solidFill>
                  <a:schemeClr val="lt1"/>
                </a:solidFill>
                <a:latin typeface="Zilla Slab"/>
                <a:ea typeface="Zilla Slab"/>
                <a:cs typeface="Zilla Slab"/>
                <a:sym typeface="Zilla Slab"/>
              </a:defRPr>
            </a:lvl8pPr>
            <a:lvl9pPr lvl="8" algn="r"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56" name="Google Shape;256;p18"/>
          <p:cNvSpPr txBox="1">
            <a:spLocks noGrp="1"/>
          </p:cNvSpPr>
          <p:nvPr>
            <p:ph type="body" idx="1"/>
          </p:nvPr>
        </p:nvSpPr>
        <p:spPr>
          <a:xfrm>
            <a:off x="7256400" y="2686667"/>
            <a:ext cx="4016800" cy="2498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57" name="Google Shape;257;p18"/>
          <p:cNvGrpSpPr/>
          <p:nvPr/>
        </p:nvGrpSpPr>
        <p:grpSpPr>
          <a:xfrm>
            <a:off x="5895500" y="5421781"/>
            <a:ext cx="1485949" cy="684308"/>
            <a:chOff x="4421625" y="4066335"/>
            <a:chExt cx="1114462" cy="513231"/>
          </a:xfrm>
        </p:grpSpPr>
        <p:grpSp>
          <p:nvGrpSpPr>
            <p:cNvPr id="258" name="Google Shape;258;p18"/>
            <p:cNvGrpSpPr/>
            <p:nvPr/>
          </p:nvGrpSpPr>
          <p:grpSpPr>
            <a:xfrm rot="565086">
              <a:off x="4453712" y="4105546"/>
              <a:ext cx="515024" cy="434809"/>
              <a:chOff x="7993069" y="988879"/>
              <a:chExt cx="306018" cy="258328"/>
            </a:xfrm>
          </p:grpSpPr>
          <p:sp>
            <p:nvSpPr>
              <p:cNvPr id="259" name="Google Shape;259;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1" name="Google Shape;261;p18"/>
            <p:cNvGrpSpPr/>
            <p:nvPr/>
          </p:nvGrpSpPr>
          <p:grpSpPr>
            <a:xfrm rot="3137257">
              <a:off x="5108158" y="4164552"/>
              <a:ext cx="375457" cy="316977"/>
              <a:chOff x="7993069" y="988879"/>
              <a:chExt cx="306018" cy="258328"/>
            </a:xfrm>
          </p:grpSpPr>
          <p:sp>
            <p:nvSpPr>
              <p:cNvPr id="262" name="Google Shape;262;p18"/>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8"/>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547971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of text 3">
  <p:cSld name="One column of text 3">
    <p:spTree>
      <p:nvGrpSpPr>
        <p:cNvPr id="1" name="Shape 280"/>
        <p:cNvGrpSpPr/>
        <p:nvPr/>
      </p:nvGrpSpPr>
      <p:grpSpPr>
        <a:xfrm>
          <a:off x="0" y="0"/>
          <a:ext cx="0" cy="0"/>
          <a:chOff x="0" y="0"/>
          <a:chExt cx="0" cy="0"/>
        </a:xfrm>
      </p:grpSpPr>
      <p:grpSp>
        <p:nvGrpSpPr>
          <p:cNvPr id="281" name="Google Shape;281;p20"/>
          <p:cNvGrpSpPr/>
          <p:nvPr/>
        </p:nvGrpSpPr>
        <p:grpSpPr>
          <a:xfrm>
            <a:off x="918803" y="921211"/>
            <a:ext cx="3317116" cy="621224"/>
            <a:chOff x="689100" y="690875"/>
            <a:chExt cx="2487837" cy="381900"/>
          </a:xfrm>
        </p:grpSpPr>
        <p:sp>
          <p:nvSpPr>
            <p:cNvPr id="282" name="Google Shape;282;p20"/>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0"/>
            <p:cNvGrpSpPr/>
            <p:nvPr/>
          </p:nvGrpSpPr>
          <p:grpSpPr>
            <a:xfrm>
              <a:off x="2647476" y="708035"/>
              <a:ext cx="529462" cy="347575"/>
              <a:chOff x="2336550" y="430325"/>
              <a:chExt cx="529462" cy="347575"/>
            </a:xfrm>
          </p:grpSpPr>
          <p:sp>
            <p:nvSpPr>
              <p:cNvPr id="284" name="Google Shape;284;p20"/>
              <p:cNvSpPr/>
              <p:nvPr/>
            </p:nvSpPr>
            <p:spPr>
              <a:xfrm>
                <a:off x="233655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5" name="Google Shape;285;p20"/>
              <p:cNvSpPr/>
              <p:nvPr/>
            </p:nvSpPr>
            <p:spPr>
              <a:xfrm>
                <a:off x="233655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6" name="Google Shape;286;p20"/>
              <p:cNvSpPr/>
              <p:nvPr/>
            </p:nvSpPr>
            <p:spPr>
              <a:xfrm>
                <a:off x="233655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287" name="Google Shape;287;p20"/>
              <p:cNvSpPr/>
              <p:nvPr/>
            </p:nvSpPr>
            <p:spPr>
              <a:xfrm>
                <a:off x="233655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288" name="Google Shape;288;p20"/>
          <p:cNvSpPr txBox="1">
            <a:spLocks noGrp="1"/>
          </p:cNvSpPr>
          <p:nvPr>
            <p:ph type="title"/>
          </p:nvPr>
        </p:nvSpPr>
        <p:spPr>
          <a:xfrm>
            <a:off x="1003200" y="921533"/>
            <a:ext cx="25492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289" name="Google Shape;289;p20"/>
          <p:cNvSpPr txBox="1">
            <a:spLocks noGrp="1"/>
          </p:cNvSpPr>
          <p:nvPr>
            <p:ph type="body" idx="1"/>
          </p:nvPr>
        </p:nvSpPr>
        <p:spPr>
          <a:xfrm>
            <a:off x="781600" y="2686667"/>
            <a:ext cx="4016800" cy="24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2133">
                <a:solidFill>
                  <a:schemeClr val="dk1"/>
                </a:solidFill>
              </a:defRPr>
            </a:lvl1pPr>
            <a:lvl2pPr marL="1219170" lvl="1" indent="-423323" rtl="0">
              <a:spcBef>
                <a:spcPts val="2133"/>
              </a:spcBef>
              <a:spcAft>
                <a:spcPts val="0"/>
              </a:spcAft>
              <a:buClr>
                <a:schemeClr val="dk1"/>
              </a:buClr>
              <a:buSzPts val="1400"/>
              <a:buChar char="○"/>
              <a:defRPr sz="1733"/>
            </a:lvl2pPr>
            <a:lvl3pPr marL="1828754" lvl="2" indent="-423323" rtl="0">
              <a:spcBef>
                <a:spcPts val="2133"/>
              </a:spcBef>
              <a:spcAft>
                <a:spcPts val="0"/>
              </a:spcAft>
              <a:buClr>
                <a:schemeClr val="dk1"/>
              </a:buClr>
              <a:buSzPts val="1400"/>
              <a:buChar char="■"/>
              <a:defRPr sz="1733"/>
            </a:lvl3pPr>
            <a:lvl4pPr marL="2438339" lvl="3" indent="-423323" rtl="0">
              <a:spcBef>
                <a:spcPts val="2133"/>
              </a:spcBef>
              <a:spcAft>
                <a:spcPts val="0"/>
              </a:spcAft>
              <a:buClr>
                <a:schemeClr val="dk1"/>
              </a:buClr>
              <a:buSzPts val="1400"/>
              <a:buChar char="●"/>
              <a:defRPr sz="1733"/>
            </a:lvl4pPr>
            <a:lvl5pPr marL="3047924" lvl="4" indent="-423323" rtl="0">
              <a:spcBef>
                <a:spcPts val="2133"/>
              </a:spcBef>
              <a:spcAft>
                <a:spcPts val="0"/>
              </a:spcAft>
              <a:buClr>
                <a:schemeClr val="dk1"/>
              </a:buClr>
              <a:buSzPts val="1400"/>
              <a:buChar char="○"/>
              <a:defRPr sz="1733"/>
            </a:lvl5pPr>
            <a:lvl6pPr marL="3657509" lvl="5" indent="-423323" rtl="0">
              <a:spcBef>
                <a:spcPts val="2133"/>
              </a:spcBef>
              <a:spcAft>
                <a:spcPts val="0"/>
              </a:spcAft>
              <a:buClr>
                <a:schemeClr val="dk1"/>
              </a:buClr>
              <a:buSzPts val="1400"/>
              <a:buChar char="■"/>
              <a:defRPr sz="1733"/>
            </a:lvl6pPr>
            <a:lvl7pPr marL="4267093" lvl="6" indent="-423323" rtl="0">
              <a:spcBef>
                <a:spcPts val="2133"/>
              </a:spcBef>
              <a:spcAft>
                <a:spcPts val="0"/>
              </a:spcAft>
              <a:buClr>
                <a:schemeClr val="dk1"/>
              </a:buClr>
              <a:buSzPts val="1400"/>
              <a:buChar char="●"/>
              <a:defRPr sz="1733"/>
            </a:lvl7pPr>
            <a:lvl8pPr marL="4876678" lvl="7" indent="-423323" rtl="0">
              <a:spcBef>
                <a:spcPts val="2133"/>
              </a:spcBef>
              <a:spcAft>
                <a:spcPts val="0"/>
              </a:spcAft>
              <a:buClr>
                <a:schemeClr val="dk1"/>
              </a:buClr>
              <a:buSzPts val="1400"/>
              <a:buChar char="○"/>
              <a:defRPr sz="1733"/>
            </a:lvl8pPr>
            <a:lvl9pPr marL="5486263" lvl="8" indent="-423323" rtl="0">
              <a:spcBef>
                <a:spcPts val="2133"/>
              </a:spcBef>
              <a:spcAft>
                <a:spcPts val="2133"/>
              </a:spcAft>
              <a:buClr>
                <a:schemeClr val="dk1"/>
              </a:buClr>
              <a:buSzPts val="1400"/>
              <a:buChar char="■"/>
              <a:defRPr sz="1733"/>
            </a:lvl9pPr>
          </a:lstStyle>
          <a:p>
            <a:endParaRPr/>
          </a:p>
        </p:txBody>
      </p:sp>
      <p:grpSp>
        <p:nvGrpSpPr>
          <p:cNvPr id="290" name="Google Shape;290;p20"/>
          <p:cNvGrpSpPr/>
          <p:nvPr/>
        </p:nvGrpSpPr>
        <p:grpSpPr>
          <a:xfrm rot="565086">
            <a:off x="887349" y="5574329"/>
            <a:ext cx="686699" cy="579745"/>
            <a:chOff x="7993069" y="988879"/>
            <a:chExt cx="306018" cy="258328"/>
          </a:xfrm>
        </p:grpSpPr>
        <p:sp>
          <p:nvSpPr>
            <p:cNvPr id="291" name="Google Shape;291;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3" name="Google Shape;293;p20"/>
          <p:cNvGrpSpPr/>
          <p:nvPr/>
        </p:nvGrpSpPr>
        <p:grpSpPr>
          <a:xfrm rot="3137257">
            <a:off x="1759945" y="5653003"/>
            <a:ext cx="500609" cy="422636"/>
            <a:chOff x="7993069" y="988879"/>
            <a:chExt cx="306018" cy="258328"/>
          </a:xfrm>
        </p:grpSpPr>
        <p:sp>
          <p:nvSpPr>
            <p:cNvPr id="294" name="Google Shape;294;p2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80032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96"/>
        <p:cNvGrpSpPr/>
        <p:nvPr/>
      </p:nvGrpSpPr>
      <p:grpSpPr>
        <a:xfrm>
          <a:off x="0" y="0"/>
          <a:ext cx="0" cy="0"/>
          <a:chOff x="0" y="0"/>
          <a:chExt cx="0" cy="0"/>
        </a:xfrm>
      </p:grpSpPr>
      <p:grpSp>
        <p:nvGrpSpPr>
          <p:cNvPr id="297" name="Google Shape;297;p21"/>
          <p:cNvGrpSpPr/>
          <p:nvPr/>
        </p:nvGrpSpPr>
        <p:grpSpPr>
          <a:xfrm>
            <a:off x="918804" y="921211"/>
            <a:ext cx="5857449" cy="621224"/>
            <a:chOff x="689100" y="690875"/>
            <a:chExt cx="4393087" cy="381900"/>
          </a:xfrm>
        </p:grpSpPr>
        <p:sp>
          <p:nvSpPr>
            <p:cNvPr id="298" name="Google Shape;298;p21"/>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9" name="Google Shape;299;p21"/>
            <p:cNvGrpSpPr/>
            <p:nvPr/>
          </p:nvGrpSpPr>
          <p:grpSpPr>
            <a:xfrm>
              <a:off x="4552726" y="708035"/>
              <a:ext cx="529462" cy="347575"/>
              <a:chOff x="4241800" y="430325"/>
              <a:chExt cx="529462" cy="347575"/>
            </a:xfrm>
          </p:grpSpPr>
          <p:sp>
            <p:nvSpPr>
              <p:cNvPr id="300" name="Google Shape;300;p21"/>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1" name="Google Shape;301;p21"/>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2" name="Google Shape;302;p21"/>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03" name="Google Shape;303;p21"/>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04" name="Google Shape;304;p21"/>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05" name="Google Shape;305;p21"/>
          <p:cNvSpPr txBox="1">
            <a:spLocks noGrp="1"/>
          </p:cNvSpPr>
          <p:nvPr>
            <p:ph type="title" idx="2"/>
          </p:nvPr>
        </p:nvSpPr>
        <p:spPr>
          <a:xfrm>
            <a:off x="1178300" y="3145933"/>
            <a:ext cx="9835200" cy="107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333" b="0">
                <a:solidFill>
                  <a:schemeClr val="accent2"/>
                </a:solidFill>
                <a:latin typeface="Rubik"/>
                <a:ea typeface="Rubik"/>
                <a:cs typeface="Rubik"/>
                <a:sym typeface="Rubik"/>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06" name="Google Shape;306;p21"/>
          <p:cNvSpPr txBox="1">
            <a:spLocks noGrp="1"/>
          </p:cNvSpPr>
          <p:nvPr>
            <p:ph type="subTitle" idx="1"/>
          </p:nvPr>
        </p:nvSpPr>
        <p:spPr>
          <a:xfrm>
            <a:off x="134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1"/>
          <p:cNvSpPr txBox="1">
            <a:spLocks noGrp="1"/>
          </p:cNvSpPr>
          <p:nvPr>
            <p:ph type="subTitle" idx="3"/>
          </p:nvPr>
        </p:nvSpPr>
        <p:spPr>
          <a:xfrm>
            <a:off x="47273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1"/>
          <p:cNvSpPr txBox="1">
            <a:spLocks noGrp="1"/>
          </p:cNvSpPr>
          <p:nvPr>
            <p:ph type="subTitle" idx="4"/>
          </p:nvPr>
        </p:nvSpPr>
        <p:spPr>
          <a:xfrm>
            <a:off x="8016700" y="5261877"/>
            <a:ext cx="2828800" cy="82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9" name="Google Shape;309;p21"/>
          <p:cNvGrpSpPr/>
          <p:nvPr/>
        </p:nvGrpSpPr>
        <p:grpSpPr>
          <a:xfrm rot="-266051">
            <a:off x="9613939" y="546993"/>
            <a:ext cx="879231" cy="742281"/>
            <a:chOff x="7993069" y="988879"/>
            <a:chExt cx="306018" cy="258328"/>
          </a:xfrm>
        </p:grpSpPr>
        <p:sp>
          <p:nvSpPr>
            <p:cNvPr id="310" name="Google Shape;310;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1"/>
          <p:cNvGrpSpPr/>
          <p:nvPr/>
        </p:nvGrpSpPr>
        <p:grpSpPr>
          <a:xfrm rot="-149056">
            <a:off x="10537619" y="1181265"/>
            <a:ext cx="594928" cy="502284"/>
            <a:chOff x="7993069" y="988879"/>
            <a:chExt cx="306018" cy="258328"/>
          </a:xfrm>
        </p:grpSpPr>
        <p:sp>
          <p:nvSpPr>
            <p:cNvPr id="313" name="Google Shape;313;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5" name="Google Shape;315;p21"/>
          <p:cNvGrpSpPr/>
          <p:nvPr/>
        </p:nvGrpSpPr>
        <p:grpSpPr>
          <a:xfrm rot="3494931">
            <a:off x="11172457" y="1765601"/>
            <a:ext cx="397688" cy="335788"/>
            <a:chOff x="7993069" y="988879"/>
            <a:chExt cx="306018" cy="258328"/>
          </a:xfrm>
        </p:grpSpPr>
        <p:sp>
          <p:nvSpPr>
            <p:cNvPr id="316" name="Google Shape;316;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21"/>
          <p:cNvGrpSpPr/>
          <p:nvPr/>
        </p:nvGrpSpPr>
        <p:grpSpPr>
          <a:xfrm rot="-731376">
            <a:off x="10501223" y="2150470"/>
            <a:ext cx="397691" cy="335781"/>
            <a:chOff x="7993069" y="988879"/>
            <a:chExt cx="306018" cy="258328"/>
          </a:xfrm>
        </p:grpSpPr>
        <p:sp>
          <p:nvSpPr>
            <p:cNvPr id="319" name="Google Shape;319;p21"/>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1"/>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40306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43"/>
        <p:cNvGrpSpPr/>
        <p:nvPr/>
      </p:nvGrpSpPr>
      <p:grpSpPr>
        <a:xfrm>
          <a:off x="0" y="0"/>
          <a:ext cx="0" cy="0"/>
          <a:chOff x="0" y="0"/>
          <a:chExt cx="0" cy="0"/>
        </a:xfrm>
      </p:grpSpPr>
      <p:grpSp>
        <p:nvGrpSpPr>
          <p:cNvPr id="344" name="Google Shape;344;p23"/>
          <p:cNvGrpSpPr/>
          <p:nvPr/>
        </p:nvGrpSpPr>
        <p:grpSpPr>
          <a:xfrm>
            <a:off x="918804" y="921211"/>
            <a:ext cx="5857449" cy="621224"/>
            <a:chOff x="689100" y="690875"/>
            <a:chExt cx="4393087" cy="381900"/>
          </a:xfrm>
        </p:grpSpPr>
        <p:sp>
          <p:nvSpPr>
            <p:cNvPr id="345" name="Google Shape;345;p23"/>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6" name="Google Shape;346;p23"/>
            <p:cNvGrpSpPr/>
            <p:nvPr/>
          </p:nvGrpSpPr>
          <p:grpSpPr>
            <a:xfrm>
              <a:off x="4552726" y="708035"/>
              <a:ext cx="529462" cy="347575"/>
              <a:chOff x="4241800" y="430325"/>
              <a:chExt cx="529462" cy="347575"/>
            </a:xfrm>
          </p:grpSpPr>
          <p:sp>
            <p:nvSpPr>
              <p:cNvPr id="347" name="Google Shape;347;p23"/>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8" name="Google Shape;348;p23"/>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49" name="Google Shape;349;p23"/>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50" name="Google Shape;350;p23"/>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351" name="Google Shape;351;p23"/>
          <p:cNvSpPr txBox="1">
            <a:spLocks noGrp="1"/>
          </p:cNvSpPr>
          <p:nvPr>
            <p:ph type="title"/>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sp>
        <p:nvSpPr>
          <p:cNvPr id="352" name="Google Shape;352;p23"/>
          <p:cNvSpPr txBox="1">
            <a:spLocks noGrp="1"/>
          </p:cNvSpPr>
          <p:nvPr>
            <p:ph type="subTitle" idx="1"/>
          </p:nvPr>
        </p:nvSpPr>
        <p:spPr>
          <a:xfrm>
            <a:off x="1134884"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23"/>
          <p:cNvSpPr txBox="1">
            <a:spLocks noGrp="1"/>
          </p:cNvSpPr>
          <p:nvPr>
            <p:ph type="subTitle" idx="2"/>
          </p:nvPr>
        </p:nvSpPr>
        <p:spPr>
          <a:xfrm>
            <a:off x="6669916" y="5313193"/>
            <a:ext cx="43872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3"/>
          <p:cNvSpPr txBox="1">
            <a:spLocks noGrp="1"/>
          </p:cNvSpPr>
          <p:nvPr>
            <p:ph type="subTitle" idx="3"/>
          </p:nvPr>
        </p:nvSpPr>
        <p:spPr>
          <a:xfrm>
            <a:off x="2379067"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sp>
        <p:nvSpPr>
          <p:cNvPr id="355" name="Google Shape;355;p23"/>
          <p:cNvSpPr txBox="1">
            <a:spLocks noGrp="1"/>
          </p:cNvSpPr>
          <p:nvPr>
            <p:ph type="subTitle" idx="4"/>
          </p:nvPr>
        </p:nvSpPr>
        <p:spPr>
          <a:xfrm>
            <a:off x="7914100" y="4863041"/>
            <a:ext cx="18988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rona One"/>
              <a:buNone/>
              <a:defRPr sz="2400" b="1">
                <a:latin typeface="Krona One"/>
                <a:ea typeface="Krona One"/>
                <a:cs typeface="Krona One"/>
                <a:sym typeface="Krona One"/>
              </a:defRPr>
            </a:lvl1pPr>
            <a:lvl2pPr lvl="1" algn="ctr" rtl="0">
              <a:lnSpc>
                <a:spcPct val="100000"/>
              </a:lnSpc>
              <a:spcBef>
                <a:spcPts val="0"/>
              </a:spcBef>
              <a:spcAft>
                <a:spcPts val="0"/>
              </a:spcAft>
              <a:buSzPts val="1400"/>
              <a:buFont typeface="Krona One"/>
              <a:buNone/>
              <a:defRPr>
                <a:latin typeface="Krona One"/>
                <a:ea typeface="Krona One"/>
                <a:cs typeface="Krona One"/>
                <a:sym typeface="Krona One"/>
              </a:defRPr>
            </a:lvl2pPr>
            <a:lvl3pPr lvl="2" algn="ctr" rtl="0">
              <a:lnSpc>
                <a:spcPct val="100000"/>
              </a:lnSpc>
              <a:spcBef>
                <a:spcPts val="0"/>
              </a:spcBef>
              <a:spcAft>
                <a:spcPts val="0"/>
              </a:spcAft>
              <a:buSzPts val="1400"/>
              <a:buFont typeface="Krona One"/>
              <a:buNone/>
              <a:defRPr>
                <a:latin typeface="Krona One"/>
                <a:ea typeface="Krona One"/>
                <a:cs typeface="Krona One"/>
                <a:sym typeface="Krona One"/>
              </a:defRPr>
            </a:lvl3pPr>
            <a:lvl4pPr lvl="3" algn="ctr" rtl="0">
              <a:lnSpc>
                <a:spcPct val="100000"/>
              </a:lnSpc>
              <a:spcBef>
                <a:spcPts val="0"/>
              </a:spcBef>
              <a:spcAft>
                <a:spcPts val="0"/>
              </a:spcAft>
              <a:buSzPts val="1400"/>
              <a:buFont typeface="Krona One"/>
              <a:buNone/>
              <a:defRPr>
                <a:latin typeface="Krona One"/>
                <a:ea typeface="Krona One"/>
                <a:cs typeface="Krona One"/>
                <a:sym typeface="Krona One"/>
              </a:defRPr>
            </a:lvl4pPr>
            <a:lvl5pPr lvl="4" algn="ctr" rtl="0">
              <a:lnSpc>
                <a:spcPct val="100000"/>
              </a:lnSpc>
              <a:spcBef>
                <a:spcPts val="0"/>
              </a:spcBef>
              <a:spcAft>
                <a:spcPts val="0"/>
              </a:spcAft>
              <a:buSzPts val="1400"/>
              <a:buFont typeface="Krona One"/>
              <a:buNone/>
              <a:defRPr>
                <a:latin typeface="Krona One"/>
                <a:ea typeface="Krona One"/>
                <a:cs typeface="Krona One"/>
                <a:sym typeface="Krona One"/>
              </a:defRPr>
            </a:lvl5pPr>
            <a:lvl6pPr lvl="5" algn="ctr" rtl="0">
              <a:lnSpc>
                <a:spcPct val="100000"/>
              </a:lnSpc>
              <a:spcBef>
                <a:spcPts val="0"/>
              </a:spcBef>
              <a:spcAft>
                <a:spcPts val="0"/>
              </a:spcAft>
              <a:buSzPts val="1400"/>
              <a:buFont typeface="Krona One"/>
              <a:buNone/>
              <a:defRPr>
                <a:latin typeface="Krona One"/>
                <a:ea typeface="Krona One"/>
                <a:cs typeface="Krona One"/>
                <a:sym typeface="Krona One"/>
              </a:defRPr>
            </a:lvl6pPr>
            <a:lvl7pPr lvl="6" algn="ctr" rtl="0">
              <a:lnSpc>
                <a:spcPct val="100000"/>
              </a:lnSpc>
              <a:spcBef>
                <a:spcPts val="0"/>
              </a:spcBef>
              <a:spcAft>
                <a:spcPts val="0"/>
              </a:spcAft>
              <a:buSzPts val="1400"/>
              <a:buFont typeface="Krona One"/>
              <a:buNone/>
              <a:defRPr>
                <a:latin typeface="Krona One"/>
                <a:ea typeface="Krona One"/>
                <a:cs typeface="Krona One"/>
                <a:sym typeface="Krona One"/>
              </a:defRPr>
            </a:lvl7pPr>
            <a:lvl8pPr lvl="7" algn="ctr" rtl="0">
              <a:lnSpc>
                <a:spcPct val="100000"/>
              </a:lnSpc>
              <a:spcBef>
                <a:spcPts val="0"/>
              </a:spcBef>
              <a:spcAft>
                <a:spcPts val="0"/>
              </a:spcAft>
              <a:buSzPts val="1400"/>
              <a:buFont typeface="Krona One"/>
              <a:buNone/>
              <a:defRPr>
                <a:latin typeface="Krona One"/>
                <a:ea typeface="Krona One"/>
                <a:cs typeface="Krona One"/>
                <a:sym typeface="Krona One"/>
              </a:defRPr>
            </a:lvl8pPr>
            <a:lvl9pPr lvl="8" algn="ctr" rtl="0">
              <a:lnSpc>
                <a:spcPct val="100000"/>
              </a:lnSpc>
              <a:spcBef>
                <a:spcPts val="0"/>
              </a:spcBef>
              <a:spcAft>
                <a:spcPts val="0"/>
              </a:spcAft>
              <a:buSzPts val="1400"/>
              <a:buFont typeface="Krona One"/>
              <a:buNone/>
              <a:defRPr>
                <a:latin typeface="Krona One"/>
                <a:ea typeface="Krona One"/>
                <a:cs typeface="Krona One"/>
                <a:sym typeface="Krona One"/>
              </a:defRPr>
            </a:lvl9pPr>
          </a:lstStyle>
          <a:p>
            <a:endParaRPr/>
          </a:p>
        </p:txBody>
      </p:sp>
      <p:grpSp>
        <p:nvGrpSpPr>
          <p:cNvPr id="356" name="Google Shape;356;p23"/>
          <p:cNvGrpSpPr/>
          <p:nvPr/>
        </p:nvGrpSpPr>
        <p:grpSpPr>
          <a:xfrm rot="3127658">
            <a:off x="10079407" y="520741"/>
            <a:ext cx="706643" cy="596712"/>
            <a:chOff x="7993069" y="988879"/>
            <a:chExt cx="306018" cy="258328"/>
          </a:xfrm>
        </p:grpSpPr>
        <p:sp>
          <p:nvSpPr>
            <p:cNvPr id="357" name="Google Shape;357;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9" name="Google Shape;359;p23"/>
          <p:cNvGrpSpPr/>
          <p:nvPr/>
        </p:nvGrpSpPr>
        <p:grpSpPr>
          <a:xfrm rot="-2041556">
            <a:off x="10945043" y="862825"/>
            <a:ext cx="397693" cy="335812"/>
            <a:chOff x="7993069" y="988879"/>
            <a:chExt cx="306018" cy="258328"/>
          </a:xfrm>
        </p:grpSpPr>
        <p:sp>
          <p:nvSpPr>
            <p:cNvPr id="360" name="Google Shape;360;p23"/>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136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2"/>
        <p:cNvGrpSpPr/>
        <p:nvPr/>
      </p:nvGrpSpPr>
      <p:grpSpPr>
        <a:xfrm>
          <a:off x="0" y="0"/>
          <a:ext cx="0" cy="0"/>
          <a:chOff x="0" y="0"/>
          <a:chExt cx="0" cy="0"/>
        </a:xfrm>
      </p:grpSpPr>
      <p:sp>
        <p:nvSpPr>
          <p:cNvPr id="363" name="Google Shape;363;p24"/>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4"/>
          <p:cNvSpPr txBox="1">
            <a:spLocks noGrp="1"/>
          </p:cNvSpPr>
          <p:nvPr>
            <p:ph type="title" hasCustomPrompt="1"/>
          </p:nvPr>
        </p:nvSpPr>
        <p:spPr>
          <a:xfrm>
            <a:off x="6774500" y="719367"/>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5" name="Google Shape;365;p24"/>
          <p:cNvSpPr txBox="1">
            <a:spLocks noGrp="1"/>
          </p:cNvSpPr>
          <p:nvPr>
            <p:ph type="subTitle" idx="1"/>
          </p:nvPr>
        </p:nvSpPr>
        <p:spPr>
          <a:xfrm flipH="1">
            <a:off x="7869700" y="882297"/>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66" name="Google Shape;366;p24"/>
          <p:cNvSpPr txBox="1">
            <a:spLocks noGrp="1"/>
          </p:cNvSpPr>
          <p:nvPr>
            <p:ph type="subTitle" idx="2"/>
          </p:nvPr>
        </p:nvSpPr>
        <p:spPr>
          <a:xfrm>
            <a:off x="7877623" y="1189353"/>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67" name="Google Shape;367;p24"/>
          <p:cNvSpPr txBox="1">
            <a:spLocks noGrp="1"/>
          </p:cNvSpPr>
          <p:nvPr>
            <p:ph type="title" idx="3"/>
          </p:nvPr>
        </p:nvSpPr>
        <p:spPr>
          <a:xfrm rot="-5400000">
            <a:off x="-1817692" y="3173700"/>
            <a:ext cx="5758800" cy="51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333">
                <a:solidFill>
                  <a:srgbClr val="FFFFFF"/>
                </a:solidFill>
              </a:defRPr>
            </a:lvl1pPr>
            <a:lvl2pPr lvl="1" algn="ctr" rtl="0">
              <a:spcBef>
                <a:spcPts val="0"/>
              </a:spcBef>
              <a:spcAft>
                <a:spcPts val="0"/>
              </a:spcAft>
              <a:buNone/>
              <a:defRPr sz="3333">
                <a:latin typeface="Zilla Slab"/>
                <a:ea typeface="Zilla Slab"/>
                <a:cs typeface="Zilla Slab"/>
                <a:sym typeface="Zilla Slab"/>
              </a:defRPr>
            </a:lvl2pPr>
            <a:lvl3pPr lvl="2" algn="ctr" rtl="0">
              <a:spcBef>
                <a:spcPts val="0"/>
              </a:spcBef>
              <a:spcAft>
                <a:spcPts val="0"/>
              </a:spcAft>
              <a:buNone/>
              <a:defRPr sz="3333">
                <a:latin typeface="Zilla Slab"/>
                <a:ea typeface="Zilla Slab"/>
                <a:cs typeface="Zilla Slab"/>
                <a:sym typeface="Zilla Slab"/>
              </a:defRPr>
            </a:lvl3pPr>
            <a:lvl4pPr lvl="3" algn="ctr" rtl="0">
              <a:spcBef>
                <a:spcPts val="0"/>
              </a:spcBef>
              <a:spcAft>
                <a:spcPts val="0"/>
              </a:spcAft>
              <a:buNone/>
              <a:defRPr sz="3333">
                <a:latin typeface="Zilla Slab"/>
                <a:ea typeface="Zilla Slab"/>
                <a:cs typeface="Zilla Slab"/>
                <a:sym typeface="Zilla Slab"/>
              </a:defRPr>
            </a:lvl4pPr>
            <a:lvl5pPr lvl="4" algn="ctr" rtl="0">
              <a:spcBef>
                <a:spcPts val="0"/>
              </a:spcBef>
              <a:spcAft>
                <a:spcPts val="0"/>
              </a:spcAft>
              <a:buNone/>
              <a:defRPr sz="3333">
                <a:latin typeface="Zilla Slab"/>
                <a:ea typeface="Zilla Slab"/>
                <a:cs typeface="Zilla Slab"/>
                <a:sym typeface="Zilla Slab"/>
              </a:defRPr>
            </a:lvl5pPr>
            <a:lvl6pPr lvl="5" algn="ctr" rtl="0">
              <a:spcBef>
                <a:spcPts val="0"/>
              </a:spcBef>
              <a:spcAft>
                <a:spcPts val="0"/>
              </a:spcAft>
              <a:buNone/>
              <a:defRPr sz="3333">
                <a:latin typeface="Zilla Slab"/>
                <a:ea typeface="Zilla Slab"/>
                <a:cs typeface="Zilla Slab"/>
                <a:sym typeface="Zilla Slab"/>
              </a:defRPr>
            </a:lvl6pPr>
            <a:lvl7pPr lvl="6" algn="ctr" rtl="0">
              <a:spcBef>
                <a:spcPts val="0"/>
              </a:spcBef>
              <a:spcAft>
                <a:spcPts val="0"/>
              </a:spcAft>
              <a:buNone/>
              <a:defRPr sz="3333">
                <a:latin typeface="Zilla Slab"/>
                <a:ea typeface="Zilla Slab"/>
                <a:cs typeface="Zilla Slab"/>
                <a:sym typeface="Zilla Slab"/>
              </a:defRPr>
            </a:lvl7pPr>
            <a:lvl8pPr lvl="7" algn="ctr" rtl="0">
              <a:spcBef>
                <a:spcPts val="0"/>
              </a:spcBef>
              <a:spcAft>
                <a:spcPts val="0"/>
              </a:spcAft>
              <a:buNone/>
              <a:defRPr sz="3333">
                <a:latin typeface="Zilla Slab"/>
                <a:ea typeface="Zilla Slab"/>
                <a:cs typeface="Zilla Slab"/>
                <a:sym typeface="Zilla Slab"/>
              </a:defRPr>
            </a:lvl8pPr>
            <a:lvl9pPr lvl="8" algn="ctr" rtl="0">
              <a:spcBef>
                <a:spcPts val="0"/>
              </a:spcBef>
              <a:spcAft>
                <a:spcPts val="0"/>
              </a:spcAft>
              <a:buNone/>
              <a:defRPr sz="3333">
                <a:latin typeface="Zilla Slab"/>
                <a:ea typeface="Zilla Slab"/>
                <a:cs typeface="Zilla Slab"/>
                <a:sym typeface="Zilla Slab"/>
              </a:defRPr>
            </a:lvl9pPr>
          </a:lstStyle>
          <a:p>
            <a:endParaRPr/>
          </a:p>
        </p:txBody>
      </p:sp>
      <p:sp>
        <p:nvSpPr>
          <p:cNvPr id="368" name="Google Shape;368;p24"/>
          <p:cNvSpPr txBox="1">
            <a:spLocks noGrp="1"/>
          </p:cNvSpPr>
          <p:nvPr>
            <p:ph type="title" idx="4" hasCustomPrompt="1"/>
          </p:nvPr>
        </p:nvSpPr>
        <p:spPr>
          <a:xfrm>
            <a:off x="6774500" y="1820529"/>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69" name="Google Shape;369;p24"/>
          <p:cNvSpPr txBox="1">
            <a:spLocks noGrp="1"/>
          </p:cNvSpPr>
          <p:nvPr>
            <p:ph type="subTitle" idx="5"/>
          </p:nvPr>
        </p:nvSpPr>
        <p:spPr>
          <a:xfrm flipH="1">
            <a:off x="7872900" y="1983465"/>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0" name="Google Shape;370;p24"/>
          <p:cNvSpPr txBox="1">
            <a:spLocks noGrp="1"/>
          </p:cNvSpPr>
          <p:nvPr>
            <p:ph type="subTitle" idx="6"/>
          </p:nvPr>
        </p:nvSpPr>
        <p:spPr>
          <a:xfrm>
            <a:off x="7872595" y="229052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1" name="Google Shape;371;p24"/>
          <p:cNvSpPr txBox="1">
            <a:spLocks noGrp="1"/>
          </p:cNvSpPr>
          <p:nvPr>
            <p:ph type="title" idx="7" hasCustomPrompt="1"/>
          </p:nvPr>
        </p:nvSpPr>
        <p:spPr>
          <a:xfrm>
            <a:off x="6774500" y="293096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2" name="Google Shape;372;p24"/>
          <p:cNvSpPr txBox="1">
            <a:spLocks noGrp="1"/>
          </p:cNvSpPr>
          <p:nvPr>
            <p:ph type="subTitle" idx="8"/>
          </p:nvPr>
        </p:nvSpPr>
        <p:spPr>
          <a:xfrm flipH="1">
            <a:off x="7869733" y="3086599"/>
            <a:ext cx="27264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3" name="Google Shape;373;p24"/>
          <p:cNvSpPr txBox="1">
            <a:spLocks noGrp="1"/>
          </p:cNvSpPr>
          <p:nvPr>
            <p:ph type="subTitle" idx="9"/>
          </p:nvPr>
        </p:nvSpPr>
        <p:spPr>
          <a:xfrm>
            <a:off x="7869395" y="3393657"/>
            <a:ext cx="27188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4" name="Google Shape;374;p24"/>
          <p:cNvSpPr txBox="1">
            <a:spLocks noGrp="1"/>
          </p:cNvSpPr>
          <p:nvPr>
            <p:ph type="title" idx="13" hasCustomPrompt="1"/>
          </p:nvPr>
        </p:nvSpPr>
        <p:spPr>
          <a:xfrm>
            <a:off x="6774500" y="4071636"/>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5" name="Google Shape;375;p24"/>
          <p:cNvSpPr txBox="1">
            <a:spLocks noGrp="1"/>
          </p:cNvSpPr>
          <p:nvPr>
            <p:ph type="subTitle" idx="14"/>
          </p:nvPr>
        </p:nvSpPr>
        <p:spPr>
          <a:xfrm flipH="1">
            <a:off x="7865567" y="4190436"/>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6" name="Google Shape;376;p24"/>
          <p:cNvSpPr txBox="1">
            <a:spLocks noGrp="1"/>
          </p:cNvSpPr>
          <p:nvPr>
            <p:ph type="subTitle" idx="15"/>
          </p:nvPr>
        </p:nvSpPr>
        <p:spPr>
          <a:xfrm>
            <a:off x="7868657" y="449751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77" name="Google Shape;377;p24"/>
          <p:cNvSpPr txBox="1">
            <a:spLocks noGrp="1"/>
          </p:cNvSpPr>
          <p:nvPr>
            <p:ph type="title" idx="16" hasCustomPrompt="1"/>
          </p:nvPr>
        </p:nvSpPr>
        <p:spPr>
          <a:xfrm>
            <a:off x="6774500" y="5095533"/>
            <a:ext cx="1049200" cy="10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10000"/>
              <a:buFont typeface="Barlow"/>
              <a:buNone/>
              <a:defRPr sz="7333" b="1">
                <a:solidFill>
                  <a:schemeClr val="accent3"/>
                </a:solidFill>
              </a:defRPr>
            </a:lvl1pPr>
            <a:lvl2pPr lvl="1"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2pPr>
            <a:lvl3pPr lvl="2"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3pPr>
            <a:lvl4pPr lvl="3"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4pPr>
            <a:lvl5pPr lvl="4"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5pPr>
            <a:lvl6pPr lvl="5"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6pPr>
            <a:lvl7pPr lvl="6"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7pPr>
            <a:lvl8pPr lvl="7"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8pPr>
            <a:lvl9pPr lvl="8" rtl="0">
              <a:spcBef>
                <a:spcPts val="0"/>
              </a:spcBef>
              <a:spcAft>
                <a:spcPts val="0"/>
              </a:spcAft>
              <a:buClr>
                <a:schemeClr val="lt1"/>
              </a:buClr>
              <a:buSzPts val="10000"/>
              <a:buFont typeface="Yanone Kaffeesatz"/>
              <a:buNone/>
              <a:defRPr sz="13333">
                <a:solidFill>
                  <a:schemeClr val="lt1"/>
                </a:solidFill>
                <a:latin typeface="Yanone Kaffeesatz"/>
                <a:ea typeface="Yanone Kaffeesatz"/>
                <a:cs typeface="Yanone Kaffeesatz"/>
                <a:sym typeface="Yanone Kaffeesatz"/>
              </a:defRPr>
            </a:lvl9pPr>
          </a:lstStyle>
          <a:p>
            <a:r>
              <a:t>xx%</a:t>
            </a:r>
          </a:p>
        </p:txBody>
      </p:sp>
      <p:sp>
        <p:nvSpPr>
          <p:cNvPr id="378" name="Google Shape;378;p24"/>
          <p:cNvSpPr txBox="1">
            <a:spLocks noGrp="1"/>
          </p:cNvSpPr>
          <p:nvPr>
            <p:ph type="subTitle" idx="17"/>
          </p:nvPr>
        </p:nvSpPr>
        <p:spPr>
          <a:xfrm flipH="1">
            <a:off x="7865567" y="5287001"/>
            <a:ext cx="2723200" cy="37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Caveat"/>
              <a:buNone/>
              <a:defRPr sz="2667" b="1">
                <a:solidFill>
                  <a:schemeClr val="accent2"/>
                </a:solidFill>
                <a:latin typeface="Ubuntu"/>
                <a:ea typeface="Ubuntu"/>
                <a:cs typeface="Ubuntu"/>
                <a:sym typeface="Ubuntu"/>
              </a:defRPr>
            </a:lvl1pPr>
            <a:lvl2pPr lvl="1"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2pPr>
            <a:lvl3pPr lvl="2"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3pPr>
            <a:lvl4pPr lvl="3"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4pPr>
            <a:lvl5pPr lvl="4"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5pPr>
            <a:lvl6pPr lvl="5"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6pPr>
            <a:lvl7pPr lvl="6"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7pPr>
            <a:lvl8pPr lvl="7"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8pPr>
            <a:lvl9pPr lvl="8" rtl="0">
              <a:lnSpc>
                <a:spcPct val="100000"/>
              </a:lnSpc>
              <a:spcBef>
                <a:spcPts val="0"/>
              </a:spcBef>
              <a:spcAft>
                <a:spcPts val="0"/>
              </a:spcAft>
              <a:buSzPts val="1400"/>
              <a:buFont typeface="Fira Sans Condensed"/>
              <a:buNone/>
              <a:defRPr>
                <a:latin typeface="Fira Sans Condensed"/>
                <a:ea typeface="Fira Sans Condensed"/>
                <a:cs typeface="Fira Sans Condensed"/>
                <a:sym typeface="Fira Sans Condensed"/>
              </a:defRPr>
            </a:lvl9pPr>
          </a:lstStyle>
          <a:p>
            <a:endParaRPr/>
          </a:p>
        </p:txBody>
      </p:sp>
      <p:sp>
        <p:nvSpPr>
          <p:cNvPr id="379" name="Google Shape;379;p24"/>
          <p:cNvSpPr txBox="1">
            <a:spLocks noGrp="1"/>
          </p:cNvSpPr>
          <p:nvPr>
            <p:ph type="subTitle" idx="18"/>
          </p:nvPr>
        </p:nvSpPr>
        <p:spPr>
          <a:xfrm>
            <a:off x="7868657" y="5594073"/>
            <a:ext cx="2723200" cy="48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grpSp>
        <p:nvGrpSpPr>
          <p:cNvPr id="380" name="Google Shape;380;p24"/>
          <p:cNvGrpSpPr/>
          <p:nvPr/>
        </p:nvGrpSpPr>
        <p:grpSpPr>
          <a:xfrm>
            <a:off x="1544167" y="2833000"/>
            <a:ext cx="3601733" cy="1191600"/>
            <a:chOff x="1158125" y="2124750"/>
            <a:chExt cx="2701300" cy="893700"/>
          </a:xfrm>
        </p:grpSpPr>
        <p:sp>
          <p:nvSpPr>
            <p:cNvPr id="381" name="Google Shape;381;p24"/>
            <p:cNvSpPr/>
            <p:nvPr/>
          </p:nvSpPr>
          <p:spPr>
            <a:xfrm>
              <a:off x="1320735" y="2140215"/>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2" name="Google Shape;382;p24"/>
            <p:cNvSpPr/>
            <p:nvPr/>
          </p:nvSpPr>
          <p:spPr>
            <a:xfrm rot="10800000">
              <a:off x="1219865" y="2139633"/>
              <a:ext cx="2538551" cy="847172"/>
            </a:xfrm>
            <a:custGeom>
              <a:avLst/>
              <a:gdLst/>
              <a:ahLst/>
              <a:cxnLst/>
              <a:rect l="l" t="t" r="r" b="b"/>
              <a:pathLst>
                <a:path w="131463" h="36173" extrusionOk="0">
                  <a:moveTo>
                    <a:pt x="13447" y="5"/>
                  </a:moveTo>
                  <a:cubicBezTo>
                    <a:pt x="30245" y="78"/>
                    <a:pt x="95502" y="35902"/>
                    <a:pt x="113578" y="36157"/>
                  </a:cubicBezTo>
                  <a:cubicBezTo>
                    <a:pt x="131654" y="36413"/>
                    <a:pt x="138702" y="1611"/>
                    <a:pt x="121904" y="1538"/>
                  </a:cubicBezTo>
                  <a:cubicBezTo>
                    <a:pt x="105106" y="1465"/>
                    <a:pt x="30865" y="35975"/>
                    <a:pt x="12789" y="35719"/>
                  </a:cubicBezTo>
                  <a:cubicBezTo>
                    <a:pt x="-5287" y="35464"/>
                    <a:pt x="-3351" y="-68"/>
                    <a:pt x="13447" y="5"/>
                  </a:cubicBezTo>
                  <a:close/>
                </a:path>
              </a:pathLst>
            </a:custGeom>
            <a:noFill/>
            <a:ln w="9525" cap="flat" cmpd="sng">
              <a:solidFill>
                <a:schemeClr val="accent3"/>
              </a:solidFill>
              <a:prstDash val="solid"/>
              <a:round/>
              <a:headEnd type="none" w="med" len="med"/>
              <a:tailEnd type="none" w="med" len="med"/>
            </a:ln>
          </p:spPr>
        </p:sp>
        <p:sp>
          <p:nvSpPr>
            <p:cNvPr id="383" name="Google Shape;383;p24"/>
            <p:cNvSpPr/>
            <p:nvPr/>
          </p:nvSpPr>
          <p:spPr>
            <a:xfrm>
              <a:off x="11581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4"/>
            <p:cNvSpPr/>
            <p:nvPr/>
          </p:nvSpPr>
          <p:spPr>
            <a:xfrm>
              <a:off x="2965725" y="2124750"/>
              <a:ext cx="893700" cy="893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4"/>
            <p:cNvSpPr/>
            <p:nvPr/>
          </p:nvSpPr>
          <p:spPr>
            <a:xfrm>
              <a:off x="1292575"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4"/>
            <p:cNvSpPr/>
            <p:nvPr/>
          </p:nvSpPr>
          <p:spPr>
            <a:xfrm>
              <a:off x="3095857" y="2259786"/>
              <a:ext cx="623400" cy="62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8110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387"/>
        <p:cNvGrpSpPr/>
        <p:nvPr/>
      </p:nvGrpSpPr>
      <p:grpSpPr>
        <a:xfrm>
          <a:off x="0" y="0"/>
          <a:ext cx="0" cy="0"/>
          <a:chOff x="0" y="0"/>
          <a:chExt cx="0" cy="0"/>
        </a:xfrm>
      </p:grpSpPr>
      <p:sp>
        <p:nvSpPr>
          <p:cNvPr id="388" name="Google Shape;388;p25"/>
          <p:cNvSpPr/>
          <p:nvPr/>
        </p:nvSpPr>
        <p:spPr>
          <a:xfrm>
            <a:off x="1" y="1"/>
            <a:ext cx="2144727" cy="6824772"/>
          </a:xfrm>
          <a:custGeom>
            <a:avLst/>
            <a:gdLst/>
            <a:ahLst/>
            <a:cxnLst/>
            <a:rect l="l" t="t" r="r" b="b"/>
            <a:pathLst>
              <a:path w="56233" h="178940" extrusionOk="0">
                <a:moveTo>
                  <a:pt x="0" y="1"/>
                </a:moveTo>
                <a:lnTo>
                  <a:pt x="0" y="178939"/>
                </a:lnTo>
                <a:cubicBezTo>
                  <a:pt x="31064" y="178939"/>
                  <a:pt x="56232" y="153772"/>
                  <a:pt x="56232" y="122707"/>
                </a:cubicBezTo>
                <a:lnTo>
                  <a:pt x="56232" y="56232"/>
                </a:lnTo>
                <a:cubicBezTo>
                  <a:pt x="56232" y="25168"/>
                  <a:pt x="31064"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5"/>
          <p:cNvSpPr txBox="1">
            <a:spLocks noGrp="1"/>
          </p:cNvSpPr>
          <p:nvPr>
            <p:ph type="title"/>
          </p:nvPr>
        </p:nvSpPr>
        <p:spPr>
          <a:xfrm rot="-5400000">
            <a:off x="-1436489" y="3174067"/>
            <a:ext cx="5012000" cy="510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latin typeface="Zilla Slab"/>
                <a:ea typeface="Zilla Slab"/>
                <a:cs typeface="Zilla Slab"/>
                <a:sym typeface="Zilla Slab"/>
              </a:defRPr>
            </a:lvl2pPr>
            <a:lvl3pPr lvl="2" algn="ctr" rtl="0">
              <a:spcBef>
                <a:spcPts val="0"/>
              </a:spcBef>
              <a:spcAft>
                <a:spcPts val="0"/>
              </a:spcAft>
              <a:buNone/>
              <a:defRPr>
                <a:solidFill>
                  <a:schemeClr val="lt1"/>
                </a:solidFill>
                <a:latin typeface="Zilla Slab"/>
                <a:ea typeface="Zilla Slab"/>
                <a:cs typeface="Zilla Slab"/>
                <a:sym typeface="Zilla Slab"/>
              </a:defRPr>
            </a:lvl3pPr>
            <a:lvl4pPr lvl="3" algn="ctr" rtl="0">
              <a:spcBef>
                <a:spcPts val="0"/>
              </a:spcBef>
              <a:spcAft>
                <a:spcPts val="0"/>
              </a:spcAft>
              <a:buNone/>
              <a:defRPr>
                <a:solidFill>
                  <a:schemeClr val="lt1"/>
                </a:solidFill>
                <a:latin typeface="Zilla Slab"/>
                <a:ea typeface="Zilla Slab"/>
                <a:cs typeface="Zilla Slab"/>
                <a:sym typeface="Zilla Slab"/>
              </a:defRPr>
            </a:lvl4pPr>
            <a:lvl5pPr lvl="4" algn="ctr" rtl="0">
              <a:spcBef>
                <a:spcPts val="0"/>
              </a:spcBef>
              <a:spcAft>
                <a:spcPts val="0"/>
              </a:spcAft>
              <a:buNone/>
              <a:defRPr>
                <a:solidFill>
                  <a:schemeClr val="lt1"/>
                </a:solidFill>
                <a:latin typeface="Zilla Slab"/>
                <a:ea typeface="Zilla Slab"/>
                <a:cs typeface="Zilla Slab"/>
                <a:sym typeface="Zilla Slab"/>
              </a:defRPr>
            </a:lvl5pPr>
            <a:lvl6pPr lvl="5" algn="ctr" rtl="0">
              <a:spcBef>
                <a:spcPts val="0"/>
              </a:spcBef>
              <a:spcAft>
                <a:spcPts val="0"/>
              </a:spcAft>
              <a:buNone/>
              <a:defRPr>
                <a:solidFill>
                  <a:schemeClr val="lt1"/>
                </a:solidFill>
                <a:latin typeface="Zilla Slab"/>
                <a:ea typeface="Zilla Slab"/>
                <a:cs typeface="Zilla Slab"/>
                <a:sym typeface="Zilla Slab"/>
              </a:defRPr>
            </a:lvl6pPr>
            <a:lvl7pPr lvl="6" algn="ctr" rtl="0">
              <a:spcBef>
                <a:spcPts val="0"/>
              </a:spcBef>
              <a:spcAft>
                <a:spcPts val="0"/>
              </a:spcAft>
              <a:buNone/>
              <a:defRPr>
                <a:solidFill>
                  <a:schemeClr val="lt1"/>
                </a:solidFill>
                <a:latin typeface="Zilla Slab"/>
                <a:ea typeface="Zilla Slab"/>
                <a:cs typeface="Zilla Slab"/>
                <a:sym typeface="Zilla Slab"/>
              </a:defRPr>
            </a:lvl7pPr>
            <a:lvl8pPr lvl="7" algn="ctr" rtl="0">
              <a:spcBef>
                <a:spcPts val="0"/>
              </a:spcBef>
              <a:spcAft>
                <a:spcPts val="0"/>
              </a:spcAft>
              <a:buNone/>
              <a:defRPr>
                <a:solidFill>
                  <a:schemeClr val="lt1"/>
                </a:solidFill>
                <a:latin typeface="Zilla Slab"/>
                <a:ea typeface="Zilla Slab"/>
                <a:cs typeface="Zilla Slab"/>
                <a:sym typeface="Zilla Slab"/>
              </a:defRPr>
            </a:lvl8pPr>
            <a:lvl9pPr lvl="8" algn="ctr" rtl="0">
              <a:spcBef>
                <a:spcPts val="0"/>
              </a:spcBef>
              <a:spcAft>
                <a:spcPts val="0"/>
              </a:spcAft>
              <a:buNone/>
              <a:defRPr>
                <a:solidFill>
                  <a:schemeClr val="l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3856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numbers">
  <p:cSld name="Two numbers">
    <p:spTree>
      <p:nvGrpSpPr>
        <p:cNvPr id="1" name="Shape 390"/>
        <p:cNvGrpSpPr/>
        <p:nvPr/>
      </p:nvGrpSpPr>
      <p:grpSpPr>
        <a:xfrm>
          <a:off x="0" y="0"/>
          <a:ext cx="0" cy="0"/>
          <a:chOff x="0" y="0"/>
          <a:chExt cx="0" cy="0"/>
        </a:xfrm>
      </p:grpSpPr>
      <p:sp>
        <p:nvSpPr>
          <p:cNvPr id="391" name="Google Shape;391;p26"/>
          <p:cNvSpPr txBox="1">
            <a:spLocks noGrp="1"/>
          </p:cNvSpPr>
          <p:nvPr>
            <p:ph type="title" hasCustomPrompt="1"/>
          </p:nvPr>
        </p:nvSpPr>
        <p:spPr>
          <a:xfrm>
            <a:off x="7549200" y="3817348"/>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2" name="Google Shape;392;p26"/>
          <p:cNvSpPr txBox="1">
            <a:spLocks noGrp="1"/>
          </p:cNvSpPr>
          <p:nvPr>
            <p:ph type="subTitle" idx="1"/>
          </p:nvPr>
        </p:nvSpPr>
        <p:spPr>
          <a:xfrm>
            <a:off x="9450224" y="381735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393" name="Google Shape;393;p26"/>
          <p:cNvSpPr txBox="1">
            <a:spLocks noGrp="1"/>
          </p:cNvSpPr>
          <p:nvPr>
            <p:ph type="title" idx="2" hasCustomPrompt="1"/>
          </p:nvPr>
        </p:nvSpPr>
        <p:spPr>
          <a:xfrm>
            <a:off x="7549200" y="5140933"/>
            <a:ext cx="2011200" cy="9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4" name="Google Shape;394;p26"/>
          <p:cNvSpPr txBox="1">
            <a:spLocks noGrp="1"/>
          </p:cNvSpPr>
          <p:nvPr>
            <p:ph type="subTitle" idx="3"/>
          </p:nvPr>
        </p:nvSpPr>
        <p:spPr>
          <a:xfrm>
            <a:off x="9450224" y="5140921"/>
            <a:ext cx="19756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395" name="Google Shape;395;p26"/>
          <p:cNvGrpSpPr/>
          <p:nvPr/>
        </p:nvGrpSpPr>
        <p:grpSpPr>
          <a:xfrm>
            <a:off x="918804" y="921211"/>
            <a:ext cx="5857449" cy="621224"/>
            <a:chOff x="689100" y="690875"/>
            <a:chExt cx="4393087" cy="381900"/>
          </a:xfrm>
        </p:grpSpPr>
        <p:sp>
          <p:nvSpPr>
            <p:cNvPr id="396" name="Google Shape;396;p26"/>
            <p:cNvSpPr/>
            <p:nvPr/>
          </p:nvSpPr>
          <p:spPr>
            <a:xfrm rot="-5400000">
              <a:off x="693750" y="686225"/>
              <a:ext cx="381900" cy="3912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7" name="Google Shape;397;p26"/>
            <p:cNvGrpSpPr/>
            <p:nvPr/>
          </p:nvGrpSpPr>
          <p:grpSpPr>
            <a:xfrm>
              <a:off x="4552726" y="708035"/>
              <a:ext cx="529462" cy="347575"/>
              <a:chOff x="4241800" y="430325"/>
              <a:chExt cx="529462" cy="347575"/>
            </a:xfrm>
          </p:grpSpPr>
          <p:sp>
            <p:nvSpPr>
              <p:cNvPr id="398" name="Google Shape;398;p26"/>
              <p:cNvSpPr/>
              <p:nvPr/>
            </p:nvSpPr>
            <p:spPr>
              <a:xfrm>
                <a:off x="4241800" y="4303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399" name="Google Shape;399;p26"/>
              <p:cNvSpPr/>
              <p:nvPr/>
            </p:nvSpPr>
            <p:spPr>
              <a:xfrm>
                <a:off x="4241800" y="51912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0" name="Google Shape;400;p26"/>
              <p:cNvSpPr/>
              <p:nvPr/>
            </p:nvSpPr>
            <p:spPr>
              <a:xfrm>
                <a:off x="4241800" y="600275"/>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sp>
            <p:nvSpPr>
              <p:cNvPr id="401" name="Google Shape;401;p26"/>
              <p:cNvSpPr/>
              <p:nvPr/>
            </p:nvSpPr>
            <p:spPr>
              <a:xfrm>
                <a:off x="4241800" y="689100"/>
                <a:ext cx="529462" cy="88800"/>
              </a:xfrm>
              <a:custGeom>
                <a:avLst/>
                <a:gdLst/>
                <a:ahLst/>
                <a:cxnLst/>
                <a:rect l="l" t="t" r="r" b="b"/>
                <a:pathLst>
                  <a:path w="35227" h="3552" extrusionOk="0">
                    <a:moveTo>
                      <a:pt x="0" y="3552"/>
                    </a:moveTo>
                    <a:cubicBezTo>
                      <a:pt x="8345" y="-4793"/>
                      <a:pt x="26882" y="8345"/>
                      <a:pt x="35227" y="0"/>
                    </a:cubicBezTo>
                  </a:path>
                </a:pathLst>
              </a:custGeom>
              <a:noFill/>
              <a:ln w="28575" cap="flat" cmpd="sng">
                <a:solidFill>
                  <a:schemeClr val="accent3"/>
                </a:solidFill>
                <a:prstDash val="solid"/>
                <a:round/>
                <a:headEnd type="none" w="med" len="med"/>
                <a:tailEnd type="none" w="med" len="med"/>
              </a:ln>
            </p:spPr>
          </p:sp>
        </p:grpSp>
      </p:grpSp>
      <p:sp>
        <p:nvSpPr>
          <p:cNvPr id="402" name="Google Shape;402;p26"/>
          <p:cNvSpPr txBox="1">
            <a:spLocks noGrp="1"/>
          </p:cNvSpPr>
          <p:nvPr>
            <p:ph type="title" idx="4"/>
          </p:nvPr>
        </p:nvSpPr>
        <p:spPr>
          <a:xfrm>
            <a:off x="1003200" y="921533"/>
            <a:ext cx="5092800" cy="6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Zilla Slab"/>
                <a:ea typeface="Zilla Slab"/>
                <a:cs typeface="Zilla Slab"/>
                <a:sym typeface="Zilla Slab"/>
              </a:defRPr>
            </a:lvl2pPr>
            <a:lvl3pPr lvl="2" rtl="0">
              <a:spcBef>
                <a:spcPts val="0"/>
              </a:spcBef>
              <a:spcAft>
                <a:spcPts val="0"/>
              </a:spcAft>
              <a:buNone/>
              <a:defRPr>
                <a:solidFill>
                  <a:schemeClr val="lt1"/>
                </a:solidFill>
                <a:latin typeface="Zilla Slab"/>
                <a:ea typeface="Zilla Slab"/>
                <a:cs typeface="Zilla Slab"/>
                <a:sym typeface="Zilla Slab"/>
              </a:defRPr>
            </a:lvl3pPr>
            <a:lvl4pPr lvl="3" rtl="0">
              <a:spcBef>
                <a:spcPts val="0"/>
              </a:spcBef>
              <a:spcAft>
                <a:spcPts val="0"/>
              </a:spcAft>
              <a:buNone/>
              <a:defRPr>
                <a:solidFill>
                  <a:schemeClr val="lt1"/>
                </a:solidFill>
                <a:latin typeface="Zilla Slab"/>
                <a:ea typeface="Zilla Slab"/>
                <a:cs typeface="Zilla Slab"/>
                <a:sym typeface="Zilla Slab"/>
              </a:defRPr>
            </a:lvl4pPr>
            <a:lvl5pPr lvl="4" rtl="0">
              <a:spcBef>
                <a:spcPts val="0"/>
              </a:spcBef>
              <a:spcAft>
                <a:spcPts val="0"/>
              </a:spcAft>
              <a:buNone/>
              <a:defRPr>
                <a:solidFill>
                  <a:schemeClr val="lt1"/>
                </a:solidFill>
                <a:latin typeface="Zilla Slab"/>
                <a:ea typeface="Zilla Slab"/>
                <a:cs typeface="Zilla Slab"/>
                <a:sym typeface="Zilla Slab"/>
              </a:defRPr>
            </a:lvl5pPr>
            <a:lvl6pPr lvl="5" rtl="0">
              <a:spcBef>
                <a:spcPts val="0"/>
              </a:spcBef>
              <a:spcAft>
                <a:spcPts val="0"/>
              </a:spcAft>
              <a:buNone/>
              <a:defRPr>
                <a:solidFill>
                  <a:schemeClr val="lt1"/>
                </a:solidFill>
                <a:latin typeface="Zilla Slab"/>
                <a:ea typeface="Zilla Slab"/>
                <a:cs typeface="Zilla Slab"/>
                <a:sym typeface="Zilla Slab"/>
              </a:defRPr>
            </a:lvl6pPr>
            <a:lvl7pPr lvl="6" rtl="0">
              <a:spcBef>
                <a:spcPts val="0"/>
              </a:spcBef>
              <a:spcAft>
                <a:spcPts val="0"/>
              </a:spcAft>
              <a:buNone/>
              <a:defRPr>
                <a:solidFill>
                  <a:schemeClr val="lt1"/>
                </a:solidFill>
                <a:latin typeface="Zilla Slab"/>
                <a:ea typeface="Zilla Slab"/>
                <a:cs typeface="Zilla Slab"/>
                <a:sym typeface="Zilla Slab"/>
              </a:defRPr>
            </a:lvl7pPr>
            <a:lvl8pPr lvl="7" rtl="0">
              <a:spcBef>
                <a:spcPts val="0"/>
              </a:spcBef>
              <a:spcAft>
                <a:spcPts val="0"/>
              </a:spcAft>
              <a:buNone/>
              <a:defRPr>
                <a:solidFill>
                  <a:schemeClr val="lt1"/>
                </a:solidFill>
                <a:latin typeface="Zilla Slab"/>
                <a:ea typeface="Zilla Slab"/>
                <a:cs typeface="Zilla Slab"/>
                <a:sym typeface="Zilla Slab"/>
              </a:defRPr>
            </a:lvl8pPr>
            <a:lvl9pPr lvl="8"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403" name="Google Shape;403;p26"/>
          <p:cNvGrpSpPr/>
          <p:nvPr/>
        </p:nvGrpSpPr>
        <p:grpSpPr>
          <a:xfrm rot="-594872">
            <a:off x="10555465" y="731054"/>
            <a:ext cx="413051" cy="348708"/>
            <a:chOff x="7993069" y="988879"/>
            <a:chExt cx="306018" cy="258328"/>
          </a:xfrm>
        </p:grpSpPr>
        <p:sp>
          <p:nvSpPr>
            <p:cNvPr id="404" name="Google Shape;404;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26"/>
          <p:cNvGrpSpPr/>
          <p:nvPr/>
        </p:nvGrpSpPr>
        <p:grpSpPr>
          <a:xfrm rot="2699760">
            <a:off x="11058215" y="927401"/>
            <a:ext cx="413069" cy="348672"/>
            <a:chOff x="7993069" y="988879"/>
            <a:chExt cx="306018" cy="258328"/>
          </a:xfrm>
        </p:grpSpPr>
        <p:sp>
          <p:nvSpPr>
            <p:cNvPr id="407" name="Google Shape;407;p26"/>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6"/>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1041468"/>
      </p:ext>
    </p:extLst>
  </p:cSld>
  <p:clrMapOvr>
    <a:masterClrMapping/>
  </p:clrMapOvr>
  <p:extLst>
    <p:ext uri="{DCECCB84-F9BA-43D5-87BE-67443E8EF086}">
      <p15:sldGuideLst xmlns:p15="http://schemas.microsoft.com/office/powerpoint/2012/main">
        <p15:guide id="1" orient="horz" pos="1616">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anks and Credits">
  <p:cSld name="Thanks and Credits">
    <p:spTree>
      <p:nvGrpSpPr>
        <p:cNvPr id="1" name="Shape 409"/>
        <p:cNvGrpSpPr/>
        <p:nvPr/>
      </p:nvGrpSpPr>
      <p:grpSpPr>
        <a:xfrm>
          <a:off x="0" y="0"/>
          <a:ext cx="0" cy="0"/>
          <a:chOff x="0" y="0"/>
          <a:chExt cx="0" cy="0"/>
        </a:xfrm>
      </p:grpSpPr>
      <p:sp>
        <p:nvSpPr>
          <p:cNvPr id="410" name="Google Shape;410;p27"/>
          <p:cNvSpPr txBox="1">
            <a:spLocks noGrp="1"/>
          </p:cNvSpPr>
          <p:nvPr>
            <p:ph type="subTitle" idx="1"/>
          </p:nvPr>
        </p:nvSpPr>
        <p:spPr>
          <a:xfrm>
            <a:off x="775767" y="2339900"/>
            <a:ext cx="3929200" cy="12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11" name="Google Shape;411;p27"/>
          <p:cNvSpPr txBox="1"/>
          <p:nvPr/>
        </p:nvSpPr>
        <p:spPr>
          <a:xfrm>
            <a:off x="776421" y="4647600"/>
            <a:ext cx="4198400" cy="95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003075"/>
                </a:solidFill>
                <a:effectLst/>
                <a:uLnTx/>
                <a:uFillTx/>
                <a:latin typeface="Rubik"/>
                <a:ea typeface="Rubik"/>
                <a:cs typeface="Rubik"/>
                <a:sym typeface="Rubik"/>
              </a:rPr>
              <a:t>CREDITS: This presentation template was created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2"/>
              </a:rPr>
              <a:t>Slidesgo</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including icons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3"/>
              </a:rPr>
              <a:t>Flaticon</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and infographics &amp; images by </a:t>
            </a:r>
            <a:r>
              <a:rPr kumimoji="0" lang="en" sz="1333" b="1" i="0" u="none" strike="noStrike" kern="0" cap="none" spc="0" normalizeH="0" baseline="0" noProof="0">
                <a:ln>
                  <a:noFill/>
                </a:ln>
                <a:solidFill>
                  <a:srgbClr val="003075"/>
                </a:solidFill>
                <a:effectLst/>
                <a:uLnTx/>
                <a:uFill>
                  <a:noFill/>
                </a:uFill>
                <a:latin typeface="Rubik"/>
                <a:ea typeface="Rubik"/>
                <a:cs typeface="Rubik"/>
                <a:sym typeface="Rubik"/>
                <a:hlinkClick r:id="rId4"/>
              </a:rPr>
              <a:t>Freepik</a:t>
            </a:r>
            <a:r>
              <a:rPr kumimoji="0" lang="en" sz="1333" b="0" i="0" u="none" strike="noStrike" kern="0" cap="none" spc="0" normalizeH="0" baseline="0" noProof="0">
                <a:ln>
                  <a:noFill/>
                </a:ln>
                <a:solidFill>
                  <a:srgbClr val="003075"/>
                </a:solidFill>
                <a:effectLst/>
                <a:uLnTx/>
                <a:uFillTx/>
                <a:latin typeface="Rubik"/>
                <a:ea typeface="Rubik"/>
                <a:cs typeface="Rubik"/>
                <a:sym typeface="Rubik"/>
              </a:rPr>
              <a:t>. </a:t>
            </a:r>
            <a:endParaRPr kumimoji="0" sz="1333" b="0" i="0" u="none" strike="noStrike" kern="0" cap="none" spc="0" normalizeH="0" baseline="0" noProof="0">
              <a:ln>
                <a:noFill/>
              </a:ln>
              <a:solidFill>
                <a:srgbClr val="003075"/>
              </a:solidFill>
              <a:effectLst/>
              <a:uLnTx/>
              <a:uFillTx/>
              <a:latin typeface="Rubik"/>
              <a:ea typeface="Rubik"/>
              <a:cs typeface="Rubik"/>
              <a:sym typeface="Rubik"/>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333" b="1" i="0" u="none" strike="noStrike" kern="0" cap="none" spc="0" normalizeH="0" baseline="0" noProof="0">
              <a:ln>
                <a:noFill/>
              </a:ln>
              <a:solidFill>
                <a:srgbClr val="003075"/>
              </a:solidFill>
              <a:effectLst/>
              <a:uLnTx/>
              <a:uFillTx/>
              <a:latin typeface="Rubik"/>
              <a:ea typeface="Rubik"/>
              <a:cs typeface="Rubik"/>
              <a:sym typeface="Rubik"/>
            </a:endParaRPr>
          </a:p>
        </p:txBody>
      </p:sp>
      <p:sp>
        <p:nvSpPr>
          <p:cNvPr id="412" name="Google Shape;412;p27"/>
          <p:cNvSpPr/>
          <p:nvPr/>
        </p:nvSpPr>
        <p:spPr>
          <a:xfrm rot="-5400000">
            <a:off x="570200" y="1269733"/>
            <a:ext cx="1218800" cy="521600"/>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7"/>
          <p:cNvSpPr txBox="1">
            <a:spLocks noGrp="1"/>
          </p:cNvSpPr>
          <p:nvPr>
            <p:ph type="title"/>
          </p:nvPr>
        </p:nvSpPr>
        <p:spPr>
          <a:xfrm>
            <a:off x="1003200" y="921533"/>
            <a:ext cx="5092800" cy="1221200"/>
          </a:xfrm>
          <a:prstGeom prst="rect">
            <a:avLst/>
          </a:prstGeom>
          <a:solidFill>
            <a:schemeClr val="accent3"/>
          </a:solidFill>
        </p:spPr>
        <p:txBody>
          <a:bodyPr spcFirstLastPara="1" wrap="square" lIns="54000" tIns="91425" rIns="91425" bIns="91425" anchor="ctr" anchorCtr="0">
            <a:noAutofit/>
          </a:bodyPr>
          <a:lstStyle>
            <a:lvl1pPr lvl="0" rtl="0">
              <a:spcBef>
                <a:spcPts val="0"/>
              </a:spcBef>
              <a:spcAft>
                <a:spcPts val="0"/>
              </a:spcAft>
              <a:buNone/>
              <a:defRPr sz="8000">
                <a:solidFill>
                  <a:schemeClr val="lt1"/>
                </a:solidFill>
              </a:defRPr>
            </a:lvl1pPr>
            <a:lvl2pPr lvl="1" rtl="0">
              <a:spcBef>
                <a:spcPts val="0"/>
              </a:spcBef>
              <a:spcAft>
                <a:spcPts val="0"/>
              </a:spcAft>
              <a:buNone/>
              <a:defRPr sz="8000">
                <a:solidFill>
                  <a:schemeClr val="lt1"/>
                </a:solidFill>
                <a:latin typeface="Zilla Slab"/>
                <a:ea typeface="Zilla Slab"/>
                <a:cs typeface="Zilla Slab"/>
                <a:sym typeface="Zilla Slab"/>
              </a:defRPr>
            </a:lvl2pPr>
            <a:lvl3pPr lvl="2" rtl="0">
              <a:spcBef>
                <a:spcPts val="0"/>
              </a:spcBef>
              <a:spcAft>
                <a:spcPts val="0"/>
              </a:spcAft>
              <a:buNone/>
              <a:defRPr sz="8000">
                <a:solidFill>
                  <a:schemeClr val="lt1"/>
                </a:solidFill>
                <a:latin typeface="Zilla Slab"/>
                <a:ea typeface="Zilla Slab"/>
                <a:cs typeface="Zilla Slab"/>
                <a:sym typeface="Zilla Slab"/>
              </a:defRPr>
            </a:lvl3pPr>
            <a:lvl4pPr lvl="3" rtl="0">
              <a:spcBef>
                <a:spcPts val="0"/>
              </a:spcBef>
              <a:spcAft>
                <a:spcPts val="0"/>
              </a:spcAft>
              <a:buNone/>
              <a:defRPr sz="8000">
                <a:solidFill>
                  <a:schemeClr val="lt1"/>
                </a:solidFill>
                <a:latin typeface="Zilla Slab"/>
                <a:ea typeface="Zilla Slab"/>
                <a:cs typeface="Zilla Slab"/>
                <a:sym typeface="Zilla Slab"/>
              </a:defRPr>
            </a:lvl4pPr>
            <a:lvl5pPr lvl="4" rtl="0">
              <a:spcBef>
                <a:spcPts val="0"/>
              </a:spcBef>
              <a:spcAft>
                <a:spcPts val="0"/>
              </a:spcAft>
              <a:buNone/>
              <a:defRPr sz="8000">
                <a:solidFill>
                  <a:schemeClr val="lt1"/>
                </a:solidFill>
                <a:latin typeface="Zilla Slab"/>
                <a:ea typeface="Zilla Slab"/>
                <a:cs typeface="Zilla Slab"/>
                <a:sym typeface="Zilla Slab"/>
              </a:defRPr>
            </a:lvl5pPr>
            <a:lvl6pPr lvl="5" rtl="0">
              <a:spcBef>
                <a:spcPts val="0"/>
              </a:spcBef>
              <a:spcAft>
                <a:spcPts val="0"/>
              </a:spcAft>
              <a:buNone/>
              <a:defRPr sz="8000">
                <a:solidFill>
                  <a:schemeClr val="lt1"/>
                </a:solidFill>
                <a:latin typeface="Zilla Slab"/>
                <a:ea typeface="Zilla Slab"/>
                <a:cs typeface="Zilla Slab"/>
                <a:sym typeface="Zilla Slab"/>
              </a:defRPr>
            </a:lvl6pPr>
            <a:lvl7pPr lvl="6" rtl="0">
              <a:spcBef>
                <a:spcPts val="0"/>
              </a:spcBef>
              <a:spcAft>
                <a:spcPts val="0"/>
              </a:spcAft>
              <a:buNone/>
              <a:defRPr sz="8000">
                <a:solidFill>
                  <a:schemeClr val="lt1"/>
                </a:solidFill>
                <a:latin typeface="Zilla Slab"/>
                <a:ea typeface="Zilla Slab"/>
                <a:cs typeface="Zilla Slab"/>
                <a:sym typeface="Zilla Slab"/>
              </a:defRPr>
            </a:lvl7pPr>
            <a:lvl8pPr lvl="7" rtl="0">
              <a:spcBef>
                <a:spcPts val="0"/>
              </a:spcBef>
              <a:spcAft>
                <a:spcPts val="0"/>
              </a:spcAft>
              <a:buNone/>
              <a:defRPr sz="8000">
                <a:solidFill>
                  <a:schemeClr val="lt1"/>
                </a:solidFill>
                <a:latin typeface="Zilla Slab"/>
                <a:ea typeface="Zilla Slab"/>
                <a:cs typeface="Zilla Slab"/>
                <a:sym typeface="Zilla Slab"/>
              </a:defRPr>
            </a:lvl8pPr>
            <a:lvl9pPr lvl="8" rtl="0">
              <a:spcBef>
                <a:spcPts val="0"/>
              </a:spcBef>
              <a:spcAft>
                <a:spcPts val="0"/>
              </a:spcAft>
              <a:buNone/>
              <a:defRPr sz="8000">
                <a:solidFill>
                  <a:schemeClr val="lt1"/>
                </a:solidFill>
                <a:latin typeface="Zilla Slab"/>
                <a:ea typeface="Zilla Slab"/>
                <a:cs typeface="Zilla Slab"/>
                <a:sym typeface="Zilla Slab"/>
              </a:defRPr>
            </a:lvl9pPr>
          </a:lstStyle>
          <a:p>
            <a:endParaRPr/>
          </a:p>
        </p:txBody>
      </p:sp>
      <p:grpSp>
        <p:nvGrpSpPr>
          <p:cNvPr id="414" name="Google Shape;414;p27"/>
          <p:cNvGrpSpPr/>
          <p:nvPr/>
        </p:nvGrpSpPr>
        <p:grpSpPr>
          <a:xfrm rot="2578214">
            <a:off x="9580703" y="489556"/>
            <a:ext cx="943291" cy="796387"/>
            <a:chOff x="7993069" y="988879"/>
            <a:chExt cx="306018" cy="258328"/>
          </a:xfrm>
        </p:grpSpPr>
        <p:sp>
          <p:nvSpPr>
            <p:cNvPr id="415" name="Google Shape;415;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27"/>
          <p:cNvGrpSpPr/>
          <p:nvPr/>
        </p:nvGrpSpPr>
        <p:grpSpPr>
          <a:xfrm rot="-1173635">
            <a:off x="10957409" y="1834145"/>
            <a:ext cx="706723" cy="596707"/>
            <a:chOff x="7993069" y="988879"/>
            <a:chExt cx="306018" cy="258328"/>
          </a:xfrm>
        </p:grpSpPr>
        <p:sp>
          <p:nvSpPr>
            <p:cNvPr id="418" name="Google Shape;418;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0" name="Google Shape;420;p27"/>
          <p:cNvGrpSpPr/>
          <p:nvPr/>
        </p:nvGrpSpPr>
        <p:grpSpPr>
          <a:xfrm rot="3494931">
            <a:off x="11359341" y="2755501"/>
            <a:ext cx="397688" cy="335788"/>
            <a:chOff x="7993069" y="988879"/>
            <a:chExt cx="306018" cy="258328"/>
          </a:xfrm>
        </p:grpSpPr>
        <p:sp>
          <p:nvSpPr>
            <p:cNvPr id="421" name="Google Shape;421;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3" name="Google Shape;423;p27"/>
          <p:cNvGrpSpPr/>
          <p:nvPr/>
        </p:nvGrpSpPr>
        <p:grpSpPr>
          <a:xfrm rot="3127658">
            <a:off x="10061640" y="1505675"/>
            <a:ext cx="706643" cy="596712"/>
            <a:chOff x="7993069" y="988879"/>
            <a:chExt cx="306018" cy="258328"/>
          </a:xfrm>
        </p:grpSpPr>
        <p:sp>
          <p:nvSpPr>
            <p:cNvPr id="424" name="Google Shape;424;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6" name="Google Shape;426;p27"/>
          <p:cNvGrpSpPr/>
          <p:nvPr/>
        </p:nvGrpSpPr>
        <p:grpSpPr>
          <a:xfrm rot="-2041556">
            <a:off x="10945043" y="1025725"/>
            <a:ext cx="397693" cy="335812"/>
            <a:chOff x="7993069" y="988879"/>
            <a:chExt cx="306018" cy="258328"/>
          </a:xfrm>
        </p:grpSpPr>
        <p:sp>
          <p:nvSpPr>
            <p:cNvPr id="427" name="Google Shape;427;p27"/>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CCE7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7"/>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6428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p:nvPr/>
        </p:nvSpPr>
        <p:spPr>
          <a:xfrm rot="-5400000">
            <a:off x="868991" y="971023"/>
            <a:ext cx="621224" cy="521600"/>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9"/>
          <p:cNvSpPr txBox="1">
            <a:spLocks noGrp="1"/>
          </p:cNvSpPr>
          <p:nvPr>
            <p:ph type="subTitle" idx="1"/>
          </p:nvPr>
        </p:nvSpPr>
        <p:spPr>
          <a:xfrm>
            <a:off x="1419233" y="1973369"/>
            <a:ext cx="3244000" cy="4304400"/>
          </a:xfrm>
          <a:prstGeom prst="rect">
            <a:avLst/>
          </a:prstGeom>
        </p:spPr>
        <p:txBody>
          <a:bodyPr spcFirstLastPara="1" wrap="square" lIns="91425" tIns="91425" rIns="91425" bIns="91425" anchor="ctr" anchorCtr="0">
            <a:noAutofit/>
          </a:bodyPr>
          <a:lstStyle>
            <a:lvl1pPr lvl="0" rtl="0">
              <a:lnSpc>
                <a:spcPct val="150000"/>
              </a:lnSpc>
              <a:spcBef>
                <a:spcPts val="0"/>
              </a:spcBef>
              <a:spcAft>
                <a:spcPts val="0"/>
              </a:spcAft>
              <a:buSzPts val="1200"/>
              <a:buNone/>
              <a:defRPr sz="2133">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86" name="Google Shape;86;p9"/>
          <p:cNvSpPr txBox="1">
            <a:spLocks noGrp="1"/>
          </p:cNvSpPr>
          <p:nvPr>
            <p:ph type="title"/>
          </p:nvPr>
        </p:nvSpPr>
        <p:spPr>
          <a:xfrm>
            <a:off x="1003200" y="919533"/>
            <a:ext cx="4160400" cy="623200"/>
          </a:xfrm>
          <a:prstGeom prst="rect">
            <a:avLst/>
          </a:prstGeom>
          <a:solidFill>
            <a:schemeClr val="accent3"/>
          </a:solidFill>
        </p:spPr>
        <p:txBody>
          <a:bodyPr spcFirstLastPara="1" wrap="square" lIns="54000"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latin typeface="Zilla Slab"/>
                <a:ea typeface="Zilla Slab"/>
                <a:cs typeface="Zilla Slab"/>
                <a:sym typeface="Zilla Slab"/>
              </a:defRPr>
            </a:lvl2pPr>
            <a:lvl3pPr lvl="2" algn="ctr" rtl="0">
              <a:spcBef>
                <a:spcPts val="0"/>
              </a:spcBef>
              <a:spcAft>
                <a:spcPts val="0"/>
              </a:spcAft>
              <a:buNone/>
              <a:defRPr>
                <a:solidFill>
                  <a:schemeClr val="lt1"/>
                </a:solidFill>
                <a:latin typeface="Zilla Slab"/>
                <a:ea typeface="Zilla Slab"/>
                <a:cs typeface="Zilla Slab"/>
                <a:sym typeface="Zilla Slab"/>
              </a:defRPr>
            </a:lvl3pPr>
            <a:lvl4pPr lvl="3" algn="ctr" rtl="0">
              <a:spcBef>
                <a:spcPts val="0"/>
              </a:spcBef>
              <a:spcAft>
                <a:spcPts val="0"/>
              </a:spcAft>
              <a:buNone/>
              <a:defRPr>
                <a:solidFill>
                  <a:schemeClr val="lt1"/>
                </a:solidFill>
                <a:latin typeface="Zilla Slab"/>
                <a:ea typeface="Zilla Slab"/>
                <a:cs typeface="Zilla Slab"/>
                <a:sym typeface="Zilla Slab"/>
              </a:defRPr>
            </a:lvl4pPr>
            <a:lvl5pPr lvl="4" algn="ctr" rtl="0">
              <a:spcBef>
                <a:spcPts val="0"/>
              </a:spcBef>
              <a:spcAft>
                <a:spcPts val="0"/>
              </a:spcAft>
              <a:buNone/>
              <a:defRPr>
                <a:solidFill>
                  <a:schemeClr val="lt1"/>
                </a:solidFill>
                <a:latin typeface="Zilla Slab"/>
                <a:ea typeface="Zilla Slab"/>
                <a:cs typeface="Zilla Slab"/>
                <a:sym typeface="Zilla Slab"/>
              </a:defRPr>
            </a:lvl5pPr>
            <a:lvl6pPr lvl="5" algn="ctr" rtl="0">
              <a:spcBef>
                <a:spcPts val="0"/>
              </a:spcBef>
              <a:spcAft>
                <a:spcPts val="0"/>
              </a:spcAft>
              <a:buNone/>
              <a:defRPr>
                <a:solidFill>
                  <a:schemeClr val="lt1"/>
                </a:solidFill>
                <a:latin typeface="Zilla Slab"/>
                <a:ea typeface="Zilla Slab"/>
                <a:cs typeface="Zilla Slab"/>
                <a:sym typeface="Zilla Slab"/>
              </a:defRPr>
            </a:lvl6pPr>
            <a:lvl7pPr lvl="6" algn="ctr" rtl="0">
              <a:spcBef>
                <a:spcPts val="0"/>
              </a:spcBef>
              <a:spcAft>
                <a:spcPts val="0"/>
              </a:spcAft>
              <a:buNone/>
              <a:defRPr>
                <a:solidFill>
                  <a:schemeClr val="lt1"/>
                </a:solidFill>
                <a:latin typeface="Zilla Slab"/>
                <a:ea typeface="Zilla Slab"/>
                <a:cs typeface="Zilla Slab"/>
                <a:sym typeface="Zilla Slab"/>
              </a:defRPr>
            </a:lvl7pPr>
            <a:lvl8pPr lvl="7" algn="ctr" rtl="0">
              <a:spcBef>
                <a:spcPts val="0"/>
              </a:spcBef>
              <a:spcAft>
                <a:spcPts val="0"/>
              </a:spcAft>
              <a:buNone/>
              <a:defRPr>
                <a:solidFill>
                  <a:schemeClr val="lt1"/>
                </a:solidFill>
                <a:latin typeface="Zilla Slab"/>
                <a:ea typeface="Zilla Slab"/>
                <a:cs typeface="Zilla Slab"/>
                <a:sym typeface="Zilla Slab"/>
              </a:defRPr>
            </a:lvl8pPr>
            <a:lvl9pPr lvl="8" algn="ctr" rtl="0">
              <a:spcBef>
                <a:spcPts val="0"/>
              </a:spcBef>
              <a:spcAft>
                <a:spcPts val="0"/>
              </a:spcAft>
              <a:buNone/>
              <a:defRPr>
                <a:solidFill>
                  <a:schemeClr val="lt1"/>
                </a:solidFill>
                <a:latin typeface="Zilla Slab"/>
                <a:ea typeface="Zilla Slab"/>
                <a:cs typeface="Zilla Slab"/>
                <a:sym typeface="Zilla Slab"/>
              </a:defRPr>
            </a:lvl9pPr>
          </a:lstStyle>
          <a:p>
            <a:endParaRPr/>
          </a:p>
        </p:txBody>
      </p:sp>
      <p:grpSp>
        <p:nvGrpSpPr>
          <p:cNvPr id="87" name="Google Shape;87;p9"/>
          <p:cNvGrpSpPr/>
          <p:nvPr/>
        </p:nvGrpSpPr>
        <p:grpSpPr>
          <a:xfrm rot="2578115">
            <a:off x="11132061" y="438859"/>
            <a:ext cx="568937" cy="480323"/>
            <a:chOff x="7993069" y="988879"/>
            <a:chExt cx="306018" cy="258328"/>
          </a:xfrm>
        </p:grpSpPr>
        <p:sp>
          <p:nvSpPr>
            <p:cNvPr id="88" name="Google Shape;88;p9"/>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9"/>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930486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429"/>
        <p:cNvGrpSpPr/>
        <p:nvPr/>
      </p:nvGrpSpPr>
      <p:grpSpPr>
        <a:xfrm>
          <a:off x="0" y="0"/>
          <a:ext cx="0" cy="0"/>
          <a:chOff x="0" y="0"/>
          <a:chExt cx="0" cy="0"/>
        </a:xfrm>
      </p:grpSpPr>
      <p:sp>
        <p:nvSpPr>
          <p:cNvPr id="430" name="Google Shape;430;p28"/>
          <p:cNvSpPr/>
          <p:nvPr/>
        </p:nvSpPr>
        <p:spPr>
          <a:xfrm>
            <a:off x="916142" y="-1916174"/>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1424233" y="0"/>
            <a:ext cx="9343600" cy="3738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rot="5400000">
            <a:off x="98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rot="-5400000">
            <a:off x="6169034" y="825628"/>
            <a:ext cx="5047025" cy="5193105"/>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916142" y="2889878"/>
            <a:ext cx="10359855" cy="3055831"/>
          </a:xfrm>
          <a:custGeom>
            <a:avLst/>
            <a:gdLst/>
            <a:ahLst/>
            <a:cxnLst/>
            <a:rect l="l" t="t" r="r" b="b"/>
            <a:pathLst>
              <a:path w="21871" h="9346" extrusionOk="0">
                <a:moveTo>
                  <a:pt x="10934" y="0"/>
                </a:moveTo>
                <a:cubicBezTo>
                  <a:pt x="9696" y="0"/>
                  <a:pt x="8509" y="493"/>
                  <a:pt x="7634" y="1370"/>
                </a:cubicBezTo>
                <a:lnTo>
                  <a:pt x="0" y="9004"/>
                </a:lnTo>
                <a:cubicBezTo>
                  <a:pt x="218" y="9222"/>
                  <a:pt x="514" y="9346"/>
                  <a:pt x="824" y="9346"/>
                </a:cubicBezTo>
                <a:lnTo>
                  <a:pt x="21044" y="9346"/>
                </a:lnTo>
                <a:cubicBezTo>
                  <a:pt x="21354" y="9346"/>
                  <a:pt x="21652" y="9222"/>
                  <a:pt x="21870" y="9004"/>
                </a:cubicBezTo>
                <a:lnTo>
                  <a:pt x="14237" y="1370"/>
                </a:lnTo>
                <a:cubicBezTo>
                  <a:pt x="13362" y="493"/>
                  <a:pt x="12172" y="0"/>
                  <a:pt x="1093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txBox="1">
            <a:spLocks noGrp="1"/>
          </p:cNvSpPr>
          <p:nvPr>
            <p:ph type="subTitle" idx="1"/>
          </p:nvPr>
        </p:nvSpPr>
        <p:spPr>
          <a:xfrm>
            <a:off x="3475467" y="4043500"/>
            <a:ext cx="5241600" cy="171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36" name="Google Shape;436;p28"/>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1433760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2 1">
  <p:cSld name="Title 2 1">
    <p:spTree>
      <p:nvGrpSpPr>
        <p:cNvPr id="1" name="Shape 437"/>
        <p:cNvGrpSpPr/>
        <p:nvPr/>
      </p:nvGrpSpPr>
      <p:grpSpPr>
        <a:xfrm>
          <a:off x="0" y="0"/>
          <a:ext cx="0" cy="0"/>
          <a:chOff x="0" y="0"/>
          <a:chExt cx="0" cy="0"/>
        </a:xfrm>
      </p:grpSpPr>
      <p:sp>
        <p:nvSpPr>
          <p:cNvPr id="438" name="Google Shape;438;p29"/>
          <p:cNvSpPr/>
          <p:nvPr/>
        </p:nvSpPr>
        <p:spPr>
          <a:xfrm>
            <a:off x="913097" y="2873331"/>
            <a:ext cx="10358000" cy="3079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9"/>
          <p:cNvSpPr/>
          <p:nvPr/>
        </p:nvSpPr>
        <p:spPr>
          <a:xfrm rot="-5400000">
            <a:off x="4036016" y="-1281204"/>
            <a:ext cx="4108757" cy="10366591"/>
          </a:xfrm>
          <a:custGeom>
            <a:avLst/>
            <a:gdLst/>
            <a:ahLst/>
            <a:cxnLst/>
            <a:rect l="l" t="t" r="r" b="b"/>
            <a:pathLst>
              <a:path w="56233" h="178940" extrusionOk="0">
                <a:moveTo>
                  <a:pt x="0" y="1"/>
                </a:moveTo>
                <a:lnTo>
                  <a:pt x="0" y="178939"/>
                </a:lnTo>
                <a:lnTo>
                  <a:pt x="28116" y="178939"/>
                </a:lnTo>
                <a:lnTo>
                  <a:pt x="48269" y="161766"/>
                </a:lnTo>
                <a:cubicBezTo>
                  <a:pt x="53314" y="157480"/>
                  <a:pt x="56232" y="151219"/>
                  <a:pt x="56232" y="144592"/>
                </a:cubicBezTo>
                <a:lnTo>
                  <a:pt x="56232" y="34348"/>
                </a:lnTo>
                <a:cubicBezTo>
                  <a:pt x="56232" y="27752"/>
                  <a:pt x="53314" y="21460"/>
                  <a:pt x="48269" y="17174"/>
                </a:cubicBezTo>
                <a:lnTo>
                  <a:pt x="28116" y="1"/>
                </a:lnTo>
                <a:close/>
              </a:path>
            </a:pathLst>
          </a:custGeom>
          <a:solidFill>
            <a:schemeClr val="accent4"/>
          </a:solidFill>
          <a:ln w="381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9"/>
          <p:cNvSpPr/>
          <p:nvPr/>
        </p:nvSpPr>
        <p:spPr>
          <a:xfrm rot="10800000">
            <a:off x="908267" y="2106100"/>
            <a:ext cx="10363200" cy="1174000"/>
          </a:xfrm>
          <a:prstGeom prst="snip2SameRect">
            <a:avLst>
              <a:gd name="adj1" fmla="val 35433"/>
              <a:gd name="adj2"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9"/>
          <p:cNvSpPr txBox="1">
            <a:spLocks noGrp="1"/>
          </p:cNvSpPr>
          <p:nvPr>
            <p:ph type="subTitle" idx="1"/>
          </p:nvPr>
        </p:nvSpPr>
        <p:spPr>
          <a:xfrm>
            <a:off x="3476497" y="4596416"/>
            <a:ext cx="5239600" cy="12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2" name="Google Shape;442;p29"/>
          <p:cNvSpPr/>
          <p:nvPr/>
        </p:nvSpPr>
        <p:spPr>
          <a:xfrm>
            <a:off x="1658300" y="918800"/>
            <a:ext cx="8875600" cy="2361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9"/>
          <p:cNvSpPr txBox="1">
            <a:spLocks noGrp="1"/>
          </p:cNvSpPr>
          <p:nvPr>
            <p:ph type="title"/>
          </p:nvPr>
        </p:nvSpPr>
        <p:spPr>
          <a:xfrm>
            <a:off x="3219000" y="2175533"/>
            <a:ext cx="5754000" cy="1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0666"/>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Tree>
    <p:extLst>
      <p:ext uri="{BB962C8B-B14F-4D97-AF65-F5344CB8AC3E}">
        <p14:creationId xmlns:p14="http://schemas.microsoft.com/office/powerpoint/2010/main" val="2771699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4"/>
        <p:cNvGrpSpPr/>
        <p:nvPr/>
      </p:nvGrpSpPr>
      <p:grpSpPr>
        <a:xfrm>
          <a:off x="0" y="0"/>
          <a:ext cx="0" cy="0"/>
          <a:chOff x="0" y="0"/>
          <a:chExt cx="0" cy="0"/>
        </a:xfrm>
      </p:grpSpPr>
    </p:spTree>
    <p:extLst>
      <p:ext uri="{BB962C8B-B14F-4D97-AF65-F5344CB8AC3E}">
        <p14:creationId xmlns:p14="http://schemas.microsoft.com/office/powerpoint/2010/main" val="336158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2111767" y="2098551"/>
            <a:ext cx="7968800" cy="220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8000"/>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92" name="Google Shape;92;p10"/>
          <p:cNvSpPr txBox="1">
            <a:spLocks noGrp="1"/>
          </p:cNvSpPr>
          <p:nvPr>
            <p:ph type="subTitle" idx="1"/>
          </p:nvPr>
        </p:nvSpPr>
        <p:spPr>
          <a:xfrm>
            <a:off x="1897200" y="4228667"/>
            <a:ext cx="8397600" cy="5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93" name="Google Shape;93;p10"/>
          <p:cNvGrpSpPr/>
          <p:nvPr/>
        </p:nvGrpSpPr>
        <p:grpSpPr>
          <a:xfrm rot="3111013">
            <a:off x="10498860" y="768850"/>
            <a:ext cx="1075941" cy="908391"/>
            <a:chOff x="7993069" y="988879"/>
            <a:chExt cx="306018" cy="258328"/>
          </a:xfrm>
        </p:grpSpPr>
        <p:sp>
          <p:nvSpPr>
            <p:cNvPr id="94" name="Google Shape;94;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96;p10"/>
          <p:cNvGrpSpPr/>
          <p:nvPr/>
        </p:nvGrpSpPr>
        <p:grpSpPr>
          <a:xfrm rot="-594949">
            <a:off x="9677252" y="955846"/>
            <a:ext cx="628856" cy="530876"/>
            <a:chOff x="7993069" y="988879"/>
            <a:chExt cx="306018" cy="258328"/>
          </a:xfrm>
        </p:grpSpPr>
        <p:sp>
          <p:nvSpPr>
            <p:cNvPr id="97" name="Google Shape;97;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 name="Google Shape;99;p10"/>
          <p:cNvGrpSpPr/>
          <p:nvPr/>
        </p:nvGrpSpPr>
        <p:grpSpPr>
          <a:xfrm rot="-3111013" flipH="1">
            <a:off x="700603" y="5204574"/>
            <a:ext cx="1075941" cy="908391"/>
            <a:chOff x="7993069" y="988879"/>
            <a:chExt cx="306018" cy="258328"/>
          </a:xfrm>
        </p:grpSpPr>
        <p:sp>
          <p:nvSpPr>
            <p:cNvPr id="100" name="Google Shape;100;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102;p10"/>
          <p:cNvGrpSpPr/>
          <p:nvPr/>
        </p:nvGrpSpPr>
        <p:grpSpPr>
          <a:xfrm rot="594949" flipH="1">
            <a:off x="1969296" y="5391570"/>
            <a:ext cx="628856" cy="530876"/>
            <a:chOff x="7993069" y="988879"/>
            <a:chExt cx="306018" cy="258328"/>
          </a:xfrm>
        </p:grpSpPr>
        <p:sp>
          <p:nvSpPr>
            <p:cNvPr id="103" name="Google Shape;103;p10"/>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0"/>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204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8700" y="593367"/>
            <a:ext cx="10594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Ubuntu"/>
              <a:buNone/>
              <a:defRPr sz="2500" b="1">
                <a:solidFill>
                  <a:schemeClr val="dk1"/>
                </a:solidFill>
                <a:latin typeface="Ubuntu"/>
                <a:ea typeface="Ubuntu"/>
                <a:cs typeface="Ubuntu"/>
                <a:sym typeface="Ubuntu"/>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98700" y="1536633"/>
            <a:ext cx="10594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Rubik"/>
              <a:buChar char="●"/>
              <a:defRPr>
                <a:solidFill>
                  <a:schemeClr val="accent3"/>
                </a:solidFill>
                <a:latin typeface="Rubik"/>
                <a:ea typeface="Rubik"/>
                <a:cs typeface="Rubik"/>
                <a:sym typeface="Rubik"/>
              </a:defRPr>
            </a:lvl1pPr>
            <a:lvl2pPr marL="914400" lvl="1"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2pPr>
            <a:lvl3pPr marL="1371600" lvl="2"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3pPr>
            <a:lvl4pPr marL="1828800" lvl="3"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4pPr>
            <a:lvl5pPr marL="2286000" lvl="4"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5pPr>
            <a:lvl6pPr marL="2743200" lvl="5"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6pPr>
            <a:lvl7pPr marL="3200400" lvl="6"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7pPr>
            <a:lvl8pPr marL="3657600" lvl="7"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8pPr>
            <a:lvl9pPr marL="4114800" lvl="8" indent="-317500">
              <a:lnSpc>
                <a:spcPct val="115000"/>
              </a:lnSpc>
              <a:spcBef>
                <a:spcPts val="1600"/>
              </a:spcBef>
              <a:spcAft>
                <a:spcPts val="1600"/>
              </a:spcAft>
              <a:buClr>
                <a:schemeClr val="accent3"/>
              </a:buClr>
              <a:buSzPts val="1400"/>
              <a:buFont typeface="Rubik"/>
              <a:buChar char="■"/>
              <a:defRPr>
                <a:solidFill>
                  <a:schemeClr val="accent3"/>
                </a:solidFill>
                <a:latin typeface="Rubik"/>
                <a:ea typeface="Rubik"/>
                <a:cs typeface="Rubik"/>
                <a:sym typeface="Rubik"/>
              </a:defRPr>
            </a:lvl9pPr>
          </a:lstStyle>
          <a:p>
            <a:endParaRPr/>
          </a:p>
        </p:txBody>
      </p:sp>
    </p:spTree>
    <p:extLst>
      <p:ext uri="{BB962C8B-B14F-4D97-AF65-F5344CB8AC3E}">
        <p14:creationId xmlns:p14="http://schemas.microsoft.com/office/powerpoint/2010/main" val="10752258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
          <p15:clr>
            <a:srgbClr val="EA4335"/>
          </p15:clr>
        </p15:guide>
        <p15:guide id="2" orient="horz" pos="2806">
          <p15:clr>
            <a:srgbClr val="EA4335"/>
          </p15:clr>
        </p15:guide>
        <p15:guide id="3" pos="5326">
          <p15:clr>
            <a:srgbClr val="EA4335"/>
          </p15:clr>
        </p15:guide>
        <p15:guide id="4" pos="434">
          <p15:clr>
            <a:srgbClr val="EA4335"/>
          </p15:clr>
        </p15:guide>
        <p15:guide id="5" pos="2880">
          <p15:clr>
            <a:srgbClr val="EA4335"/>
          </p15:clr>
        </p15:guide>
        <p15:guide id="6" orient="horz" pos="1766">
          <p15:clr>
            <a:srgbClr val="EA4335"/>
          </p15:clr>
        </p15:guide>
        <p15:guide id="7" orient="horz" pos="1871">
          <p15:clr>
            <a:srgbClr val="EA4335"/>
          </p15:clr>
        </p15:guide>
        <p15:guide id="8" orient="horz" pos="729">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8700" y="593367"/>
            <a:ext cx="10594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Ubuntu"/>
              <a:buNone/>
              <a:defRPr sz="2500" b="1">
                <a:solidFill>
                  <a:schemeClr val="dk1"/>
                </a:solidFill>
                <a:latin typeface="Ubuntu"/>
                <a:ea typeface="Ubuntu"/>
                <a:cs typeface="Ubuntu"/>
                <a:sym typeface="Ubuntu"/>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98700" y="1536633"/>
            <a:ext cx="10594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Rubik"/>
              <a:buChar char="●"/>
              <a:defRPr>
                <a:solidFill>
                  <a:schemeClr val="accent3"/>
                </a:solidFill>
                <a:latin typeface="Rubik"/>
                <a:ea typeface="Rubik"/>
                <a:cs typeface="Rubik"/>
                <a:sym typeface="Rubik"/>
              </a:defRPr>
            </a:lvl1pPr>
            <a:lvl2pPr marL="914400" lvl="1"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2pPr>
            <a:lvl3pPr marL="1371600" lvl="2"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3pPr>
            <a:lvl4pPr marL="1828800" lvl="3"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4pPr>
            <a:lvl5pPr marL="2286000" lvl="4"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5pPr>
            <a:lvl6pPr marL="2743200" lvl="5"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6pPr>
            <a:lvl7pPr marL="3200400" lvl="6"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7pPr>
            <a:lvl8pPr marL="3657600" lvl="7"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8pPr>
            <a:lvl9pPr marL="4114800" lvl="8" indent="-317500">
              <a:lnSpc>
                <a:spcPct val="115000"/>
              </a:lnSpc>
              <a:spcBef>
                <a:spcPts val="1600"/>
              </a:spcBef>
              <a:spcAft>
                <a:spcPts val="1600"/>
              </a:spcAft>
              <a:buClr>
                <a:schemeClr val="accent3"/>
              </a:buClr>
              <a:buSzPts val="1400"/>
              <a:buFont typeface="Rubik"/>
              <a:buChar char="■"/>
              <a:defRPr>
                <a:solidFill>
                  <a:schemeClr val="accent3"/>
                </a:solidFill>
                <a:latin typeface="Rubik"/>
                <a:ea typeface="Rubik"/>
                <a:cs typeface="Rubik"/>
                <a:sym typeface="Rubik"/>
              </a:defRPr>
            </a:lvl9pPr>
          </a:lstStyle>
          <a:p>
            <a:endParaRPr/>
          </a:p>
        </p:txBody>
      </p:sp>
    </p:spTree>
    <p:extLst>
      <p:ext uri="{BB962C8B-B14F-4D97-AF65-F5344CB8AC3E}">
        <p14:creationId xmlns:p14="http://schemas.microsoft.com/office/powerpoint/2010/main" val="128847301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
          <p15:clr>
            <a:srgbClr val="EA4335"/>
          </p15:clr>
        </p15:guide>
        <p15:guide id="2" orient="horz" pos="2806">
          <p15:clr>
            <a:srgbClr val="EA4335"/>
          </p15:clr>
        </p15:guide>
        <p15:guide id="3" pos="5326">
          <p15:clr>
            <a:srgbClr val="EA4335"/>
          </p15:clr>
        </p15:guide>
        <p15:guide id="4" pos="434">
          <p15:clr>
            <a:srgbClr val="EA4335"/>
          </p15:clr>
        </p15:guide>
        <p15:guide id="5" pos="2880">
          <p15:clr>
            <a:srgbClr val="EA4335"/>
          </p15:clr>
        </p15:guide>
        <p15:guide id="6" orient="horz" pos="1766">
          <p15:clr>
            <a:srgbClr val="EA4335"/>
          </p15:clr>
        </p15:guide>
        <p15:guide id="7" orient="horz" pos="1871">
          <p15:clr>
            <a:srgbClr val="EA4335"/>
          </p15:clr>
        </p15:guide>
        <p15:guide id="8" orient="horz" pos="729">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8700" y="593367"/>
            <a:ext cx="10594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Ubuntu"/>
              <a:buNone/>
              <a:defRPr sz="2500" b="1">
                <a:solidFill>
                  <a:schemeClr val="dk1"/>
                </a:solidFill>
                <a:latin typeface="Ubuntu"/>
                <a:ea typeface="Ubuntu"/>
                <a:cs typeface="Ubuntu"/>
                <a:sym typeface="Ubuntu"/>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98700" y="1536633"/>
            <a:ext cx="10594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Rubik"/>
              <a:buChar char="●"/>
              <a:defRPr>
                <a:solidFill>
                  <a:schemeClr val="accent3"/>
                </a:solidFill>
                <a:latin typeface="Rubik"/>
                <a:ea typeface="Rubik"/>
                <a:cs typeface="Rubik"/>
                <a:sym typeface="Rubik"/>
              </a:defRPr>
            </a:lvl1pPr>
            <a:lvl2pPr marL="914400" lvl="1"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2pPr>
            <a:lvl3pPr marL="1371600" lvl="2"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3pPr>
            <a:lvl4pPr marL="1828800" lvl="3"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4pPr>
            <a:lvl5pPr marL="2286000" lvl="4"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5pPr>
            <a:lvl6pPr marL="2743200" lvl="5"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6pPr>
            <a:lvl7pPr marL="3200400" lvl="6"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7pPr>
            <a:lvl8pPr marL="3657600" lvl="7" indent="-317500">
              <a:lnSpc>
                <a:spcPct val="115000"/>
              </a:lnSpc>
              <a:spcBef>
                <a:spcPts val="1600"/>
              </a:spcBef>
              <a:spcAft>
                <a:spcPts val="0"/>
              </a:spcAft>
              <a:buClr>
                <a:schemeClr val="accent3"/>
              </a:buClr>
              <a:buSzPts val="1400"/>
              <a:buFont typeface="Rubik"/>
              <a:buChar char="○"/>
              <a:defRPr>
                <a:solidFill>
                  <a:schemeClr val="accent3"/>
                </a:solidFill>
                <a:latin typeface="Rubik"/>
                <a:ea typeface="Rubik"/>
                <a:cs typeface="Rubik"/>
                <a:sym typeface="Rubik"/>
              </a:defRPr>
            </a:lvl8pPr>
            <a:lvl9pPr marL="4114800" lvl="8" indent="-317500">
              <a:lnSpc>
                <a:spcPct val="115000"/>
              </a:lnSpc>
              <a:spcBef>
                <a:spcPts val="1600"/>
              </a:spcBef>
              <a:spcAft>
                <a:spcPts val="1600"/>
              </a:spcAft>
              <a:buClr>
                <a:schemeClr val="accent3"/>
              </a:buClr>
              <a:buSzPts val="1400"/>
              <a:buFont typeface="Rubik"/>
              <a:buChar char="■"/>
              <a:defRPr>
                <a:solidFill>
                  <a:schemeClr val="accent3"/>
                </a:solidFill>
                <a:latin typeface="Rubik"/>
                <a:ea typeface="Rubik"/>
                <a:cs typeface="Rubik"/>
                <a:sym typeface="Rubik"/>
              </a:defRPr>
            </a:lvl9pPr>
          </a:lstStyle>
          <a:p>
            <a:endParaRPr/>
          </a:p>
        </p:txBody>
      </p:sp>
    </p:spTree>
    <p:extLst>
      <p:ext uri="{BB962C8B-B14F-4D97-AF65-F5344CB8AC3E}">
        <p14:creationId xmlns:p14="http://schemas.microsoft.com/office/powerpoint/2010/main" val="1677331099"/>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8" r:id="rId5"/>
    <p:sldLayoutId id="2147483729" r:id="rId6"/>
    <p:sldLayoutId id="2147483730" r:id="rId7"/>
    <p:sldLayoutId id="2147483731" r:id="rId8"/>
    <p:sldLayoutId id="2147483733" r:id="rId9"/>
    <p:sldLayoutId id="2147483735" r:id="rId10"/>
    <p:sldLayoutId id="2147483736" r:id="rId11"/>
    <p:sldLayoutId id="2147483738" r:id="rId12"/>
    <p:sldLayoutId id="2147483739" r:id="rId13"/>
    <p:sldLayoutId id="2147483741" r:id="rId14"/>
    <p:sldLayoutId id="2147483742"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
          <p15:clr>
            <a:srgbClr val="EA4335"/>
          </p15:clr>
        </p15:guide>
        <p15:guide id="2" orient="horz" pos="2806">
          <p15:clr>
            <a:srgbClr val="EA4335"/>
          </p15:clr>
        </p15:guide>
        <p15:guide id="3" pos="5326">
          <p15:clr>
            <a:srgbClr val="EA4335"/>
          </p15:clr>
        </p15:guide>
        <p15:guide id="4" pos="434">
          <p15:clr>
            <a:srgbClr val="EA4335"/>
          </p15:clr>
        </p15:guide>
        <p15:guide id="5" pos="2880">
          <p15:clr>
            <a:srgbClr val="EA4335"/>
          </p15:clr>
        </p15:guide>
        <p15:guide id="6" orient="horz" pos="1766">
          <p15:clr>
            <a:srgbClr val="EA4335"/>
          </p15:clr>
        </p15:guide>
        <p15:guide id="7" orient="horz" pos="1871">
          <p15:clr>
            <a:srgbClr val="EA4335"/>
          </p15:clr>
        </p15:guide>
        <p15:guide id="8" orient="horz" pos="729">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audio" Target="file:///F:\du%20lieu%202019%20sao%20luu%202019\nghe%209%20ki%201%20moi\31%20TrU5.Lo1.4.52.mp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audio" Target="file:///F:\du%20lieu%202019%20sao%20luu%202019\nghe%209%20ki%201%20moi\32%20TrU5.Lo1.5.53.mp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s://hinhanhdep.net/wp-content/uploads/2015/11/anh-thien-nhien-dep-nhat-the-gioi-3.jpg" TargetMode="External"/><Relationship Id="rId1" Type="http://schemas.openxmlformats.org/officeDocument/2006/relationships/slideLayout" Target="../slideLayouts/slideLayout2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audio" Target="file:///C:\Users\Admins\Desktop\P35\cavern.mp3" TargetMode="External"/><Relationship Id="rId3" Type="http://schemas.openxmlformats.org/officeDocument/2006/relationships/audio" Target="file:///C:\Users\Admins\Desktop\P35\astounding.mp3" TargetMode="External"/><Relationship Id="rId7" Type="http://schemas.openxmlformats.org/officeDocument/2006/relationships/audio" Target="file:///C:\Users\Admins\Desktop\P35\recognition.mp3" TargetMode="External"/><Relationship Id="rId12" Type="http://schemas.openxmlformats.org/officeDocument/2006/relationships/image" Target="../media/image9.png"/><Relationship Id="rId2" Type="http://schemas.openxmlformats.org/officeDocument/2006/relationships/audio" Target="file:///C:\Users\Admins\Desktop\P35\administrative.mp3" TargetMode="External"/><Relationship Id="rId1" Type="http://schemas.openxmlformats.org/officeDocument/2006/relationships/audio" Target="file:///C:\Users\Admins\Desktop\P35\fortress.mp3" TargetMode="External"/><Relationship Id="rId6" Type="http://schemas.openxmlformats.org/officeDocument/2006/relationships/audio" Target="file:///C:\Users\Admins\Desktop\P35\tomb.mp3" TargetMode="External"/><Relationship Id="rId11" Type="http://schemas.openxmlformats.org/officeDocument/2006/relationships/image" Target="../media/image8.png"/><Relationship Id="rId5" Type="http://schemas.openxmlformats.org/officeDocument/2006/relationships/audio" Target="file:///C:\Users\Admins\Desktop\P35\picturesque.mp3" TargetMode="External"/><Relationship Id="rId10" Type="http://schemas.openxmlformats.org/officeDocument/2006/relationships/slideLayout" Target="../slideLayouts/slideLayout12.xml"/><Relationship Id="rId4" Type="http://schemas.openxmlformats.org/officeDocument/2006/relationships/audio" Target="file:///C:\Users\Admins\Desktop\P35\sculpture.mp3" TargetMode="External"/><Relationship Id="rId9" Type="http://schemas.openxmlformats.org/officeDocument/2006/relationships/audio" Target="file:///C:\Users\Admins\Desktop\P35\limestone.mp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35.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pSp>
        <p:nvGrpSpPr>
          <p:cNvPr id="455" name="Google Shape;455;p34"/>
          <p:cNvGrpSpPr/>
          <p:nvPr/>
        </p:nvGrpSpPr>
        <p:grpSpPr>
          <a:xfrm>
            <a:off x="5824033" y="1688911"/>
            <a:ext cx="2161577" cy="4247856"/>
            <a:chOff x="-2939367" y="1618363"/>
            <a:chExt cx="1780346" cy="3498674"/>
          </a:xfrm>
        </p:grpSpPr>
        <p:sp>
          <p:nvSpPr>
            <p:cNvPr id="456" name="Google Shape;456;p34"/>
            <p:cNvSpPr/>
            <p:nvPr/>
          </p:nvSpPr>
          <p:spPr>
            <a:xfrm flipH="1">
              <a:off x="-2711987" y="2213738"/>
              <a:ext cx="1120085" cy="1074009"/>
            </a:xfrm>
            <a:custGeom>
              <a:avLst/>
              <a:gdLst/>
              <a:ahLst/>
              <a:cxnLst/>
              <a:rect l="l" t="t" r="r" b="b"/>
              <a:pathLst>
                <a:path w="59303" h="56871" extrusionOk="0">
                  <a:moveTo>
                    <a:pt x="1" y="0"/>
                  </a:moveTo>
                  <a:lnTo>
                    <a:pt x="1" y="28450"/>
                  </a:lnTo>
                  <a:lnTo>
                    <a:pt x="13435" y="28450"/>
                  </a:lnTo>
                  <a:lnTo>
                    <a:pt x="13435" y="56870"/>
                  </a:lnTo>
                  <a:lnTo>
                    <a:pt x="59303" y="56870"/>
                  </a:lnTo>
                  <a:lnTo>
                    <a:pt x="59303" y="24560"/>
                  </a:lnTo>
                  <a:cubicBezTo>
                    <a:pt x="59242" y="11763"/>
                    <a:pt x="50123" y="1246"/>
                    <a:pt x="38482" y="122"/>
                  </a:cubicBezTo>
                  <a:lnTo>
                    <a:pt x="38482"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34"/>
            <p:cNvSpPr/>
            <p:nvPr/>
          </p:nvSpPr>
          <p:spPr>
            <a:xfrm flipH="1">
              <a:off x="-2379019" y="2213738"/>
              <a:ext cx="787118" cy="1074009"/>
            </a:xfrm>
            <a:custGeom>
              <a:avLst/>
              <a:gdLst/>
              <a:ahLst/>
              <a:cxnLst/>
              <a:rect l="l" t="t" r="r" b="b"/>
              <a:pathLst>
                <a:path w="41674" h="56871" extrusionOk="0">
                  <a:moveTo>
                    <a:pt x="1" y="0"/>
                  </a:moveTo>
                  <a:lnTo>
                    <a:pt x="1" y="56870"/>
                  </a:lnTo>
                  <a:lnTo>
                    <a:pt x="41673" y="56870"/>
                  </a:lnTo>
                  <a:lnTo>
                    <a:pt x="41673" y="24560"/>
                  </a:lnTo>
                  <a:cubicBezTo>
                    <a:pt x="41612" y="11763"/>
                    <a:pt x="32494" y="1246"/>
                    <a:pt x="20852" y="122"/>
                  </a:cubicBezTo>
                  <a:lnTo>
                    <a:pt x="20852"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34"/>
            <p:cNvSpPr/>
            <p:nvPr/>
          </p:nvSpPr>
          <p:spPr>
            <a:xfrm flipH="1">
              <a:off x="-2025353" y="2213738"/>
              <a:ext cx="866332" cy="1074009"/>
            </a:xfrm>
            <a:custGeom>
              <a:avLst/>
              <a:gdLst/>
              <a:ahLst/>
              <a:cxnLst/>
              <a:rect l="l" t="t" r="r" b="b"/>
              <a:pathLst>
                <a:path w="45868" h="56871" extrusionOk="0">
                  <a:moveTo>
                    <a:pt x="22919" y="0"/>
                  </a:moveTo>
                  <a:cubicBezTo>
                    <a:pt x="10304" y="0"/>
                    <a:pt x="61" y="11003"/>
                    <a:pt x="0" y="24560"/>
                  </a:cubicBezTo>
                  <a:lnTo>
                    <a:pt x="0" y="56870"/>
                  </a:lnTo>
                  <a:lnTo>
                    <a:pt x="45867" y="56870"/>
                  </a:lnTo>
                  <a:lnTo>
                    <a:pt x="45837" y="24560"/>
                  </a:lnTo>
                  <a:cubicBezTo>
                    <a:pt x="45776" y="11003"/>
                    <a:pt x="35563" y="0"/>
                    <a:pt x="22919"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34"/>
            <p:cNvSpPr/>
            <p:nvPr/>
          </p:nvSpPr>
          <p:spPr>
            <a:xfrm flipH="1">
              <a:off x="-1959325" y="2279753"/>
              <a:ext cx="734289" cy="958640"/>
            </a:xfrm>
            <a:custGeom>
              <a:avLst/>
              <a:gdLst/>
              <a:ahLst/>
              <a:cxnLst/>
              <a:rect l="l" t="t" r="r" b="b"/>
              <a:pathLst>
                <a:path w="38877" h="50762" extrusionOk="0">
                  <a:moveTo>
                    <a:pt x="19424" y="1"/>
                  </a:moveTo>
                  <a:cubicBezTo>
                    <a:pt x="8724" y="1"/>
                    <a:pt x="61" y="9788"/>
                    <a:pt x="1" y="21916"/>
                  </a:cubicBezTo>
                  <a:lnTo>
                    <a:pt x="1" y="50761"/>
                  </a:lnTo>
                  <a:lnTo>
                    <a:pt x="38877" y="50761"/>
                  </a:lnTo>
                  <a:lnTo>
                    <a:pt x="38877" y="21916"/>
                  </a:lnTo>
                  <a:cubicBezTo>
                    <a:pt x="38816" y="9788"/>
                    <a:pt x="30123" y="1"/>
                    <a:pt x="19424"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34"/>
            <p:cNvSpPr/>
            <p:nvPr/>
          </p:nvSpPr>
          <p:spPr>
            <a:xfrm flipH="1">
              <a:off x="-1959326" y="2379653"/>
              <a:ext cx="698120" cy="862195"/>
            </a:xfrm>
            <a:custGeom>
              <a:avLst/>
              <a:gdLst/>
              <a:ahLst/>
              <a:cxnLst/>
              <a:rect l="l" t="t" r="r" b="b"/>
              <a:pathLst>
                <a:path w="36962" h="45655" extrusionOk="0">
                  <a:moveTo>
                    <a:pt x="18481" y="0"/>
                  </a:moveTo>
                  <a:cubicBezTo>
                    <a:pt x="8299" y="0"/>
                    <a:pt x="31" y="8815"/>
                    <a:pt x="1" y="19727"/>
                  </a:cubicBezTo>
                  <a:lnTo>
                    <a:pt x="1" y="45655"/>
                  </a:lnTo>
                  <a:lnTo>
                    <a:pt x="36962" y="45655"/>
                  </a:lnTo>
                  <a:lnTo>
                    <a:pt x="36962" y="19727"/>
                  </a:lnTo>
                  <a:cubicBezTo>
                    <a:pt x="36901" y="8815"/>
                    <a:pt x="28664" y="0"/>
                    <a:pt x="18481"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34"/>
            <p:cNvSpPr/>
            <p:nvPr/>
          </p:nvSpPr>
          <p:spPr>
            <a:xfrm flipH="1">
              <a:off x="-2583994" y="1618363"/>
              <a:ext cx="299121" cy="1305917"/>
            </a:xfrm>
            <a:custGeom>
              <a:avLst/>
              <a:gdLst/>
              <a:ahLst/>
              <a:cxnLst/>
              <a:rect l="l" t="t" r="r" b="b"/>
              <a:pathLst>
                <a:path w="15837" h="69151" extrusionOk="0">
                  <a:moveTo>
                    <a:pt x="4651" y="1"/>
                  </a:moveTo>
                  <a:lnTo>
                    <a:pt x="0" y="3952"/>
                  </a:lnTo>
                  <a:lnTo>
                    <a:pt x="0" y="61218"/>
                  </a:lnTo>
                  <a:cubicBezTo>
                    <a:pt x="0" y="65594"/>
                    <a:pt x="3556" y="69151"/>
                    <a:pt x="7933" y="69151"/>
                  </a:cubicBezTo>
                  <a:cubicBezTo>
                    <a:pt x="12280" y="69151"/>
                    <a:pt x="15836" y="65594"/>
                    <a:pt x="15836" y="61218"/>
                  </a:cubicBezTo>
                  <a:cubicBezTo>
                    <a:pt x="15836" y="56841"/>
                    <a:pt x="12310" y="53315"/>
                    <a:pt x="7933" y="53315"/>
                  </a:cubicBezTo>
                  <a:cubicBezTo>
                    <a:pt x="6748" y="53315"/>
                    <a:pt x="5654" y="53558"/>
                    <a:pt x="4651" y="54014"/>
                  </a:cubicBezTo>
                  <a:lnTo>
                    <a:pt x="4651"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34"/>
            <p:cNvSpPr/>
            <p:nvPr/>
          </p:nvSpPr>
          <p:spPr>
            <a:xfrm flipH="1">
              <a:off x="-2939367" y="1618363"/>
              <a:ext cx="527622" cy="359363"/>
            </a:xfrm>
            <a:custGeom>
              <a:avLst/>
              <a:gdLst/>
              <a:ahLst/>
              <a:cxnLst/>
              <a:rect l="l" t="t" r="r" b="b"/>
              <a:pathLst>
                <a:path w="27935" h="19029" extrusionOk="0">
                  <a:moveTo>
                    <a:pt x="1" y="1"/>
                  </a:moveTo>
                  <a:lnTo>
                    <a:pt x="1" y="6353"/>
                  </a:lnTo>
                  <a:lnTo>
                    <a:pt x="1" y="14895"/>
                  </a:lnTo>
                  <a:lnTo>
                    <a:pt x="1" y="19028"/>
                  </a:lnTo>
                  <a:lnTo>
                    <a:pt x="23740" y="6353"/>
                  </a:lnTo>
                  <a:lnTo>
                    <a:pt x="16019" y="6353"/>
                  </a:lnTo>
                  <a:lnTo>
                    <a:pt x="27934"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34"/>
            <p:cNvSpPr/>
            <p:nvPr/>
          </p:nvSpPr>
          <p:spPr>
            <a:xfrm flipH="1">
              <a:off x="-2478360" y="2728707"/>
              <a:ext cx="91302" cy="91876"/>
            </a:xfrm>
            <a:custGeom>
              <a:avLst/>
              <a:gdLst/>
              <a:ahLst/>
              <a:cxnLst/>
              <a:rect l="l" t="t" r="r" b="b"/>
              <a:pathLst>
                <a:path w="4834" h="4865" extrusionOk="0">
                  <a:moveTo>
                    <a:pt x="2402" y="1"/>
                  </a:moveTo>
                  <a:cubicBezTo>
                    <a:pt x="1064" y="1"/>
                    <a:pt x="1" y="1095"/>
                    <a:pt x="1" y="2433"/>
                  </a:cubicBezTo>
                  <a:cubicBezTo>
                    <a:pt x="1" y="3770"/>
                    <a:pt x="1064" y="4864"/>
                    <a:pt x="2402" y="4864"/>
                  </a:cubicBezTo>
                  <a:cubicBezTo>
                    <a:pt x="3770" y="4864"/>
                    <a:pt x="4834" y="3770"/>
                    <a:pt x="4834" y="2433"/>
                  </a:cubicBezTo>
                  <a:cubicBezTo>
                    <a:pt x="4834" y="1095"/>
                    <a:pt x="3739" y="1"/>
                    <a:pt x="2402"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34"/>
            <p:cNvSpPr/>
            <p:nvPr/>
          </p:nvSpPr>
          <p:spPr>
            <a:xfrm flipH="1">
              <a:off x="-2509939" y="2697145"/>
              <a:ext cx="154462" cy="154989"/>
            </a:xfrm>
            <a:custGeom>
              <a:avLst/>
              <a:gdLst/>
              <a:ahLst/>
              <a:cxnLst/>
              <a:rect l="l" t="t" r="r" b="b"/>
              <a:pathLst>
                <a:path w="8178" h="8207" fill="none" extrusionOk="0">
                  <a:moveTo>
                    <a:pt x="8177" y="4104"/>
                  </a:moveTo>
                  <a:cubicBezTo>
                    <a:pt x="8177" y="6353"/>
                    <a:pt x="6354" y="8207"/>
                    <a:pt x="4104" y="8207"/>
                  </a:cubicBezTo>
                  <a:cubicBezTo>
                    <a:pt x="1825" y="8207"/>
                    <a:pt x="1" y="6353"/>
                    <a:pt x="1" y="4104"/>
                  </a:cubicBezTo>
                  <a:cubicBezTo>
                    <a:pt x="1" y="1854"/>
                    <a:pt x="1825" y="0"/>
                    <a:pt x="4104" y="0"/>
                  </a:cubicBezTo>
                  <a:cubicBezTo>
                    <a:pt x="6354" y="0"/>
                    <a:pt x="8177" y="1854"/>
                    <a:pt x="8177" y="4104"/>
                  </a:cubicBezTo>
                  <a:close/>
                </a:path>
              </a:pathLst>
            </a:custGeom>
            <a:solidFill>
              <a:srgbClr val="003075"/>
            </a:solidFill>
            <a:ln w="28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34"/>
            <p:cNvSpPr/>
            <p:nvPr/>
          </p:nvSpPr>
          <p:spPr>
            <a:xfrm flipH="1">
              <a:off x="-2384740" y="3287912"/>
              <a:ext cx="851392" cy="128588"/>
            </a:xfrm>
            <a:custGeom>
              <a:avLst/>
              <a:gdLst/>
              <a:ahLst/>
              <a:cxnLst/>
              <a:rect l="l" t="t" r="r" b="b"/>
              <a:pathLst>
                <a:path w="45077" h="6809" extrusionOk="0">
                  <a:moveTo>
                    <a:pt x="0" y="0"/>
                  </a:moveTo>
                  <a:lnTo>
                    <a:pt x="0" y="6809"/>
                  </a:lnTo>
                  <a:lnTo>
                    <a:pt x="45077" y="6809"/>
                  </a:lnTo>
                  <a:lnTo>
                    <a:pt x="45077"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34"/>
            <p:cNvSpPr/>
            <p:nvPr/>
          </p:nvSpPr>
          <p:spPr>
            <a:xfrm flipH="1">
              <a:off x="-2384740" y="3287912"/>
              <a:ext cx="851392" cy="32161"/>
            </a:xfrm>
            <a:custGeom>
              <a:avLst/>
              <a:gdLst/>
              <a:ahLst/>
              <a:cxnLst/>
              <a:rect l="l" t="t" r="r" b="b"/>
              <a:pathLst>
                <a:path w="45077" h="1703" extrusionOk="0">
                  <a:moveTo>
                    <a:pt x="0" y="0"/>
                  </a:moveTo>
                  <a:lnTo>
                    <a:pt x="0" y="1702"/>
                  </a:lnTo>
                  <a:lnTo>
                    <a:pt x="45077" y="1702"/>
                  </a:lnTo>
                  <a:lnTo>
                    <a:pt x="45077"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34"/>
            <p:cNvSpPr/>
            <p:nvPr/>
          </p:nvSpPr>
          <p:spPr>
            <a:xfrm flipH="1">
              <a:off x="-2136176" y="3416503"/>
              <a:ext cx="222193" cy="1558485"/>
            </a:xfrm>
            <a:custGeom>
              <a:avLst/>
              <a:gdLst/>
              <a:ahLst/>
              <a:cxnLst/>
              <a:rect l="l" t="t" r="r" b="b"/>
              <a:pathLst>
                <a:path w="11764" h="82525" extrusionOk="0">
                  <a:moveTo>
                    <a:pt x="1" y="1"/>
                  </a:moveTo>
                  <a:lnTo>
                    <a:pt x="1" y="82525"/>
                  </a:lnTo>
                  <a:lnTo>
                    <a:pt x="11764" y="82525"/>
                  </a:lnTo>
                  <a:lnTo>
                    <a:pt x="11764"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34"/>
            <p:cNvSpPr/>
            <p:nvPr/>
          </p:nvSpPr>
          <p:spPr>
            <a:xfrm flipH="1">
              <a:off x="-2170059" y="4936779"/>
              <a:ext cx="281915" cy="180257"/>
            </a:xfrm>
            <a:custGeom>
              <a:avLst/>
              <a:gdLst/>
              <a:ahLst/>
              <a:cxnLst/>
              <a:rect l="l" t="t" r="r" b="b"/>
              <a:pathLst>
                <a:path w="14926" h="9545" extrusionOk="0">
                  <a:moveTo>
                    <a:pt x="1460" y="0"/>
                  </a:moveTo>
                  <a:lnTo>
                    <a:pt x="1" y="9544"/>
                  </a:lnTo>
                  <a:lnTo>
                    <a:pt x="14925" y="9544"/>
                  </a:lnTo>
                  <a:lnTo>
                    <a:pt x="13344"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34"/>
            <p:cNvSpPr/>
            <p:nvPr/>
          </p:nvSpPr>
          <p:spPr>
            <a:xfrm flipH="1">
              <a:off x="-1924310" y="2721832"/>
              <a:ext cx="634393" cy="89553"/>
            </a:xfrm>
            <a:custGeom>
              <a:avLst/>
              <a:gdLst/>
              <a:ahLst/>
              <a:cxnLst/>
              <a:rect l="l" t="t" r="r" b="b"/>
              <a:pathLst>
                <a:path w="33588" h="4742" extrusionOk="0">
                  <a:moveTo>
                    <a:pt x="0" y="0"/>
                  </a:moveTo>
                  <a:lnTo>
                    <a:pt x="2918" y="4742"/>
                  </a:lnTo>
                  <a:lnTo>
                    <a:pt x="33588" y="4742"/>
                  </a:lnTo>
                  <a:lnTo>
                    <a:pt x="31521"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34"/>
            <p:cNvSpPr/>
            <p:nvPr/>
          </p:nvSpPr>
          <p:spPr>
            <a:xfrm flipH="1">
              <a:off x="-1924322" y="2879133"/>
              <a:ext cx="316913" cy="44795"/>
            </a:xfrm>
            <a:custGeom>
              <a:avLst/>
              <a:gdLst/>
              <a:ahLst/>
              <a:cxnLst/>
              <a:rect l="l" t="t" r="r" b="b"/>
              <a:pathLst>
                <a:path w="16779" h="2372" extrusionOk="0">
                  <a:moveTo>
                    <a:pt x="0" y="1"/>
                  </a:moveTo>
                  <a:lnTo>
                    <a:pt x="1459" y="2371"/>
                  </a:lnTo>
                  <a:lnTo>
                    <a:pt x="16779" y="2371"/>
                  </a:lnTo>
                  <a:lnTo>
                    <a:pt x="15745"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34"/>
            <p:cNvSpPr/>
            <p:nvPr/>
          </p:nvSpPr>
          <p:spPr>
            <a:xfrm flipH="1">
              <a:off x="-1600521" y="2879133"/>
              <a:ext cx="317499" cy="44795"/>
            </a:xfrm>
            <a:custGeom>
              <a:avLst/>
              <a:gdLst/>
              <a:ahLst/>
              <a:cxnLst/>
              <a:rect l="l" t="t" r="r" b="b"/>
              <a:pathLst>
                <a:path w="16810" h="2372" extrusionOk="0">
                  <a:moveTo>
                    <a:pt x="1" y="1"/>
                  </a:moveTo>
                  <a:lnTo>
                    <a:pt x="1460" y="2371"/>
                  </a:lnTo>
                  <a:lnTo>
                    <a:pt x="16809" y="2371"/>
                  </a:lnTo>
                  <a:lnTo>
                    <a:pt x="15746"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34"/>
            <p:cNvSpPr/>
            <p:nvPr/>
          </p:nvSpPr>
          <p:spPr>
            <a:xfrm flipH="1">
              <a:off x="-1924322" y="2971572"/>
              <a:ext cx="316913" cy="44795"/>
            </a:xfrm>
            <a:custGeom>
              <a:avLst/>
              <a:gdLst/>
              <a:ahLst/>
              <a:cxnLst/>
              <a:rect l="l" t="t" r="r" b="b"/>
              <a:pathLst>
                <a:path w="16779" h="2372" extrusionOk="0">
                  <a:moveTo>
                    <a:pt x="0" y="0"/>
                  </a:moveTo>
                  <a:lnTo>
                    <a:pt x="1459" y="2371"/>
                  </a:lnTo>
                  <a:lnTo>
                    <a:pt x="16779" y="2371"/>
                  </a:lnTo>
                  <a:lnTo>
                    <a:pt x="15745"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34"/>
            <p:cNvSpPr/>
            <p:nvPr/>
          </p:nvSpPr>
          <p:spPr>
            <a:xfrm flipH="1">
              <a:off x="-1600521" y="2971572"/>
              <a:ext cx="317499" cy="44795"/>
            </a:xfrm>
            <a:custGeom>
              <a:avLst/>
              <a:gdLst/>
              <a:ahLst/>
              <a:cxnLst/>
              <a:rect l="l" t="t" r="r" b="b"/>
              <a:pathLst>
                <a:path w="16810" h="2372" extrusionOk="0">
                  <a:moveTo>
                    <a:pt x="1" y="0"/>
                  </a:moveTo>
                  <a:lnTo>
                    <a:pt x="1460" y="2371"/>
                  </a:lnTo>
                  <a:lnTo>
                    <a:pt x="16809" y="2371"/>
                  </a:lnTo>
                  <a:lnTo>
                    <a:pt x="15746"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34"/>
            <p:cNvSpPr/>
            <p:nvPr/>
          </p:nvSpPr>
          <p:spPr>
            <a:xfrm flipH="1">
              <a:off x="-1924322" y="3063992"/>
              <a:ext cx="316913" cy="44795"/>
            </a:xfrm>
            <a:custGeom>
              <a:avLst/>
              <a:gdLst/>
              <a:ahLst/>
              <a:cxnLst/>
              <a:rect l="l" t="t" r="r" b="b"/>
              <a:pathLst>
                <a:path w="16779" h="2372" extrusionOk="0">
                  <a:moveTo>
                    <a:pt x="0" y="1"/>
                  </a:moveTo>
                  <a:lnTo>
                    <a:pt x="1459" y="2372"/>
                  </a:lnTo>
                  <a:lnTo>
                    <a:pt x="16779" y="2372"/>
                  </a:lnTo>
                  <a:lnTo>
                    <a:pt x="15745"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34"/>
            <p:cNvSpPr/>
            <p:nvPr/>
          </p:nvSpPr>
          <p:spPr>
            <a:xfrm flipH="1">
              <a:off x="-1600521" y="3063992"/>
              <a:ext cx="317499" cy="44795"/>
            </a:xfrm>
            <a:custGeom>
              <a:avLst/>
              <a:gdLst/>
              <a:ahLst/>
              <a:cxnLst/>
              <a:rect l="l" t="t" r="r" b="b"/>
              <a:pathLst>
                <a:path w="16810" h="2372" extrusionOk="0">
                  <a:moveTo>
                    <a:pt x="1" y="1"/>
                  </a:moveTo>
                  <a:lnTo>
                    <a:pt x="1460" y="2372"/>
                  </a:lnTo>
                  <a:lnTo>
                    <a:pt x="16809" y="2372"/>
                  </a:lnTo>
                  <a:lnTo>
                    <a:pt x="15746"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34"/>
            <p:cNvSpPr/>
            <p:nvPr/>
          </p:nvSpPr>
          <p:spPr>
            <a:xfrm flipH="1">
              <a:off x="-1924322" y="3156431"/>
              <a:ext cx="316913" cy="44795"/>
            </a:xfrm>
            <a:custGeom>
              <a:avLst/>
              <a:gdLst/>
              <a:ahLst/>
              <a:cxnLst/>
              <a:rect l="l" t="t" r="r" b="b"/>
              <a:pathLst>
                <a:path w="16779" h="2372" extrusionOk="0">
                  <a:moveTo>
                    <a:pt x="0" y="1"/>
                  </a:moveTo>
                  <a:lnTo>
                    <a:pt x="1459" y="2371"/>
                  </a:lnTo>
                  <a:lnTo>
                    <a:pt x="16779" y="2371"/>
                  </a:lnTo>
                  <a:lnTo>
                    <a:pt x="15745"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34"/>
            <p:cNvSpPr/>
            <p:nvPr/>
          </p:nvSpPr>
          <p:spPr>
            <a:xfrm flipH="1">
              <a:off x="-1600521" y="3156431"/>
              <a:ext cx="317499" cy="44795"/>
            </a:xfrm>
            <a:custGeom>
              <a:avLst/>
              <a:gdLst/>
              <a:ahLst/>
              <a:cxnLst/>
              <a:rect l="l" t="t" r="r" b="b"/>
              <a:pathLst>
                <a:path w="16810" h="2372" extrusionOk="0">
                  <a:moveTo>
                    <a:pt x="1" y="1"/>
                  </a:moveTo>
                  <a:lnTo>
                    <a:pt x="1460" y="2371"/>
                  </a:lnTo>
                  <a:lnTo>
                    <a:pt x="16809" y="2371"/>
                  </a:lnTo>
                  <a:lnTo>
                    <a:pt x="15746"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78" name="Google Shape;478;p34"/>
          <p:cNvSpPr txBox="1">
            <a:spLocks noGrp="1"/>
          </p:cNvSpPr>
          <p:nvPr>
            <p:ph type="title"/>
          </p:nvPr>
        </p:nvSpPr>
        <p:spPr>
          <a:xfrm>
            <a:off x="745233" y="723227"/>
            <a:ext cx="5392488" cy="1817600"/>
          </a:xfrm>
          <a:prstGeom prst="rect">
            <a:avLst/>
          </a:prstGeom>
        </p:spPr>
        <p:txBody>
          <a:bodyPr spcFirstLastPara="1" wrap="square" lIns="121900" tIns="121900" rIns="121900" bIns="121900" anchor="b" anchorCtr="0">
            <a:noAutofit/>
          </a:bodyPr>
          <a:lstStyle/>
          <a:p>
            <a:pPr algn="ctr"/>
            <a:r>
              <a:rPr lang="en-US" dirty="0">
                <a:solidFill>
                  <a:schemeClr val="accent5">
                    <a:lumMod val="75000"/>
                  </a:schemeClr>
                </a:solidFill>
              </a:rPr>
              <a:t>Unit 5:</a:t>
            </a:r>
            <a:br>
              <a:rPr lang="en-US" dirty="0">
                <a:solidFill>
                  <a:schemeClr val="accent5">
                    <a:lumMod val="75000"/>
                  </a:schemeClr>
                </a:solidFill>
              </a:rPr>
            </a:br>
            <a:r>
              <a:rPr lang="en-US" dirty="0">
                <a:solidFill>
                  <a:schemeClr val="accent5">
                    <a:lumMod val="75000"/>
                  </a:schemeClr>
                </a:solidFill>
              </a:rPr>
              <a:t>Wonders of Viet Nam</a:t>
            </a:r>
            <a:endParaRPr dirty="0">
              <a:solidFill>
                <a:schemeClr val="accent5">
                  <a:lumMod val="75000"/>
                </a:schemeClr>
              </a:solidFill>
            </a:endParaRPr>
          </a:p>
        </p:txBody>
      </p:sp>
      <p:sp>
        <p:nvSpPr>
          <p:cNvPr id="479" name="Google Shape;479;p34"/>
          <p:cNvSpPr txBox="1">
            <a:spLocks noGrp="1"/>
          </p:cNvSpPr>
          <p:nvPr>
            <p:ph type="subTitle" idx="1"/>
          </p:nvPr>
        </p:nvSpPr>
        <p:spPr>
          <a:xfrm>
            <a:off x="932462" y="3545825"/>
            <a:ext cx="4629673" cy="524800"/>
          </a:xfrm>
          <a:prstGeom prst="rect">
            <a:avLst/>
          </a:prstGeom>
        </p:spPr>
        <p:txBody>
          <a:bodyPr spcFirstLastPara="1" wrap="square" lIns="121900" tIns="121900" rIns="121900" bIns="121900" anchor="t" anchorCtr="0">
            <a:noAutofit/>
          </a:bodyPr>
          <a:lstStyle/>
          <a:p>
            <a:pPr marL="0" indent="0" algn="ctr">
              <a:spcAft>
                <a:spcPts val="2133"/>
              </a:spcAft>
            </a:pPr>
            <a:r>
              <a:rPr lang="en" sz="2000" dirty="0">
                <a:solidFill>
                  <a:srgbClr val="0070C0"/>
                </a:solidFill>
              </a:rPr>
              <a:t>TEACHER: NGUYEN THU HANG</a:t>
            </a:r>
            <a:endParaRPr sz="2000" dirty="0">
              <a:solidFill>
                <a:srgbClr val="0070C0"/>
              </a:solidFill>
            </a:endParaRPr>
          </a:p>
        </p:txBody>
      </p:sp>
      <p:grpSp>
        <p:nvGrpSpPr>
          <p:cNvPr id="480" name="Google Shape;480;p34"/>
          <p:cNvGrpSpPr/>
          <p:nvPr/>
        </p:nvGrpSpPr>
        <p:grpSpPr>
          <a:xfrm>
            <a:off x="8087755" y="4699367"/>
            <a:ext cx="1117680" cy="1241388"/>
            <a:chOff x="7612491" y="3524525"/>
            <a:chExt cx="838260" cy="931041"/>
          </a:xfrm>
        </p:grpSpPr>
        <p:sp>
          <p:nvSpPr>
            <p:cNvPr id="481" name="Google Shape;481;p34"/>
            <p:cNvSpPr/>
            <p:nvPr/>
          </p:nvSpPr>
          <p:spPr>
            <a:xfrm flipH="1">
              <a:off x="8030092" y="3524525"/>
              <a:ext cx="420659" cy="930899"/>
            </a:xfrm>
            <a:custGeom>
              <a:avLst/>
              <a:gdLst/>
              <a:ahLst/>
              <a:cxnLst/>
              <a:rect l="l" t="t" r="r" b="b"/>
              <a:pathLst>
                <a:path w="24803" h="54896" extrusionOk="0">
                  <a:moveTo>
                    <a:pt x="0" y="1"/>
                  </a:moveTo>
                  <a:lnTo>
                    <a:pt x="0" y="54895"/>
                  </a:lnTo>
                  <a:lnTo>
                    <a:pt x="24803" y="54895"/>
                  </a:lnTo>
                  <a:lnTo>
                    <a:pt x="24803" y="8785"/>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34"/>
            <p:cNvSpPr/>
            <p:nvPr/>
          </p:nvSpPr>
          <p:spPr>
            <a:xfrm flipH="1">
              <a:off x="7612491" y="3524525"/>
              <a:ext cx="420676" cy="930899"/>
            </a:xfrm>
            <a:custGeom>
              <a:avLst/>
              <a:gdLst/>
              <a:ahLst/>
              <a:cxnLst/>
              <a:rect l="l" t="t" r="r" b="b"/>
              <a:pathLst>
                <a:path w="24804" h="54896" extrusionOk="0">
                  <a:moveTo>
                    <a:pt x="1" y="1"/>
                  </a:moveTo>
                  <a:lnTo>
                    <a:pt x="1" y="54895"/>
                  </a:lnTo>
                  <a:lnTo>
                    <a:pt x="24803" y="54895"/>
                  </a:lnTo>
                  <a:lnTo>
                    <a:pt x="24803" y="8785"/>
                  </a:lnTo>
                  <a:lnTo>
                    <a:pt x="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34"/>
            <p:cNvSpPr/>
            <p:nvPr/>
          </p:nvSpPr>
          <p:spPr>
            <a:xfrm flipH="1">
              <a:off x="7745472"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34"/>
            <p:cNvSpPr/>
            <p:nvPr/>
          </p:nvSpPr>
          <p:spPr>
            <a:xfrm flipH="1">
              <a:off x="8133700"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34"/>
            <p:cNvSpPr/>
            <p:nvPr/>
          </p:nvSpPr>
          <p:spPr>
            <a:xfrm flipH="1">
              <a:off x="7848583"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34"/>
            <p:cNvSpPr/>
            <p:nvPr/>
          </p:nvSpPr>
          <p:spPr>
            <a:xfrm flipH="1">
              <a:off x="7745476" y="3810660"/>
              <a:ext cx="79407" cy="120110"/>
            </a:xfrm>
            <a:custGeom>
              <a:avLst/>
              <a:gdLst/>
              <a:ahLst/>
              <a:cxnLst/>
              <a:rect l="l" t="t" r="r" b="b"/>
              <a:pathLst>
                <a:path w="4682" h="7083" extrusionOk="0">
                  <a:moveTo>
                    <a:pt x="0" y="0"/>
                  </a:moveTo>
                  <a:lnTo>
                    <a:pt x="31" y="7082"/>
                  </a:lnTo>
                  <a:lnTo>
                    <a:pt x="4681" y="7082"/>
                  </a:lnTo>
                  <a:lnTo>
                    <a:pt x="46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34"/>
            <p:cNvSpPr/>
            <p:nvPr/>
          </p:nvSpPr>
          <p:spPr>
            <a:xfrm flipH="1">
              <a:off x="7848583"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34"/>
            <p:cNvSpPr/>
            <p:nvPr/>
          </p:nvSpPr>
          <p:spPr>
            <a:xfrm flipH="1">
              <a:off x="7745476" y="3950879"/>
              <a:ext cx="79407" cy="120110"/>
            </a:xfrm>
            <a:custGeom>
              <a:avLst/>
              <a:gdLst/>
              <a:ahLst/>
              <a:cxnLst/>
              <a:rect l="l" t="t" r="r" b="b"/>
              <a:pathLst>
                <a:path w="4682" h="7083" extrusionOk="0">
                  <a:moveTo>
                    <a:pt x="0" y="1"/>
                  </a:moveTo>
                  <a:lnTo>
                    <a:pt x="31" y="7083"/>
                  </a:lnTo>
                  <a:lnTo>
                    <a:pt x="4681" y="7083"/>
                  </a:lnTo>
                  <a:lnTo>
                    <a:pt x="468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34"/>
            <p:cNvSpPr/>
            <p:nvPr/>
          </p:nvSpPr>
          <p:spPr>
            <a:xfrm flipH="1">
              <a:off x="8236282" y="3810660"/>
              <a:ext cx="79407" cy="120110"/>
            </a:xfrm>
            <a:custGeom>
              <a:avLst/>
              <a:gdLst/>
              <a:ahLst/>
              <a:cxnLst/>
              <a:rect l="l" t="t" r="r" b="b"/>
              <a:pathLst>
                <a:path w="4682" h="7083" extrusionOk="0">
                  <a:moveTo>
                    <a:pt x="1" y="0"/>
                  </a:moveTo>
                  <a:lnTo>
                    <a:pt x="31" y="7082"/>
                  </a:lnTo>
                  <a:lnTo>
                    <a:pt x="4682" y="7082"/>
                  </a:lnTo>
                  <a:lnTo>
                    <a:pt x="46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34"/>
            <p:cNvSpPr/>
            <p:nvPr/>
          </p:nvSpPr>
          <p:spPr>
            <a:xfrm flipH="1">
              <a:off x="8133684"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34"/>
            <p:cNvSpPr/>
            <p:nvPr/>
          </p:nvSpPr>
          <p:spPr>
            <a:xfrm flipH="1">
              <a:off x="8236282" y="3950879"/>
              <a:ext cx="79407" cy="120110"/>
            </a:xfrm>
            <a:custGeom>
              <a:avLst/>
              <a:gdLst/>
              <a:ahLst/>
              <a:cxnLst/>
              <a:rect l="l" t="t" r="r" b="b"/>
              <a:pathLst>
                <a:path w="4682" h="7083" extrusionOk="0">
                  <a:moveTo>
                    <a:pt x="1" y="1"/>
                  </a:moveTo>
                  <a:lnTo>
                    <a:pt x="31" y="7083"/>
                  </a:lnTo>
                  <a:lnTo>
                    <a:pt x="4682" y="7083"/>
                  </a:lnTo>
                  <a:lnTo>
                    <a:pt x="468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34"/>
            <p:cNvSpPr/>
            <p:nvPr/>
          </p:nvSpPr>
          <p:spPr>
            <a:xfrm flipH="1">
              <a:off x="8133684"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34"/>
            <p:cNvSpPr/>
            <p:nvPr/>
          </p:nvSpPr>
          <p:spPr>
            <a:xfrm flipH="1">
              <a:off x="8123986" y="4070998"/>
              <a:ext cx="205199" cy="22706"/>
            </a:xfrm>
            <a:custGeom>
              <a:avLst/>
              <a:gdLst/>
              <a:ahLst/>
              <a:cxnLst/>
              <a:rect l="l" t="t" r="r" b="b"/>
              <a:pathLst>
                <a:path w="12099" h="1339" extrusionOk="0">
                  <a:moveTo>
                    <a:pt x="1" y="1"/>
                  </a:moveTo>
                  <a:lnTo>
                    <a:pt x="1"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34"/>
            <p:cNvSpPr/>
            <p:nvPr/>
          </p:nvSpPr>
          <p:spPr>
            <a:xfrm flipH="1">
              <a:off x="7736304" y="4070998"/>
              <a:ext cx="205182" cy="22706"/>
            </a:xfrm>
            <a:custGeom>
              <a:avLst/>
              <a:gdLst/>
              <a:ahLst/>
              <a:cxnLst/>
              <a:rect l="l" t="t" r="r" b="b"/>
              <a:pathLst>
                <a:path w="12098" h="1339" extrusionOk="0">
                  <a:moveTo>
                    <a:pt x="0" y="1"/>
                  </a:moveTo>
                  <a:lnTo>
                    <a:pt x="0"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95" name="Google Shape;495;p34"/>
          <p:cNvGrpSpPr/>
          <p:nvPr/>
        </p:nvGrpSpPr>
        <p:grpSpPr>
          <a:xfrm>
            <a:off x="9600085" y="3981050"/>
            <a:ext cx="1673107" cy="1964153"/>
            <a:chOff x="5851564" y="2973129"/>
            <a:chExt cx="1254830" cy="1473115"/>
          </a:xfrm>
        </p:grpSpPr>
        <p:sp>
          <p:nvSpPr>
            <p:cNvPr id="496" name="Google Shape;496;p34"/>
            <p:cNvSpPr/>
            <p:nvPr/>
          </p:nvSpPr>
          <p:spPr>
            <a:xfrm flipH="1">
              <a:off x="5851564" y="2973129"/>
              <a:ext cx="377377" cy="1473115"/>
            </a:xfrm>
            <a:custGeom>
              <a:avLst/>
              <a:gdLst/>
              <a:ahLst/>
              <a:cxnLst/>
              <a:rect l="l" t="t" r="r" b="b"/>
              <a:pathLst>
                <a:path w="22251" h="86871" extrusionOk="0">
                  <a:moveTo>
                    <a:pt x="1" y="0"/>
                  </a:moveTo>
                  <a:lnTo>
                    <a:pt x="1" y="86871"/>
                  </a:lnTo>
                  <a:lnTo>
                    <a:pt x="22251" y="86749"/>
                  </a:lnTo>
                  <a:lnTo>
                    <a:pt x="22251" y="8177"/>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34"/>
            <p:cNvSpPr/>
            <p:nvPr/>
          </p:nvSpPr>
          <p:spPr>
            <a:xfrm flipH="1">
              <a:off x="5983626" y="4228342"/>
              <a:ext cx="113275" cy="217168"/>
            </a:xfrm>
            <a:custGeom>
              <a:avLst/>
              <a:gdLst/>
              <a:ahLst/>
              <a:cxnLst/>
              <a:rect l="l" t="t" r="r" b="b"/>
              <a:pathLst>
                <a:path w="4195" h="11187" extrusionOk="0">
                  <a:moveTo>
                    <a:pt x="4195" y="0"/>
                  </a:moveTo>
                  <a:lnTo>
                    <a:pt x="0" y="61"/>
                  </a:lnTo>
                  <a:lnTo>
                    <a:pt x="31" y="11186"/>
                  </a:lnTo>
                  <a:lnTo>
                    <a:pt x="4195" y="11186"/>
                  </a:lnTo>
                  <a:lnTo>
                    <a:pt x="419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34"/>
            <p:cNvSpPr/>
            <p:nvPr/>
          </p:nvSpPr>
          <p:spPr>
            <a:xfrm flipH="1">
              <a:off x="6047443" y="3254091"/>
              <a:ext cx="55697" cy="155161"/>
            </a:xfrm>
            <a:custGeom>
              <a:avLst/>
              <a:gdLst/>
              <a:ahLst/>
              <a:cxnLst/>
              <a:rect l="l" t="t" r="r" b="b"/>
              <a:pathLst>
                <a:path w="3284" h="9150" extrusionOk="0">
                  <a:moveTo>
                    <a:pt x="3162" y="1"/>
                  </a:moveTo>
                  <a:lnTo>
                    <a:pt x="0" y="214"/>
                  </a:lnTo>
                  <a:lnTo>
                    <a:pt x="122" y="9150"/>
                  </a:lnTo>
                  <a:lnTo>
                    <a:pt x="3283"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34"/>
            <p:cNvSpPr/>
            <p:nvPr/>
          </p:nvSpPr>
          <p:spPr>
            <a:xfrm flipH="1">
              <a:off x="5938671" y="3572707"/>
              <a:ext cx="55697" cy="155161"/>
            </a:xfrm>
            <a:custGeom>
              <a:avLst/>
              <a:gdLst/>
              <a:ahLst/>
              <a:cxnLst/>
              <a:rect l="l" t="t" r="r" b="b"/>
              <a:pathLst>
                <a:path w="3284" h="9150" extrusionOk="0">
                  <a:moveTo>
                    <a:pt x="3162" y="0"/>
                  </a:moveTo>
                  <a:lnTo>
                    <a:pt x="1" y="183"/>
                  </a:lnTo>
                  <a:lnTo>
                    <a:pt x="122" y="9149"/>
                  </a:lnTo>
                  <a:lnTo>
                    <a:pt x="3284"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34"/>
            <p:cNvSpPr/>
            <p:nvPr/>
          </p:nvSpPr>
          <p:spPr>
            <a:xfrm flipH="1">
              <a:off x="6047443" y="3572707"/>
              <a:ext cx="55697" cy="155161"/>
            </a:xfrm>
            <a:custGeom>
              <a:avLst/>
              <a:gdLst/>
              <a:ahLst/>
              <a:cxnLst/>
              <a:rect l="l" t="t" r="r" b="b"/>
              <a:pathLst>
                <a:path w="3284" h="9150" extrusionOk="0">
                  <a:moveTo>
                    <a:pt x="3162" y="0"/>
                  </a:moveTo>
                  <a:lnTo>
                    <a:pt x="0"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34"/>
            <p:cNvSpPr/>
            <p:nvPr/>
          </p:nvSpPr>
          <p:spPr>
            <a:xfrm flipH="1">
              <a:off x="6047443" y="3890797"/>
              <a:ext cx="55697" cy="155161"/>
            </a:xfrm>
            <a:custGeom>
              <a:avLst/>
              <a:gdLst/>
              <a:ahLst/>
              <a:cxnLst/>
              <a:rect l="l" t="t" r="r" b="b"/>
              <a:pathLst>
                <a:path w="3284" h="9150" extrusionOk="0">
                  <a:moveTo>
                    <a:pt x="3162" y="0"/>
                  </a:moveTo>
                  <a:lnTo>
                    <a:pt x="0" y="213"/>
                  </a:lnTo>
                  <a:lnTo>
                    <a:pt x="122" y="9149"/>
                  </a:lnTo>
                  <a:lnTo>
                    <a:pt x="3283"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34"/>
            <p:cNvSpPr/>
            <p:nvPr/>
          </p:nvSpPr>
          <p:spPr>
            <a:xfrm flipH="1">
              <a:off x="6122208" y="3254091"/>
              <a:ext cx="55680" cy="155161"/>
            </a:xfrm>
            <a:custGeom>
              <a:avLst/>
              <a:gdLst/>
              <a:ahLst/>
              <a:cxnLst/>
              <a:rect l="l" t="t" r="r" b="b"/>
              <a:pathLst>
                <a:path w="3283" h="9150" extrusionOk="0">
                  <a:moveTo>
                    <a:pt x="3161" y="1"/>
                  </a:moveTo>
                  <a:lnTo>
                    <a:pt x="0" y="214"/>
                  </a:lnTo>
                  <a:lnTo>
                    <a:pt x="122" y="9150"/>
                  </a:lnTo>
                  <a:lnTo>
                    <a:pt x="3283" y="8968"/>
                  </a:lnTo>
                  <a:lnTo>
                    <a:pt x="316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34"/>
            <p:cNvSpPr/>
            <p:nvPr/>
          </p:nvSpPr>
          <p:spPr>
            <a:xfrm flipH="1">
              <a:off x="6122208" y="3572707"/>
              <a:ext cx="55680" cy="155161"/>
            </a:xfrm>
            <a:custGeom>
              <a:avLst/>
              <a:gdLst/>
              <a:ahLst/>
              <a:cxnLst/>
              <a:rect l="l" t="t" r="r" b="b"/>
              <a:pathLst>
                <a:path w="3283" h="9150" extrusionOk="0">
                  <a:moveTo>
                    <a:pt x="3161" y="0"/>
                  </a:moveTo>
                  <a:lnTo>
                    <a:pt x="0" y="183"/>
                  </a:lnTo>
                  <a:lnTo>
                    <a:pt x="122" y="9149"/>
                  </a:lnTo>
                  <a:lnTo>
                    <a:pt x="3283" y="8937"/>
                  </a:lnTo>
                  <a:lnTo>
                    <a:pt x="316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34"/>
            <p:cNvSpPr/>
            <p:nvPr/>
          </p:nvSpPr>
          <p:spPr>
            <a:xfrm flipH="1">
              <a:off x="6122208" y="3890797"/>
              <a:ext cx="55680" cy="155161"/>
            </a:xfrm>
            <a:custGeom>
              <a:avLst/>
              <a:gdLst/>
              <a:ahLst/>
              <a:cxnLst/>
              <a:rect l="l" t="t" r="r" b="b"/>
              <a:pathLst>
                <a:path w="3283" h="9150" extrusionOk="0">
                  <a:moveTo>
                    <a:pt x="3161" y="0"/>
                  </a:moveTo>
                  <a:lnTo>
                    <a:pt x="0" y="213"/>
                  </a:lnTo>
                  <a:lnTo>
                    <a:pt x="122" y="9149"/>
                  </a:lnTo>
                  <a:lnTo>
                    <a:pt x="3283" y="8967"/>
                  </a:lnTo>
                  <a:lnTo>
                    <a:pt x="316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34"/>
            <p:cNvSpPr/>
            <p:nvPr/>
          </p:nvSpPr>
          <p:spPr>
            <a:xfrm flipH="1">
              <a:off x="6283599" y="2973129"/>
              <a:ext cx="377360" cy="1473115"/>
            </a:xfrm>
            <a:custGeom>
              <a:avLst/>
              <a:gdLst/>
              <a:ahLst/>
              <a:cxnLst/>
              <a:rect l="l" t="t" r="r" b="b"/>
              <a:pathLst>
                <a:path w="22250" h="86871" extrusionOk="0">
                  <a:moveTo>
                    <a:pt x="0" y="0"/>
                  </a:moveTo>
                  <a:lnTo>
                    <a:pt x="0" y="86871"/>
                  </a:lnTo>
                  <a:lnTo>
                    <a:pt x="22250" y="86749"/>
                  </a:lnTo>
                  <a:lnTo>
                    <a:pt x="22250" y="8177"/>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34"/>
            <p:cNvSpPr/>
            <p:nvPr/>
          </p:nvSpPr>
          <p:spPr>
            <a:xfrm flipH="1">
              <a:off x="6429132" y="4228342"/>
              <a:ext cx="113302" cy="217168"/>
            </a:xfrm>
            <a:custGeom>
              <a:avLst/>
              <a:gdLst/>
              <a:ahLst/>
              <a:cxnLst/>
              <a:rect l="l" t="t" r="r" b="b"/>
              <a:pathLst>
                <a:path w="4196" h="11187" extrusionOk="0">
                  <a:moveTo>
                    <a:pt x="4195" y="0"/>
                  </a:moveTo>
                  <a:lnTo>
                    <a:pt x="1" y="61"/>
                  </a:lnTo>
                  <a:lnTo>
                    <a:pt x="31" y="11186"/>
                  </a:lnTo>
                  <a:lnTo>
                    <a:pt x="4195" y="11186"/>
                  </a:lnTo>
                  <a:lnTo>
                    <a:pt x="419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34"/>
            <p:cNvSpPr/>
            <p:nvPr/>
          </p:nvSpPr>
          <p:spPr>
            <a:xfrm flipH="1">
              <a:off x="6479479" y="3254091"/>
              <a:ext cx="55697" cy="155161"/>
            </a:xfrm>
            <a:custGeom>
              <a:avLst/>
              <a:gdLst/>
              <a:ahLst/>
              <a:cxnLst/>
              <a:rect l="l" t="t" r="r" b="b"/>
              <a:pathLst>
                <a:path w="3284" h="9150" extrusionOk="0">
                  <a:moveTo>
                    <a:pt x="3162" y="1"/>
                  </a:moveTo>
                  <a:lnTo>
                    <a:pt x="1" y="214"/>
                  </a:lnTo>
                  <a:lnTo>
                    <a:pt x="122" y="9150"/>
                  </a:lnTo>
                  <a:lnTo>
                    <a:pt x="3284"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34"/>
            <p:cNvSpPr/>
            <p:nvPr/>
          </p:nvSpPr>
          <p:spPr>
            <a:xfrm flipH="1">
              <a:off x="6370690" y="3572707"/>
              <a:ext cx="55697" cy="155161"/>
            </a:xfrm>
            <a:custGeom>
              <a:avLst/>
              <a:gdLst/>
              <a:ahLst/>
              <a:cxnLst/>
              <a:rect l="l" t="t" r="r" b="b"/>
              <a:pathLst>
                <a:path w="3284" h="9150" extrusionOk="0">
                  <a:moveTo>
                    <a:pt x="3161" y="0"/>
                  </a:moveTo>
                  <a:lnTo>
                    <a:pt x="0" y="183"/>
                  </a:lnTo>
                  <a:lnTo>
                    <a:pt x="122" y="9149"/>
                  </a:lnTo>
                  <a:lnTo>
                    <a:pt x="3283" y="8937"/>
                  </a:lnTo>
                  <a:lnTo>
                    <a:pt x="316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34"/>
            <p:cNvSpPr/>
            <p:nvPr/>
          </p:nvSpPr>
          <p:spPr>
            <a:xfrm flipH="1">
              <a:off x="6479479" y="3572707"/>
              <a:ext cx="55697" cy="155161"/>
            </a:xfrm>
            <a:custGeom>
              <a:avLst/>
              <a:gdLst/>
              <a:ahLst/>
              <a:cxnLst/>
              <a:rect l="l" t="t" r="r" b="b"/>
              <a:pathLst>
                <a:path w="3284" h="9150" extrusionOk="0">
                  <a:moveTo>
                    <a:pt x="3162" y="0"/>
                  </a:moveTo>
                  <a:lnTo>
                    <a:pt x="1" y="183"/>
                  </a:lnTo>
                  <a:lnTo>
                    <a:pt x="122" y="9149"/>
                  </a:lnTo>
                  <a:lnTo>
                    <a:pt x="3284"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34"/>
            <p:cNvSpPr/>
            <p:nvPr/>
          </p:nvSpPr>
          <p:spPr>
            <a:xfrm flipH="1">
              <a:off x="6479479" y="3890797"/>
              <a:ext cx="55697" cy="155161"/>
            </a:xfrm>
            <a:custGeom>
              <a:avLst/>
              <a:gdLst/>
              <a:ahLst/>
              <a:cxnLst/>
              <a:rect l="l" t="t" r="r" b="b"/>
              <a:pathLst>
                <a:path w="3284" h="9150" extrusionOk="0">
                  <a:moveTo>
                    <a:pt x="3162" y="0"/>
                  </a:moveTo>
                  <a:lnTo>
                    <a:pt x="1" y="213"/>
                  </a:lnTo>
                  <a:lnTo>
                    <a:pt x="122" y="9149"/>
                  </a:lnTo>
                  <a:lnTo>
                    <a:pt x="3284"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34"/>
            <p:cNvSpPr/>
            <p:nvPr/>
          </p:nvSpPr>
          <p:spPr>
            <a:xfrm flipH="1">
              <a:off x="6554227" y="3254091"/>
              <a:ext cx="55697" cy="155161"/>
            </a:xfrm>
            <a:custGeom>
              <a:avLst/>
              <a:gdLst/>
              <a:ahLst/>
              <a:cxnLst/>
              <a:rect l="l" t="t" r="r" b="b"/>
              <a:pathLst>
                <a:path w="3284" h="9150" extrusionOk="0">
                  <a:moveTo>
                    <a:pt x="3162" y="1"/>
                  </a:moveTo>
                  <a:lnTo>
                    <a:pt x="0" y="214"/>
                  </a:lnTo>
                  <a:lnTo>
                    <a:pt x="122" y="9150"/>
                  </a:lnTo>
                  <a:lnTo>
                    <a:pt x="3283"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34"/>
            <p:cNvSpPr/>
            <p:nvPr/>
          </p:nvSpPr>
          <p:spPr>
            <a:xfrm flipH="1">
              <a:off x="6554227" y="3572707"/>
              <a:ext cx="55697" cy="155161"/>
            </a:xfrm>
            <a:custGeom>
              <a:avLst/>
              <a:gdLst/>
              <a:ahLst/>
              <a:cxnLst/>
              <a:rect l="l" t="t" r="r" b="b"/>
              <a:pathLst>
                <a:path w="3284" h="9150" extrusionOk="0">
                  <a:moveTo>
                    <a:pt x="3162" y="0"/>
                  </a:moveTo>
                  <a:lnTo>
                    <a:pt x="0"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34"/>
            <p:cNvSpPr/>
            <p:nvPr/>
          </p:nvSpPr>
          <p:spPr>
            <a:xfrm flipH="1">
              <a:off x="6554227" y="3890797"/>
              <a:ext cx="55697" cy="155161"/>
            </a:xfrm>
            <a:custGeom>
              <a:avLst/>
              <a:gdLst/>
              <a:ahLst/>
              <a:cxnLst/>
              <a:rect l="l" t="t" r="r" b="b"/>
              <a:pathLst>
                <a:path w="3284" h="9150" extrusionOk="0">
                  <a:moveTo>
                    <a:pt x="3162" y="0"/>
                  </a:moveTo>
                  <a:lnTo>
                    <a:pt x="0" y="213"/>
                  </a:lnTo>
                  <a:lnTo>
                    <a:pt x="122" y="9149"/>
                  </a:lnTo>
                  <a:lnTo>
                    <a:pt x="3283"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34"/>
            <p:cNvSpPr/>
            <p:nvPr/>
          </p:nvSpPr>
          <p:spPr>
            <a:xfrm flipH="1">
              <a:off x="6729543" y="2973129"/>
              <a:ext cx="376851" cy="1473115"/>
            </a:xfrm>
            <a:custGeom>
              <a:avLst/>
              <a:gdLst/>
              <a:ahLst/>
              <a:cxnLst/>
              <a:rect l="l" t="t" r="r" b="b"/>
              <a:pathLst>
                <a:path w="22220" h="86871" extrusionOk="0">
                  <a:moveTo>
                    <a:pt x="0" y="0"/>
                  </a:moveTo>
                  <a:lnTo>
                    <a:pt x="0" y="86871"/>
                  </a:lnTo>
                  <a:lnTo>
                    <a:pt x="22220" y="86749"/>
                  </a:lnTo>
                  <a:lnTo>
                    <a:pt x="22220" y="8177"/>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34"/>
            <p:cNvSpPr/>
            <p:nvPr/>
          </p:nvSpPr>
          <p:spPr>
            <a:xfrm flipH="1">
              <a:off x="6874685" y="4228342"/>
              <a:ext cx="112465" cy="217168"/>
            </a:xfrm>
            <a:custGeom>
              <a:avLst/>
              <a:gdLst/>
              <a:ahLst/>
              <a:cxnLst/>
              <a:rect l="l" t="t" r="r" b="b"/>
              <a:pathLst>
                <a:path w="4165" h="11187" extrusionOk="0">
                  <a:moveTo>
                    <a:pt x="4165" y="0"/>
                  </a:moveTo>
                  <a:lnTo>
                    <a:pt x="1" y="61"/>
                  </a:lnTo>
                  <a:lnTo>
                    <a:pt x="1" y="11186"/>
                  </a:lnTo>
                  <a:lnTo>
                    <a:pt x="4165" y="11186"/>
                  </a:lnTo>
                  <a:lnTo>
                    <a:pt x="416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34"/>
            <p:cNvSpPr/>
            <p:nvPr/>
          </p:nvSpPr>
          <p:spPr>
            <a:xfrm flipH="1">
              <a:off x="6924913" y="3254091"/>
              <a:ext cx="55697" cy="155161"/>
            </a:xfrm>
            <a:custGeom>
              <a:avLst/>
              <a:gdLst/>
              <a:ahLst/>
              <a:cxnLst/>
              <a:rect l="l" t="t" r="r" b="b"/>
              <a:pathLst>
                <a:path w="3284" h="9150" extrusionOk="0">
                  <a:moveTo>
                    <a:pt x="3162" y="1"/>
                  </a:moveTo>
                  <a:lnTo>
                    <a:pt x="1" y="214"/>
                  </a:lnTo>
                  <a:lnTo>
                    <a:pt x="123" y="9150"/>
                  </a:lnTo>
                  <a:lnTo>
                    <a:pt x="3284"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34"/>
            <p:cNvSpPr/>
            <p:nvPr/>
          </p:nvSpPr>
          <p:spPr>
            <a:xfrm flipH="1">
              <a:off x="6816124" y="3572707"/>
              <a:ext cx="55697" cy="155161"/>
            </a:xfrm>
            <a:custGeom>
              <a:avLst/>
              <a:gdLst/>
              <a:ahLst/>
              <a:cxnLst/>
              <a:rect l="l" t="t" r="r" b="b"/>
              <a:pathLst>
                <a:path w="3284" h="9150" extrusionOk="0">
                  <a:moveTo>
                    <a:pt x="3162" y="0"/>
                  </a:moveTo>
                  <a:lnTo>
                    <a:pt x="0"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34"/>
            <p:cNvSpPr/>
            <p:nvPr/>
          </p:nvSpPr>
          <p:spPr>
            <a:xfrm flipH="1">
              <a:off x="6924913" y="3572707"/>
              <a:ext cx="55697" cy="155161"/>
            </a:xfrm>
            <a:custGeom>
              <a:avLst/>
              <a:gdLst/>
              <a:ahLst/>
              <a:cxnLst/>
              <a:rect l="l" t="t" r="r" b="b"/>
              <a:pathLst>
                <a:path w="3284" h="9150" extrusionOk="0">
                  <a:moveTo>
                    <a:pt x="3162" y="0"/>
                  </a:moveTo>
                  <a:lnTo>
                    <a:pt x="1" y="183"/>
                  </a:lnTo>
                  <a:lnTo>
                    <a:pt x="123" y="9149"/>
                  </a:lnTo>
                  <a:lnTo>
                    <a:pt x="3284"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34"/>
            <p:cNvSpPr/>
            <p:nvPr/>
          </p:nvSpPr>
          <p:spPr>
            <a:xfrm flipH="1">
              <a:off x="6924913" y="3890797"/>
              <a:ext cx="55697" cy="155161"/>
            </a:xfrm>
            <a:custGeom>
              <a:avLst/>
              <a:gdLst/>
              <a:ahLst/>
              <a:cxnLst/>
              <a:rect l="l" t="t" r="r" b="b"/>
              <a:pathLst>
                <a:path w="3284" h="9150" extrusionOk="0">
                  <a:moveTo>
                    <a:pt x="3162" y="0"/>
                  </a:moveTo>
                  <a:lnTo>
                    <a:pt x="1" y="213"/>
                  </a:lnTo>
                  <a:lnTo>
                    <a:pt x="123" y="9149"/>
                  </a:lnTo>
                  <a:lnTo>
                    <a:pt x="3284"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34"/>
            <p:cNvSpPr/>
            <p:nvPr/>
          </p:nvSpPr>
          <p:spPr>
            <a:xfrm flipH="1">
              <a:off x="6999661" y="3254091"/>
              <a:ext cx="55697" cy="155161"/>
            </a:xfrm>
            <a:custGeom>
              <a:avLst/>
              <a:gdLst/>
              <a:ahLst/>
              <a:cxnLst/>
              <a:rect l="l" t="t" r="r" b="b"/>
              <a:pathLst>
                <a:path w="3284" h="9150" extrusionOk="0">
                  <a:moveTo>
                    <a:pt x="3162" y="1"/>
                  </a:moveTo>
                  <a:lnTo>
                    <a:pt x="1" y="214"/>
                  </a:lnTo>
                  <a:lnTo>
                    <a:pt x="122" y="9150"/>
                  </a:lnTo>
                  <a:lnTo>
                    <a:pt x="3283"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34"/>
            <p:cNvSpPr/>
            <p:nvPr/>
          </p:nvSpPr>
          <p:spPr>
            <a:xfrm flipH="1">
              <a:off x="6999661" y="3572707"/>
              <a:ext cx="55697" cy="155161"/>
            </a:xfrm>
            <a:custGeom>
              <a:avLst/>
              <a:gdLst/>
              <a:ahLst/>
              <a:cxnLst/>
              <a:rect l="l" t="t" r="r" b="b"/>
              <a:pathLst>
                <a:path w="3284" h="9150" extrusionOk="0">
                  <a:moveTo>
                    <a:pt x="3162" y="0"/>
                  </a:moveTo>
                  <a:lnTo>
                    <a:pt x="1"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34"/>
            <p:cNvSpPr/>
            <p:nvPr/>
          </p:nvSpPr>
          <p:spPr>
            <a:xfrm flipH="1">
              <a:off x="6999661" y="3890797"/>
              <a:ext cx="55697" cy="155161"/>
            </a:xfrm>
            <a:custGeom>
              <a:avLst/>
              <a:gdLst/>
              <a:ahLst/>
              <a:cxnLst/>
              <a:rect l="l" t="t" r="r" b="b"/>
              <a:pathLst>
                <a:path w="3284" h="9150" extrusionOk="0">
                  <a:moveTo>
                    <a:pt x="3162" y="0"/>
                  </a:moveTo>
                  <a:lnTo>
                    <a:pt x="1" y="213"/>
                  </a:lnTo>
                  <a:lnTo>
                    <a:pt x="122" y="9149"/>
                  </a:lnTo>
                  <a:lnTo>
                    <a:pt x="3283"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3" name="Google Shape;523;p34"/>
          <p:cNvGrpSpPr/>
          <p:nvPr/>
        </p:nvGrpSpPr>
        <p:grpSpPr>
          <a:xfrm>
            <a:off x="7024869" y="480781"/>
            <a:ext cx="4801865" cy="3071584"/>
            <a:chOff x="3845768" y="988879"/>
            <a:chExt cx="4453319" cy="2848631"/>
          </a:xfrm>
        </p:grpSpPr>
        <p:sp>
          <p:nvSpPr>
            <p:cNvPr id="524" name="Google Shape;524;p34"/>
            <p:cNvSpPr/>
            <p:nvPr/>
          </p:nvSpPr>
          <p:spPr>
            <a:xfrm flipH="1">
              <a:off x="5882043" y="1408551"/>
              <a:ext cx="810085" cy="662429"/>
            </a:xfrm>
            <a:custGeom>
              <a:avLst/>
              <a:gdLst/>
              <a:ahLst/>
              <a:cxnLst/>
              <a:rect l="l" t="t" r="r" b="b"/>
              <a:pathLst>
                <a:path w="42890" h="35077" extrusionOk="0">
                  <a:moveTo>
                    <a:pt x="8664" y="0"/>
                  </a:moveTo>
                  <a:lnTo>
                    <a:pt x="1" y="20821"/>
                  </a:lnTo>
                  <a:lnTo>
                    <a:pt x="34226" y="35077"/>
                  </a:lnTo>
                  <a:lnTo>
                    <a:pt x="42889" y="14256"/>
                  </a:lnTo>
                  <a:lnTo>
                    <a:pt x="8664"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34"/>
            <p:cNvSpPr/>
            <p:nvPr/>
          </p:nvSpPr>
          <p:spPr>
            <a:xfrm flipH="1">
              <a:off x="5882036" y="1408551"/>
              <a:ext cx="646462" cy="390353"/>
            </a:xfrm>
            <a:custGeom>
              <a:avLst/>
              <a:gdLst/>
              <a:ahLst/>
              <a:cxnLst/>
              <a:rect l="l" t="t" r="r" b="b"/>
              <a:pathLst>
                <a:path w="34227" h="20670" extrusionOk="0">
                  <a:moveTo>
                    <a:pt x="1" y="0"/>
                  </a:moveTo>
                  <a:lnTo>
                    <a:pt x="11916" y="20669"/>
                  </a:lnTo>
                  <a:lnTo>
                    <a:pt x="34226" y="14226"/>
                  </a:lnTo>
                  <a:lnTo>
                    <a:pt x="12615" y="19058"/>
                  </a:lnTo>
                  <a:lnTo>
                    <a:pt x="1" y="0"/>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34"/>
            <p:cNvSpPr/>
            <p:nvPr/>
          </p:nvSpPr>
          <p:spPr>
            <a:xfrm flipH="1">
              <a:off x="6894198" y="2660114"/>
              <a:ext cx="585021" cy="636613"/>
            </a:xfrm>
            <a:custGeom>
              <a:avLst/>
              <a:gdLst/>
              <a:ahLst/>
              <a:cxnLst/>
              <a:rect l="l" t="t" r="r" b="b"/>
              <a:pathLst>
                <a:path w="30974" h="33710" extrusionOk="0">
                  <a:moveTo>
                    <a:pt x="14347" y="1"/>
                  </a:moveTo>
                  <a:lnTo>
                    <a:pt x="1" y="10122"/>
                  </a:lnTo>
                  <a:lnTo>
                    <a:pt x="16597" y="33709"/>
                  </a:lnTo>
                  <a:lnTo>
                    <a:pt x="30974" y="23618"/>
                  </a:lnTo>
                  <a:lnTo>
                    <a:pt x="14347"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34"/>
            <p:cNvSpPr/>
            <p:nvPr/>
          </p:nvSpPr>
          <p:spPr>
            <a:xfrm flipH="1">
              <a:off x="6894188" y="2660114"/>
              <a:ext cx="327830" cy="446045"/>
            </a:xfrm>
            <a:custGeom>
              <a:avLst/>
              <a:gdLst/>
              <a:ahLst/>
              <a:cxnLst/>
              <a:rect l="l" t="t" r="r" b="b"/>
              <a:pathLst>
                <a:path w="17357" h="23619" extrusionOk="0">
                  <a:moveTo>
                    <a:pt x="730" y="1"/>
                  </a:moveTo>
                  <a:lnTo>
                    <a:pt x="1" y="18572"/>
                  </a:lnTo>
                  <a:lnTo>
                    <a:pt x="17357" y="23618"/>
                  </a:lnTo>
                  <a:lnTo>
                    <a:pt x="17357" y="23618"/>
                  </a:lnTo>
                  <a:lnTo>
                    <a:pt x="1126" y="17782"/>
                  </a:lnTo>
                  <a:lnTo>
                    <a:pt x="730"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34"/>
            <p:cNvSpPr/>
            <p:nvPr/>
          </p:nvSpPr>
          <p:spPr>
            <a:xfrm flipH="1">
              <a:off x="7354062" y="1895386"/>
              <a:ext cx="381206" cy="520093"/>
            </a:xfrm>
            <a:custGeom>
              <a:avLst/>
              <a:gdLst/>
              <a:ahLst/>
              <a:cxnLst/>
              <a:rect l="l" t="t" r="r" b="b"/>
              <a:pathLst>
                <a:path w="20183" h="27540" extrusionOk="0">
                  <a:moveTo>
                    <a:pt x="14773" y="1"/>
                  </a:moveTo>
                  <a:lnTo>
                    <a:pt x="0" y="3284"/>
                  </a:lnTo>
                  <a:lnTo>
                    <a:pt x="5411" y="27539"/>
                  </a:lnTo>
                  <a:lnTo>
                    <a:pt x="20183" y="24256"/>
                  </a:lnTo>
                  <a:lnTo>
                    <a:pt x="14773"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34"/>
            <p:cNvSpPr/>
            <p:nvPr/>
          </p:nvSpPr>
          <p:spPr>
            <a:xfrm flipH="1">
              <a:off x="7354056" y="1895386"/>
              <a:ext cx="229653" cy="458093"/>
            </a:xfrm>
            <a:custGeom>
              <a:avLst/>
              <a:gdLst/>
              <a:ahLst/>
              <a:cxnLst/>
              <a:rect l="l" t="t" r="r" b="b"/>
              <a:pathLst>
                <a:path w="12159" h="24257" extrusionOk="0">
                  <a:moveTo>
                    <a:pt x="6749" y="1"/>
                  </a:moveTo>
                  <a:lnTo>
                    <a:pt x="1" y="14500"/>
                  </a:lnTo>
                  <a:lnTo>
                    <a:pt x="12159" y="24256"/>
                  </a:lnTo>
                  <a:lnTo>
                    <a:pt x="1156" y="14256"/>
                  </a:lnTo>
                  <a:lnTo>
                    <a:pt x="6749"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34"/>
            <p:cNvSpPr/>
            <p:nvPr/>
          </p:nvSpPr>
          <p:spPr>
            <a:xfrm flipH="1">
              <a:off x="7006147" y="1408542"/>
              <a:ext cx="544262" cy="447744"/>
            </a:xfrm>
            <a:custGeom>
              <a:avLst/>
              <a:gdLst/>
              <a:ahLst/>
              <a:cxnLst/>
              <a:rect l="l" t="t" r="r" b="b"/>
              <a:pathLst>
                <a:path w="28816" h="23709" extrusionOk="0">
                  <a:moveTo>
                    <a:pt x="5958" y="0"/>
                  </a:moveTo>
                  <a:lnTo>
                    <a:pt x="1" y="13922"/>
                  </a:lnTo>
                  <a:lnTo>
                    <a:pt x="22858" y="23709"/>
                  </a:lnTo>
                  <a:lnTo>
                    <a:pt x="28816" y="9788"/>
                  </a:lnTo>
                  <a:lnTo>
                    <a:pt x="5958"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34"/>
            <p:cNvSpPr/>
            <p:nvPr/>
          </p:nvSpPr>
          <p:spPr>
            <a:xfrm flipH="1">
              <a:off x="7006143" y="1409109"/>
              <a:ext cx="431730" cy="262917"/>
            </a:xfrm>
            <a:custGeom>
              <a:avLst/>
              <a:gdLst/>
              <a:ahLst/>
              <a:cxnLst/>
              <a:rect l="l" t="t" r="r" b="b"/>
              <a:pathLst>
                <a:path w="22858" h="13922" extrusionOk="0">
                  <a:moveTo>
                    <a:pt x="0" y="1"/>
                  </a:moveTo>
                  <a:lnTo>
                    <a:pt x="7842" y="13922"/>
                  </a:lnTo>
                  <a:lnTo>
                    <a:pt x="22858" y="9758"/>
                  </a:lnTo>
                  <a:lnTo>
                    <a:pt x="8329" y="12858"/>
                  </a:lnTo>
                  <a:lnTo>
                    <a:pt x="0"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34"/>
            <p:cNvSpPr/>
            <p:nvPr/>
          </p:nvSpPr>
          <p:spPr>
            <a:xfrm flipH="1">
              <a:off x="7864426" y="1426325"/>
              <a:ext cx="338162" cy="412165"/>
            </a:xfrm>
            <a:custGeom>
              <a:avLst/>
              <a:gdLst/>
              <a:ahLst/>
              <a:cxnLst/>
              <a:rect l="l" t="t" r="r" b="b"/>
              <a:pathLst>
                <a:path w="17904" h="21825" extrusionOk="0">
                  <a:moveTo>
                    <a:pt x="10578" y="0"/>
                  </a:moveTo>
                  <a:lnTo>
                    <a:pt x="0" y="4468"/>
                  </a:lnTo>
                  <a:lnTo>
                    <a:pt x="7326" y="21824"/>
                  </a:lnTo>
                  <a:lnTo>
                    <a:pt x="17903" y="17386"/>
                  </a:lnTo>
                  <a:lnTo>
                    <a:pt x="10578"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34"/>
            <p:cNvSpPr/>
            <p:nvPr/>
          </p:nvSpPr>
          <p:spPr>
            <a:xfrm flipH="1">
              <a:off x="7864420" y="1426325"/>
              <a:ext cx="195788" cy="327768"/>
            </a:xfrm>
            <a:custGeom>
              <a:avLst/>
              <a:gdLst/>
              <a:ahLst/>
              <a:cxnLst/>
              <a:rect l="l" t="t" r="r" b="b"/>
              <a:pathLst>
                <a:path w="10366" h="17356" extrusionOk="0">
                  <a:moveTo>
                    <a:pt x="3040" y="0"/>
                  </a:moveTo>
                  <a:lnTo>
                    <a:pt x="0" y="11733"/>
                  </a:lnTo>
                  <a:lnTo>
                    <a:pt x="10365" y="17356"/>
                  </a:lnTo>
                  <a:lnTo>
                    <a:pt x="821" y="11398"/>
                  </a:lnTo>
                  <a:lnTo>
                    <a:pt x="3040" y="0"/>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4"/>
            <p:cNvSpPr/>
            <p:nvPr/>
          </p:nvSpPr>
          <p:spPr>
            <a:xfrm flipH="1">
              <a:off x="7993072" y="988879"/>
              <a:ext cx="306015" cy="258328"/>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4"/>
            <p:cNvSpPr/>
            <p:nvPr/>
          </p:nvSpPr>
          <p:spPr>
            <a:xfrm flipH="1">
              <a:off x="7993069" y="988879"/>
              <a:ext cx="235980" cy="150986"/>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4"/>
            <p:cNvSpPr/>
            <p:nvPr/>
          </p:nvSpPr>
          <p:spPr>
            <a:xfrm flipH="1">
              <a:off x="5617235" y="2811100"/>
              <a:ext cx="790088" cy="645785"/>
            </a:xfrm>
            <a:custGeom>
              <a:avLst/>
              <a:gdLst/>
              <a:ahLst/>
              <a:cxnLst/>
              <a:rect l="l" t="t" r="r" b="b"/>
              <a:pathLst>
                <a:path w="53133" h="43436" extrusionOk="0">
                  <a:moveTo>
                    <a:pt x="10731" y="1"/>
                  </a:moveTo>
                  <a:lnTo>
                    <a:pt x="1" y="25806"/>
                  </a:lnTo>
                  <a:lnTo>
                    <a:pt x="42403" y="43436"/>
                  </a:lnTo>
                  <a:lnTo>
                    <a:pt x="53133" y="17630"/>
                  </a:lnTo>
                  <a:lnTo>
                    <a:pt x="10731"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34"/>
            <p:cNvSpPr/>
            <p:nvPr/>
          </p:nvSpPr>
          <p:spPr>
            <a:xfrm flipH="1">
              <a:off x="5616791" y="2811100"/>
              <a:ext cx="630533" cy="380519"/>
            </a:xfrm>
            <a:custGeom>
              <a:avLst/>
              <a:gdLst/>
              <a:ahLst/>
              <a:cxnLst/>
              <a:rect l="l" t="t" r="r" b="b"/>
              <a:pathLst>
                <a:path w="42403" h="25594" extrusionOk="0">
                  <a:moveTo>
                    <a:pt x="1" y="1"/>
                  </a:moveTo>
                  <a:lnTo>
                    <a:pt x="14743" y="25594"/>
                  </a:lnTo>
                  <a:lnTo>
                    <a:pt x="42403" y="17630"/>
                  </a:lnTo>
                  <a:lnTo>
                    <a:pt x="42403" y="17630"/>
                  </a:lnTo>
                  <a:lnTo>
                    <a:pt x="15624" y="23588"/>
                  </a:lnTo>
                  <a:lnTo>
                    <a:pt x="1"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34"/>
            <p:cNvSpPr/>
            <p:nvPr/>
          </p:nvSpPr>
          <p:spPr>
            <a:xfrm flipH="1">
              <a:off x="5241881" y="2159481"/>
              <a:ext cx="743469" cy="809392"/>
            </a:xfrm>
            <a:custGeom>
              <a:avLst/>
              <a:gdLst/>
              <a:ahLst/>
              <a:cxnLst/>
              <a:rect l="l" t="t" r="r" b="b"/>
              <a:pathLst>
                <a:path w="39363" h="42859" extrusionOk="0">
                  <a:moveTo>
                    <a:pt x="18238" y="1"/>
                  </a:moveTo>
                  <a:lnTo>
                    <a:pt x="0" y="12858"/>
                  </a:lnTo>
                  <a:lnTo>
                    <a:pt x="21125" y="42859"/>
                  </a:lnTo>
                  <a:lnTo>
                    <a:pt x="39363" y="30001"/>
                  </a:lnTo>
                  <a:lnTo>
                    <a:pt x="1823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34"/>
            <p:cNvSpPr/>
            <p:nvPr/>
          </p:nvSpPr>
          <p:spPr>
            <a:xfrm flipH="1">
              <a:off x="5241869" y="2158915"/>
              <a:ext cx="416809" cy="566569"/>
            </a:xfrm>
            <a:custGeom>
              <a:avLst/>
              <a:gdLst/>
              <a:ahLst/>
              <a:cxnLst/>
              <a:rect l="l" t="t" r="r" b="b"/>
              <a:pathLst>
                <a:path w="22068" h="30001" extrusionOk="0">
                  <a:moveTo>
                    <a:pt x="943" y="0"/>
                  </a:moveTo>
                  <a:lnTo>
                    <a:pt x="0" y="23587"/>
                  </a:lnTo>
                  <a:lnTo>
                    <a:pt x="22068" y="30001"/>
                  </a:lnTo>
                  <a:lnTo>
                    <a:pt x="22068" y="30001"/>
                  </a:lnTo>
                  <a:lnTo>
                    <a:pt x="1429" y="22615"/>
                  </a:lnTo>
                  <a:lnTo>
                    <a:pt x="943" y="0"/>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34"/>
            <p:cNvSpPr/>
            <p:nvPr/>
          </p:nvSpPr>
          <p:spPr>
            <a:xfrm flipH="1">
              <a:off x="6451670" y="2180824"/>
              <a:ext cx="527037" cy="573462"/>
            </a:xfrm>
            <a:custGeom>
              <a:avLst/>
              <a:gdLst/>
              <a:ahLst/>
              <a:cxnLst/>
              <a:rect l="l" t="t" r="r" b="b"/>
              <a:pathLst>
                <a:path w="27904" h="30366" extrusionOk="0">
                  <a:moveTo>
                    <a:pt x="12949" y="1"/>
                  </a:moveTo>
                  <a:lnTo>
                    <a:pt x="0" y="9119"/>
                  </a:lnTo>
                  <a:lnTo>
                    <a:pt x="14955" y="30366"/>
                  </a:lnTo>
                  <a:lnTo>
                    <a:pt x="27904" y="21247"/>
                  </a:lnTo>
                  <a:lnTo>
                    <a:pt x="1294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34"/>
            <p:cNvSpPr/>
            <p:nvPr/>
          </p:nvSpPr>
          <p:spPr>
            <a:xfrm flipH="1">
              <a:off x="6451661" y="2180824"/>
              <a:ext cx="295098" cy="401268"/>
            </a:xfrm>
            <a:custGeom>
              <a:avLst/>
              <a:gdLst/>
              <a:ahLst/>
              <a:cxnLst/>
              <a:rect l="l" t="t" r="r" b="b"/>
              <a:pathLst>
                <a:path w="15624" h="21248" extrusionOk="0">
                  <a:moveTo>
                    <a:pt x="669" y="1"/>
                  </a:moveTo>
                  <a:lnTo>
                    <a:pt x="0" y="16688"/>
                  </a:lnTo>
                  <a:lnTo>
                    <a:pt x="15624" y="21247"/>
                  </a:lnTo>
                  <a:lnTo>
                    <a:pt x="15624" y="21247"/>
                  </a:lnTo>
                  <a:lnTo>
                    <a:pt x="1003" y="16019"/>
                  </a:lnTo>
                  <a:lnTo>
                    <a:pt x="669"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42" name="Google Shape;542;p34"/>
            <p:cNvGrpSpPr/>
            <p:nvPr/>
          </p:nvGrpSpPr>
          <p:grpSpPr>
            <a:xfrm rot="2225189">
              <a:off x="4065129" y="2494700"/>
              <a:ext cx="1142335" cy="1110720"/>
              <a:chOff x="1663479" y="2632874"/>
              <a:chExt cx="1142372" cy="1110757"/>
            </a:xfrm>
          </p:grpSpPr>
          <p:sp>
            <p:nvSpPr>
              <p:cNvPr id="543" name="Google Shape;543;p34"/>
              <p:cNvSpPr/>
              <p:nvPr/>
            </p:nvSpPr>
            <p:spPr>
              <a:xfrm rot="-2228814" flipH="1">
                <a:off x="1792509" y="2826621"/>
                <a:ext cx="884728" cy="723261"/>
              </a:xfrm>
              <a:custGeom>
                <a:avLst/>
                <a:gdLst/>
                <a:ahLst/>
                <a:cxnLst/>
                <a:rect l="l" t="t" r="r" b="b"/>
                <a:pathLst>
                  <a:path w="53133" h="43436" extrusionOk="0">
                    <a:moveTo>
                      <a:pt x="10731" y="1"/>
                    </a:moveTo>
                    <a:lnTo>
                      <a:pt x="1" y="25806"/>
                    </a:lnTo>
                    <a:lnTo>
                      <a:pt x="42403" y="43436"/>
                    </a:lnTo>
                    <a:lnTo>
                      <a:pt x="53133" y="17630"/>
                    </a:lnTo>
                    <a:lnTo>
                      <a:pt x="10731"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34"/>
              <p:cNvSpPr/>
              <p:nvPr/>
            </p:nvSpPr>
            <p:spPr>
              <a:xfrm rot="-2228814" flipH="1">
                <a:off x="1720520" y="2910990"/>
                <a:ext cx="706061" cy="426171"/>
              </a:xfrm>
              <a:custGeom>
                <a:avLst/>
                <a:gdLst/>
                <a:ahLst/>
                <a:cxnLst/>
                <a:rect l="l" t="t" r="r" b="b"/>
                <a:pathLst>
                  <a:path w="42403" h="25594" extrusionOk="0">
                    <a:moveTo>
                      <a:pt x="1" y="1"/>
                    </a:moveTo>
                    <a:lnTo>
                      <a:pt x="14743" y="25594"/>
                    </a:lnTo>
                    <a:lnTo>
                      <a:pt x="42403" y="17630"/>
                    </a:lnTo>
                    <a:lnTo>
                      <a:pt x="42403" y="17630"/>
                    </a:lnTo>
                    <a:lnTo>
                      <a:pt x="15624" y="23588"/>
                    </a:lnTo>
                    <a:lnTo>
                      <a:pt x="1"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545" name="Google Shape;545;p34"/>
          <p:cNvSpPr txBox="1">
            <a:spLocks noGrp="1"/>
          </p:cNvSpPr>
          <p:nvPr>
            <p:ph type="title" idx="2"/>
          </p:nvPr>
        </p:nvSpPr>
        <p:spPr>
          <a:xfrm>
            <a:off x="937235" y="2652730"/>
            <a:ext cx="4774719" cy="509200"/>
          </a:xfrm>
          <a:prstGeom prst="rect">
            <a:avLst/>
          </a:prstGeom>
        </p:spPr>
        <p:txBody>
          <a:bodyPr spcFirstLastPara="1" wrap="square" lIns="48000" tIns="121900" rIns="121900" bIns="96000" anchor="ctr" anchorCtr="0">
            <a:noAutofit/>
          </a:bodyPr>
          <a:lstStyle/>
          <a:p>
            <a:pPr algn="ctr"/>
            <a:r>
              <a:rPr lang="en" sz="3200" dirty="0">
                <a:solidFill>
                  <a:schemeClr val="tx2"/>
                </a:solidFill>
              </a:rPr>
              <a:t>Lesson 2: A closer look 1</a:t>
            </a:r>
            <a:endParaRPr sz="3200" dirty="0">
              <a:solidFill>
                <a:schemeClr val="tx2"/>
              </a:solidFill>
            </a:endParaRPr>
          </a:p>
        </p:txBody>
      </p:sp>
      <p:grpSp>
        <p:nvGrpSpPr>
          <p:cNvPr id="546" name="Google Shape;546;p34"/>
          <p:cNvGrpSpPr/>
          <p:nvPr/>
        </p:nvGrpSpPr>
        <p:grpSpPr>
          <a:xfrm>
            <a:off x="3223321" y="4699367"/>
            <a:ext cx="1669891" cy="1241388"/>
            <a:chOff x="1632966" y="5368300"/>
            <a:chExt cx="1252418" cy="931041"/>
          </a:xfrm>
        </p:grpSpPr>
        <p:sp>
          <p:nvSpPr>
            <p:cNvPr id="547" name="Google Shape;547;p34"/>
            <p:cNvSpPr/>
            <p:nvPr/>
          </p:nvSpPr>
          <p:spPr>
            <a:xfrm flipH="1">
              <a:off x="2050567" y="5368300"/>
              <a:ext cx="420659" cy="930899"/>
            </a:xfrm>
            <a:custGeom>
              <a:avLst/>
              <a:gdLst/>
              <a:ahLst/>
              <a:cxnLst/>
              <a:rect l="l" t="t" r="r" b="b"/>
              <a:pathLst>
                <a:path w="24803" h="54896" extrusionOk="0">
                  <a:moveTo>
                    <a:pt x="0" y="1"/>
                  </a:moveTo>
                  <a:lnTo>
                    <a:pt x="0" y="54895"/>
                  </a:lnTo>
                  <a:lnTo>
                    <a:pt x="24803" y="54895"/>
                  </a:lnTo>
                  <a:lnTo>
                    <a:pt x="24803" y="8785"/>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34"/>
            <p:cNvSpPr/>
            <p:nvPr/>
          </p:nvSpPr>
          <p:spPr>
            <a:xfrm flipH="1">
              <a:off x="1632966" y="5368300"/>
              <a:ext cx="420676" cy="930899"/>
            </a:xfrm>
            <a:custGeom>
              <a:avLst/>
              <a:gdLst/>
              <a:ahLst/>
              <a:cxnLst/>
              <a:rect l="l" t="t" r="r" b="b"/>
              <a:pathLst>
                <a:path w="24804" h="54896" extrusionOk="0">
                  <a:moveTo>
                    <a:pt x="1" y="1"/>
                  </a:moveTo>
                  <a:lnTo>
                    <a:pt x="1" y="54895"/>
                  </a:lnTo>
                  <a:lnTo>
                    <a:pt x="24803" y="54895"/>
                  </a:lnTo>
                  <a:lnTo>
                    <a:pt x="24803" y="8785"/>
                  </a:lnTo>
                  <a:lnTo>
                    <a:pt x="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34"/>
            <p:cNvSpPr/>
            <p:nvPr/>
          </p:nvSpPr>
          <p:spPr>
            <a:xfrm flipH="1">
              <a:off x="1765947" y="6100900"/>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34"/>
            <p:cNvSpPr/>
            <p:nvPr/>
          </p:nvSpPr>
          <p:spPr>
            <a:xfrm flipH="1">
              <a:off x="2154175" y="6100900"/>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34"/>
            <p:cNvSpPr/>
            <p:nvPr/>
          </p:nvSpPr>
          <p:spPr>
            <a:xfrm flipH="1">
              <a:off x="1869058" y="5654435"/>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34"/>
            <p:cNvSpPr/>
            <p:nvPr/>
          </p:nvSpPr>
          <p:spPr>
            <a:xfrm flipH="1">
              <a:off x="1765951" y="5654435"/>
              <a:ext cx="79407" cy="120110"/>
            </a:xfrm>
            <a:custGeom>
              <a:avLst/>
              <a:gdLst/>
              <a:ahLst/>
              <a:cxnLst/>
              <a:rect l="l" t="t" r="r" b="b"/>
              <a:pathLst>
                <a:path w="4682" h="7083" extrusionOk="0">
                  <a:moveTo>
                    <a:pt x="0" y="0"/>
                  </a:moveTo>
                  <a:lnTo>
                    <a:pt x="31" y="7082"/>
                  </a:lnTo>
                  <a:lnTo>
                    <a:pt x="4681" y="7082"/>
                  </a:lnTo>
                  <a:lnTo>
                    <a:pt x="46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34"/>
            <p:cNvSpPr/>
            <p:nvPr/>
          </p:nvSpPr>
          <p:spPr>
            <a:xfrm flipH="1">
              <a:off x="1869058" y="5794654"/>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34"/>
            <p:cNvSpPr/>
            <p:nvPr/>
          </p:nvSpPr>
          <p:spPr>
            <a:xfrm flipH="1">
              <a:off x="1765951" y="5794654"/>
              <a:ext cx="79407" cy="120110"/>
            </a:xfrm>
            <a:custGeom>
              <a:avLst/>
              <a:gdLst/>
              <a:ahLst/>
              <a:cxnLst/>
              <a:rect l="l" t="t" r="r" b="b"/>
              <a:pathLst>
                <a:path w="4682" h="7083" extrusionOk="0">
                  <a:moveTo>
                    <a:pt x="0" y="1"/>
                  </a:moveTo>
                  <a:lnTo>
                    <a:pt x="31" y="7083"/>
                  </a:lnTo>
                  <a:lnTo>
                    <a:pt x="4681" y="7083"/>
                  </a:lnTo>
                  <a:lnTo>
                    <a:pt x="468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34"/>
            <p:cNvSpPr/>
            <p:nvPr/>
          </p:nvSpPr>
          <p:spPr>
            <a:xfrm flipH="1">
              <a:off x="2256757" y="5654435"/>
              <a:ext cx="79407" cy="120110"/>
            </a:xfrm>
            <a:custGeom>
              <a:avLst/>
              <a:gdLst/>
              <a:ahLst/>
              <a:cxnLst/>
              <a:rect l="l" t="t" r="r" b="b"/>
              <a:pathLst>
                <a:path w="4682" h="7083" extrusionOk="0">
                  <a:moveTo>
                    <a:pt x="1" y="0"/>
                  </a:moveTo>
                  <a:lnTo>
                    <a:pt x="31" y="7082"/>
                  </a:lnTo>
                  <a:lnTo>
                    <a:pt x="4682" y="7082"/>
                  </a:lnTo>
                  <a:lnTo>
                    <a:pt x="46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34"/>
            <p:cNvSpPr/>
            <p:nvPr/>
          </p:nvSpPr>
          <p:spPr>
            <a:xfrm flipH="1">
              <a:off x="2154159" y="5654435"/>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34"/>
            <p:cNvSpPr/>
            <p:nvPr/>
          </p:nvSpPr>
          <p:spPr>
            <a:xfrm flipH="1">
              <a:off x="2256757" y="5794654"/>
              <a:ext cx="79407" cy="120110"/>
            </a:xfrm>
            <a:custGeom>
              <a:avLst/>
              <a:gdLst/>
              <a:ahLst/>
              <a:cxnLst/>
              <a:rect l="l" t="t" r="r" b="b"/>
              <a:pathLst>
                <a:path w="4682" h="7083" extrusionOk="0">
                  <a:moveTo>
                    <a:pt x="1" y="1"/>
                  </a:moveTo>
                  <a:lnTo>
                    <a:pt x="31" y="7083"/>
                  </a:lnTo>
                  <a:lnTo>
                    <a:pt x="4682" y="7083"/>
                  </a:lnTo>
                  <a:lnTo>
                    <a:pt x="468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34"/>
            <p:cNvSpPr/>
            <p:nvPr/>
          </p:nvSpPr>
          <p:spPr>
            <a:xfrm flipH="1">
              <a:off x="2154159" y="5794654"/>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34"/>
            <p:cNvSpPr/>
            <p:nvPr/>
          </p:nvSpPr>
          <p:spPr>
            <a:xfrm flipH="1">
              <a:off x="2144461" y="5914773"/>
              <a:ext cx="205199" cy="22706"/>
            </a:xfrm>
            <a:custGeom>
              <a:avLst/>
              <a:gdLst/>
              <a:ahLst/>
              <a:cxnLst/>
              <a:rect l="l" t="t" r="r" b="b"/>
              <a:pathLst>
                <a:path w="12099" h="1339" extrusionOk="0">
                  <a:moveTo>
                    <a:pt x="1" y="1"/>
                  </a:moveTo>
                  <a:lnTo>
                    <a:pt x="1"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34"/>
            <p:cNvSpPr/>
            <p:nvPr/>
          </p:nvSpPr>
          <p:spPr>
            <a:xfrm flipH="1">
              <a:off x="1756779" y="5914773"/>
              <a:ext cx="205182" cy="22706"/>
            </a:xfrm>
            <a:custGeom>
              <a:avLst/>
              <a:gdLst/>
              <a:ahLst/>
              <a:cxnLst/>
              <a:rect l="l" t="t" r="r" b="b"/>
              <a:pathLst>
                <a:path w="12098" h="1339" extrusionOk="0">
                  <a:moveTo>
                    <a:pt x="0" y="1"/>
                  </a:moveTo>
                  <a:lnTo>
                    <a:pt x="0"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34"/>
            <p:cNvSpPr/>
            <p:nvPr/>
          </p:nvSpPr>
          <p:spPr>
            <a:xfrm flipH="1">
              <a:off x="2464724" y="5368300"/>
              <a:ext cx="420659" cy="930899"/>
            </a:xfrm>
            <a:custGeom>
              <a:avLst/>
              <a:gdLst/>
              <a:ahLst/>
              <a:cxnLst/>
              <a:rect l="l" t="t" r="r" b="b"/>
              <a:pathLst>
                <a:path w="24803" h="54896" extrusionOk="0">
                  <a:moveTo>
                    <a:pt x="0" y="1"/>
                  </a:moveTo>
                  <a:lnTo>
                    <a:pt x="0" y="54895"/>
                  </a:lnTo>
                  <a:lnTo>
                    <a:pt x="24803" y="54895"/>
                  </a:lnTo>
                  <a:lnTo>
                    <a:pt x="24803" y="8785"/>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34"/>
            <p:cNvSpPr/>
            <p:nvPr/>
          </p:nvSpPr>
          <p:spPr>
            <a:xfrm flipH="1">
              <a:off x="2568332" y="6100900"/>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34"/>
            <p:cNvSpPr/>
            <p:nvPr/>
          </p:nvSpPr>
          <p:spPr>
            <a:xfrm flipH="1">
              <a:off x="2670915" y="5654435"/>
              <a:ext cx="79407" cy="120110"/>
            </a:xfrm>
            <a:custGeom>
              <a:avLst/>
              <a:gdLst/>
              <a:ahLst/>
              <a:cxnLst/>
              <a:rect l="l" t="t" r="r" b="b"/>
              <a:pathLst>
                <a:path w="4682" h="7083" extrusionOk="0">
                  <a:moveTo>
                    <a:pt x="1" y="0"/>
                  </a:moveTo>
                  <a:lnTo>
                    <a:pt x="31" y="7082"/>
                  </a:lnTo>
                  <a:lnTo>
                    <a:pt x="4682" y="7082"/>
                  </a:lnTo>
                  <a:lnTo>
                    <a:pt x="46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34"/>
            <p:cNvSpPr/>
            <p:nvPr/>
          </p:nvSpPr>
          <p:spPr>
            <a:xfrm flipH="1">
              <a:off x="2568316" y="5654435"/>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34"/>
            <p:cNvSpPr/>
            <p:nvPr/>
          </p:nvSpPr>
          <p:spPr>
            <a:xfrm flipH="1">
              <a:off x="2670915" y="5794654"/>
              <a:ext cx="79407" cy="120110"/>
            </a:xfrm>
            <a:custGeom>
              <a:avLst/>
              <a:gdLst/>
              <a:ahLst/>
              <a:cxnLst/>
              <a:rect l="l" t="t" r="r" b="b"/>
              <a:pathLst>
                <a:path w="4682" h="7083" extrusionOk="0">
                  <a:moveTo>
                    <a:pt x="1" y="1"/>
                  </a:moveTo>
                  <a:lnTo>
                    <a:pt x="31" y="7083"/>
                  </a:lnTo>
                  <a:lnTo>
                    <a:pt x="4682" y="7083"/>
                  </a:lnTo>
                  <a:lnTo>
                    <a:pt x="468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34"/>
            <p:cNvSpPr/>
            <p:nvPr/>
          </p:nvSpPr>
          <p:spPr>
            <a:xfrm flipH="1">
              <a:off x="2568316" y="5794654"/>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34"/>
            <p:cNvSpPr/>
            <p:nvPr/>
          </p:nvSpPr>
          <p:spPr>
            <a:xfrm flipH="1">
              <a:off x="2558618" y="5914773"/>
              <a:ext cx="205199" cy="22706"/>
            </a:xfrm>
            <a:custGeom>
              <a:avLst/>
              <a:gdLst/>
              <a:ahLst/>
              <a:cxnLst/>
              <a:rect l="l" t="t" r="r" b="b"/>
              <a:pathLst>
                <a:path w="12099" h="1339" extrusionOk="0">
                  <a:moveTo>
                    <a:pt x="1" y="1"/>
                  </a:moveTo>
                  <a:lnTo>
                    <a:pt x="1"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8" name="Google Shape;568;p34"/>
          <p:cNvGrpSpPr/>
          <p:nvPr/>
        </p:nvGrpSpPr>
        <p:grpSpPr>
          <a:xfrm>
            <a:off x="2228955" y="5113972"/>
            <a:ext cx="744487" cy="827013"/>
            <a:chOff x="7612491" y="3524525"/>
            <a:chExt cx="838260" cy="931041"/>
          </a:xfrm>
        </p:grpSpPr>
        <p:sp>
          <p:nvSpPr>
            <p:cNvPr id="569" name="Google Shape;569;p34"/>
            <p:cNvSpPr/>
            <p:nvPr/>
          </p:nvSpPr>
          <p:spPr>
            <a:xfrm flipH="1">
              <a:off x="8030092" y="3524525"/>
              <a:ext cx="420659" cy="930899"/>
            </a:xfrm>
            <a:custGeom>
              <a:avLst/>
              <a:gdLst/>
              <a:ahLst/>
              <a:cxnLst/>
              <a:rect l="l" t="t" r="r" b="b"/>
              <a:pathLst>
                <a:path w="24803" h="54896" extrusionOk="0">
                  <a:moveTo>
                    <a:pt x="0" y="1"/>
                  </a:moveTo>
                  <a:lnTo>
                    <a:pt x="0" y="54895"/>
                  </a:lnTo>
                  <a:lnTo>
                    <a:pt x="24803" y="54895"/>
                  </a:lnTo>
                  <a:lnTo>
                    <a:pt x="24803" y="8785"/>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34"/>
            <p:cNvSpPr/>
            <p:nvPr/>
          </p:nvSpPr>
          <p:spPr>
            <a:xfrm flipH="1">
              <a:off x="7612491" y="3524525"/>
              <a:ext cx="420676" cy="930899"/>
            </a:xfrm>
            <a:custGeom>
              <a:avLst/>
              <a:gdLst/>
              <a:ahLst/>
              <a:cxnLst/>
              <a:rect l="l" t="t" r="r" b="b"/>
              <a:pathLst>
                <a:path w="24804" h="54896" extrusionOk="0">
                  <a:moveTo>
                    <a:pt x="1" y="1"/>
                  </a:moveTo>
                  <a:lnTo>
                    <a:pt x="1" y="54895"/>
                  </a:lnTo>
                  <a:lnTo>
                    <a:pt x="24803" y="54895"/>
                  </a:lnTo>
                  <a:lnTo>
                    <a:pt x="24803" y="8785"/>
                  </a:lnTo>
                  <a:lnTo>
                    <a:pt x="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34"/>
            <p:cNvSpPr/>
            <p:nvPr/>
          </p:nvSpPr>
          <p:spPr>
            <a:xfrm flipH="1">
              <a:off x="7745472"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34"/>
            <p:cNvSpPr/>
            <p:nvPr/>
          </p:nvSpPr>
          <p:spPr>
            <a:xfrm flipH="1">
              <a:off x="8133700"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34"/>
            <p:cNvSpPr/>
            <p:nvPr/>
          </p:nvSpPr>
          <p:spPr>
            <a:xfrm flipH="1">
              <a:off x="7848583"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34"/>
            <p:cNvSpPr/>
            <p:nvPr/>
          </p:nvSpPr>
          <p:spPr>
            <a:xfrm flipH="1">
              <a:off x="7745476" y="3810660"/>
              <a:ext cx="79407" cy="120110"/>
            </a:xfrm>
            <a:custGeom>
              <a:avLst/>
              <a:gdLst/>
              <a:ahLst/>
              <a:cxnLst/>
              <a:rect l="l" t="t" r="r" b="b"/>
              <a:pathLst>
                <a:path w="4682" h="7083" extrusionOk="0">
                  <a:moveTo>
                    <a:pt x="0" y="0"/>
                  </a:moveTo>
                  <a:lnTo>
                    <a:pt x="31" y="7082"/>
                  </a:lnTo>
                  <a:lnTo>
                    <a:pt x="4681" y="7082"/>
                  </a:lnTo>
                  <a:lnTo>
                    <a:pt x="46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34"/>
            <p:cNvSpPr/>
            <p:nvPr/>
          </p:nvSpPr>
          <p:spPr>
            <a:xfrm flipH="1">
              <a:off x="7848583"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34"/>
            <p:cNvSpPr/>
            <p:nvPr/>
          </p:nvSpPr>
          <p:spPr>
            <a:xfrm flipH="1">
              <a:off x="7745476" y="3950879"/>
              <a:ext cx="79407" cy="120110"/>
            </a:xfrm>
            <a:custGeom>
              <a:avLst/>
              <a:gdLst/>
              <a:ahLst/>
              <a:cxnLst/>
              <a:rect l="l" t="t" r="r" b="b"/>
              <a:pathLst>
                <a:path w="4682" h="7083" extrusionOk="0">
                  <a:moveTo>
                    <a:pt x="0" y="1"/>
                  </a:moveTo>
                  <a:lnTo>
                    <a:pt x="31" y="7083"/>
                  </a:lnTo>
                  <a:lnTo>
                    <a:pt x="4681" y="7083"/>
                  </a:lnTo>
                  <a:lnTo>
                    <a:pt x="468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34"/>
            <p:cNvSpPr/>
            <p:nvPr/>
          </p:nvSpPr>
          <p:spPr>
            <a:xfrm flipH="1">
              <a:off x="8236282" y="3810660"/>
              <a:ext cx="79407" cy="120110"/>
            </a:xfrm>
            <a:custGeom>
              <a:avLst/>
              <a:gdLst/>
              <a:ahLst/>
              <a:cxnLst/>
              <a:rect l="l" t="t" r="r" b="b"/>
              <a:pathLst>
                <a:path w="4682" h="7083" extrusionOk="0">
                  <a:moveTo>
                    <a:pt x="1" y="0"/>
                  </a:moveTo>
                  <a:lnTo>
                    <a:pt x="31" y="7082"/>
                  </a:lnTo>
                  <a:lnTo>
                    <a:pt x="4682" y="7082"/>
                  </a:lnTo>
                  <a:lnTo>
                    <a:pt x="46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34"/>
            <p:cNvSpPr/>
            <p:nvPr/>
          </p:nvSpPr>
          <p:spPr>
            <a:xfrm flipH="1">
              <a:off x="8133684"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34"/>
            <p:cNvSpPr/>
            <p:nvPr/>
          </p:nvSpPr>
          <p:spPr>
            <a:xfrm flipH="1">
              <a:off x="8236282" y="3950879"/>
              <a:ext cx="79407" cy="120110"/>
            </a:xfrm>
            <a:custGeom>
              <a:avLst/>
              <a:gdLst/>
              <a:ahLst/>
              <a:cxnLst/>
              <a:rect l="l" t="t" r="r" b="b"/>
              <a:pathLst>
                <a:path w="4682" h="7083" extrusionOk="0">
                  <a:moveTo>
                    <a:pt x="1" y="1"/>
                  </a:moveTo>
                  <a:lnTo>
                    <a:pt x="31" y="7083"/>
                  </a:lnTo>
                  <a:lnTo>
                    <a:pt x="4682" y="7083"/>
                  </a:lnTo>
                  <a:lnTo>
                    <a:pt x="468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34"/>
            <p:cNvSpPr/>
            <p:nvPr/>
          </p:nvSpPr>
          <p:spPr>
            <a:xfrm flipH="1">
              <a:off x="8133684"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34"/>
            <p:cNvSpPr/>
            <p:nvPr/>
          </p:nvSpPr>
          <p:spPr>
            <a:xfrm flipH="1">
              <a:off x="8123986" y="4070998"/>
              <a:ext cx="205199" cy="22706"/>
            </a:xfrm>
            <a:custGeom>
              <a:avLst/>
              <a:gdLst/>
              <a:ahLst/>
              <a:cxnLst/>
              <a:rect l="l" t="t" r="r" b="b"/>
              <a:pathLst>
                <a:path w="12099" h="1339" extrusionOk="0">
                  <a:moveTo>
                    <a:pt x="1" y="1"/>
                  </a:moveTo>
                  <a:lnTo>
                    <a:pt x="1"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34"/>
            <p:cNvSpPr/>
            <p:nvPr/>
          </p:nvSpPr>
          <p:spPr>
            <a:xfrm flipH="1">
              <a:off x="7736304" y="4070998"/>
              <a:ext cx="205182" cy="22706"/>
            </a:xfrm>
            <a:custGeom>
              <a:avLst/>
              <a:gdLst/>
              <a:ahLst/>
              <a:cxnLst/>
              <a:rect l="l" t="t" r="r" b="b"/>
              <a:pathLst>
                <a:path w="12098" h="1339" extrusionOk="0">
                  <a:moveTo>
                    <a:pt x="0" y="1"/>
                  </a:moveTo>
                  <a:lnTo>
                    <a:pt x="0"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83" name="Google Shape;583;p34"/>
          <p:cNvGrpSpPr/>
          <p:nvPr/>
        </p:nvGrpSpPr>
        <p:grpSpPr>
          <a:xfrm>
            <a:off x="918792" y="4308847"/>
            <a:ext cx="917691" cy="1643015"/>
            <a:chOff x="-1078326" y="2642812"/>
            <a:chExt cx="822795" cy="1473115"/>
          </a:xfrm>
        </p:grpSpPr>
        <p:sp>
          <p:nvSpPr>
            <p:cNvPr id="584" name="Google Shape;584;p34"/>
            <p:cNvSpPr/>
            <p:nvPr/>
          </p:nvSpPr>
          <p:spPr>
            <a:xfrm flipH="1">
              <a:off x="-1078326" y="2642812"/>
              <a:ext cx="377360" cy="1473115"/>
            </a:xfrm>
            <a:custGeom>
              <a:avLst/>
              <a:gdLst/>
              <a:ahLst/>
              <a:cxnLst/>
              <a:rect l="l" t="t" r="r" b="b"/>
              <a:pathLst>
                <a:path w="22250" h="86871" extrusionOk="0">
                  <a:moveTo>
                    <a:pt x="0" y="0"/>
                  </a:moveTo>
                  <a:lnTo>
                    <a:pt x="0" y="86871"/>
                  </a:lnTo>
                  <a:lnTo>
                    <a:pt x="22250" y="86749"/>
                  </a:lnTo>
                  <a:lnTo>
                    <a:pt x="22250" y="8177"/>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34"/>
            <p:cNvSpPr/>
            <p:nvPr/>
          </p:nvSpPr>
          <p:spPr>
            <a:xfrm flipH="1">
              <a:off x="-932793" y="3898025"/>
              <a:ext cx="113302" cy="217168"/>
            </a:xfrm>
            <a:custGeom>
              <a:avLst/>
              <a:gdLst/>
              <a:ahLst/>
              <a:cxnLst/>
              <a:rect l="l" t="t" r="r" b="b"/>
              <a:pathLst>
                <a:path w="4196" h="11187" extrusionOk="0">
                  <a:moveTo>
                    <a:pt x="4195" y="0"/>
                  </a:moveTo>
                  <a:lnTo>
                    <a:pt x="1" y="61"/>
                  </a:lnTo>
                  <a:lnTo>
                    <a:pt x="31" y="11186"/>
                  </a:lnTo>
                  <a:lnTo>
                    <a:pt x="4195" y="11186"/>
                  </a:lnTo>
                  <a:lnTo>
                    <a:pt x="419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34"/>
            <p:cNvSpPr/>
            <p:nvPr/>
          </p:nvSpPr>
          <p:spPr>
            <a:xfrm flipH="1">
              <a:off x="-882446" y="2923774"/>
              <a:ext cx="55697" cy="155161"/>
            </a:xfrm>
            <a:custGeom>
              <a:avLst/>
              <a:gdLst/>
              <a:ahLst/>
              <a:cxnLst/>
              <a:rect l="l" t="t" r="r" b="b"/>
              <a:pathLst>
                <a:path w="3284" h="9150" extrusionOk="0">
                  <a:moveTo>
                    <a:pt x="3162" y="1"/>
                  </a:moveTo>
                  <a:lnTo>
                    <a:pt x="1" y="214"/>
                  </a:lnTo>
                  <a:lnTo>
                    <a:pt x="122" y="9150"/>
                  </a:lnTo>
                  <a:lnTo>
                    <a:pt x="3284"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4"/>
            <p:cNvSpPr/>
            <p:nvPr/>
          </p:nvSpPr>
          <p:spPr>
            <a:xfrm flipH="1">
              <a:off x="-991235" y="3242390"/>
              <a:ext cx="55697" cy="155161"/>
            </a:xfrm>
            <a:custGeom>
              <a:avLst/>
              <a:gdLst/>
              <a:ahLst/>
              <a:cxnLst/>
              <a:rect l="l" t="t" r="r" b="b"/>
              <a:pathLst>
                <a:path w="3284" h="9150" extrusionOk="0">
                  <a:moveTo>
                    <a:pt x="3161" y="0"/>
                  </a:moveTo>
                  <a:lnTo>
                    <a:pt x="0" y="183"/>
                  </a:lnTo>
                  <a:lnTo>
                    <a:pt x="122" y="9149"/>
                  </a:lnTo>
                  <a:lnTo>
                    <a:pt x="3283" y="8937"/>
                  </a:lnTo>
                  <a:lnTo>
                    <a:pt x="316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34"/>
            <p:cNvSpPr/>
            <p:nvPr/>
          </p:nvSpPr>
          <p:spPr>
            <a:xfrm flipH="1">
              <a:off x="-882446" y="3242390"/>
              <a:ext cx="55697" cy="155161"/>
            </a:xfrm>
            <a:custGeom>
              <a:avLst/>
              <a:gdLst/>
              <a:ahLst/>
              <a:cxnLst/>
              <a:rect l="l" t="t" r="r" b="b"/>
              <a:pathLst>
                <a:path w="3284" h="9150" extrusionOk="0">
                  <a:moveTo>
                    <a:pt x="3162" y="0"/>
                  </a:moveTo>
                  <a:lnTo>
                    <a:pt x="1" y="183"/>
                  </a:lnTo>
                  <a:lnTo>
                    <a:pt x="122" y="9149"/>
                  </a:lnTo>
                  <a:lnTo>
                    <a:pt x="3284"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34"/>
            <p:cNvSpPr/>
            <p:nvPr/>
          </p:nvSpPr>
          <p:spPr>
            <a:xfrm flipH="1">
              <a:off x="-882446" y="3560480"/>
              <a:ext cx="55697" cy="155161"/>
            </a:xfrm>
            <a:custGeom>
              <a:avLst/>
              <a:gdLst/>
              <a:ahLst/>
              <a:cxnLst/>
              <a:rect l="l" t="t" r="r" b="b"/>
              <a:pathLst>
                <a:path w="3284" h="9150" extrusionOk="0">
                  <a:moveTo>
                    <a:pt x="3162" y="0"/>
                  </a:moveTo>
                  <a:lnTo>
                    <a:pt x="1" y="213"/>
                  </a:lnTo>
                  <a:lnTo>
                    <a:pt x="122" y="9149"/>
                  </a:lnTo>
                  <a:lnTo>
                    <a:pt x="3284"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4"/>
            <p:cNvSpPr/>
            <p:nvPr/>
          </p:nvSpPr>
          <p:spPr>
            <a:xfrm flipH="1">
              <a:off x="-807698" y="2923774"/>
              <a:ext cx="55697" cy="155161"/>
            </a:xfrm>
            <a:custGeom>
              <a:avLst/>
              <a:gdLst/>
              <a:ahLst/>
              <a:cxnLst/>
              <a:rect l="l" t="t" r="r" b="b"/>
              <a:pathLst>
                <a:path w="3284" h="9150" extrusionOk="0">
                  <a:moveTo>
                    <a:pt x="3162" y="1"/>
                  </a:moveTo>
                  <a:lnTo>
                    <a:pt x="0" y="214"/>
                  </a:lnTo>
                  <a:lnTo>
                    <a:pt x="122" y="9150"/>
                  </a:lnTo>
                  <a:lnTo>
                    <a:pt x="3283"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4"/>
            <p:cNvSpPr/>
            <p:nvPr/>
          </p:nvSpPr>
          <p:spPr>
            <a:xfrm flipH="1">
              <a:off x="-807698" y="3242390"/>
              <a:ext cx="55697" cy="155161"/>
            </a:xfrm>
            <a:custGeom>
              <a:avLst/>
              <a:gdLst/>
              <a:ahLst/>
              <a:cxnLst/>
              <a:rect l="l" t="t" r="r" b="b"/>
              <a:pathLst>
                <a:path w="3284" h="9150" extrusionOk="0">
                  <a:moveTo>
                    <a:pt x="3162" y="0"/>
                  </a:moveTo>
                  <a:lnTo>
                    <a:pt x="0"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34"/>
            <p:cNvSpPr/>
            <p:nvPr/>
          </p:nvSpPr>
          <p:spPr>
            <a:xfrm flipH="1">
              <a:off x="-807698" y="3560480"/>
              <a:ext cx="55697" cy="155161"/>
            </a:xfrm>
            <a:custGeom>
              <a:avLst/>
              <a:gdLst/>
              <a:ahLst/>
              <a:cxnLst/>
              <a:rect l="l" t="t" r="r" b="b"/>
              <a:pathLst>
                <a:path w="3284" h="9150" extrusionOk="0">
                  <a:moveTo>
                    <a:pt x="3162" y="0"/>
                  </a:moveTo>
                  <a:lnTo>
                    <a:pt x="0" y="213"/>
                  </a:lnTo>
                  <a:lnTo>
                    <a:pt x="122" y="9149"/>
                  </a:lnTo>
                  <a:lnTo>
                    <a:pt x="3283"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34"/>
            <p:cNvSpPr/>
            <p:nvPr/>
          </p:nvSpPr>
          <p:spPr>
            <a:xfrm flipH="1">
              <a:off x="-632382" y="2642812"/>
              <a:ext cx="376851" cy="1473115"/>
            </a:xfrm>
            <a:custGeom>
              <a:avLst/>
              <a:gdLst/>
              <a:ahLst/>
              <a:cxnLst/>
              <a:rect l="l" t="t" r="r" b="b"/>
              <a:pathLst>
                <a:path w="22220" h="86871" extrusionOk="0">
                  <a:moveTo>
                    <a:pt x="0" y="0"/>
                  </a:moveTo>
                  <a:lnTo>
                    <a:pt x="0" y="86871"/>
                  </a:lnTo>
                  <a:lnTo>
                    <a:pt x="22220" y="86749"/>
                  </a:lnTo>
                  <a:lnTo>
                    <a:pt x="22220" y="8177"/>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4"/>
            <p:cNvSpPr/>
            <p:nvPr/>
          </p:nvSpPr>
          <p:spPr>
            <a:xfrm flipH="1">
              <a:off x="-487240" y="3898025"/>
              <a:ext cx="112465" cy="217168"/>
            </a:xfrm>
            <a:custGeom>
              <a:avLst/>
              <a:gdLst/>
              <a:ahLst/>
              <a:cxnLst/>
              <a:rect l="l" t="t" r="r" b="b"/>
              <a:pathLst>
                <a:path w="4165" h="11187" extrusionOk="0">
                  <a:moveTo>
                    <a:pt x="4165" y="0"/>
                  </a:moveTo>
                  <a:lnTo>
                    <a:pt x="1" y="61"/>
                  </a:lnTo>
                  <a:lnTo>
                    <a:pt x="1" y="11186"/>
                  </a:lnTo>
                  <a:lnTo>
                    <a:pt x="4165" y="11186"/>
                  </a:lnTo>
                  <a:lnTo>
                    <a:pt x="416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4"/>
            <p:cNvSpPr/>
            <p:nvPr/>
          </p:nvSpPr>
          <p:spPr>
            <a:xfrm flipH="1">
              <a:off x="-437012" y="2923774"/>
              <a:ext cx="55697" cy="155161"/>
            </a:xfrm>
            <a:custGeom>
              <a:avLst/>
              <a:gdLst/>
              <a:ahLst/>
              <a:cxnLst/>
              <a:rect l="l" t="t" r="r" b="b"/>
              <a:pathLst>
                <a:path w="3284" h="9150" extrusionOk="0">
                  <a:moveTo>
                    <a:pt x="3162" y="1"/>
                  </a:moveTo>
                  <a:lnTo>
                    <a:pt x="1" y="214"/>
                  </a:lnTo>
                  <a:lnTo>
                    <a:pt x="123" y="9150"/>
                  </a:lnTo>
                  <a:lnTo>
                    <a:pt x="3284"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34"/>
            <p:cNvSpPr/>
            <p:nvPr/>
          </p:nvSpPr>
          <p:spPr>
            <a:xfrm flipH="1">
              <a:off x="-545801" y="3242390"/>
              <a:ext cx="55697" cy="155161"/>
            </a:xfrm>
            <a:custGeom>
              <a:avLst/>
              <a:gdLst/>
              <a:ahLst/>
              <a:cxnLst/>
              <a:rect l="l" t="t" r="r" b="b"/>
              <a:pathLst>
                <a:path w="3284" h="9150" extrusionOk="0">
                  <a:moveTo>
                    <a:pt x="3162" y="0"/>
                  </a:moveTo>
                  <a:lnTo>
                    <a:pt x="0"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4"/>
            <p:cNvSpPr/>
            <p:nvPr/>
          </p:nvSpPr>
          <p:spPr>
            <a:xfrm flipH="1">
              <a:off x="-437012" y="3242390"/>
              <a:ext cx="55697" cy="155161"/>
            </a:xfrm>
            <a:custGeom>
              <a:avLst/>
              <a:gdLst/>
              <a:ahLst/>
              <a:cxnLst/>
              <a:rect l="l" t="t" r="r" b="b"/>
              <a:pathLst>
                <a:path w="3284" h="9150" extrusionOk="0">
                  <a:moveTo>
                    <a:pt x="3162" y="0"/>
                  </a:moveTo>
                  <a:lnTo>
                    <a:pt x="1" y="183"/>
                  </a:lnTo>
                  <a:lnTo>
                    <a:pt x="123" y="9149"/>
                  </a:lnTo>
                  <a:lnTo>
                    <a:pt x="3284"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4"/>
            <p:cNvSpPr/>
            <p:nvPr/>
          </p:nvSpPr>
          <p:spPr>
            <a:xfrm flipH="1">
              <a:off x="-437012" y="3560480"/>
              <a:ext cx="55697" cy="155161"/>
            </a:xfrm>
            <a:custGeom>
              <a:avLst/>
              <a:gdLst/>
              <a:ahLst/>
              <a:cxnLst/>
              <a:rect l="l" t="t" r="r" b="b"/>
              <a:pathLst>
                <a:path w="3284" h="9150" extrusionOk="0">
                  <a:moveTo>
                    <a:pt x="3162" y="0"/>
                  </a:moveTo>
                  <a:lnTo>
                    <a:pt x="1" y="213"/>
                  </a:lnTo>
                  <a:lnTo>
                    <a:pt x="123" y="9149"/>
                  </a:lnTo>
                  <a:lnTo>
                    <a:pt x="3284"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34"/>
            <p:cNvSpPr/>
            <p:nvPr/>
          </p:nvSpPr>
          <p:spPr>
            <a:xfrm flipH="1">
              <a:off x="-362264" y="2923774"/>
              <a:ext cx="55697" cy="155161"/>
            </a:xfrm>
            <a:custGeom>
              <a:avLst/>
              <a:gdLst/>
              <a:ahLst/>
              <a:cxnLst/>
              <a:rect l="l" t="t" r="r" b="b"/>
              <a:pathLst>
                <a:path w="3284" h="9150" extrusionOk="0">
                  <a:moveTo>
                    <a:pt x="3162" y="1"/>
                  </a:moveTo>
                  <a:lnTo>
                    <a:pt x="1" y="214"/>
                  </a:lnTo>
                  <a:lnTo>
                    <a:pt x="122" y="9150"/>
                  </a:lnTo>
                  <a:lnTo>
                    <a:pt x="3283" y="8968"/>
                  </a:lnTo>
                  <a:lnTo>
                    <a:pt x="31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34"/>
            <p:cNvSpPr/>
            <p:nvPr/>
          </p:nvSpPr>
          <p:spPr>
            <a:xfrm flipH="1">
              <a:off x="-362264" y="3242390"/>
              <a:ext cx="55697" cy="155161"/>
            </a:xfrm>
            <a:custGeom>
              <a:avLst/>
              <a:gdLst/>
              <a:ahLst/>
              <a:cxnLst/>
              <a:rect l="l" t="t" r="r" b="b"/>
              <a:pathLst>
                <a:path w="3284" h="9150" extrusionOk="0">
                  <a:moveTo>
                    <a:pt x="3162" y="0"/>
                  </a:moveTo>
                  <a:lnTo>
                    <a:pt x="1" y="183"/>
                  </a:lnTo>
                  <a:lnTo>
                    <a:pt x="122" y="9149"/>
                  </a:lnTo>
                  <a:lnTo>
                    <a:pt x="3283" y="893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4"/>
            <p:cNvSpPr/>
            <p:nvPr/>
          </p:nvSpPr>
          <p:spPr>
            <a:xfrm flipH="1">
              <a:off x="-362264" y="3560480"/>
              <a:ext cx="55697" cy="155161"/>
            </a:xfrm>
            <a:custGeom>
              <a:avLst/>
              <a:gdLst/>
              <a:ahLst/>
              <a:cxnLst/>
              <a:rect l="l" t="t" r="r" b="b"/>
              <a:pathLst>
                <a:path w="3284" h="9150" extrusionOk="0">
                  <a:moveTo>
                    <a:pt x="3162" y="0"/>
                  </a:moveTo>
                  <a:lnTo>
                    <a:pt x="1" y="213"/>
                  </a:lnTo>
                  <a:lnTo>
                    <a:pt x="122" y="9149"/>
                  </a:lnTo>
                  <a:lnTo>
                    <a:pt x="3283" y="8967"/>
                  </a:lnTo>
                  <a:lnTo>
                    <a:pt x="31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2" name="Google Shape;602;p34"/>
          <p:cNvGrpSpPr/>
          <p:nvPr/>
        </p:nvGrpSpPr>
        <p:grpSpPr>
          <a:xfrm>
            <a:off x="5352455" y="5113972"/>
            <a:ext cx="744487" cy="827013"/>
            <a:chOff x="7612491" y="3524525"/>
            <a:chExt cx="838260" cy="931041"/>
          </a:xfrm>
        </p:grpSpPr>
        <p:sp>
          <p:nvSpPr>
            <p:cNvPr id="603" name="Google Shape;603;p34"/>
            <p:cNvSpPr/>
            <p:nvPr/>
          </p:nvSpPr>
          <p:spPr>
            <a:xfrm flipH="1">
              <a:off x="8030092" y="3524525"/>
              <a:ext cx="420659" cy="930899"/>
            </a:xfrm>
            <a:custGeom>
              <a:avLst/>
              <a:gdLst/>
              <a:ahLst/>
              <a:cxnLst/>
              <a:rect l="l" t="t" r="r" b="b"/>
              <a:pathLst>
                <a:path w="24803" h="54896" extrusionOk="0">
                  <a:moveTo>
                    <a:pt x="0" y="1"/>
                  </a:moveTo>
                  <a:lnTo>
                    <a:pt x="0" y="54895"/>
                  </a:lnTo>
                  <a:lnTo>
                    <a:pt x="24803" y="54895"/>
                  </a:lnTo>
                  <a:lnTo>
                    <a:pt x="24803" y="8785"/>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34"/>
            <p:cNvSpPr/>
            <p:nvPr/>
          </p:nvSpPr>
          <p:spPr>
            <a:xfrm flipH="1">
              <a:off x="7612491" y="3524525"/>
              <a:ext cx="420676" cy="930899"/>
            </a:xfrm>
            <a:custGeom>
              <a:avLst/>
              <a:gdLst/>
              <a:ahLst/>
              <a:cxnLst/>
              <a:rect l="l" t="t" r="r" b="b"/>
              <a:pathLst>
                <a:path w="24804" h="54896" extrusionOk="0">
                  <a:moveTo>
                    <a:pt x="1" y="1"/>
                  </a:moveTo>
                  <a:lnTo>
                    <a:pt x="1" y="54895"/>
                  </a:lnTo>
                  <a:lnTo>
                    <a:pt x="24803" y="54895"/>
                  </a:lnTo>
                  <a:lnTo>
                    <a:pt x="24803" y="8785"/>
                  </a:lnTo>
                  <a:lnTo>
                    <a:pt x="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4"/>
            <p:cNvSpPr/>
            <p:nvPr/>
          </p:nvSpPr>
          <p:spPr>
            <a:xfrm flipH="1">
              <a:off x="7745472"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4"/>
            <p:cNvSpPr/>
            <p:nvPr/>
          </p:nvSpPr>
          <p:spPr>
            <a:xfrm flipH="1">
              <a:off x="8133700" y="4257125"/>
              <a:ext cx="182001" cy="198441"/>
            </a:xfrm>
            <a:custGeom>
              <a:avLst/>
              <a:gdLst/>
              <a:ahLst/>
              <a:cxnLst/>
              <a:rect l="l" t="t" r="r" b="b"/>
              <a:pathLst>
                <a:path w="4682" h="11704" extrusionOk="0">
                  <a:moveTo>
                    <a:pt x="0" y="1"/>
                  </a:moveTo>
                  <a:lnTo>
                    <a:pt x="31" y="11703"/>
                  </a:lnTo>
                  <a:lnTo>
                    <a:pt x="4681" y="11703"/>
                  </a:lnTo>
                  <a:lnTo>
                    <a:pt x="468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4"/>
            <p:cNvSpPr/>
            <p:nvPr/>
          </p:nvSpPr>
          <p:spPr>
            <a:xfrm flipH="1">
              <a:off x="7848583"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flipH="1">
              <a:off x="7745476" y="3810660"/>
              <a:ext cx="79407" cy="120110"/>
            </a:xfrm>
            <a:custGeom>
              <a:avLst/>
              <a:gdLst/>
              <a:ahLst/>
              <a:cxnLst/>
              <a:rect l="l" t="t" r="r" b="b"/>
              <a:pathLst>
                <a:path w="4682" h="7083" extrusionOk="0">
                  <a:moveTo>
                    <a:pt x="0" y="0"/>
                  </a:moveTo>
                  <a:lnTo>
                    <a:pt x="31" y="7082"/>
                  </a:lnTo>
                  <a:lnTo>
                    <a:pt x="4681" y="7082"/>
                  </a:lnTo>
                  <a:lnTo>
                    <a:pt x="46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4"/>
            <p:cNvSpPr/>
            <p:nvPr/>
          </p:nvSpPr>
          <p:spPr>
            <a:xfrm flipH="1">
              <a:off x="7848583"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4"/>
            <p:cNvSpPr/>
            <p:nvPr/>
          </p:nvSpPr>
          <p:spPr>
            <a:xfrm flipH="1">
              <a:off x="7745476" y="3950879"/>
              <a:ext cx="79407" cy="120110"/>
            </a:xfrm>
            <a:custGeom>
              <a:avLst/>
              <a:gdLst/>
              <a:ahLst/>
              <a:cxnLst/>
              <a:rect l="l" t="t" r="r" b="b"/>
              <a:pathLst>
                <a:path w="4682" h="7083" extrusionOk="0">
                  <a:moveTo>
                    <a:pt x="0" y="1"/>
                  </a:moveTo>
                  <a:lnTo>
                    <a:pt x="31" y="7083"/>
                  </a:lnTo>
                  <a:lnTo>
                    <a:pt x="4681" y="7083"/>
                  </a:lnTo>
                  <a:lnTo>
                    <a:pt x="468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flipH="1">
              <a:off x="8236282" y="3810660"/>
              <a:ext cx="79407" cy="120110"/>
            </a:xfrm>
            <a:custGeom>
              <a:avLst/>
              <a:gdLst/>
              <a:ahLst/>
              <a:cxnLst/>
              <a:rect l="l" t="t" r="r" b="b"/>
              <a:pathLst>
                <a:path w="4682" h="7083" extrusionOk="0">
                  <a:moveTo>
                    <a:pt x="1" y="0"/>
                  </a:moveTo>
                  <a:lnTo>
                    <a:pt x="31" y="7082"/>
                  </a:lnTo>
                  <a:lnTo>
                    <a:pt x="4682" y="7082"/>
                  </a:lnTo>
                  <a:lnTo>
                    <a:pt x="468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4"/>
            <p:cNvSpPr/>
            <p:nvPr/>
          </p:nvSpPr>
          <p:spPr>
            <a:xfrm flipH="1">
              <a:off x="8133684" y="3810660"/>
              <a:ext cx="78898" cy="120110"/>
            </a:xfrm>
            <a:custGeom>
              <a:avLst/>
              <a:gdLst/>
              <a:ahLst/>
              <a:cxnLst/>
              <a:rect l="l" t="t" r="r" b="b"/>
              <a:pathLst>
                <a:path w="4652" h="7083" extrusionOk="0">
                  <a:moveTo>
                    <a:pt x="1" y="0"/>
                  </a:moveTo>
                  <a:lnTo>
                    <a:pt x="1" y="7082"/>
                  </a:lnTo>
                  <a:lnTo>
                    <a:pt x="4651" y="7082"/>
                  </a:lnTo>
                  <a:lnTo>
                    <a:pt x="4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4"/>
            <p:cNvSpPr/>
            <p:nvPr/>
          </p:nvSpPr>
          <p:spPr>
            <a:xfrm flipH="1">
              <a:off x="8236282" y="3950879"/>
              <a:ext cx="79407" cy="120110"/>
            </a:xfrm>
            <a:custGeom>
              <a:avLst/>
              <a:gdLst/>
              <a:ahLst/>
              <a:cxnLst/>
              <a:rect l="l" t="t" r="r" b="b"/>
              <a:pathLst>
                <a:path w="4682" h="7083" extrusionOk="0">
                  <a:moveTo>
                    <a:pt x="1" y="1"/>
                  </a:moveTo>
                  <a:lnTo>
                    <a:pt x="31" y="7083"/>
                  </a:lnTo>
                  <a:lnTo>
                    <a:pt x="4682" y="7083"/>
                  </a:lnTo>
                  <a:lnTo>
                    <a:pt x="468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flipH="1">
              <a:off x="8133684" y="3950879"/>
              <a:ext cx="78898" cy="120110"/>
            </a:xfrm>
            <a:custGeom>
              <a:avLst/>
              <a:gdLst/>
              <a:ahLst/>
              <a:cxnLst/>
              <a:rect l="l" t="t" r="r" b="b"/>
              <a:pathLst>
                <a:path w="4652" h="7083" extrusionOk="0">
                  <a:moveTo>
                    <a:pt x="1" y="1"/>
                  </a:moveTo>
                  <a:lnTo>
                    <a:pt x="1" y="7083"/>
                  </a:lnTo>
                  <a:lnTo>
                    <a:pt x="4651" y="7083"/>
                  </a:lnTo>
                  <a:lnTo>
                    <a:pt x="465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4"/>
            <p:cNvSpPr/>
            <p:nvPr/>
          </p:nvSpPr>
          <p:spPr>
            <a:xfrm flipH="1">
              <a:off x="8123986" y="4070998"/>
              <a:ext cx="205199" cy="22706"/>
            </a:xfrm>
            <a:custGeom>
              <a:avLst/>
              <a:gdLst/>
              <a:ahLst/>
              <a:cxnLst/>
              <a:rect l="l" t="t" r="r" b="b"/>
              <a:pathLst>
                <a:path w="12099" h="1339" extrusionOk="0">
                  <a:moveTo>
                    <a:pt x="1" y="1"/>
                  </a:moveTo>
                  <a:lnTo>
                    <a:pt x="1"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4"/>
            <p:cNvSpPr/>
            <p:nvPr/>
          </p:nvSpPr>
          <p:spPr>
            <a:xfrm flipH="1">
              <a:off x="7736304" y="4070998"/>
              <a:ext cx="205182" cy="22706"/>
            </a:xfrm>
            <a:custGeom>
              <a:avLst/>
              <a:gdLst/>
              <a:ahLst/>
              <a:cxnLst/>
              <a:rect l="l" t="t" r="r" b="b"/>
              <a:pathLst>
                <a:path w="12098" h="1339" extrusionOk="0">
                  <a:moveTo>
                    <a:pt x="0" y="1"/>
                  </a:moveTo>
                  <a:lnTo>
                    <a:pt x="0" y="1338"/>
                  </a:lnTo>
                  <a:lnTo>
                    <a:pt x="12098" y="1338"/>
                  </a:lnTo>
                  <a:lnTo>
                    <a:pt x="1209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95871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38300" y="1687514"/>
            <a:ext cx="89916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just" eaLnBrk="0" fontAlgn="ctr" hangingPunct="0">
              <a:spcAft>
                <a:spcPct val="0"/>
              </a:spcAft>
              <a:buNone/>
              <a:defRPr/>
            </a:pPr>
            <a:r>
              <a:rPr lang="en-US" sz="2500" dirty="0">
                <a:solidFill>
                  <a:srgbClr val="000000"/>
                </a:solidFill>
                <a:latin typeface="Tahoma"/>
              </a:rPr>
              <a:t>1. This_ _ _ _ _ _ _ _ _ _has been standing since the 15th </a:t>
            </a:r>
          </a:p>
          <a:p>
            <a:pPr algn="just" eaLnBrk="0" fontAlgn="ctr" hangingPunct="0">
              <a:spcAft>
                <a:spcPct val="0"/>
              </a:spcAft>
              <a:buNone/>
              <a:defRPr/>
            </a:pPr>
            <a:r>
              <a:rPr lang="en-US" sz="2500" dirty="0">
                <a:solidFill>
                  <a:srgbClr val="000000"/>
                </a:solidFill>
                <a:latin typeface="Tahoma"/>
              </a:rPr>
              <a:t>    century.</a:t>
            </a:r>
          </a:p>
          <a:p>
            <a:pPr algn="just" eaLnBrk="0" fontAlgn="ctr" hangingPunct="0">
              <a:spcAft>
                <a:spcPct val="0"/>
              </a:spcAft>
              <a:buNone/>
              <a:defRPr/>
            </a:pPr>
            <a:r>
              <a:rPr lang="en-US" sz="2500" dirty="0">
                <a:solidFill>
                  <a:srgbClr val="000000"/>
                </a:solidFill>
                <a:latin typeface="Tahoma"/>
              </a:rPr>
              <a:t>2. The government must take _ _ _ _ _ _ _ _ _ _ to preserve </a:t>
            </a:r>
          </a:p>
          <a:p>
            <a:pPr algn="just" eaLnBrk="0" fontAlgn="ctr" hangingPunct="0">
              <a:spcAft>
                <a:spcPct val="0"/>
              </a:spcAft>
              <a:buNone/>
              <a:defRPr/>
            </a:pPr>
            <a:r>
              <a:rPr lang="en-US" sz="2500" dirty="0">
                <a:solidFill>
                  <a:srgbClr val="000000"/>
                </a:solidFill>
                <a:latin typeface="Tahoma"/>
              </a:rPr>
              <a:t>    historical sites in the area.</a:t>
            </a:r>
          </a:p>
          <a:p>
            <a:pPr algn="just" eaLnBrk="0" fontAlgn="ctr" hangingPunct="0">
              <a:spcAft>
                <a:spcPct val="0"/>
              </a:spcAft>
              <a:buNone/>
              <a:defRPr/>
            </a:pPr>
            <a:r>
              <a:rPr lang="en-US" sz="2500" dirty="0">
                <a:solidFill>
                  <a:srgbClr val="000000"/>
                </a:solidFill>
                <a:latin typeface="Tahoma"/>
              </a:rPr>
              <a:t>3. I like a hotel in a beautiful _ _ _ _ _ _ _ _ _ _ of </a:t>
            </a:r>
          </a:p>
          <a:p>
            <a:pPr algn="just" eaLnBrk="0" fontAlgn="ctr" hangingPunct="0">
              <a:spcAft>
                <a:spcPct val="0"/>
              </a:spcAft>
              <a:buNone/>
              <a:defRPr/>
            </a:pPr>
            <a:r>
              <a:rPr lang="en-US" sz="2500" dirty="0">
                <a:solidFill>
                  <a:srgbClr val="000000"/>
                </a:solidFill>
                <a:latin typeface="Tahoma"/>
              </a:rPr>
              <a:t>    landscaped gardens.</a:t>
            </a:r>
          </a:p>
          <a:p>
            <a:pPr algn="just" eaLnBrk="0" fontAlgn="ctr" hangingPunct="0">
              <a:spcAft>
                <a:spcPct val="0"/>
              </a:spcAft>
              <a:buNone/>
              <a:defRPr/>
            </a:pPr>
            <a:r>
              <a:rPr lang="en-US" sz="2500" dirty="0">
                <a:solidFill>
                  <a:srgbClr val="000000"/>
                </a:solidFill>
                <a:latin typeface="Tahoma"/>
              </a:rPr>
              <a:t>4. The Imperial Citadel of </a:t>
            </a:r>
            <a:r>
              <a:rPr lang="en-US" sz="2500" dirty="0" err="1">
                <a:solidFill>
                  <a:srgbClr val="000000"/>
                </a:solidFill>
                <a:latin typeface="Tahoma"/>
              </a:rPr>
              <a:t>Thang</a:t>
            </a:r>
            <a:r>
              <a:rPr lang="en-US" sz="2500" dirty="0">
                <a:solidFill>
                  <a:srgbClr val="000000"/>
                </a:solidFill>
                <a:latin typeface="Tahoma"/>
              </a:rPr>
              <a:t> Long is a _ _ _ _ _ _ _ _ _ _ </a:t>
            </a:r>
          </a:p>
          <a:p>
            <a:pPr algn="just" eaLnBrk="0" fontAlgn="ctr" hangingPunct="0">
              <a:spcAft>
                <a:spcPct val="0"/>
              </a:spcAft>
              <a:buNone/>
              <a:defRPr/>
            </a:pPr>
            <a:r>
              <a:rPr lang="en-US" sz="2500" dirty="0">
                <a:solidFill>
                  <a:srgbClr val="000000"/>
                </a:solidFill>
                <a:latin typeface="Tahoma"/>
              </a:rPr>
              <a:t>    that consists of royal palaces and monuments.</a:t>
            </a:r>
          </a:p>
          <a:p>
            <a:pPr algn="just" eaLnBrk="0" fontAlgn="ctr" hangingPunct="0">
              <a:spcAft>
                <a:spcPct val="0"/>
              </a:spcAft>
              <a:buNone/>
              <a:defRPr/>
            </a:pPr>
            <a:r>
              <a:rPr lang="en-US" sz="2500" dirty="0">
                <a:solidFill>
                  <a:srgbClr val="000000"/>
                </a:solidFill>
                <a:latin typeface="Tahoma"/>
              </a:rPr>
              <a:t>5. There is a growing _ _ _ _ _ _ _ _ _ _ that protecting </a:t>
            </a:r>
          </a:p>
          <a:p>
            <a:pPr algn="just" eaLnBrk="0" fontAlgn="ctr" hangingPunct="0">
              <a:spcAft>
                <a:spcPct val="0"/>
              </a:spcAft>
              <a:buNone/>
              <a:defRPr/>
            </a:pPr>
            <a:r>
              <a:rPr lang="en-US" sz="2500" dirty="0">
                <a:solidFill>
                  <a:srgbClr val="000000"/>
                </a:solidFill>
                <a:latin typeface="Tahoma"/>
              </a:rPr>
              <a:t>    natural wonders has financial benefits as well as cultural </a:t>
            </a:r>
          </a:p>
          <a:p>
            <a:pPr algn="just" eaLnBrk="0" fontAlgn="ctr" hangingPunct="0">
              <a:spcAft>
                <a:spcPct val="0"/>
              </a:spcAft>
              <a:buNone/>
              <a:defRPr/>
            </a:pPr>
            <a:r>
              <a:rPr lang="en-US" sz="2500" dirty="0">
                <a:solidFill>
                  <a:srgbClr val="000000"/>
                </a:solidFill>
                <a:latin typeface="Tahoma"/>
              </a:rPr>
              <a:t>    importance.</a:t>
            </a:r>
          </a:p>
        </p:txBody>
      </p:sp>
      <p:sp>
        <p:nvSpPr>
          <p:cNvPr id="6" name="Rectangle 1"/>
          <p:cNvSpPr>
            <a:spLocks noChangeArrowheads="1"/>
          </p:cNvSpPr>
          <p:nvPr/>
        </p:nvSpPr>
        <p:spPr bwMode="auto">
          <a:xfrm>
            <a:off x="1676400" y="41276"/>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600" b="1" dirty="0">
                <a:solidFill>
                  <a:srgbClr val="FF0000"/>
                </a:solidFill>
                <a:cs typeface="Tahoma" panose="020B0604030504040204" pitchFamily="34" charset="0"/>
              </a:rPr>
              <a:t>b.</a:t>
            </a:r>
            <a:r>
              <a:rPr lang="en-US" altLang="vi-VN" sz="2600" dirty="0">
                <a:solidFill>
                  <a:srgbClr val="FF0000"/>
                </a:solidFill>
                <a:cs typeface="Tahoma" panose="020B0604030504040204" pitchFamily="34" charset="0"/>
              </a:rPr>
              <a:t> </a:t>
            </a:r>
            <a:r>
              <a:rPr lang="en-US" altLang="vi-VN" sz="2600" dirty="0">
                <a:solidFill>
                  <a:srgbClr val="010199">
                    <a:lumMod val="60000"/>
                    <a:lumOff val="40000"/>
                  </a:srgbClr>
                </a:solidFill>
                <a:cs typeface="Tahoma" panose="020B0604030504040204" pitchFamily="34" charset="0"/>
              </a:rPr>
              <a:t>Now use the nouns in </a:t>
            </a:r>
            <a:r>
              <a:rPr lang="en-US" altLang="vi-VN" sz="2600" b="1" dirty="0">
                <a:solidFill>
                  <a:srgbClr val="C00000"/>
                </a:solidFill>
                <a:cs typeface="Tahoma" panose="020B0604030504040204" pitchFamily="34" charset="0"/>
              </a:rPr>
              <a:t>3a</a:t>
            </a:r>
            <a:r>
              <a:rPr lang="en-US" altLang="vi-VN" sz="2600" dirty="0">
                <a:solidFill>
                  <a:srgbClr val="010199">
                    <a:lumMod val="60000"/>
                    <a:lumOff val="40000"/>
                  </a:srgbClr>
                </a:solidFill>
                <a:cs typeface="Tahoma" panose="020B0604030504040204" pitchFamily="34" charset="0"/>
              </a:rPr>
              <a:t> to complete the sentences.</a:t>
            </a:r>
          </a:p>
        </p:txBody>
      </p:sp>
      <p:sp>
        <p:nvSpPr>
          <p:cNvPr id="4" name="Flowchart: Terminator 3"/>
          <p:cNvSpPr/>
          <p:nvPr/>
        </p:nvSpPr>
        <p:spPr bwMode="auto">
          <a:xfrm>
            <a:off x="2043112" y="560388"/>
            <a:ext cx="2347912" cy="3810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500" dirty="0">
                <a:solidFill>
                  <a:srgbClr val="0000FF"/>
                </a:solidFill>
                <a:latin typeface="Tahoma" panose="020B0604030504040204" pitchFamily="34" charset="0"/>
              </a:rPr>
              <a:t>1. setting</a:t>
            </a:r>
          </a:p>
        </p:txBody>
      </p:sp>
      <p:sp>
        <p:nvSpPr>
          <p:cNvPr id="5" name="Flowchart: Terminator 4"/>
          <p:cNvSpPr/>
          <p:nvPr/>
        </p:nvSpPr>
        <p:spPr bwMode="auto">
          <a:xfrm>
            <a:off x="4876800" y="533400"/>
            <a:ext cx="2347912" cy="3810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500" dirty="0">
                <a:solidFill>
                  <a:srgbClr val="0000FF"/>
                </a:solidFill>
                <a:latin typeface="Tahoma" panose="020B0604030504040204" pitchFamily="34" charset="0"/>
              </a:rPr>
              <a:t>2. complex</a:t>
            </a:r>
          </a:p>
        </p:txBody>
      </p:sp>
      <p:sp>
        <p:nvSpPr>
          <p:cNvPr id="7" name="Flowchart: Terminator 6"/>
          <p:cNvSpPr/>
          <p:nvPr/>
        </p:nvSpPr>
        <p:spPr bwMode="auto">
          <a:xfrm>
            <a:off x="7710488" y="533400"/>
            <a:ext cx="2347912" cy="3810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500" dirty="0">
                <a:solidFill>
                  <a:srgbClr val="0000FF"/>
                </a:solidFill>
                <a:latin typeface="Tahoma" panose="020B0604030504040204" pitchFamily="34" charset="0"/>
              </a:rPr>
              <a:t>3. structure</a:t>
            </a:r>
          </a:p>
        </p:txBody>
      </p:sp>
      <p:sp>
        <p:nvSpPr>
          <p:cNvPr id="8" name="Flowchart: Terminator 7"/>
          <p:cNvSpPr/>
          <p:nvPr/>
        </p:nvSpPr>
        <p:spPr bwMode="auto">
          <a:xfrm>
            <a:off x="2043112" y="1074736"/>
            <a:ext cx="2347912" cy="3810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500" dirty="0">
                <a:solidFill>
                  <a:srgbClr val="0000FF"/>
                </a:solidFill>
                <a:latin typeface="Tahoma" panose="020B0604030504040204" pitchFamily="34" charset="0"/>
              </a:rPr>
              <a:t>4. measures</a:t>
            </a:r>
          </a:p>
        </p:txBody>
      </p:sp>
      <p:sp>
        <p:nvSpPr>
          <p:cNvPr id="9" name="Flowchart: Terminator 8"/>
          <p:cNvSpPr/>
          <p:nvPr/>
        </p:nvSpPr>
        <p:spPr bwMode="auto">
          <a:xfrm>
            <a:off x="4914899" y="1074736"/>
            <a:ext cx="2347912" cy="3810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500" dirty="0">
                <a:solidFill>
                  <a:srgbClr val="0000FF"/>
                </a:solidFill>
                <a:latin typeface="Tahoma" panose="020B0604030504040204" pitchFamily="34" charset="0"/>
              </a:rPr>
              <a:t>5. recognition</a:t>
            </a:r>
          </a:p>
        </p:txBody>
      </p:sp>
      <p:grpSp>
        <p:nvGrpSpPr>
          <p:cNvPr id="10" name="Google Shape;2633;p68"/>
          <p:cNvGrpSpPr/>
          <p:nvPr/>
        </p:nvGrpSpPr>
        <p:grpSpPr>
          <a:xfrm>
            <a:off x="115680" y="4854590"/>
            <a:ext cx="1522620" cy="1679479"/>
            <a:chOff x="12066804" y="61483"/>
            <a:chExt cx="1161714" cy="1281393"/>
          </a:xfrm>
        </p:grpSpPr>
        <p:sp>
          <p:nvSpPr>
            <p:cNvPr id="11" name="Google Shape;2634;p68"/>
            <p:cNvSpPr/>
            <p:nvPr/>
          </p:nvSpPr>
          <p:spPr>
            <a:xfrm>
              <a:off x="12258244" y="61483"/>
              <a:ext cx="782199" cy="1024464"/>
            </a:xfrm>
            <a:custGeom>
              <a:avLst/>
              <a:gdLst/>
              <a:ahLst/>
              <a:cxnLst/>
              <a:rect l="l" t="t" r="r" b="b"/>
              <a:pathLst>
                <a:path w="42099" h="55138" extrusionOk="0">
                  <a:moveTo>
                    <a:pt x="15229" y="5046"/>
                  </a:moveTo>
                  <a:cubicBezTo>
                    <a:pt x="16749" y="2371"/>
                    <a:pt x="29059" y="0"/>
                    <a:pt x="34074" y="9545"/>
                  </a:cubicBezTo>
                  <a:cubicBezTo>
                    <a:pt x="39090" y="19058"/>
                    <a:pt x="36567" y="22402"/>
                    <a:pt x="39333" y="25745"/>
                  </a:cubicBezTo>
                  <a:cubicBezTo>
                    <a:pt x="42099" y="29119"/>
                    <a:pt x="39485" y="36840"/>
                    <a:pt x="37570" y="37508"/>
                  </a:cubicBezTo>
                  <a:cubicBezTo>
                    <a:pt x="35625" y="38177"/>
                    <a:pt x="36415" y="40852"/>
                    <a:pt x="37357" y="42007"/>
                  </a:cubicBezTo>
                  <a:cubicBezTo>
                    <a:pt x="41339" y="46901"/>
                    <a:pt x="35564" y="55138"/>
                    <a:pt x="20123" y="55077"/>
                  </a:cubicBezTo>
                  <a:cubicBezTo>
                    <a:pt x="3587" y="54986"/>
                    <a:pt x="366" y="45381"/>
                    <a:pt x="4591" y="42372"/>
                  </a:cubicBezTo>
                  <a:cubicBezTo>
                    <a:pt x="5989" y="41399"/>
                    <a:pt x="6505" y="39545"/>
                    <a:pt x="4986" y="37873"/>
                  </a:cubicBezTo>
                  <a:cubicBezTo>
                    <a:pt x="3496" y="36232"/>
                    <a:pt x="1" y="30092"/>
                    <a:pt x="3284" y="25046"/>
                  </a:cubicBezTo>
                  <a:cubicBezTo>
                    <a:pt x="6566" y="20001"/>
                    <a:pt x="3709" y="5046"/>
                    <a:pt x="15229" y="5046"/>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635;p68"/>
            <p:cNvSpPr/>
            <p:nvPr/>
          </p:nvSpPr>
          <p:spPr>
            <a:xfrm>
              <a:off x="12066804" y="883727"/>
              <a:ext cx="1161714" cy="459149"/>
            </a:xfrm>
            <a:custGeom>
              <a:avLst/>
              <a:gdLst/>
              <a:ahLst/>
              <a:cxnLst/>
              <a:rect l="l" t="t" r="r" b="b"/>
              <a:pathLst>
                <a:path w="62525" h="24712" extrusionOk="0">
                  <a:moveTo>
                    <a:pt x="37175" y="0"/>
                  </a:moveTo>
                  <a:cubicBezTo>
                    <a:pt x="37053" y="213"/>
                    <a:pt x="25107" y="395"/>
                    <a:pt x="24986" y="578"/>
                  </a:cubicBezTo>
                  <a:cubicBezTo>
                    <a:pt x="21217" y="5927"/>
                    <a:pt x="13132" y="8268"/>
                    <a:pt x="6688" y="9727"/>
                  </a:cubicBezTo>
                  <a:cubicBezTo>
                    <a:pt x="274" y="11155"/>
                    <a:pt x="31" y="19301"/>
                    <a:pt x="1" y="24712"/>
                  </a:cubicBezTo>
                  <a:lnTo>
                    <a:pt x="62525" y="24712"/>
                  </a:lnTo>
                  <a:cubicBezTo>
                    <a:pt x="62494" y="19301"/>
                    <a:pt x="62403" y="11186"/>
                    <a:pt x="55838" y="9727"/>
                  </a:cubicBezTo>
                  <a:cubicBezTo>
                    <a:pt x="49302" y="8237"/>
                    <a:pt x="40731" y="5593"/>
                    <a:pt x="37175"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636;p68"/>
            <p:cNvSpPr/>
            <p:nvPr/>
          </p:nvSpPr>
          <p:spPr>
            <a:xfrm>
              <a:off x="12531582" y="517771"/>
              <a:ext cx="232696" cy="561395"/>
            </a:xfrm>
            <a:custGeom>
              <a:avLst/>
              <a:gdLst/>
              <a:ahLst/>
              <a:cxnLst/>
              <a:rect l="l" t="t" r="r" b="b"/>
              <a:pathLst>
                <a:path w="12524" h="30215" extrusionOk="0">
                  <a:moveTo>
                    <a:pt x="0" y="8269"/>
                  </a:moveTo>
                  <a:lnTo>
                    <a:pt x="0" y="18542"/>
                  </a:lnTo>
                  <a:lnTo>
                    <a:pt x="0" y="23618"/>
                  </a:lnTo>
                  <a:cubicBezTo>
                    <a:pt x="3131" y="30032"/>
                    <a:pt x="8754" y="30214"/>
                    <a:pt x="12523" y="23618"/>
                  </a:cubicBezTo>
                  <a:lnTo>
                    <a:pt x="12523" y="18542"/>
                  </a:lnTo>
                  <a:lnTo>
                    <a:pt x="12523" y="8269"/>
                  </a:lnTo>
                  <a:cubicBezTo>
                    <a:pt x="12523" y="1"/>
                    <a:pt x="0" y="1"/>
                    <a:pt x="0" y="8269"/>
                  </a:cubicBezTo>
                  <a:close/>
                </a:path>
              </a:pathLst>
            </a:custGeom>
            <a:solidFill>
              <a:srgbClr val="F5D5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637;p68"/>
            <p:cNvSpPr/>
            <p:nvPr/>
          </p:nvSpPr>
          <p:spPr>
            <a:xfrm>
              <a:off x="12864206" y="527952"/>
              <a:ext cx="118615" cy="173389"/>
            </a:xfrm>
            <a:custGeom>
              <a:avLst/>
              <a:gdLst/>
              <a:ahLst/>
              <a:cxnLst/>
              <a:rect l="l" t="t" r="r" b="b"/>
              <a:pathLst>
                <a:path w="6384" h="9332" extrusionOk="0">
                  <a:moveTo>
                    <a:pt x="4864" y="578"/>
                  </a:moveTo>
                  <a:cubicBezTo>
                    <a:pt x="3617" y="0"/>
                    <a:pt x="1855" y="1398"/>
                    <a:pt x="912" y="3648"/>
                  </a:cubicBezTo>
                  <a:cubicBezTo>
                    <a:pt x="0" y="5927"/>
                    <a:pt x="244" y="8207"/>
                    <a:pt x="1490" y="8784"/>
                  </a:cubicBezTo>
                  <a:cubicBezTo>
                    <a:pt x="2736" y="9331"/>
                    <a:pt x="4529" y="7964"/>
                    <a:pt x="5441" y="5684"/>
                  </a:cubicBezTo>
                  <a:cubicBezTo>
                    <a:pt x="6383" y="3435"/>
                    <a:pt x="6110" y="1125"/>
                    <a:pt x="4864" y="578"/>
                  </a:cubicBezTo>
                  <a:close/>
                </a:path>
              </a:pathLst>
            </a:custGeom>
            <a:solidFill>
              <a:srgbClr val="F5D5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638;p68"/>
            <p:cNvSpPr/>
            <p:nvPr/>
          </p:nvSpPr>
          <p:spPr>
            <a:xfrm>
              <a:off x="12313034" y="527952"/>
              <a:ext cx="118615" cy="173389"/>
            </a:xfrm>
            <a:custGeom>
              <a:avLst/>
              <a:gdLst/>
              <a:ahLst/>
              <a:cxnLst/>
              <a:rect l="l" t="t" r="r" b="b"/>
              <a:pathLst>
                <a:path w="6384" h="9332" extrusionOk="0">
                  <a:moveTo>
                    <a:pt x="1490" y="578"/>
                  </a:moveTo>
                  <a:cubicBezTo>
                    <a:pt x="2736" y="0"/>
                    <a:pt x="4529" y="1368"/>
                    <a:pt x="5441" y="3648"/>
                  </a:cubicBezTo>
                  <a:cubicBezTo>
                    <a:pt x="6383" y="5927"/>
                    <a:pt x="6110" y="8207"/>
                    <a:pt x="4863" y="8784"/>
                  </a:cubicBezTo>
                  <a:cubicBezTo>
                    <a:pt x="3617" y="9331"/>
                    <a:pt x="1854" y="7964"/>
                    <a:pt x="912" y="5684"/>
                  </a:cubicBezTo>
                  <a:cubicBezTo>
                    <a:pt x="0" y="3435"/>
                    <a:pt x="243" y="1125"/>
                    <a:pt x="1490" y="578"/>
                  </a:cubicBezTo>
                  <a:close/>
                </a:path>
              </a:pathLst>
            </a:custGeom>
            <a:solidFill>
              <a:srgbClr val="F5D5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639;p68"/>
            <p:cNvSpPr/>
            <p:nvPr/>
          </p:nvSpPr>
          <p:spPr>
            <a:xfrm>
              <a:off x="12531582" y="813125"/>
              <a:ext cx="232696" cy="81343"/>
            </a:xfrm>
            <a:custGeom>
              <a:avLst/>
              <a:gdLst/>
              <a:ahLst/>
              <a:cxnLst/>
              <a:rect l="l" t="t" r="r" b="b"/>
              <a:pathLst>
                <a:path w="12524" h="4378" extrusionOk="0">
                  <a:moveTo>
                    <a:pt x="0" y="1"/>
                  </a:moveTo>
                  <a:lnTo>
                    <a:pt x="0" y="426"/>
                  </a:lnTo>
                  <a:cubicBezTo>
                    <a:pt x="0" y="426"/>
                    <a:pt x="3921" y="4378"/>
                    <a:pt x="6201" y="4378"/>
                  </a:cubicBezTo>
                  <a:cubicBezTo>
                    <a:pt x="8450" y="4378"/>
                    <a:pt x="12523" y="396"/>
                    <a:pt x="12523" y="396"/>
                  </a:cubicBezTo>
                  <a:lnTo>
                    <a:pt x="12523" y="1"/>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640;p68"/>
            <p:cNvSpPr/>
            <p:nvPr/>
          </p:nvSpPr>
          <p:spPr>
            <a:xfrm>
              <a:off x="12328269" y="159749"/>
              <a:ext cx="639319" cy="709329"/>
            </a:xfrm>
            <a:custGeom>
              <a:avLst/>
              <a:gdLst/>
              <a:ahLst/>
              <a:cxnLst/>
              <a:rect l="l" t="t" r="r" b="b"/>
              <a:pathLst>
                <a:path w="34409" h="38177" extrusionOk="0">
                  <a:moveTo>
                    <a:pt x="17205" y="38177"/>
                  </a:moveTo>
                  <a:cubicBezTo>
                    <a:pt x="13314" y="38177"/>
                    <a:pt x="5107" y="31764"/>
                    <a:pt x="2554" y="22584"/>
                  </a:cubicBezTo>
                  <a:cubicBezTo>
                    <a:pt x="1" y="13313"/>
                    <a:pt x="4834" y="0"/>
                    <a:pt x="17205" y="0"/>
                  </a:cubicBezTo>
                  <a:cubicBezTo>
                    <a:pt x="29576" y="0"/>
                    <a:pt x="34409" y="13313"/>
                    <a:pt x="31856" y="22584"/>
                  </a:cubicBezTo>
                  <a:cubicBezTo>
                    <a:pt x="29302" y="31764"/>
                    <a:pt x="21095" y="38177"/>
                    <a:pt x="17205" y="38177"/>
                  </a:cubicBezTo>
                  <a:close/>
                </a:path>
              </a:pathLst>
            </a:custGeom>
            <a:solidFill>
              <a:srgbClr val="F5D5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641;p68"/>
            <p:cNvSpPr/>
            <p:nvPr/>
          </p:nvSpPr>
          <p:spPr>
            <a:xfrm>
              <a:off x="12326021" y="139404"/>
              <a:ext cx="676015" cy="489657"/>
            </a:xfrm>
            <a:custGeom>
              <a:avLst/>
              <a:gdLst/>
              <a:ahLst/>
              <a:cxnLst/>
              <a:rect l="l" t="t" r="r" b="b"/>
              <a:pathLst>
                <a:path w="36384" h="26354" extrusionOk="0">
                  <a:moveTo>
                    <a:pt x="14408" y="12585"/>
                  </a:moveTo>
                  <a:cubicBezTo>
                    <a:pt x="11368" y="18968"/>
                    <a:pt x="10152" y="20852"/>
                    <a:pt x="6110" y="19150"/>
                  </a:cubicBezTo>
                  <a:cubicBezTo>
                    <a:pt x="2067" y="17478"/>
                    <a:pt x="2827" y="22190"/>
                    <a:pt x="3557" y="25564"/>
                  </a:cubicBezTo>
                  <a:cubicBezTo>
                    <a:pt x="0" y="21004"/>
                    <a:pt x="395" y="16718"/>
                    <a:pt x="1520" y="12311"/>
                  </a:cubicBezTo>
                  <a:cubicBezTo>
                    <a:pt x="2736" y="7509"/>
                    <a:pt x="8906" y="214"/>
                    <a:pt x="14651" y="335"/>
                  </a:cubicBezTo>
                  <a:cubicBezTo>
                    <a:pt x="17782" y="1"/>
                    <a:pt x="22523" y="396"/>
                    <a:pt x="27569" y="4043"/>
                  </a:cubicBezTo>
                  <a:cubicBezTo>
                    <a:pt x="36384" y="10396"/>
                    <a:pt x="33466" y="24652"/>
                    <a:pt x="31065" y="26354"/>
                  </a:cubicBezTo>
                  <a:cubicBezTo>
                    <a:pt x="33375" y="13132"/>
                    <a:pt x="27752" y="15807"/>
                    <a:pt x="23861" y="8907"/>
                  </a:cubicBezTo>
                  <a:cubicBezTo>
                    <a:pt x="22584" y="5867"/>
                    <a:pt x="17721" y="5654"/>
                    <a:pt x="14408" y="12585"/>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642;p68"/>
            <p:cNvSpPr/>
            <p:nvPr/>
          </p:nvSpPr>
          <p:spPr>
            <a:xfrm>
              <a:off x="12632671" y="1048618"/>
              <a:ext cx="23727" cy="294251"/>
            </a:xfrm>
            <a:custGeom>
              <a:avLst/>
              <a:gdLst/>
              <a:ahLst/>
              <a:cxnLst/>
              <a:rect l="l" t="t" r="r" b="b"/>
              <a:pathLst>
                <a:path w="1277" h="15837" extrusionOk="0">
                  <a:moveTo>
                    <a:pt x="0" y="1"/>
                  </a:moveTo>
                  <a:lnTo>
                    <a:pt x="1277" y="1"/>
                  </a:lnTo>
                  <a:lnTo>
                    <a:pt x="1277" y="15837"/>
                  </a:lnTo>
                  <a:lnTo>
                    <a:pt x="0" y="15837"/>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643;p68"/>
            <p:cNvSpPr/>
            <p:nvPr/>
          </p:nvSpPr>
          <p:spPr>
            <a:xfrm>
              <a:off x="12447994" y="894447"/>
              <a:ext cx="197115" cy="239478"/>
            </a:xfrm>
            <a:custGeom>
              <a:avLst/>
              <a:gdLst/>
              <a:ahLst/>
              <a:cxnLst/>
              <a:rect l="l" t="t" r="r" b="b"/>
              <a:pathLst>
                <a:path w="10609" h="12889" extrusionOk="0">
                  <a:moveTo>
                    <a:pt x="4499" y="1"/>
                  </a:moveTo>
                  <a:lnTo>
                    <a:pt x="1" y="4074"/>
                  </a:lnTo>
                  <a:lnTo>
                    <a:pt x="5685" y="12888"/>
                  </a:lnTo>
                  <a:lnTo>
                    <a:pt x="10609" y="8238"/>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644;p68"/>
            <p:cNvSpPr/>
            <p:nvPr/>
          </p:nvSpPr>
          <p:spPr>
            <a:xfrm>
              <a:off x="12645082" y="893889"/>
              <a:ext cx="202206" cy="240035"/>
            </a:xfrm>
            <a:custGeom>
              <a:avLst/>
              <a:gdLst/>
              <a:ahLst/>
              <a:cxnLst/>
              <a:rect l="l" t="t" r="r" b="b"/>
              <a:pathLst>
                <a:path w="10883" h="12919" extrusionOk="0">
                  <a:moveTo>
                    <a:pt x="6414" y="0"/>
                  </a:moveTo>
                  <a:lnTo>
                    <a:pt x="10882" y="4256"/>
                  </a:lnTo>
                  <a:lnTo>
                    <a:pt x="4895" y="12918"/>
                  </a:lnTo>
                  <a:lnTo>
                    <a:pt x="1" y="8268"/>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645;p68"/>
            <p:cNvSpPr/>
            <p:nvPr/>
          </p:nvSpPr>
          <p:spPr>
            <a:xfrm>
              <a:off x="12401695" y="487840"/>
              <a:ext cx="498130" cy="181880"/>
            </a:xfrm>
            <a:custGeom>
              <a:avLst/>
              <a:gdLst/>
              <a:ahLst/>
              <a:cxnLst/>
              <a:rect l="l" t="t" r="r" b="b"/>
              <a:pathLst>
                <a:path w="26810" h="9789" extrusionOk="0">
                  <a:moveTo>
                    <a:pt x="20031" y="9697"/>
                  </a:moveTo>
                  <a:cubicBezTo>
                    <a:pt x="20153" y="9697"/>
                    <a:pt x="20305" y="9667"/>
                    <a:pt x="20426" y="9667"/>
                  </a:cubicBezTo>
                  <a:cubicBezTo>
                    <a:pt x="23982" y="9363"/>
                    <a:pt x="24864" y="7782"/>
                    <a:pt x="25259" y="5746"/>
                  </a:cubicBezTo>
                  <a:cubicBezTo>
                    <a:pt x="25685" y="3527"/>
                    <a:pt x="25715" y="2767"/>
                    <a:pt x="26293" y="2554"/>
                  </a:cubicBezTo>
                  <a:cubicBezTo>
                    <a:pt x="26718" y="2402"/>
                    <a:pt x="26809" y="1916"/>
                    <a:pt x="26809" y="1338"/>
                  </a:cubicBezTo>
                  <a:cubicBezTo>
                    <a:pt x="26779" y="761"/>
                    <a:pt x="26779" y="700"/>
                    <a:pt x="26080" y="457"/>
                  </a:cubicBezTo>
                  <a:cubicBezTo>
                    <a:pt x="25533" y="275"/>
                    <a:pt x="22493" y="1"/>
                    <a:pt x="20213" y="153"/>
                  </a:cubicBezTo>
                  <a:lnTo>
                    <a:pt x="20213" y="730"/>
                  </a:lnTo>
                  <a:cubicBezTo>
                    <a:pt x="22007" y="639"/>
                    <a:pt x="23709" y="852"/>
                    <a:pt x="24226" y="1186"/>
                  </a:cubicBezTo>
                  <a:cubicBezTo>
                    <a:pt x="25350" y="1916"/>
                    <a:pt x="25046" y="5472"/>
                    <a:pt x="24074" y="7265"/>
                  </a:cubicBezTo>
                  <a:cubicBezTo>
                    <a:pt x="23405" y="8481"/>
                    <a:pt x="21642" y="9089"/>
                    <a:pt x="20031" y="9120"/>
                  </a:cubicBezTo>
                  <a:close/>
                  <a:moveTo>
                    <a:pt x="13405" y="1308"/>
                  </a:moveTo>
                  <a:cubicBezTo>
                    <a:pt x="12615" y="1338"/>
                    <a:pt x="9393" y="396"/>
                    <a:pt x="7113" y="214"/>
                  </a:cubicBezTo>
                  <a:cubicBezTo>
                    <a:pt x="6961" y="183"/>
                    <a:pt x="6809" y="183"/>
                    <a:pt x="6627" y="153"/>
                  </a:cubicBezTo>
                  <a:lnTo>
                    <a:pt x="6627" y="761"/>
                  </a:lnTo>
                  <a:cubicBezTo>
                    <a:pt x="8481" y="852"/>
                    <a:pt x="10396" y="1278"/>
                    <a:pt x="11064" y="2250"/>
                  </a:cubicBezTo>
                  <a:cubicBezTo>
                    <a:pt x="12128" y="3892"/>
                    <a:pt x="10183" y="7873"/>
                    <a:pt x="8450" y="8755"/>
                  </a:cubicBezTo>
                  <a:cubicBezTo>
                    <a:pt x="7903" y="9028"/>
                    <a:pt x="7204" y="9150"/>
                    <a:pt x="6475" y="9150"/>
                  </a:cubicBezTo>
                  <a:lnTo>
                    <a:pt x="6444" y="9728"/>
                  </a:lnTo>
                  <a:cubicBezTo>
                    <a:pt x="9514" y="9728"/>
                    <a:pt x="10669" y="7509"/>
                    <a:pt x="11034" y="6779"/>
                  </a:cubicBezTo>
                  <a:cubicBezTo>
                    <a:pt x="11763" y="5381"/>
                    <a:pt x="11611" y="3466"/>
                    <a:pt x="13374" y="3466"/>
                  </a:cubicBezTo>
                  <a:cubicBezTo>
                    <a:pt x="15107" y="3466"/>
                    <a:pt x="14894" y="5351"/>
                    <a:pt x="15532" y="6718"/>
                  </a:cubicBezTo>
                  <a:cubicBezTo>
                    <a:pt x="15867" y="7478"/>
                    <a:pt x="16870" y="9788"/>
                    <a:pt x="20031" y="9697"/>
                  </a:cubicBezTo>
                  <a:lnTo>
                    <a:pt x="20061" y="9120"/>
                  </a:lnTo>
                  <a:cubicBezTo>
                    <a:pt x="19271" y="9150"/>
                    <a:pt x="18511" y="8998"/>
                    <a:pt x="17964" y="8724"/>
                  </a:cubicBezTo>
                  <a:cubicBezTo>
                    <a:pt x="16262" y="7843"/>
                    <a:pt x="14560" y="3892"/>
                    <a:pt x="15745" y="2250"/>
                  </a:cubicBezTo>
                  <a:cubicBezTo>
                    <a:pt x="16444" y="1278"/>
                    <a:pt x="18359" y="822"/>
                    <a:pt x="20213" y="730"/>
                  </a:cubicBezTo>
                  <a:lnTo>
                    <a:pt x="20213" y="153"/>
                  </a:lnTo>
                  <a:cubicBezTo>
                    <a:pt x="20061" y="153"/>
                    <a:pt x="19940" y="153"/>
                    <a:pt x="19788" y="183"/>
                  </a:cubicBezTo>
                  <a:cubicBezTo>
                    <a:pt x="17751" y="366"/>
                    <a:pt x="15259" y="1247"/>
                    <a:pt x="13405" y="1308"/>
                  </a:cubicBezTo>
                  <a:close/>
                  <a:moveTo>
                    <a:pt x="6627" y="183"/>
                  </a:moveTo>
                  <a:cubicBezTo>
                    <a:pt x="4377" y="62"/>
                    <a:pt x="1368" y="335"/>
                    <a:pt x="821" y="518"/>
                  </a:cubicBezTo>
                  <a:cubicBezTo>
                    <a:pt x="122" y="761"/>
                    <a:pt x="91" y="822"/>
                    <a:pt x="31" y="1399"/>
                  </a:cubicBezTo>
                  <a:cubicBezTo>
                    <a:pt x="0" y="1977"/>
                    <a:pt x="61" y="2493"/>
                    <a:pt x="487" y="2615"/>
                  </a:cubicBezTo>
                  <a:cubicBezTo>
                    <a:pt x="1034" y="2828"/>
                    <a:pt x="1034" y="3588"/>
                    <a:pt x="1338" y="5807"/>
                  </a:cubicBezTo>
                  <a:cubicBezTo>
                    <a:pt x="1611" y="7843"/>
                    <a:pt x="2371" y="9424"/>
                    <a:pt x="5927" y="9697"/>
                  </a:cubicBezTo>
                  <a:cubicBezTo>
                    <a:pt x="6110" y="9728"/>
                    <a:pt x="6262" y="9728"/>
                    <a:pt x="6444" y="9728"/>
                  </a:cubicBezTo>
                  <a:lnTo>
                    <a:pt x="6444" y="9180"/>
                  </a:lnTo>
                  <a:cubicBezTo>
                    <a:pt x="4833" y="9180"/>
                    <a:pt x="3009" y="8573"/>
                    <a:pt x="2402" y="7296"/>
                  </a:cubicBezTo>
                  <a:cubicBezTo>
                    <a:pt x="1550" y="5533"/>
                    <a:pt x="1429" y="1977"/>
                    <a:pt x="2614" y="1247"/>
                  </a:cubicBezTo>
                  <a:cubicBezTo>
                    <a:pt x="3131" y="913"/>
                    <a:pt x="4833" y="700"/>
                    <a:pt x="6596" y="76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46;p68"/>
            <p:cNvSpPr/>
            <p:nvPr/>
          </p:nvSpPr>
          <p:spPr>
            <a:xfrm>
              <a:off x="12531582" y="890508"/>
              <a:ext cx="232696" cy="157001"/>
            </a:xfrm>
            <a:custGeom>
              <a:avLst/>
              <a:gdLst/>
              <a:ahLst/>
              <a:cxnLst/>
              <a:rect l="l" t="t" r="r" b="b"/>
              <a:pathLst>
                <a:path w="12524" h="8450" extrusionOk="0">
                  <a:moveTo>
                    <a:pt x="0" y="213"/>
                  </a:moveTo>
                  <a:lnTo>
                    <a:pt x="6110" y="8450"/>
                  </a:lnTo>
                  <a:lnTo>
                    <a:pt x="12523" y="182"/>
                  </a:lnTo>
                  <a:lnTo>
                    <a:pt x="12493" y="0"/>
                  </a:lnTo>
                  <a:lnTo>
                    <a:pt x="6110" y="8207"/>
                  </a:lnTo>
                  <a:lnTo>
                    <a:pt x="0"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2647;p68"/>
          <p:cNvGrpSpPr/>
          <p:nvPr/>
        </p:nvGrpSpPr>
        <p:grpSpPr>
          <a:xfrm>
            <a:off x="10618405" y="5020450"/>
            <a:ext cx="1522708" cy="1745197"/>
            <a:chOff x="10455075" y="1693541"/>
            <a:chExt cx="1224961" cy="1403945"/>
          </a:xfrm>
        </p:grpSpPr>
        <p:sp>
          <p:nvSpPr>
            <p:cNvPr id="25" name="Google Shape;2648;p68"/>
            <p:cNvSpPr/>
            <p:nvPr/>
          </p:nvSpPr>
          <p:spPr>
            <a:xfrm>
              <a:off x="10455075" y="2542334"/>
              <a:ext cx="1224961" cy="555152"/>
            </a:xfrm>
            <a:custGeom>
              <a:avLst/>
              <a:gdLst/>
              <a:ahLst/>
              <a:cxnLst/>
              <a:rect l="l" t="t" r="r" b="b"/>
              <a:pathLst>
                <a:path w="65929" h="29879" extrusionOk="0">
                  <a:moveTo>
                    <a:pt x="26384" y="0"/>
                  </a:moveTo>
                  <a:cubicBezTo>
                    <a:pt x="11824" y="6383"/>
                    <a:pt x="7447" y="9787"/>
                    <a:pt x="5715" y="11307"/>
                  </a:cubicBezTo>
                  <a:cubicBezTo>
                    <a:pt x="3040" y="13648"/>
                    <a:pt x="1581" y="22432"/>
                    <a:pt x="0" y="29879"/>
                  </a:cubicBezTo>
                  <a:lnTo>
                    <a:pt x="32980" y="29879"/>
                  </a:lnTo>
                  <a:lnTo>
                    <a:pt x="65929" y="29879"/>
                  </a:lnTo>
                  <a:cubicBezTo>
                    <a:pt x="64348" y="22432"/>
                    <a:pt x="62889" y="13648"/>
                    <a:pt x="60214" y="11307"/>
                  </a:cubicBezTo>
                  <a:cubicBezTo>
                    <a:pt x="58482" y="9787"/>
                    <a:pt x="54287" y="6474"/>
                    <a:pt x="39727" y="61"/>
                  </a:cubicBezTo>
                  <a:close/>
                </a:path>
              </a:pathLst>
            </a:custGeom>
            <a:solidFill>
              <a:srgbClr val="FFDE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49;p68"/>
            <p:cNvSpPr/>
            <p:nvPr/>
          </p:nvSpPr>
          <p:spPr>
            <a:xfrm>
              <a:off x="10455075" y="2542334"/>
              <a:ext cx="1224961" cy="555152"/>
            </a:xfrm>
            <a:custGeom>
              <a:avLst/>
              <a:gdLst/>
              <a:ahLst/>
              <a:cxnLst/>
              <a:rect l="l" t="t" r="r" b="b"/>
              <a:pathLst>
                <a:path w="65929" h="29879" extrusionOk="0">
                  <a:moveTo>
                    <a:pt x="26384" y="0"/>
                  </a:moveTo>
                  <a:cubicBezTo>
                    <a:pt x="11824" y="6383"/>
                    <a:pt x="7447" y="9787"/>
                    <a:pt x="5715" y="11307"/>
                  </a:cubicBezTo>
                  <a:cubicBezTo>
                    <a:pt x="3040" y="13648"/>
                    <a:pt x="1581" y="22432"/>
                    <a:pt x="0" y="29879"/>
                  </a:cubicBezTo>
                  <a:lnTo>
                    <a:pt x="32980" y="29879"/>
                  </a:lnTo>
                  <a:lnTo>
                    <a:pt x="65929" y="29879"/>
                  </a:lnTo>
                  <a:cubicBezTo>
                    <a:pt x="64348" y="22432"/>
                    <a:pt x="62889" y="13648"/>
                    <a:pt x="60214" y="11307"/>
                  </a:cubicBezTo>
                  <a:cubicBezTo>
                    <a:pt x="58482" y="9787"/>
                    <a:pt x="54287" y="6474"/>
                    <a:pt x="39727" y="6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50;p68"/>
            <p:cNvSpPr/>
            <p:nvPr/>
          </p:nvSpPr>
          <p:spPr>
            <a:xfrm>
              <a:off x="10936221" y="2143623"/>
              <a:ext cx="262628" cy="550655"/>
            </a:xfrm>
            <a:custGeom>
              <a:avLst/>
              <a:gdLst/>
              <a:ahLst/>
              <a:cxnLst/>
              <a:rect l="l" t="t" r="r" b="b"/>
              <a:pathLst>
                <a:path w="14135" h="29637" extrusionOk="0">
                  <a:moveTo>
                    <a:pt x="0" y="8724"/>
                  </a:moveTo>
                  <a:lnTo>
                    <a:pt x="0" y="19515"/>
                  </a:lnTo>
                  <a:lnTo>
                    <a:pt x="0" y="24864"/>
                  </a:lnTo>
                  <a:cubicBezTo>
                    <a:pt x="3891" y="29454"/>
                    <a:pt x="10244" y="29636"/>
                    <a:pt x="14134" y="24864"/>
                  </a:cubicBezTo>
                  <a:lnTo>
                    <a:pt x="14134" y="19515"/>
                  </a:lnTo>
                  <a:lnTo>
                    <a:pt x="14134" y="8724"/>
                  </a:lnTo>
                  <a:cubicBezTo>
                    <a:pt x="14134" y="1"/>
                    <a:pt x="0" y="1"/>
                    <a:pt x="0" y="8724"/>
                  </a:cubicBezTo>
                  <a:close/>
                </a:path>
              </a:pathLst>
            </a:custGeom>
            <a:solidFill>
              <a:srgbClr val="FFDB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51;p68"/>
            <p:cNvSpPr/>
            <p:nvPr/>
          </p:nvSpPr>
          <p:spPr>
            <a:xfrm>
              <a:off x="10762282" y="2109177"/>
              <a:ext cx="110142" cy="160401"/>
            </a:xfrm>
            <a:custGeom>
              <a:avLst/>
              <a:gdLst/>
              <a:ahLst/>
              <a:cxnLst/>
              <a:rect l="l" t="t" r="r" b="b"/>
              <a:pathLst>
                <a:path w="5928" h="8633" extrusionOk="0">
                  <a:moveTo>
                    <a:pt x="1672" y="426"/>
                  </a:moveTo>
                  <a:cubicBezTo>
                    <a:pt x="2919" y="1"/>
                    <a:pt x="4530" y="1429"/>
                    <a:pt x="5229" y="3587"/>
                  </a:cubicBezTo>
                  <a:cubicBezTo>
                    <a:pt x="5928" y="5745"/>
                    <a:pt x="5502" y="7812"/>
                    <a:pt x="4256" y="8207"/>
                  </a:cubicBezTo>
                  <a:cubicBezTo>
                    <a:pt x="3010" y="8633"/>
                    <a:pt x="1429" y="7204"/>
                    <a:pt x="700" y="5077"/>
                  </a:cubicBezTo>
                  <a:cubicBezTo>
                    <a:pt x="1" y="2919"/>
                    <a:pt x="426" y="821"/>
                    <a:pt x="1672" y="426"/>
                  </a:cubicBezTo>
                  <a:close/>
                </a:path>
              </a:pathLst>
            </a:custGeom>
            <a:solidFill>
              <a:srgbClr val="FFDB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52;p68"/>
            <p:cNvSpPr/>
            <p:nvPr/>
          </p:nvSpPr>
          <p:spPr>
            <a:xfrm>
              <a:off x="11261506" y="2109177"/>
              <a:ext cx="110142" cy="160401"/>
            </a:xfrm>
            <a:custGeom>
              <a:avLst/>
              <a:gdLst/>
              <a:ahLst/>
              <a:cxnLst/>
              <a:rect l="l" t="t" r="r" b="b"/>
              <a:pathLst>
                <a:path w="5928" h="8633" extrusionOk="0">
                  <a:moveTo>
                    <a:pt x="4256" y="426"/>
                  </a:moveTo>
                  <a:cubicBezTo>
                    <a:pt x="3010" y="1"/>
                    <a:pt x="1429" y="1429"/>
                    <a:pt x="699" y="3587"/>
                  </a:cubicBezTo>
                  <a:cubicBezTo>
                    <a:pt x="0" y="5745"/>
                    <a:pt x="426" y="7812"/>
                    <a:pt x="1672" y="8207"/>
                  </a:cubicBezTo>
                  <a:cubicBezTo>
                    <a:pt x="2918" y="8633"/>
                    <a:pt x="4499" y="7204"/>
                    <a:pt x="5228" y="5077"/>
                  </a:cubicBezTo>
                  <a:cubicBezTo>
                    <a:pt x="5928" y="2919"/>
                    <a:pt x="5502" y="821"/>
                    <a:pt x="4256" y="426"/>
                  </a:cubicBezTo>
                  <a:close/>
                </a:path>
              </a:pathLst>
            </a:custGeom>
            <a:solidFill>
              <a:srgbClr val="FFDB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53;p68"/>
            <p:cNvSpPr/>
            <p:nvPr/>
          </p:nvSpPr>
          <p:spPr>
            <a:xfrm>
              <a:off x="10884831" y="2670512"/>
              <a:ext cx="347335" cy="426968"/>
            </a:xfrm>
            <a:custGeom>
              <a:avLst/>
              <a:gdLst/>
              <a:ahLst/>
              <a:cxnLst/>
              <a:rect l="l" t="t" r="r" b="b"/>
              <a:pathLst>
                <a:path w="18694" h="22980" extrusionOk="0">
                  <a:moveTo>
                    <a:pt x="9879" y="1"/>
                  </a:moveTo>
                  <a:cubicBezTo>
                    <a:pt x="9879" y="1"/>
                    <a:pt x="0" y="2372"/>
                    <a:pt x="0" y="2949"/>
                  </a:cubicBezTo>
                  <a:cubicBezTo>
                    <a:pt x="0" y="3557"/>
                    <a:pt x="3739" y="22980"/>
                    <a:pt x="3739" y="22980"/>
                  </a:cubicBezTo>
                  <a:lnTo>
                    <a:pt x="17144" y="22980"/>
                  </a:lnTo>
                  <a:lnTo>
                    <a:pt x="18694" y="304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54;p68"/>
            <p:cNvSpPr/>
            <p:nvPr/>
          </p:nvSpPr>
          <p:spPr>
            <a:xfrm>
              <a:off x="10763973" y="2546273"/>
              <a:ext cx="229314" cy="551213"/>
            </a:xfrm>
            <a:custGeom>
              <a:avLst/>
              <a:gdLst/>
              <a:ahLst/>
              <a:cxnLst/>
              <a:rect l="l" t="t" r="r" b="b"/>
              <a:pathLst>
                <a:path w="12342" h="29667" extrusionOk="0">
                  <a:moveTo>
                    <a:pt x="9271" y="1"/>
                  </a:moveTo>
                  <a:lnTo>
                    <a:pt x="9271" y="3192"/>
                  </a:lnTo>
                  <a:lnTo>
                    <a:pt x="12341" y="29667"/>
                  </a:lnTo>
                  <a:lnTo>
                    <a:pt x="7053" y="29667"/>
                  </a:lnTo>
                  <a:lnTo>
                    <a:pt x="1247" y="17873"/>
                  </a:lnTo>
                  <a:lnTo>
                    <a:pt x="6809" y="14196"/>
                  </a:lnTo>
                  <a:lnTo>
                    <a:pt x="1" y="11004"/>
                  </a:lnTo>
                  <a:lnTo>
                    <a:pt x="6262" y="1338"/>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55;p68"/>
            <p:cNvSpPr/>
            <p:nvPr/>
          </p:nvSpPr>
          <p:spPr>
            <a:xfrm>
              <a:off x="11141224" y="2546273"/>
              <a:ext cx="229296" cy="551213"/>
            </a:xfrm>
            <a:custGeom>
              <a:avLst/>
              <a:gdLst/>
              <a:ahLst/>
              <a:cxnLst/>
              <a:rect l="l" t="t" r="r" b="b"/>
              <a:pathLst>
                <a:path w="12341" h="29667" extrusionOk="0">
                  <a:moveTo>
                    <a:pt x="3100" y="1"/>
                  </a:moveTo>
                  <a:lnTo>
                    <a:pt x="3100" y="3192"/>
                  </a:lnTo>
                  <a:lnTo>
                    <a:pt x="0" y="29667"/>
                  </a:lnTo>
                  <a:lnTo>
                    <a:pt x="5289" y="29667"/>
                  </a:lnTo>
                  <a:lnTo>
                    <a:pt x="11095" y="17873"/>
                  </a:lnTo>
                  <a:lnTo>
                    <a:pt x="5562" y="14196"/>
                  </a:lnTo>
                  <a:lnTo>
                    <a:pt x="12341" y="11004"/>
                  </a:lnTo>
                  <a:lnTo>
                    <a:pt x="6778" y="1642"/>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56;p68"/>
            <p:cNvSpPr/>
            <p:nvPr/>
          </p:nvSpPr>
          <p:spPr>
            <a:xfrm>
              <a:off x="11011337" y="2670512"/>
              <a:ext cx="112966" cy="110142"/>
            </a:xfrm>
            <a:custGeom>
              <a:avLst/>
              <a:gdLst/>
              <a:ahLst/>
              <a:cxnLst/>
              <a:rect l="l" t="t" r="r" b="b"/>
              <a:pathLst>
                <a:path w="6080" h="5928" extrusionOk="0">
                  <a:moveTo>
                    <a:pt x="0" y="3284"/>
                  </a:moveTo>
                  <a:lnTo>
                    <a:pt x="1702" y="5928"/>
                  </a:lnTo>
                  <a:lnTo>
                    <a:pt x="4347" y="5928"/>
                  </a:lnTo>
                  <a:lnTo>
                    <a:pt x="6079" y="3284"/>
                  </a:lnTo>
                  <a:lnTo>
                    <a:pt x="3070" y="1"/>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57;p68"/>
            <p:cNvSpPr/>
            <p:nvPr/>
          </p:nvSpPr>
          <p:spPr>
            <a:xfrm>
              <a:off x="10997774" y="2781207"/>
              <a:ext cx="140075" cy="316269"/>
            </a:xfrm>
            <a:custGeom>
              <a:avLst/>
              <a:gdLst/>
              <a:ahLst/>
              <a:cxnLst/>
              <a:rect l="l" t="t" r="r" b="b"/>
              <a:pathLst>
                <a:path w="7539" h="17022" extrusionOk="0">
                  <a:moveTo>
                    <a:pt x="2432" y="0"/>
                  </a:moveTo>
                  <a:lnTo>
                    <a:pt x="1" y="17022"/>
                  </a:lnTo>
                  <a:lnTo>
                    <a:pt x="7539" y="17022"/>
                  </a:lnTo>
                  <a:lnTo>
                    <a:pt x="5077" y="0"/>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58;p68"/>
            <p:cNvSpPr/>
            <p:nvPr/>
          </p:nvSpPr>
          <p:spPr>
            <a:xfrm>
              <a:off x="10924925" y="2506179"/>
              <a:ext cx="143475" cy="277882"/>
            </a:xfrm>
            <a:custGeom>
              <a:avLst/>
              <a:gdLst/>
              <a:ahLst/>
              <a:cxnLst/>
              <a:rect l="l" t="t" r="r" b="b"/>
              <a:pathLst>
                <a:path w="7722" h="14956" extrusionOk="0">
                  <a:moveTo>
                    <a:pt x="608" y="1"/>
                  </a:moveTo>
                  <a:lnTo>
                    <a:pt x="1" y="2432"/>
                  </a:lnTo>
                  <a:lnTo>
                    <a:pt x="1703" y="14955"/>
                  </a:lnTo>
                  <a:lnTo>
                    <a:pt x="7721" y="8846"/>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59;p68"/>
            <p:cNvSpPr/>
            <p:nvPr/>
          </p:nvSpPr>
          <p:spPr>
            <a:xfrm>
              <a:off x="10936221" y="2450831"/>
              <a:ext cx="262628" cy="92157"/>
            </a:xfrm>
            <a:custGeom>
              <a:avLst/>
              <a:gdLst/>
              <a:ahLst/>
              <a:cxnLst/>
              <a:rect l="l" t="t" r="r" b="b"/>
              <a:pathLst>
                <a:path w="14135" h="4960" extrusionOk="0">
                  <a:moveTo>
                    <a:pt x="0" y="1"/>
                  </a:moveTo>
                  <a:lnTo>
                    <a:pt x="0" y="518"/>
                  </a:lnTo>
                  <a:cubicBezTo>
                    <a:pt x="0" y="518"/>
                    <a:pt x="3618" y="4803"/>
                    <a:pt x="7052" y="4955"/>
                  </a:cubicBezTo>
                  <a:cubicBezTo>
                    <a:pt x="7112" y="4958"/>
                    <a:pt x="7172" y="4959"/>
                    <a:pt x="7232" y="4959"/>
                  </a:cubicBezTo>
                  <a:cubicBezTo>
                    <a:pt x="10641" y="4959"/>
                    <a:pt x="14134" y="791"/>
                    <a:pt x="14134" y="791"/>
                  </a:cubicBezTo>
                  <a:lnTo>
                    <a:pt x="1413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60;p68"/>
            <p:cNvSpPr/>
            <p:nvPr/>
          </p:nvSpPr>
          <p:spPr>
            <a:xfrm>
              <a:off x="10748162" y="1693541"/>
              <a:ext cx="672076" cy="670385"/>
            </a:xfrm>
            <a:custGeom>
              <a:avLst/>
              <a:gdLst/>
              <a:ahLst/>
              <a:cxnLst/>
              <a:rect l="l" t="t" r="r" b="b"/>
              <a:pathLst>
                <a:path w="36172" h="36081" extrusionOk="0">
                  <a:moveTo>
                    <a:pt x="28390" y="5168"/>
                  </a:moveTo>
                  <a:cubicBezTo>
                    <a:pt x="31643" y="5684"/>
                    <a:pt x="33436" y="7903"/>
                    <a:pt x="34196" y="10913"/>
                  </a:cubicBezTo>
                  <a:cubicBezTo>
                    <a:pt x="36172" y="18755"/>
                    <a:pt x="32007" y="35776"/>
                    <a:pt x="17539" y="35958"/>
                  </a:cubicBezTo>
                  <a:cubicBezTo>
                    <a:pt x="10092" y="36080"/>
                    <a:pt x="4712" y="34196"/>
                    <a:pt x="2767" y="28147"/>
                  </a:cubicBezTo>
                  <a:cubicBezTo>
                    <a:pt x="821" y="22098"/>
                    <a:pt x="1" y="12372"/>
                    <a:pt x="4256" y="6931"/>
                  </a:cubicBezTo>
                  <a:cubicBezTo>
                    <a:pt x="9606" y="61"/>
                    <a:pt x="20852" y="1"/>
                    <a:pt x="28390" y="5168"/>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61;p68"/>
            <p:cNvSpPr/>
            <p:nvPr/>
          </p:nvSpPr>
          <p:spPr>
            <a:xfrm>
              <a:off x="10663460" y="1766947"/>
              <a:ext cx="808732" cy="746061"/>
            </a:xfrm>
            <a:custGeom>
              <a:avLst/>
              <a:gdLst/>
              <a:ahLst/>
              <a:cxnLst/>
              <a:rect l="l" t="t" r="r" b="b"/>
              <a:pathLst>
                <a:path w="43527" h="40154" extrusionOk="0">
                  <a:moveTo>
                    <a:pt x="21764" y="1"/>
                  </a:moveTo>
                  <a:cubicBezTo>
                    <a:pt x="0" y="1"/>
                    <a:pt x="8329" y="29819"/>
                    <a:pt x="9757" y="32099"/>
                  </a:cubicBezTo>
                  <a:cubicBezTo>
                    <a:pt x="11338" y="34621"/>
                    <a:pt x="18238" y="40153"/>
                    <a:pt x="21764" y="40153"/>
                  </a:cubicBezTo>
                  <a:cubicBezTo>
                    <a:pt x="25290" y="40153"/>
                    <a:pt x="32189" y="34591"/>
                    <a:pt x="33770" y="32099"/>
                  </a:cubicBezTo>
                  <a:cubicBezTo>
                    <a:pt x="35168" y="29819"/>
                    <a:pt x="43527" y="1"/>
                    <a:pt x="21764" y="1"/>
                  </a:cubicBezTo>
                  <a:close/>
                </a:path>
              </a:pathLst>
            </a:custGeom>
            <a:solidFill>
              <a:srgbClr val="FFDB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62;p68"/>
            <p:cNvSpPr/>
            <p:nvPr/>
          </p:nvSpPr>
          <p:spPr>
            <a:xfrm>
              <a:off x="10725570" y="1747755"/>
              <a:ext cx="679991" cy="441089"/>
            </a:xfrm>
            <a:custGeom>
              <a:avLst/>
              <a:gdLst/>
              <a:ahLst/>
              <a:cxnLst/>
              <a:rect l="l" t="t" r="r" b="b"/>
              <a:pathLst>
                <a:path w="36598" h="23740" extrusionOk="0">
                  <a:moveTo>
                    <a:pt x="7904" y="10396"/>
                  </a:moveTo>
                  <a:cubicBezTo>
                    <a:pt x="11764" y="12767"/>
                    <a:pt x="14773" y="9241"/>
                    <a:pt x="18269" y="10761"/>
                  </a:cubicBezTo>
                  <a:cubicBezTo>
                    <a:pt x="21764" y="12250"/>
                    <a:pt x="31217" y="5016"/>
                    <a:pt x="33284" y="20943"/>
                  </a:cubicBezTo>
                  <a:cubicBezTo>
                    <a:pt x="36597" y="9393"/>
                    <a:pt x="31582" y="1125"/>
                    <a:pt x="18968" y="578"/>
                  </a:cubicBezTo>
                  <a:cubicBezTo>
                    <a:pt x="5472" y="0"/>
                    <a:pt x="1" y="12280"/>
                    <a:pt x="3740" y="23739"/>
                  </a:cubicBezTo>
                  <a:cubicBezTo>
                    <a:pt x="3496" y="17539"/>
                    <a:pt x="5016" y="13466"/>
                    <a:pt x="7904" y="10396"/>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63;p68"/>
            <p:cNvSpPr/>
            <p:nvPr/>
          </p:nvSpPr>
          <p:spPr>
            <a:xfrm>
              <a:off x="10863372" y="1908614"/>
              <a:ext cx="260938" cy="59586"/>
            </a:xfrm>
            <a:custGeom>
              <a:avLst/>
              <a:gdLst/>
              <a:ahLst/>
              <a:cxnLst/>
              <a:rect l="l" t="t" r="r" b="b"/>
              <a:pathLst>
                <a:path w="14044" h="3207" extrusionOk="0">
                  <a:moveTo>
                    <a:pt x="13120" y="0"/>
                  </a:moveTo>
                  <a:cubicBezTo>
                    <a:pt x="12578" y="0"/>
                    <a:pt x="12034" y="208"/>
                    <a:pt x="11520" y="400"/>
                  </a:cubicBezTo>
                  <a:cubicBezTo>
                    <a:pt x="10791" y="674"/>
                    <a:pt x="10061" y="947"/>
                    <a:pt x="9332" y="1191"/>
                  </a:cubicBezTo>
                  <a:cubicBezTo>
                    <a:pt x="8146" y="1616"/>
                    <a:pt x="6931" y="1951"/>
                    <a:pt x="5684" y="1951"/>
                  </a:cubicBezTo>
                  <a:cubicBezTo>
                    <a:pt x="4651" y="1951"/>
                    <a:pt x="3617" y="1829"/>
                    <a:pt x="2645" y="1616"/>
                  </a:cubicBezTo>
                  <a:cubicBezTo>
                    <a:pt x="2189" y="1525"/>
                    <a:pt x="1733" y="1373"/>
                    <a:pt x="1307" y="1160"/>
                  </a:cubicBezTo>
                  <a:cubicBezTo>
                    <a:pt x="1155" y="1069"/>
                    <a:pt x="943" y="1008"/>
                    <a:pt x="791" y="917"/>
                  </a:cubicBezTo>
                  <a:cubicBezTo>
                    <a:pt x="639" y="796"/>
                    <a:pt x="517" y="644"/>
                    <a:pt x="365" y="552"/>
                  </a:cubicBezTo>
                  <a:cubicBezTo>
                    <a:pt x="344" y="545"/>
                    <a:pt x="320" y="541"/>
                    <a:pt x="297" y="541"/>
                  </a:cubicBezTo>
                  <a:cubicBezTo>
                    <a:pt x="222" y="541"/>
                    <a:pt x="145" y="581"/>
                    <a:pt x="122" y="674"/>
                  </a:cubicBezTo>
                  <a:cubicBezTo>
                    <a:pt x="0" y="1039"/>
                    <a:pt x="304" y="1464"/>
                    <a:pt x="548" y="1738"/>
                  </a:cubicBezTo>
                  <a:cubicBezTo>
                    <a:pt x="912" y="2133"/>
                    <a:pt x="1429" y="2376"/>
                    <a:pt x="1915" y="2558"/>
                  </a:cubicBezTo>
                  <a:cubicBezTo>
                    <a:pt x="3010" y="2984"/>
                    <a:pt x="4165" y="3136"/>
                    <a:pt x="5320" y="3197"/>
                  </a:cubicBezTo>
                  <a:cubicBezTo>
                    <a:pt x="5457" y="3203"/>
                    <a:pt x="5594" y="3206"/>
                    <a:pt x="5730" y="3206"/>
                  </a:cubicBezTo>
                  <a:cubicBezTo>
                    <a:pt x="6925" y="3206"/>
                    <a:pt x="8092" y="2974"/>
                    <a:pt x="9210" y="2619"/>
                  </a:cubicBezTo>
                  <a:cubicBezTo>
                    <a:pt x="10061" y="2346"/>
                    <a:pt x="10882" y="2011"/>
                    <a:pt x="11703" y="1707"/>
                  </a:cubicBezTo>
                  <a:cubicBezTo>
                    <a:pt x="12463" y="1403"/>
                    <a:pt x="13375" y="1191"/>
                    <a:pt x="13922" y="522"/>
                  </a:cubicBezTo>
                  <a:cubicBezTo>
                    <a:pt x="14043" y="400"/>
                    <a:pt x="13982" y="188"/>
                    <a:pt x="13800" y="127"/>
                  </a:cubicBezTo>
                  <a:cubicBezTo>
                    <a:pt x="13575" y="37"/>
                    <a:pt x="13348" y="0"/>
                    <a:pt x="13120"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64;p68"/>
            <p:cNvSpPr/>
            <p:nvPr/>
          </p:nvSpPr>
          <p:spPr>
            <a:xfrm>
              <a:off x="10821587" y="2102972"/>
              <a:ext cx="496420" cy="181304"/>
            </a:xfrm>
            <a:custGeom>
              <a:avLst/>
              <a:gdLst/>
              <a:ahLst/>
              <a:cxnLst/>
              <a:rect l="l" t="t" r="r" b="b"/>
              <a:pathLst>
                <a:path w="26718" h="9758" extrusionOk="0">
                  <a:moveTo>
                    <a:pt x="19970" y="9666"/>
                  </a:moveTo>
                  <a:cubicBezTo>
                    <a:pt x="20092" y="9666"/>
                    <a:pt x="20213" y="9666"/>
                    <a:pt x="20365" y="9636"/>
                  </a:cubicBezTo>
                  <a:cubicBezTo>
                    <a:pt x="23891" y="9332"/>
                    <a:pt x="24773" y="7751"/>
                    <a:pt x="25168" y="5745"/>
                  </a:cubicBezTo>
                  <a:cubicBezTo>
                    <a:pt x="25593" y="3526"/>
                    <a:pt x="25624" y="2766"/>
                    <a:pt x="26201" y="2584"/>
                  </a:cubicBezTo>
                  <a:cubicBezTo>
                    <a:pt x="26627" y="2432"/>
                    <a:pt x="26718" y="1915"/>
                    <a:pt x="26718" y="1338"/>
                  </a:cubicBezTo>
                  <a:cubicBezTo>
                    <a:pt x="26688" y="791"/>
                    <a:pt x="26657" y="730"/>
                    <a:pt x="25988" y="487"/>
                  </a:cubicBezTo>
                  <a:cubicBezTo>
                    <a:pt x="25441" y="274"/>
                    <a:pt x="22402" y="0"/>
                    <a:pt x="20152" y="152"/>
                  </a:cubicBezTo>
                  <a:lnTo>
                    <a:pt x="20122" y="730"/>
                  </a:lnTo>
                  <a:cubicBezTo>
                    <a:pt x="21915" y="639"/>
                    <a:pt x="23648" y="851"/>
                    <a:pt x="24134" y="1186"/>
                  </a:cubicBezTo>
                  <a:cubicBezTo>
                    <a:pt x="25289" y="1915"/>
                    <a:pt x="24955" y="5472"/>
                    <a:pt x="23982" y="7234"/>
                  </a:cubicBezTo>
                  <a:cubicBezTo>
                    <a:pt x="23314" y="8450"/>
                    <a:pt x="21581" y="9089"/>
                    <a:pt x="19970" y="9089"/>
                  </a:cubicBezTo>
                  <a:close/>
                  <a:moveTo>
                    <a:pt x="13344" y="1307"/>
                  </a:moveTo>
                  <a:cubicBezTo>
                    <a:pt x="12584" y="1338"/>
                    <a:pt x="9392" y="426"/>
                    <a:pt x="7113" y="213"/>
                  </a:cubicBezTo>
                  <a:cubicBezTo>
                    <a:pt x="6930" y="213"/>
                    <a:pt x="6778" y="183"/>
                    <a:pt x="6596" y="183"/>
                  </a:cubicBezTo>
                  <a:lnTo>
                    <a:pt x="6596" y="791"/>
                  </a:lnTo>
                  <a:cubicBezTo>
                    <a:pt x="8450" y="851"/>
                    <a:pt x="10365" y="1277"/>
                    <a:pt x="11034" y="2280"/>
                  </a:cubicBezTo>
                  <a:cubicBezTo>
                    <a:pt x="12098" y="3891"/>
                    <a:pt x="10152" y="7842"/>
                    <a:pt x="8420" y="8724"/>
                  </a:cubicBezTo>
                  <a:cubicBezTo>
                    <a:pt x="7873" y="8997"/>
                    <a:pt x="7173" y="9119"/>
                    <a:pt x="6444" y="9149"/>
                  </a:cubicBezTo>
                  <a:lnTo>
                    <a:pt x="6444" y="9696"/>
                  </a:lnTo>
                  <a:cubicBezTo>
                    <a:pt x="9484" y="9696"/>
                    <a:pt x="10639" y="7508"/>
                    <a:pt x="11003" y="6748"/>
                  </a:cubicBezTo>
                  <a:cubicBezTo>
                    <a:pt x="11702" y="5380"/>
                    <a:pt x="11581" y="3465"/>
                    <a:pt x="13313" y="3465"/>
                  </a:cubicBezTo>
                  <a:cubicBezTo>
                    <a:pt x="15076" y="3465"/>
                    <a:pt x="14833" y="5320"/>
                    <a:pt x="15472" y="6718"/>
                  </a:cubicBezTo>
                  <a:cubicBezTo>
                    <a:pt x="15806" y="7447"/>
                    <a:pt x="16809" y="9757"/>
                    <a:pt x="19970" y="9666"/>
                  </a:cubicBezTo>
                  <a:lnTo>
                    <a:pt x="19970" y="9119"/>
                  </a:lnTo>
                  <a:cubicBezTo>
                    <a:pt x="19210" y="9119"/>
                    <a:pt x="18450" y="8997"/>
                    <a:pt x="17903" y="8693"/>
                  </a:cubicBezTo>
                  <a:cubicBezTo>
                    <a:pt x="16201" y="7842"/>
                    <a:pt x="14529" y="3891"/>
                    <a:pt x="15684" y="2250"/>
                  </a:cubicBezTo>
                  <a:cubicBezTo>
                    <a:pt x="16414" y="1277"/>
                    <a:pt x="18298" y="851"/>
                    <a:pt x="20122" y="760"/>
                  </a:cubicBezTo>
                  <a:lnTo>
                    <a:pt x="20152" y="152"/>
                  </a:lnTo>
                  <a:cubicBezTo>
                    <a:pt x="20000" y="152"/>
                    <a:pt x="19879" y="183"/>
                    <a:pt x="19727" y="183"/>
                  </a:cubicBezTo>
                  <a:cubicBezTo>
                    <a:pt x="17690" y="365"/>
                    <a:pt x="15198" y="1277"/>
                    <a:pt x="13344" y="1307"/>
                  </a:cubicBezTo>
                  <a:close/>
                  <a:moveTo>
                    <a:pt x="6596" y="183"/>
                  </a:moveTo>
                  <a:cubicBezTo>
                    <a:pt x="4377" y="61"/>
                    <a:pt x="1398" y="335"/>
                    <a:pt x="851" y="547"/>
                  </a:cubicBezTo>
                  <a:cubicBezTo>
                    <a:pt x="122" y="791"/>
                    <a:pt x="122" y="851"/>
                    <a:pt x="61" y="1429"/>
                  </a:cubicBezTo>
                  <a:cubicBezTo>
                    <a:pt x="0" y="1976"/>
                    <a:pt x="91" y="2493"/>
                    <a:pt x="486" y="2645"/>
                  </a:cubicBezTo>
                  <a:cubicBezTo>
                    <a:pt x="1064" y="2827"/>
                    <a:pt x="1034" y="3587"/>
                    <a:pt x="1338" y="5806"/>
                  </a:cubicBezTo>
                  <a:cubicBezTo>
                    <a:pt x="1611" y="7812"/>
                    <a:pt x="2401" y="9393"/>
                    <a:pt x="5897" y="9666"/>
                  </a:cubicBezTo>
                  <a:cubicBezTo>
                    <a:pt x="6079" y="9696"/>
                    <a:pt x="6262" y="9696"/>
                    <a:pt x="6444" y="9696"/>
                  </a:cubicBezTo>
                  <a:lnTo>
                    <a:pt x="6444" y="9149"/>
                  </a:lnTo>
                  <a:cubicBezTo>
                    <a:pt x="4833" y="9149"/>
                    <a:pt x="3040" y="8541"/>
                    <a:pt x="2432" y="7295"/>
                  </a:cubicBezTo>
                  <a:cubicBezTo>
                    <a:pt x="1581" y="5532"/>
                    <a:pt x="1459" y="1976"/>
                    <a:pt x="2645" y="1247"/>
                  </a:cubicBezTo>
                  <a:cubicBezTo>
                    <a:pt x="3161" y="912"/>
                    <a:pt x="4833" y="699"/>
                    <a:pt x="6596" y="76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65;p68"/>
            <p:cNvSpPr/>
            <p:nvPr/>
          </p:nvSpPr>
          <p:spPr>
            <a:xfrm>
              <a:off x="11068375" y="2506179"/>
              <a:ext cx="139499" cy="280131"/>
            </a:xfrm>
            <a:custGeom>
              <a:avLst/>
              <a:gdLst/>
              <a:ahLst/>
              <a:cxnLst/>
              <a:rect l="l" t="t" r="r" b="b"/>
              <a:pathLst>
                <a:path w="7508" h="15077" extrusionOk="0">
                  <a:moveTo>
                    <a:pt x="7021" y="1"/>
                  </a:moveTo>
                  <a:lnTo>
                    <a:pt x="7508" y="2372"/>
                  </a:lnTo>
                  <a:lnTo>
                    <a:pt x="5897" y="15077"/>
                  </a:lnTo>
                  <a:lnTo>
                    <a:pt x="0" y="8876"/>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66;p68"/>
            <p:cNvSpPr/>
            <p:nvPr/>
          </p:nvSpPr>
          <p:spPr>
            <a:xfrm>
              <a:off x="10936221" y="2502221"/>
              <a:ext cx="262628" cy="168316"/>
            </a:xfrm>
            <a:custGeom>
              <a:avLst/>
              <a:gdLst/>
              <a:ahLst/>
              <a:cxnLst/>
              <a:rect l="l" t="t" r="r" b="b"/>
              <a:pathLst>
                <a:path w="14135" h="9059" extrusionOk="0">
                  <a:moveTo>
                    <a:pt x="0" y="1"/>
                  </a:moveTo>
                  <a:lnTo>
                    <a:pt x="0" y="214"/>
                  </a:lnTo>
                  <a:lnTo>
                    <a:pt x="7113" y="9059"/>
                  </a:lnTo>
                  <a:lnTo>
                    <a:pt x="14134" y="214"/>
                  </a:lnTo>
                  <a:lnTo>
                    <a:pt x="14134" y="1"/>
                  </a:lnTo>
                  <a:lnTo>
                    <a:pt x="7113" y="8816"/>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67;p68"/>
            <p:cNvSpPr/>
            <p:nvPr/>
          </p:nvSpPr>
          <p:spPr>
            <a:xfrm>
              <a:off x="11042383" y="2781207"/>
              <a:ext cx="50296" cy="1152"/>
            </a:xfrm>
            <a:custGeom>
              <a:avLst/>
              <a:gdLst/>
              <a:ahLst/>
              <a:cxnLst/>
              <a:rect l="l" t="t" r="r" b="b"/>
              <a:pathLst>
                <a:path w="2707" h="62" extrusionOk="0">
                  <a:moveTo>
                    <a:pt x="31" y="0"/>
                  </a:moveTo>
                  <a:lnTo>
                    <a:pt x="2676" y="0"/>
                  </a:lnTo>
                  <a:lnTo>
                    <a:pt x="2706" y="61"/>
                  </a:lnTo>
                  <a:lnTo>
                    <a:pt x="1" y="6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0017089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1.11111E-6 4.44444E-6 L -0.53819 0.16111 " pathEditMode="relative" rAng="0" ptsTypes="AA">
                                      <p:cBhvr>
                                        <p:cTn id="6" dur="2000" fill="hold"/>
                                        <p:tgtEl>
                                          <p:spTgt spid="7"/>
                                        </p:tgtEl>
                                        <p:attrNameLst>
                                          <p:attrName>ppt_x</p:attrName>
                                          <p:attrName>ppt_y</p:attrName>
                                        </p:attrNameLst>
                                      </p:cBhvr>
                                      <p:rCtr x="-26910" y="805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5.55556E-7 -7.40741E-7 L 0.4566 0.21551 " pathEditMode="relative" rAng="0" ptsTypes="AA">
                                      <p:cBhvr>
                                        <p:cTn id="10" dur="2000" fill="hold"/>
                                        <p:tgtEl>
                                          <p:spTgt spid="8"/>
                                        </p:tgtEl>
                                        <p:attrNameLst>
                                          <p:attrName>ppt_x</p:attrName>
                                          <p:attrName>ppt_y</p:attrName>
                                        </p:attrNameLst>
                                      </p:cBhvr>
                                      <p:rCtr x="22830" y="1076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path" presetSubtype="0" accel="50000" decel="50000" fill="hold" nodeType="clickEffect">
                                  <p:stCondLst>
                                    <p:cond delay="0"/>
                                  </p:stCondLst>
                                  <p:childTnLst>
                                    <p:animMotion origin="layout" path="M 5.55556E-7 -7.40741E-7 L 0.44253 0.42384 " pathEditMode="relative" rAng="0" ptsTypes="AA">
                                      <p:cBhvr>
                                        <p:cTn id="14" dur="2000" fill="hold"/>
                                        <p:tgtEl>
                                          <p:spTgt spid="4"/>
                                        </p:tgtEl>
                                        <p:attrNameLst>
                                          <p:attrName>ppt_x</p:attrName>
                                          <p:attrName>ppt_y</p:attrName>
                                        </p:attrNameLst>
                                      </p:cBhvr>
                                      <p:rCtr x="22118" y="2118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4.72222E-6 4.44444E-6 L 0.3217 0.56111 " pathEditMode="relative" rAng="0" ptsTypes="AA">
                                      <p:cBhvr>
                                        <p:cTn id="18" dur="2000" fill="hold"/>
                                        <p:tgtEl>
                                          <p:spTgt spid="5"/>
                                        </p:tgtEl>
                                        <p:attrNameLst>
                                          <p:attrName>ppt_x</p:attrName>
                                          <p:attrName>ppt_y</p:attrName>
                                        </p:attrNameLst>
                                      </p:cBhvr>
                                      <p:rCtr x="16076" y="2805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path" presetSubtype="0" accel="50000" decel="50000" fill="hold" nodeType="clickEffect">
                                  <p:stCondLst>
                                    <p:cond delay="0"/>
                                  </p:stCondLst>
                                  <p:childTnLst>
                                    <p:animMotion origin="layout" path="M -1.94444E-6 0.025 C -1.94444E-6 0.00417 0.00035 -0.01597 0.00052 -0.01597 C 0.00122 -0.01597 0.00191 0.30532 0.00191 0.62662 C 0.00191 0.46458 0.00226 0.30532 0.00261 0.30532 C 0.00313 0.30532 0.00347 0.46713 0.00347 0.62662 C 0.00347 0.54676 0.00365 0.46458 0.00382 0.46458 C 0.004 0.46458 0.00417 0.54445 0.00417 0.62662 C 0.00417 0.58542 0.00434 0.54676 0.00434 0.54676 C 0.00452 0.54676 0.00452 0.58773 0.00452 0.62662 C 0.00452 0.60579 0.00452 0.58542 0.00469 0.58542 C 0.00469 0.58542 0.00469 0.60625 0.00469 0.62662 C 0.00469 0.61644 0.00469 0.60579 0.00486 0.60579 C 0.00486 0.60324 0.00486 0.61574 0.00486 0.62662 C 0.00486 0.62107 0.00486 0.61644 0.00486 0.61644 C 0.00486 0.61875 0.00486 0.62176 0.00486 0.62662 C 0.00486 0.62407 0.00486 0.62107 0.00486 0.61875 C 0.00486 0.61875 0.00486 0.62107 0.00486 0.62407 C 0.00486 0.62407 0.00486 0.62176 0.00486 0.61875 C 0.00504 0.61875 0.00504 0.62107 0.00504 0.62407 " pathEditMode="relative" rAng="0" ptsTypes="AAAAAAAAAAAAAAAAAAA">
                                      <p:cBhvr>
                                        <p:cTn id="22" dur="2000" fill="hold"/>
                                        <p:tgtEl>
                                          <p:spTgt spid="9"/>
                                        </p:tgtEl>
                                        <p:attrNameLst>
                                          <p:attrName>ppt_x</p:attrName>
                                          <p:attrName>ppt_y</p:attrName>
                                        </p:attrNameLst>
                                      </p:cBhvr>
                                      <p:rCtr x="243" y="28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grpSp>
        <p:nvGrpSpPr>
          <p:cNvPr id="1175" name="Google Shape;1175;p45"/>
          <p:cNvGrpSpPr/>
          <p:nvPr/>
        </p:nvGrpSpPr>
        <p:grpSpPr>
          <a:xfrm>
            <a:off x="5147034" y="3091867"/>
            <a:ext cx="1898684" cy="1893413"/>
            <a:chOff x="3860275" y="2318900"/>
            <a:chExt cx="1424013" cy="1420060"/>
          </a:xfrm>
        </p:grpSpPr>
        <p:sp>
          <p:nvSpPr>
            <p:cNvPr id="1176" name="Google Shape;1176;p45"/>
            <p:cNvSpPr/>
            <p:nvPr/>
          </p:nvSpPr>
          <p:spPr>
            <a:xfrm>
              <a:off x="3860275" y="2318900"/>
              <a:ext cx="1424013" cy="142006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chemeClr val="accent4"/>
            </a:solidFill>
            <a:ln w="28575" cap="flat" cmpd="sng">
              <a:solidFill>
                <a:schemeClr val="accent3"/>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nvGrpSpPr>
            <p:cNvPr id="1177" name="Google Shape;1177;p45"/>
            <p:cNvGrpSpPr/>
            <p:nvPr/>
          </p:nvGrpSpPr>
          <p:grpSpPr>
            <a:xfrm>
              <a:off x="3982292" y="2440577"/>
              <a:ext cx="1179964" cy="1176728"/>
              <a:chOff x="4104576" y="2851874"/>
              <a:chExt cx="934847" cy="932283"/>
            </a:xfrm>
          </p:grpSpPr>
          <p:sp>
            <p:nvSpPr>
              <p:cNvPr id="1178" name="Google Shape;1178;p45"/>
              <p:cNvSpPr/>
              <p:nvPr/>
            </p:nvSpPr>
            <p:spPr>
              <a:xfrm>
                <a:off x="4104576" y="2851874"/>
                <a:ext cx="934847" cy="932283"/>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nvGrpSpPr>
              <p:cNvPr id="1179" name="Google Shape;1179;p45"/>
              <p:cNvGrpSpPr/>
              <p:nvPr/>
            </p:nvGrpSpPr>
            <p:grpSpPr>
              <a:xfrm>
                <a:off x="4176785" y="2916597"/>
                <a:ext cx="802998" cy="802856"/>
                <a:chOff x="4270215" y="4152325"/>
                <a:chExt cx="603667" cy="603560"/>
              </a:xfrm>
            </p:grpSpPr>
            <p:sp>
              <p:nvSpPr>
                <p:cNvPr id="1180" name="Google Shape;1180;p45"/>
                <p:cNvSpPr/>
                <p:nvPr/>
              </p:nvSpPr>
              <p:spPr>
                <a:xfrm>
                  <a:off x="4270215" y="4152325"/>
                  <a:ext cx="603667" cy="603560"/>
                </a:xfrm>
                <a:custGeom>
                  <a:avLst/>
                  <a:gdLst/>
                  <a:ahLst/>
                  <a:cxnLst/>
                  <a:rect l="l" t="t" r="r" b="b"/>
                  <a:pathLst>
                    <a:path w="16354" h="16350" extrusionOk="0">
                      <a:moveTo>
                        <a:pt x="8178" y="1"/>
                      </a:moveTo>
                      <a:cubicBezTo>
                        <a:pt x="3662" y="1"/>
                        <a:pt x="1" y="3659"/>
                        <a:pt x="1" y="8175"/>
                      </a:cubicBezTo>
                      <a:cubicBezTo>
                        <a:pt x="1" y="12689"/>
                        <a:pt x="3662" y="16350"/>
                        <a:pt x="8178" y="16350"/>
                      </a:cubicBezTo>
                      <a:cubicBezTo>
                        <a:pt x="12692" y="16350"/>
                        <a:pt x="16353" y="12689"/>
                        <a:pt x="16353" y="8175"/>
                      </a:cubicBezTo>
                      <a:cubicBezTo>
                        <a:pt x="16353" y="3659"/>
                        <a:pt x="12692" y="1"/>
                        <a:pt x="81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1" name="Google Shape;1181;p45"/>
                <p:cNvSpPr/>
                <p:nvPr/>
              </p:nvSpPr>
              <p:spPr>
                <a:xfrm>
                  <a:off x="4333815" y="4215816"/>
                  <a:ext cx="476577" cy="476573"/>
                </a:xfrm>
                <a:custGeom>
                  <a:avLst/>
                  <a:gdLst/>
                  <a:ahLst/>
                  <a:cxnLst/>
                  <a:rect l="l" t="t" r="r" b="b"/>
                  <a:pathLst>
                    <a:path w="12911" h="12910" extrusionOk="0">
                      <a:moveTo>
                        <a:pt x="6455" y="1"/>
                      </a:moveTo>
                      <a:cubicBezTo>
                        <a:pt x="2889" y="1"/>
                        <a:pt x="1" y="2891"/>
                        <a:pt x="1" y="6455"/>
                      </a:cubicBezTo>
                      <a:cubicBezTo>
                        <a:pt x="1" y="10019"/>
                        <a:pt x="2889" y="12910"/>
                        <a:pt x="6455" y="12910"/>
                      </a:cubicBezTo>
                      <a:cubicBezTo>
                        <a:pt x="10019" y="12910"/>
                        <a:pt x="12910" y="10019"/>
                        <a:pt x="12910" y="6455"/>
                      </a:cubicBezTo>
                      <a:cubicBezTo>
                        <a:pt x="12910" y="2891"/>
                        <a:pt x="10019" y="1"/>
                        <a:pt x="64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
        <p:nvSpPr>
          <p:cNvPr id="1182" name="Google Shape;1182;p45"/>
          <p:cNvSpPr txBox="1">
            <a:spLocks noGrp="1"/>
          </p:cNvSpPr>
          <p:nvPr>
            <p:ph type="title"/>
          </p:nvPr>
        </p:nvSpPr>
        <p:spPr>
          <a:xfrm>
            <a:off x="2208467" y="1219531"/>
            <a:ext cx="7775200" cy="1033200"/>
          </a:xfrm>
          <a:prstGeom prst="rect">
            <a:avLst/>
          </a:prstGeom>
        </p:spPr>
        <p:txBody>
          <a:bodyPr spcFirstLastPara="1" wrap="square" lIns="121900" tIns="121900" rIns="121900" bIns="121900" anchor="ctr" anchorCtr="0">
            <a:noAutofit/>
          </a:bodyPr>
          <a:lstStyle/>
          <a:p>
            <a:r>
              <a:rPr lang="en" sz="6600" dirty="0">
                <a:solidFill>
                  <a:srgbClr val="C00000"/>
                </a:solidFill>
              </a:rPr>
              <a:t>PRONUNCIATION</a:t>
            </a:r>
            <a:endParaRPr sz="6600" dirty="0">
              <a:solidFill>
                <a:srgbClr val="C00000"/>
              </a:solidFill>
            </a:endParaRPr>
          </a:p>
        </p:txBody>
      </p:sp>
      <p:sp>
        <p:nvSpPr>
          <p:cNvPr id="1184" name="Google Shape;1184;p45"/>
          <p:cNvSpPr txBox="1">
            <a:spLocks noGrp="1"/>
          </p:cNvSpPr>
          <p:nvPr>
            <p:ph type="title" idx="2"/>
          </p:nvPr>
        </p:nvSpPr>
        <p:spPr>
          <a:xfrm>
            <a:off x="5412631" y="3409933"/>
            <a:ext cx="1361200" cy="1268400"/>
          </a:xfrm>
          <a:prstGeom prst="rect">
            <a:avLst/>
          </a:prstGeom>
        </p:spPr>
        <p:txBody>
          <a:bodyPr spcFirstLastPara="1" wrap="square" lIns="121900" tIns="121900" rIns="121900" bIns="121900" anchor="ctr" anchorCtr="0">
            <a:noAutofit/>
          </a:bodyPr>
          <a:lstStyle/>
          <a:p>
            <a:r>
              <a:rPr lang="en"/>
              <a:t>1</a:t>
            </a:r>
            <a:endParaRPr/>
          </a:p>
        </p:txBody>
      </p:sp>
    </p:spTree>
    <p:extLst>
      <p:ext uri="{BB962C8B-B14F-4D97-AF65-F5344CB8AC3E}">
        <p14:creationId xmlns:p14="http://schemas.microsoft.com/office/powerpoint/2010/main" val="364440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752600" y="0"/>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800" dirty="0">
                <a:solidFill>
                  <a:srgbClr val="FF0000"/>
                </a:solidFill>
                <a:cs typeface="Tahoma" panose="020B0604030504040204" pitchFamily="34" charset="0"/>
              </a:rPr>
              <a:t>Pronunciation</a:t>
            </a:r>
          </a:p>
          <a:p>
            <a:pPr eaLnBrk="0" fontAlgn="base" hangingPunct="0">
              <a:spcBef>
                <a:spcPct val="0"/>
              </a:spcBef>
              <a:spcAft>
                <a:spcPct val="0"/>
              </a:spcAft>
              <a:buClrTx/>
              <a:buSzTx/>
              <a:buNone/>
              <a:defRPr/>
            </a:pPr>
            <a:r>
              <a:rPr lang="en-US" altLang="vi-VN" sz="2800" b="1" dirty="0">
                <a:solidFill>
                  <a:srgbClr val="010199">
                    <a:lumMod val="50000"/>
                  </a:srgbClr>
                </a:solidFill>
                <a:cs typeface="Tahoma" panose="020B0604030504040204" pitchFamily="34" charset="0"/>
              </a:rPr>
              <a:t>Stress on short words in sentences</a:t>
            </a:r>
          </a:p>
          <a:p>
            <a:pPr eaLnBrk="0" fontAlgn="base" hangingPunct="0">
              <a:spcBef>
                <a:spcPct val="0"/>
              </a:spcBef>
              <a:spcAft>
                <a:spcPct val="0"/>
              </a:spcAft>
              <a:buClrTx/>
              <a:buSzTx/>
              <a:buNone/>
              <a:defRPr/>
            </a:pPr>
            <a:r>
              <a:rPr lang="en-US" altLang="vi-VN" sz="2800" b="1" dirty="0">
                <a:solidFill>
                  <a:srgbClr val="C00000"/>
                </a:solidFill>
                <a:cs typeface="Tahoma" panose="020B0604030504040204" pitchFamily="34" charset="0"/>
              </a:rPr>
              <a:t>4.</a:t>
            </a:r>
            <a:r>
              <a:rPr lang="en-US" altLang="vi-VN" sz="2800" dirty="0">
                <a:solidFill>
                  <a:srgbClr val="C00000"/>
                </a:solidFill>
                <a:cs typeface="Tahoma" panose="020B0604030504040204" pitchFamily="34" charset="0"/>
              </a:rPr>
              <a:t> Listen and repeat, paying attention to the words in red in each pair of sentences.</a:t>
            </a:r>
          </a:p>
        </p:txBody>
      </p:sp>
      <p:sp>
        <p:nvSpPr>
          <p:cNvPr id="17411" name="Rectangle 1"/>
          <p:cNvSpPr>
            <a:spLocks noChangeArrowheads="1"/>
          </p:cNvSpPr>
          <p:nvPr/>
        </p:nvSpPr>
        <p:spPr bwMode="auto">
          <a:xfrm>
            <a:off x="428262" y="1834548"/>
            <a:ext cx="89916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Aft>
                <a:spcPct val="0"/>
              </a:spcAft>
              <a:buClr>
                <a:srgbClr val="FFCC00"/>
              </a:buClr>
              <a:buNone/>
              <a:defRPr/>
            </a:pPr>
            <a:r>
              <a:rPr lang="en-US" sz="2800" dirty="0">
                <a:solidFill>
                  <a:srgbClr val="DADADA">
                    <a:lumMod val="10000"/>
                  </a:srgbClr>
                </a:solidFill>
              </a:rPr>
              <a:t>1.	A: This is </a:t>
            </a:r>
            <a:r>
              <a:rPr lang="en-US" sz="2800" dirty="0">
                <a:solidFill>
                  <a:srgbClr val="FF0000"/>
                </a:solidFill>
              </a:rPr>
              <a:t>a</a:t>
            </a:r>
            <a:r>
              <a:rPr lang="en-US" sz="2800" dirty="0">
                <a:solidFill>
                  <a:srgbClr val="DADADA">
                    <a:lumMod val="10000"/>
                  </a:srgbClr>
                </a:solidFill>
              </a:rPr>
              <a:t> solution, but not the only one.</a:t>
            </a:r>
            <a:br>
              <a:rPr lang="en-US" sz="2800" dirty="0">
                <a:solidFill>
                  <a:srgbClr val="DADADA">
                    <a:lumMod val="10000"/>
                  </a:srgbClr>
                </a:solidFill>
              </a:rPr>
            </a:br>
            <a:r>
              <a:rPr lang="en-US" sz="2800" dirty="0">
                <a:solidFill>
                  <a:srgbClr val="DADADA">
                    <a:lumMod val="10000"/>
                  </a:srgbClr>
                </a:solidFill>
              </a:rPr>
              <a:t>	B: Attempts to find </a:t>
            </a:r>
            <a:r>
              <a:rPr lang="en-US" sz="2800" dirty="0">
                <a:solidFill>
                  <a:srgbClr val="FF0000"/>
                </a:solidFill>
              </a:rPr>
              <a:t>a</a:t>
            </a:r>
            <a:r>
              <a:rPr lang="en-US" sz="2800" dirty="0">
                <a:solidFill>
                  <a:srgbClr val="DADADA">
                    <a:lumMod val="10000"/>
                  </a:srgbClr>
                </a:solidFill>
              </a:rPr>
              <a:t> solution have failed.</a:t>
            </a:r>
          </a:p>
          <a:p>
            <a:pPr eaLnBrk="0" fontAlgn="base" hangingPunct="0">
              <a:spcAft>
                <a:spcPct val="0"/>
              </a:spcAft>
              <a:buClr>
                <a:srgbClr val="FFCC00"/>
              </a:buClr>
              <a:buNone/>
              <a:defRPr/>
            </a:pPr>
            <a:r>
              <a:rPr lang="en-US" sz="2800" dirty="0">
                <a:solidFill>
                  <a:srgbClr val="DADADA">
                    <a:lumMod val="10000"/>
                  </a:srgbClr>
                </a:solidFill>
              </a:rPr>
              <a:t>2.	A: I’m fond </a:t>
            </a:r>
            <a:r>
              <a:rPr lang="en-US" sz="2800" dirty="0">
                <a:solidFill>
                  <a:srgbClr val="FF0000"/>
                </a:solidFill>
              </a:rPr>
              <a:t>of</a:t>
            </a:r>
            <a:r>
              <a:rPr lang="en-US" sz="2800" dirty="0">
                <a:solidFill>
                  <a:srgbClr val="DADADA">
                    <a:lumMod val="10000"/>
                  </a:srgbClr>
                </a:solidFill>
              </a:rPr>
              <a:t> bananas.</a:t>
            </a:r>
            <a:br>
              <a:rPr lang="en-US" sz="2800" dirty="0">
                <a:solidFill>
                  <a:srgbClr val="DADADA">
                    <a:lumMod val="10000"/>
                  </a:srgbClr>
                </a:solidFill>
              </a:rPr>
            </a:br>
            <a:r>
              <a:rPr lang="en-US" sz="2800" dirty="0">
                <a:solidFill>
                  <a:srgbClr val="DADADA">
                    <a:lumMod val="10000"/>
                  </a:srgbClr>
                </a:solidFill>
              </a:rPr>
              <a:t>	B: Bananas are what I’m fond </a:t>
            </a:r>
            <a:r>
              <a:rPr lang="en-US" sz="2800" dirty="0">
                <a:solidFill>
                  <a:srgbClr val="FF0000"/>
                </a:solidFill>
              </a:rPr>
              <a:t>of</a:t>
            </a:r>
            <a:r>
              <a:rPr lang="en-US" sz="2800" dirty="0">
                <a:solidFill>
                  <a:srgbClr val="DADADA">
                    <a:lumMod val="10000"/>
                  </a:srgbClr>
                </a:solidFill>
              </a:rPr>
              <a:t>.</a:t>
            </a:r>
          </a:p>
          <a:p>
            <a:pPr eaLnBrk="0" fontAlgn="base" hangingPunct="0">
              <a:spcAft>
                <a:spcPct val="0"/>
              </a:spcAft>
              <a:buClr>
                <a:srgbClr val="FFCC00"/>
              </a:buClr>
              <a:buNone/>
              <a:defRPr/>
            </a:pPr>
            <a:r>
              <a:rPr lang="en-US" sz="2800" dirty="0">
                <a:solidFill>
                  <a:srgbClr val="DADADA">
                    <a:lumMod val="10000"/>
                  </a:srgbClr>
                </a:solidFill>
              </a:rPr>
              <a:t>3.	A: It’s not trick </a:t>
            </a:r>
            <a:r>
              <a:rPr lang="en-US" sz="2800" dirty="0">
                <a:solidFill>
                  <a:srgbClr val="FF0000"/>
                </a:solidFill>
              </a:rPr>
              <a:t>and</a:t>
            </a:r>
            <a:r>
              <a:rPr lang="en-US" sz="2800" dirty="0">
                <a:solidFill>
                  <a:srgbClr val="DADADA">
                    <a:lumMod val="10000"/>
                  </a:srgbClr>
                </a:solidFill>
              </a:rPr>
              <a:t> treat; it’s trick </a:t>
            </a:r>
            <a:r>
              <a:rPr lang="en-US" sz="2800" dirty="0">
                <a:solidFill>
                  <a:srgbClr val="FF0000"/>
                </a:solidFill>
              </a:rPr>
              <a:t>or</a:t>
            </a:r>
            <a:r>
              <a:rPr lang="en-US" sz="2800" dirty="0">
                <a:solidFill>
                  <a:srgbClr val="DADADA">
                    <a:lumMod val="10000"/>
                  </a:srgbClr>
                </a:solidFill>
              </a:rPr>
              <a:t> treat.</a:t>
            </a:r>
            <a:br>
              <a:rPr lang="en-US" sz="2800" dirty="0">
                <a:solidFill>
                  <a:srgbClr val="DADADA">
                    <a:lumMod val="10000"/>
                  </a:srgbClr>
                </a:solidFill>
              </a:rPr>
            </a:br>
            <a:r>
              <a:rPr lang="en-US" sz="2800" dirty="0">
                <a:solidFill>
                  <a:srgbClr val="DADADA">
                    <a:lumMod val="10000"/>
                  </a:srgbClr>
                </a:solidFill>
              </a:rPr>
              <a:t>	B: I need Peter </a:t>
            </a:r>
            <a:r>
              <a:rPr lang="en-US" sz="2800" dirty="0">
                <a:solidFill>
                  <a:srgbClr val="FF0000"/>
                </a:solidFill>
              </a:rPr>
              <a:t>and</a:t>
            </a:r>
            <a:r>
              <a:rPr lang="en-US" sz="2800" dirty="0">
                <a:solidFill>
                  <a:srgbClr val="DADADA">
                    <a:lumMod val="10000"/>
                  </a:srgbClr>
                </a:solidFill>
              </a:rPr>
              <a:t> Mary </a:t>
            </a:r>
            <a:r>
              <a:rPr lang="en-US" sz="2800" dirty="0">
                <a:solidFill>
                  <a:srgbClr val="FF0000"/>
                </a:solidFill>
              </a:rPr>
              <a:t>or</a:t>
            </a:r>
            <a:r>
              <a:rPr lang="en-US" sz="2800" dirty="0">
                <a:solidFill>
                  <a:srgbClr val="DADADA">
                    <a:lumMod val="10000"/>
                  </a:srgbClr>
                </a:solidFill>
              </a:rPr>
              <a:t> John </a:t>
            </a:r>
            <a:r>
              <a:rPr lang="en-US" sz="2800" dirty="0">
                <a:solidFill>
                  <a:srgbClr val="FF0000"/>
                </a:solidFill>
              </a:rPr>
              <a:t>and</a:t>
            </a:r>
            <a:r>
              <a:rPr lang="en-US" sz="2800" dirty="0">
                <a:solidFill>
                  <a:srgbClr val="DADADA">
                    <a:lumMod val="10000"/>
                  </a:srgbClr>
                </a:solidFill>
              </a:rPr>
              <a:t> Nick to 	help me.</a:t>
            </a:r>
          </a:p>
          <a:p>
            <a:pPr eaLnBrk="0" fontAlgn="base" hangingPunct="0">
              <a:spcAft>
                <a:spcPct val="0"/>
              </a:spcAft>
              <a:buClr>
                <a:srgbClr val="FFCC00"/>
              </a:buClr>
              <a:buNone/>
              <a:defRPr/>
            </a:pPr>
            <a:r>
              <a:rPr lang="en-US" sz="2800" dirty="0">
                <a:solidFill>
                  <a:srgbClr val="DADADA">
                    <a:lumMod val="10000"/>
                  </a:srgbClr>
                </a:solidFill>
              </a:rPr>
              <a:t>4.	A: It’s good </a:t>
            </a:r>
            <a:r>
              <a:rPr lang="en-US" sz="2800" dirty="0">
                <a:solidFill>
                  <a:srgbClr val="FF0000"/>
                </a:solidFill>
              </a:rPr>
              <a:t>but</a:t>
            </a:r>
            <a:r>
              <a:rPr lang="en-US" sz="2800" dirty="0">
                <a:solidFill>
                  <a:srgbClr val="DADADA">
                    <a:lumMod val="10000"/>
                  </a:srgbClr>
                </a:solidFill>
              </a:rPr>
              <a:t> expensive.</a:t>
            </a:r>
            <a:br>
              <a:rPr lang="en-US" sz="2800" dirty="0">
                <a:solidFill>
                  <a:srgbClr val="DADADA">
                    <a:lumMod val="10000"/>
                  </a:srgbClr>
                </a:solidFill>
              </a:rPr>
            </a:br>
            <a:r>
              <a:rPr lang="en-US" sz="2800" dirty="0">
                <a:solidFill>
                  <a:srgbClr val="DADADA">
                    <a:lumMod val="10000"/>
                  </a:srgbClr>
                </a:solidFill>
              </a:rPr>
              <a:t>	B: You shouldn’t put ‘</a:t>
            </a:r>
            <a:r>
              <a:rPr lang="en-US" sz="2800" dirty="0">
                <a:solidFill>
                  <a:srgbClr val="FF0000"/>
                </a:solidFill>
              </a:rPr>
              <a:t>but</a:t>
            </a:r>
            <a:r>
              <a:rPr lang="en-US" sz="2800" dirty="0">
                <a:solidFill>
                  <a:srgbClr val="DADADA">
                    <a:lumMod val="10000"/>
                  </a:srgbClr>
                </a:solidFill>
              </a:rPr>
              <a:t>’ at the end of the 	sentence.</a:t>
            </a:r>
          </a:p>
        </p:txBody>
      </p:sp>
      <p:sp>
        <p:nvSpPr>
          <p:cNvPr id="11" name="Rectangle 2"/>
          <p:cNvSpPr>
            <a:spLocks noChangeArrowheads="1"/>
          </p:cNvSpPr>
          <p:nvPr/>
        </p:nvSpPr>
        <p:spPr bwMode="auto">
          <a:xfrm>
            <a:off x="2935900" y="1840321"/>
            <a:ext cx="228600" cy="431800"/>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C00000"/>
                </a:solidFill>
                <a:cs typeface="Tahoma" panose="020B0604030504040204" pitchFamily="34" charset="0"/>
              </a:rPr>
              <a:t>a</a:t>
            </a:r>
          </a:p>
        </p:txBody>
      </p:sp>
      <p:sp>
        <p:nvSpPr>
          <p:cNvPr id="13" name="Rectangle 2"/>
          <p:cNvSpPr>
            <a:spLocks noChangeArrowheads="1"/>
          </p:cNvSpPr>
          <p:nvPr/>
        </p:nvSpPr>
        <p:spPr bwMode="auto">
          <a:xfrm>
            <a:off x="6237794" y="3221038"/>
            <a:ext cx="557212" cy="430212"/>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C00000"/>
                </a:solidFill>
                <a:cs typeface="Tahoma" panose="020B0604030504040204" pitchFamily="34" charset="0"/>
              </a:rPr>
              <a:t>of</a:t>
            </a:r>
            <a:r>
              <a:rPr lang="en-US" altLang="vi-VN" dirty="0">
                <a:solidFill>
                  <a:srgbClr val="000000"/>
                </a:solidFill>
                <a:cs typeface="Tahoma" panose="020B0604030504040204" pitchFamily="34" charset="0"/>
              </a:rPr>
              <a:t>.</a:t>
            </a:r>
          </a:p>
        </p:txBody>
      </p:sp>
      <p:sp>
        <p:nvSpPr>
          <p:cNvPr id="16" name="Rectangle 2"/>
          <p:cNvSpPr>
            <a:spLocks noChangeArrowheads="1"/>
          </p:cNvSpPr>
          <p:nvPr/>
        </p:nvSpPr>
        <p:spPr bwMode="auto">
          <a:xfrm>
            <a:off x="3814334" y="3750326"/>
            <a:ext cx="685800" cy="431800"/>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C00000"/>
                </a:solidFill>
                <a:cs typeface="Tahoma" panose="020B0604030504040204" pitchFamily="34" charset="0"/>
              </a:rPr>
              <a:t>and</a:t>
            </a:r>
          </a:p>
        </p:txBody>
      </p:sp>
      <p:sp>
        <p:nvSpPr>
          <p:cNvPr id="20" name="Rectangle 2"/>
          <p:cNvSpPr>
            <a:spLocks noChangeArrowheads="1"/>
          </p:cNvSpPr>
          <p:nvPr/>
        </p:nvSpPr>
        <p:spPr bwMode="auto">
          <a:xfrm>
            <a:off x="6837347" y="3750326"/>
            <a:ext cx="381000" cy="431800"/>
          </a:xfrm>
          <a:prstGeom prst="rect">
            <a:avLst/>
          </a:prstGeom>
          <a:solidFill>
            <a:schemeClr val="bg2"/>
          </a:solidFill>
          <a:ln>
            <a:noFill/>
          </a:ln>
        </p:spPr>
        <p:txBody>
          <a:bodyPr wrap="square"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C00000"/>
                </a:solidFill>
                <a:cs typeface="Tahoma" panose="020B0604030504040204" pitchFamily="34" charset="0"/>
              </a:rPr>
              <a:t>or</a:t>
            </a:r>
          </a:p>
        </p:txBody>
      </p:sp>
      <p:sp>
        <p:nvSpPr>
          <p:cNvPr id="21" name="Rectangle 2"/>
          <p:cNvSpPr>
            <a:spLocks noChangeArrowheads="1"/>
          </p:cNvSpPr>
          <p:nvPr/>
        </p:nvSpPr>
        <p:spPr bwMode="auto">
          <a:xfrm>
            <a:off x="4642152" y="5570947"/>
            <a:ext cx="838200" cy="430213"/>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dirty="0">
                <a:solidFill>
                  <a:srgbClr val="000000"/>
                </a:solidFill>
                <a:cs typeface="Tahoma" panose="020B0604030504040204" pitchFamily="34" charset="0"/>
              </a:rPr>
              <a:t>‘</a:t>
            </a:r>
            <a:r>
              <a:rPr lang="en-US" altLang="vi-VN" b="1" dirty="0">
                <a:solidFill>
                  <a:srgbClr val="C00000"/>
                </a:solidFill>
                <a:cs typeface="Tahoma" panose="020B0604030504040204" pitchFamily="34" charset="0"/>
              </a:rPr>
              <a:t>but</a:t>
            </a:r>
            <a:r>
              <a:rPr lang="en-US" altLang="vi-VN" dirty="0">
                <a:solidFill>
                  <a:srgbClr val="000000"/>
                </a:solidFill>
                <a:cs typeface="Tahoma" panose="020B0604030504040204" pitchFamily="34" charset="0"/>
              </a:rPr>
              <a:t>’</a:t>
            </a:r>
          </a:p>
        </p:txBody>
      </p:sp>
      <p:sp>
        <p:nvSpPr>
          <p:cNvPr id="22" name="Rectangle 2"/>
          <p:cNvSpPr>
            <a:spLocks noChangeArrowheads="1"/>
          </p:cNvSpPr>
          <p:nvPr/>
        </p:nvSpPr>
        <p:spPr bwMode="auto">
          <a:xfrm>
            <a:off x="4479252" y="2295525"/>
            <a:ext cx="228600" cy="430213"/>
          </a:xfrm>
          <a:prstGeom prst="rect">
            <a:avLst/>
          </a:prstGeom>
          <a:solidFill>
            <a:schemeClr val="bg2"/>
          </a:solidFill>
          <a:ln>
            <a:noFill/>
          </a:ln>
        </p:spPr>
        <p:txBody>
          <a:bodyPr wrap="square"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a</a:t>
            </a:r>
          </a:p>
        </p:txBody>
      </p:sp>
      <p:sp>
        <p:nvSpPr>
          <p:cNvPr id="23" name="Rectangle 2"/>
          <p:cNvSpPr>
            <a:spLocks noChangeArrowheads="1"/>
          </p:cNvSpPr>
          <p:nvPr/>
        </p:nvSpPr>
        <p:spPr bwMode="auto">
          <a:xfrm>
            <a:off x="3281831" y="2836863"/>
            <a:ext cx="381000" cy="431800"/>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of</a:t>
            </a:r>
          </a:p>
        </p:txBody>
      </p:sp>
      <p:sp>
        <p:nvSpPr>
          <p:cNvPr id="24" name="Rectangle 2"/>
          <p:cNvSpPr>
            <a:spLocks noChangeArrowheads="1"/>
          </p:cNvSpPr>
          <p:nvPr/>
        </p:nvSpPr>
        <p:spPr bwMode="auto">
          <a:xfrm>
            <a:off x="3907752" y="4205461"/>
            <a:ext cx="685800" cy="430213"/>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and</a:t>
            </a:r>
          </a:p>
        </p:txBody>
      </p:sp>
      <p:sp>
        <p:nvSpPr>
          <p:cNvPr id="25" name="Rectangle 2"/>
          <p:cNvSpPr>
            <a:spLocks noChangeArrowheads="1"/>
          </p:cNvSpPr>
          <p:nvPr/>
        </p:nvSpPr>
        <p:spPr bwMode="auto">
          <a:xfrm>
            <a:off x="5512991" y="4166683"/>
            <a:ext cx="381000" cy="430213"/>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or</a:t>
            </a:r>
          </a:p>
        </p:txBody>
      </p:sp>
      <p:sp>
        <p:nvSpPr>
          <p:cNvPr id="26" name="Rectangle 2"/>
          <p:cNvSpPr>
            <a:spLocks noChangeArrowheads="1"/>
          </p:cNvSpPr>
          <p:nvPr/>
        </p:nvSpPr>
        <p:spPr bwMode="auto">
          <a:xfrm>
            <a:off x="6732865" y="4165466"/>
            <a:ext cx="685800" cy="430213"/>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and</a:t>
            </a:r>
          </a:p>
        </p:txBody>
      </p:sp>
      <p:sp>
        <p:nvSpPr>
          <p:cNvPr id="27" name="Rectangle 2"/>
          <p:cNvSpPr>
            <a:spLocks noChangeArrowheads="1"/>
          </p:cNvSpPr>
          <p:nvPr/>
        </p:nvSpPr>
        <p:spPr bwMode="auto">
          <a:xfrm>
            <a:off x="3319931" y="5101670"/>
            <a:ext cx="685800" cy="430212"/>
          </a:xfrm>
          <a:prstGeom prst="rect">
            <a:avLst/>
          </a:prstGeom>
          <a:solidFill>
            <a:schemeClr val="bg2"/>
          </a:solidFill>
          <a:ln>
            <a:noFill/>
          </a:ln>
        </p:spPr>
        <p:txBody>
          <a:bodyPr lIns="0" tIns="0" rIns="0" bIns="0">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b="1" dirty="0">
                <a:solidFill>
                  <a:srgbClr val="00C600"/>
                </a:solidFill>
                <a:cs typeface="Tahoma" panose="020B0604030504040204" pitchFamily="34" charset="0"/>
              </a:rPr>
              <a:t>but</a:t>
            </a:r>
          </a:p>
        </p:txBody>
      </p:sp>
      <p:pic>
        <p:nvPicPr>
          <p:cNvPr id="2" name="31 TrU5.Lo1.4.52.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448800" y="25320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oogle Shape;2832;p69"/>
          <p:cNvGrpSpPr/>
          <p:nvPr/>
        </p:nvGrpSpPr>
        <p:grpSpPr>
          <a:xfrm>
            <a:off x="8600777" y="4109182"/>
            <a:ext cx="4205157" cy="2748818"/>
            <a:chOff x="4454574" y="1902902"/>
            <a:chExt cx="3810529" cy="2706268"/>
          </a:xfrm>
        </p:grpSpPr>
        <p:sp>
          <p:nvSpPr>
            <p:cNvPr id="64" name="Google Shape;2833;p69"/>
            <p:cNvSpPr/>
            <p:nvPr/>
          </p:nvSpPr>
          <p:spPr>
            <a:xfrm>
              <a:off x="5913939" y="3305707"/>
              <a:ext cx="120153" cy="1181903"/>
            </a:xfrm>
            <a:custGeom>
              <a:avLst/>
              <a:gdLst/>
              <a:ahLst/>
              <a:cxnLst/>
              <a:rect l="l" t="t" r="r" b="b"/>
              <a:pathLst>
                <a:path w="9879" h="97176" extrusionOk="0">
                  <a:moveTo>
                    <a:pt x="0" y="1"/>
                  </a:moveTo>
                  <a:lnTo>
                    <a:pt x="9879" y="1"/>
                  </a:lnTo>
                  <a:lnTo>
                    <a:pt x="9879" y="97176"/>
                  </a:lnTo>
                  <a:lnTo>
                    <a:pt x="0" y="97176"/>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834;p69"/>
            <p:cNvSpPr/>
            <p:nvPr/>
          </p:nvSpPr>
          <p:spPr>
            <a:xfrm>
              <a:off x="5794906" y="4442377"/>
              <a:ext cx="358246" cy="90209"/>
            </a:xfrm>
            <a:custGeom>
              <a:avLst/>
              <a:gdLst/>
              <a:ahLst/>
              <a:cxnLst/>
              <a:rect l="l" t="t" r="r" b="b"/>
              <a:pathLst>
                <a:path w="29455" h="7417" extrusionOk="0">
                  <a:moveTo>
                    <a:pt x="25746" y="7417"/>
                  </a:moveTo>
                  <a:lnTo>
                    <a:pt x="3709" y="7417"/>
                  </a:lnTo>
                  <a:cubicBezTo>
                    <a:pt x="1673" y="7417"/>
                    <a:pt x="1" y="5745"/>
                    <a:pt x="1" y="3709"/>
                  </a:cubicBezTo>
                  <a:lnTo>
                    <a:pt x="1" y="3709"/>
                  </a:lnTo>
                  <a:cubicBezTo>
                    <a:pt x="1" y="1672"/>
                    <a:pt x="1673" y="0"/>
                    <a:pt x="3709" y="0"/>
                  </a:cubicBezTo>
                  <a:lnTo>
                    <a:pt x="25746" y="0"/>
                  </a:lnTo>
                  <a:cubicBezTo>
                    <a:pt x="27782" y="0"/>
                    <a:pt x="29454" y="1672"/>
                    <a:pt x="29454" y="3709"/>
                  </a:cubicBezTo>
                  <a:lnTo>
                    <a:pt x="29454" y="3709"/>
                  </a:lnTo>
                  <a:cubicBezTo>
                    <a:pt x="29454" y="5745"/>
                    <a:pt x="27782" y="7417"/>
                    <a:pt x="25746" y="7417"/>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835;p69"/>
            <p:cNvSpPr/>
            <p:nvPr/>
          </p:nvSpPr>
          <p:spPr>
            <a:xfrm>
              <a:off x="5713584" y="4487470"/>
              <a:ext cx="520908" cy="110922"/>
            </a:xfrm>
            <a:custGeom>
              <a:avLst/>
              <a:gdLst/>
              <a:ahLst/>
              <a:cxnLst/>
              <a:rect l="l" t="t" r="r" b="b"/>
              <a:pathLst>
                <a:path w="42829" h="9120" extrusionOk="0">
                  <a:moveTo>
                    <a:pt x="38269" y="9119"/>
                  </a:moveTo>
                  <a:lnTo>
                    <a:pt x="4560" y="9119"/>
                  </a:lnTo>
                  <a:cubicBezTo>
                    <a:pt x="2068" y="9119"/>
                    <a:pt x="1" y="7052"/>
                    <a:pt x="1" y="4560"/>
                  </a:cubicBezTo>
                  <a:lnTo>
                    <a:pt x="1" y="4560"/>
                  </a:lnTo>
                  <a:cubicBezTo>
                    <a:pt x="1" y="2037"/>
                    <a:pt x="2037" y="1"/>
                    <a:pt x="4560" y="1"/>
                  </a:cubicBezTo>
                  <a:lnTo>
                    <a:pt x="38269" y="1"/>
                  </a:lnTo>
                  <a:cubicBezTo>
                    <a:pt x="40761" y="1"/>
                    <a:pt x="42828" y="2037"/>
                    <a:pt x="42828" y="4560"/>
                  </a:cubicBezTo>
                  <a:lnTo>
                    <a:pt x="42828" y="4560"/>
                  </a:lnTo>
                  <a:cubicBezTo>
                    <a:pt x="42828" y="7052"/>
                    <a:pt x="40761" y="9119"/>
                    <a:pt x="38269" y="9119"/>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836;p69"/>
            <p:cNvSpPr/>
            <p:nvPr/>
          </p:nvSpPr>
          <p:spPr>
            <a:xfrm>
              <a:off x="5113649" y="2342419"/>
              <a:ext cx="1716104" cy="1018488"/>
            </a:xfrm>
            <a:custGeom>
              <a:avLst/>
              <a:gdLst/>
              <a:ahLst/>
              <a:cxnLst/>
              <a:rect l="l" t="t" r="r" b="b"/>
              <a:pathLst>
                <a:path w="141098" h="83740" extrusionOk="0">
                  <a:moveTo>
                    <a:pt x="114319" y="35958"/>
                  </a:moveTo>
                  <a:lnTo>
                    <a:pt x="114319" y="0"/>
                  </a:lnTo>
                  <a:lnTo>
                    <a:pt x="26779" y="0"/>
                  </a:lnTo>
                  <a:lnTo>
                    <a:pt x="26779" y="0"/>
                  </a:lnTo>
                  <a:cubicBezTo>
                    <a:pt x="12068" y="0"/>
                    <a:pt x="1" y="12067"/>
                    <a:pt x="1" y="26779"/>
                  </a:cubicBezTo>
                  <a:lnTo>
                    <a:pt x="1" y="42068"/>
                  </a:lnTo>
                  <a:lnTo>
                    <a:pt x="1" y="68451"/>
                  </a:lnTo>
                  <a:lnTo>
                    <a:pt x="1" y="77630"/>
                  </a:lnTo>
                  <a:cubicBezTo>
                    <a:pt x="1" y="80974"/>
                    <a:pt x="2767" y="83740"/>
                    <a:pt x="6110" y="83740"/>
                  </a:cubicBezTo>
                  <a:lnTo>
                    <a:pt x="134957" y="83740"/>
                  </a:lnTo>
                  <a:cubicBezTo>
                    <a:pt x="138331" y="83740"/>
                    <a:pt x="141097" y="81004"/>
                    <a:pt x="141097" y="77630"/>
                  </a:cubicBezTo>
                  <a:lnTo>
                    <a:pt x="141097" y="42068"/>
                  </a:lnTo>
                  <a:cubicBezTo>
                    <a:pt x="141097" y="38694"/>
                    <a:pt x="138331" y="35958"/>
                    <a:pt x="134957" y="35958"/>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837;p69"/>
            <p:cNvSpPr/>
            <p:nvPr/>
          </p:nvSpPr>
          <p:spPr>
            <a:xfrm>
              <a:off x="5113649" y="2342419"/>
              <a:ext cx="654355" cy="569327"/>
            </a:xfrm>
            <a:custGeom>
              <a:avLst/>
              <a:gdLst/>
              <a:ahLst/>
              <a:cxnLst/>
              <a:rect l="l" t="t" r="r" b="b"/>
              <a:pathLst>
                <a:path w="53801" h="46810" extrusionOk="0">
                  <a:moveTo>
                    <a:pt x="53801" y="0"/>
                  </a:moveTo>
                  <a:lnTo>
                    <a:pt x="26779" y="0"/>
                  </a:lnTo>
                  <a:lnTo>
                    <a:pt x="26779" y="0"/>
                  </a:lnTo>
                  <a:cubicBezTo>
                    <a:pt x="12068" y="0"/>
                    <a:pt x="1" y="12067"/>
                    <a:pt x="1" y="26779"/>
                  </a:cubicBezTo>
                  <a:lnTo>
                    <a:pt x="1" y="42068"/>
                  </a:lnTo>
                  <a:lnTo>
                    <a:pt x="1" y="46809"/>
                  </a:lnTo>
                  <a:lnTo>
                    <a:pt x="49910" y="46809"/>
                  </a:lnTo>
                  <a:cubicBezTo>
                    <a:pt x="52068" y="46809"/>
                    <a:pt x="53801" y="45046"/>
                    <a:pt x="53801" y="42919"/>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838;p69"/>
            <p:cNvSpPr/>
            <p:nvPr/>
          </p:nvSpPr>
          <p:spPr>
            <a:xfrm>
              <a:off x="5913562" y="3360785"/>
              <a:ext cx="120530" cy="1081721"/>
            </a:xfrm>
            <a:custGeom>
              <a:avLst/>
              <a:gdLst/>
              <a:ahLst/>
              <a:cxnLst/>
              <a:rect l="l" t="t" r="r" b="b"/>
              <a:pathLst>
                <a:path w="9910" h="88939" extrusionOk="0">
                  <a:moveTo>
                    <a:pt x="7174" y="3861"/>
                  </a:moveTo>
                  <a:lnTo>
                    <a:pt x="9636" y="3861"/>
                  </a:lnTo>
                  <a:cubicBezTo>
                    <a:pt x="9727" y="3861"/>
                    <a:pt x="9819" y="3892"/>
                    <a:pt x="9910" y="3892"/>
                  </a:cubicBezTo>
                  <a:lnTo>
                    <a:pt x="9910" y="1"/>
                  </a:lnTo>
                  <a:lnTo>
                    <a:pt x="1" y="1"/>
                  </a:lnTo>
                  <a:lnTo>
                    <a:pt x="1" y="88938"/>
                  </a:lnTo>
                  <a:lnTo>
                    <a:pt x="3466" y="88938"/>
                  </a:lnTo>
                  <a:lnTo>
                    <a:pt x="3466" y="7600"/>
                  </a:lnTo>
                  <a:cubicBezTo>
                    <a:pt x="3466" y="5533"/>
                    <a:pt x="5138" y="3861"/>
                    <a:pt x="7174" y="386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839;p69"/>
            <p:cNvSpPr/>
            <p:nvPr/>
          </p:nvSpPr>
          <p:spPr>
            <a:xfrm>
              <a:off x="5113649" y="2342419"/>
              <a:ext cx="1593738" cy="1018488"/>
            </a:xfrm>
            <a:custGeom>
              <a:avLst/>
              <a:gdLst/>
              <a:ahLst/>
              <a:cxnLst/>
              <a:rect l="l" t="t" r="r" b="b"/>
              <a:pathLst>
                <a:path w="131037" h="83740" extrusionOk="0">
                  <a:moveTo>
                    <a:pt x="71400" y="70214"/>
                  </a:moveTo>
                  <a:lnTo>
                    <a:pt x="7265" y="70214"/>
                  </a:lnTo>
                  <a:lnTo>
                    <a:pt x="1" y="70214"/>
                  </a:lnTo>
                  <a:lnTo>
                    <a:pt x="1" y="77630"/>
                  </a:lnTo>
                  <a:cubicBezTo>
                    <a:pt x="1" y="80974"/>
                    <a:pt x="2767" y="83740"/>
                    <a:pt x="6140" y="83740"/>
                  </a:cubicBezTo>
                  <a:lnTo>
                    <a:pt x="11612" y="83740"/>
                  </a:lnTo>
                  <a:lnTo>
                    <a:pt x="65807" y="83740"/>
                  </a:lnTo>
                  <a:lnTo>
                    <a:pt x="75686" y="83740"/>
                  </a:lnTo>
                  <a:lnTo>
                    <a:pt x="83619" y="83740"/>
                  </a:lnTo>
                  <a:lnTo>
                    <a:pt x="124927" y="83740"/>
                  </a:lnTo>
                  <a:cubicBezTo>
                    <a:pt x="128270" y="83740"/>
                    <a:pt x="131036" y="81004"/>
                    <a:pt x="131036" y="77630"/>
                  </a:cubicBezTo>
                  <a:lnTo>
                    <a:pt x="131036" y="35958"/>
                  </a:lnTo>
                  <a:lnTo>
                    <a:pt x="114319" y="35958"/>
                  </a:lnTo>
                  <a:lnTo>
                    <a:pt x="114319" y="1976"/>
                  </a:lnTo>
                  <a:cubicBezTo>
                    <a:pt x="111218" y="730"/>
                    <a:pt x="107814" y="0"/>
                    <a:pt x="104258" y="0"/>
                  </a:cubicBezTo>
                  <a:cubicBezTo>
                    <a:pt x="89546" y="0"/>
                    <a:pt x="77510" y="12067"/>
                    <a:pt x="77510" y="26779"/>
                  </a:cubicBezTo>
                  <a:lnTo>
                    <a:pt x="77510" y="64104"/>
                  </a:lnTo>
                  <a:cubicBezTo>
                    <a:pt x="77510" y="67478"/>
                    <a:pt x="74744" y="70214"/>
                    <a:pt x="71400" y="70214"/>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840;p69"/>
            <p:cNvSpPr/>
            <p:nvPr/>
          </p:nvSpPr>
          <p:spPr>
            <a:xfrm>
              <a:off x="6178603" y="2342419"/>
              <a:ext cx="651034" cy="1018488"/>
            </a:xfrm>
            <a:custGeom>
              <a:avLst/>
              <a:gdLst/>
              <a:ahLst/>
              <a:cxnLst/>
              <a:rect l="l" t="t" r="r" b="b"/>
              <a:pathLst>
                <a:path w="53528" h="83740" extrusionOk="0">
                  <a:moveTo>
                    <a:pt x="53527" y="26779"/>
                  </a:moveTo>
                  <a:cubicBezTo>
                    <a:pt x="53527" y="12067"/>
                    <a:pt x="41460" y="0"/>
                    <a:pt x="26749" y="0"/>
                  </a:cubicBezTo>
                  <a:lnTo>
                    <a:pt x="26749" y="0"/>
                  </a:lnTo>
                  <a:cubicBezTo>
                    <a:pt x="12037" y="0"/>
                    <a:pt x="1" y="12067"/>
                    <a:pt x="1" y="26779"/>
                  </a:cubicBezTo>
                  <a:lnTo>
                    <a:pt x="1" y="77630"/>
                  </a:lnTo>
                  <a:cubicBezTo>
                    <a:pt x="1" y="80974"/>
                    <a:pt x="2736" y="83740"/>
                    <a:pt x="6110" y="83740"/>
                  </a:cubicBezTo>
                  <a:lnTo>
                    <a:pt x="47387" y="83740"/>
                  </a:lnTo>
                  <a:cubicBezTo>
                    <a:pt x="50761" y="83740"/>
                    <a:pt x="53527" y="81004"/>
                    <a:pt x="53527" y="7763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2841;p69"/>
            <p:cNvSpPr/>
            <p:nvPr/>
          </p:nvSpPr>
          <p:spPr>
            <a:xfrm>
              <a:off x="4491897" y="2050758"/>
              <a:ext cx="1236987" cy="823681"/>
            </a:xfrm>
            <a:custGeom>
              <a:avLst/>
              <a:gdLst/>
              <a:ahLst/>
              <a:cxnLst/>
              <a:rect l="l" t="t" r="r" b="b"/>
              <a:pathLst>
                <a:path w="101705" h="67723" extrusionOk="0">
                  <a:moveTo>
                    <a:pt x="3892" y="1"/>
                  </a:moveTo>
                  <a:lnTo>
                    <a:pt x="97814" y="1"/>
                  </a:lnTo>
                  <a:cubicBezTo>
                    <a:pt x="99942" y="1"/>
                    <a:pt x="101705" y="1764"/>
                    <a:pt x="101705" y="3922"/>
                  </a:cubicBezTo>
                  <a:lnTo>
                    <a:pt x="101705" y="63801"/>
                  </a:lnTo>
                  <a:cubicBezTo>
                    <a:pt x="101705" y="65959"/>
                    <a:pt x="99942" y="67722"/>
                    <a:pt x="97814" y="67722"/>
                  </a:cubicBezTo>
                  <a:lnTo>
                    <a:pt x="3892" y="67722"/>
                  </a:lnTo>
                  <a:cubicBezTo>
                    <a:pt x="1764" y="67722"/>
                    <a:pt x="1" y="65959"/>
                    <a:pt x="1" y="63801"/>
                  </a:cubicBezTo>
                  <a:lnTo>
                    <a:pt x="1" y="3922"/>
                  </a:lnTo>
                  <a:cubicBezTo>
                    <a:pt x="1" y="1764"/>
                    <a:pt x="1764" y="1"/>
                    <a:pt x="3892"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2842;p69"/>
            <p:cNvSpPr/>
            <p:nvPr/>
          </p:nvSpPr>
          <p:spPr>
            <a:xfrm>
              <a:off x="4491897" y="2117669"/>
              <a:ext cx="225152" cy="756763"/>
            </a:xfrm>
            <a:custGeom>
              <a:avLst/>
              <a:gdLst/>
              <a:ahLst/>
              <a:cxnLst/>
              <a:rect l="l" t="t" r="r" b="b"/>
              <a:pathLst>
                <a:path w="18512" h="62221" extrusionOk="0">
                  <a:moveTo>
                    <a:pt x="18512" y="62220"/>
                  </a:moveTo>
                  <a:lnTo>
                    <a:pt x="3892" y="62220"/>
                  </a:lnTo>
                  <a:cubicBezTo>
                    <a:pt x="1764" y="62220"/>
                    <a:pt x="1" y="60457"/>
                    <a:pt x="1" y="58299"/>
                  </a:cubicBezTo>
                  <a:lnTo>
                    <a:pt x="1" y="1"/>
                  </a:lnTo>
                  <a:lnTo>
                    <a:pt x="18512"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2843;p69"/>
            <p:cNvSpPr/>
            <p:nvPr/>
          </p:nvSpPr>
          <p:spPr>
            <a:xfrm>
              <a:off x="4491897" y="2050758"/>
              <a:ext cx="1236987" cy="100572"/>
            </a:xfrm>
            <a:custGeom>
              <a:avLst/>
              <a:gdLst/>
              <a:ahLst/>
              <a:cxnLst/>
              <a:rect l="l" t="t" r="r" b="b"/>
              <a:pathLst>
                <a:path w="101705" h="8269" extrusionOk="0">
                  <a:moveTo>
                    <a:pt x="3892" y="1"/>
                  </a:moveTo>
                  <a:lnTo>
                    <a:pt x="97814" y="1"/>
                  </a:lnTo>
                  <a:cubicBezTo>
                    <a:pt x="99942" y="1"/>
                    <a:pt x="101705" y="1764"/>
                    <a:pt x="101705" y="3922"/>
                  </a:cubicBezTo>
                  <a:lnTo>
                    <a:pt x="101705" y="8269"/>
                  </a:lnTo>
                  <a:lnTo>
                    <a:pt x="1" y="8269"/>
                  </a:lnTo>
                  <a:lnTo>
                    <a:pt x="1" y="3922"/>
                  </a:lnTo>
                  <a:cubicBezTo>
                    <a:pt x="1" y="1764"/>
                    <a:pt x="1764" y="1"/>
                    <a:pt x="3892"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844;p69"/>
            <p:cNvSpPr/>
            <p:nvPr/>
          </p:nvSpPr>
          <p:spPr>
            <a:xfrm>
              <a:off x="4529973" y="2085879"/>
              <a:ext cx="30333" cy="30321"/>
            </a:xfrm>
            <a:custGeom>
              <a:avLst/>
              <a:gdLst/>
              <a:ahLst/>
              <a:cxnLst/>
              <a:rect l="l" t="t" r="r" b="b"/>
              <a:pathLst>
                <a:path w="2494" h="2493" extrusionOk="0">
                  <a:moveTo>
                    <a:pt x="2493" y="1247"/>
                  </a:moveTo>
                  <a:cubicBezTo>
                    <a:pt x="2493" y="1946"/>
                    <a:pt x="1916" y="2493"/>
                    <a:pt x="1247" y="2493"/>
                  </a:cubicBezTo>
                  <a:cubicBezTo>
                    <a:pt x="548" y="2493"/>
                    <a:pt x="1" y="1946"/>
                    <a:pt x="1" y="1247"/>
                  </a:cubicBezTo>
                  <a:cubicBezTo>
                    <a:pt x="1" y="578"/>
                    <a:pt x="548" y="1"/>
                    <a:pt x="1247" y="1"/>
                  </a:cubicBezTo>
                  <a:cubicBezTo>
                    <a:pt x="1916" y="1"/>
                    <a:pt x="2493" y="578"/>
                    <a:pt x="2493" y="124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2845;p69"/>
            <p:cNvSpPr/>
            <p:nvPr/>
          </p:nvSpPr>
          <p:spPr>
            <a:xfrm>
              <a:off x="4585428" y="2085879"/>
              <a:ext cx="30321" cy="30321"/>
            </a:xfrm>
            <a:custGeom>
              <a:avLst/>
              <a:gdLst/>
              <a:ahLst/>
              <a:cxnLst/>
              <a:rect l="l" t="t" r="r" b="b"/>
              <a:pathLst>
                <a:path w="2493" h="2493" extrusionOk="0">
                  <a:moveTo>
                    <a:pt x="1246" y="2493"/>
                  </a:moveTo>
                  <a:cubicBezTo>
                    <a:pt x="1915" y="2493"/>
                    <a:pt x="2493" y="1946"/>
                    <a:pt x="2493" y="1247"/>
                  </a:cubicBezTo>
                  <a:cubicBezTo>
                    <a:pt x="2493" y="578"/>
                    <a:pt x="1915" y="1"/>
                    <a:pt x="1246" y="1"/>
                  </a:cubicBezTo>
                  <a:cubicBezTo>
                    <a:pt x="547" y="1"/>
                    <a:pt x="0" y="578"/>
                    <a:pt x="0" y="1247"/>
                  </a:cubicBezTo>
                  <a:cubicBezTo>
                    <a:pt x="0" y="1946"/>
                    <a:pt x="547" y="2493"/>
                    <a:pt x="1246" y="249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2846;p69"/>
            <p:cNvSpPr/>
            <p:nvPr/>
          </p:nvSpPr>
          <p:spPr>
            <a:xfrm>
              <a:off x="4640871" y="2085879"/>
              <a:ext cx="30321" cy="30321"/>
            </a:xfrm>
            <a:custGeom>
              <a:avLst/>
              <a:gdLst/>
              <a:ahLst/>
              <a:cxnLst/>
              <a:rect l="l" t="t" r="r" b="b"/>
              <a:pathLst>
                <a:path w="2493" h="2493" extrusionOk="0">
                  <a:moveTo>
                    <a:pt x="2493" y="1247"/>
                  </a:moveTo>
                  <a:cubicBezTo>
                    <a:pt x="2493" y="1946"/>
                    <a:pt x="1946" y="2493"/>
                    <a:pt x="1247" y="2493"/>
                  </a:cubicBezTo>
                  <a:cubicBezTo>
                    <a:pt x="548" y="2493"/>
                    <a:pt x="0" y="1946"/>
                    <a:pt x="0" y="1247"/>
                  </a:cubicBezTo>
                  <a:cubicBezTo>
                    <a:pt x="0" y="578"/>
                    <a:pt x="548" y="1"/>
                    <a:pt x="1247" y="1"/>
                  </a:cubicBezTo>
                  <a:cubicBezTo>
                    <a:pt x="1946" y="1"/>
                    <a:pt x="2493" y="578"/>
                    <a:pt x="2493" y="124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847;p69"/>
            <p:cNvSpPr/>
            <p:nvPr/>
          </p:nvSpPr>
          <p:spPr>
            <a:xfrm>
              <a:off x="4531457" y="2346481"/>
              <a:ext cx="146035" cy="14060"/>
            </a:xfrm>
            <a:custGeom>
              <a:avLst/>
              <a:gdLst/>
              <a:ahLst/>
              <a:cxnLst/>
              <a:rect l="l" t="t" r="r" b="b"/>
              <a:pathLst>
                <a:path w="12007" h="1156" extrusionOk="0">
                  <a:moveTo>
                    <a:pt x="578" y="0"/>
                  </a:moveTo>
                  <a:lnTo>
                    <a:pt x="11429" y="0"/>
                  </a:lnTo>
                  <a:cubicBezTo>
                    <a:pt x="11763" y="0"/>
                    <a:pt x="12007" y="244"/>
                    <a:pt x="12007" y="578"/>
                  </a:cubicBezTo>
                  <a:lnTo>
                    <a:pt x="12007" y="578"/>
                  </a:lnTo>
                  <a:cubicBezTo>
                    <a:pt x="12007" y="912"/>
                    <a:pt x="11763" y="1155"/>
                    <a:pt x="11429" y="1155"/>
                  </a:cubicBezTo>
                  <a:lnTo>
                    <a:pt x="578" y="1155"/>
                  </a:lnTo>
                  <a:cubicBezTo>
                    <a:pt x="274" y="1155"/>
                    <a:pt x="0" y="882"/>
                    <a:pt x="0" y="578"/>
                  </a:cubicBezTo>
                  <a:lnTo>
                    <a:pt x="0" y="578"/>
                  </a:lnTo>
                  <a:cubicBezTo>
                    <a:pt x="0" y="24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848;p69"/>
            <p:cNvSpPr/>
            <p:nvPr/>
          </p:nvSpPr>
          <p:spPr>
            <a:xfrm>
              <a:off x="4531457" y="2377529"/>
              <a:ext cx="89102" cy="14437"/>
            </a:xfrm>
            <a:custGeom>
              <a:avLst/>
              <a:gdLst/>
              <a:ahLst/>
              <a:cxnLst/>
              <a:rect l="l" t="t" r="r" b="b"/>
              <a:pathLst>
                <a:path w="7326" h="1187" extrusionOk="0">
                  <a:moveTo>
                    <a:pt x="578" y="1"/>
                  </a:moveTo>
                  <a:lnTo>
                    <a:pt x="6748" y="1"/>
                  </a:lnTo>
                  <a:cubicBezTo>
                    <a:pt x="7052" y="1"/>
                    <a:pt x="7326" y="274"/>
                    <a:pt x="7326" y="609"/>
                  </a:cubicBezTo>
                  <a:lnTo>
                    <a:pt x="7326" y="609"/>
                  </a:lnTo>
                  <a:cubicBezTo>
                    <a:pt x="7326" y="913"/>
                    <a:pt x="7052" y="1186"/>
                    <a:pt x="6748" y="1186"/>
                  </a:cubicBezTo>
                  <a:lnTo>
                    <a:pt x="578" y="1186"/>
                  </a:lnTo>
                  <a:cubicBezTo>
                    <a:pt x="274" y="1186"/>
                    <a:pt x="0" y="913"/>
                    <a:pt x="0" y="609"/>
                  </a:cubicBezTo>
                  <a:lnTo>
                    <a:pt x="0" y="609"/>
                  </a:lnTo>
                  <a:cubicBezTo>
                    <a:pt x="0" y="27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849;p69"/>
            <p:cNvSpPr/>
            <p:nvPr/>
          </p:nvSpPr>
          <p:spPr>
            <a:xfrm>
              <a:off x="4531457" y="2440743"/>
              <a:ext cx="146035" cy="14060"/>
            </a:xfrm>
            <a:custGeom>
              <a:avLst/>
              <a:gdLst/>
              <a:ahLst/>
              <a:cxnLst/>
              <a:rect l="l" t="t" r="r" b="b"/>
              <a:pathLst>
                <a:path w="12007" h="1156" extrusionOk="0">
                  <a:moveTo>
                    <a:pt x="578" y="0"/>
                  </a:moveTo>
                  <a:lnTo>
                    <a:pt x="11429" y="0"/>
                  </a:lnTo>
                  <a:cubicBezTo>
                    <a:pt x="11763" y="0"/>
                    <a:pt x="12007" y="274"/>
                    <a:pt x="12007" y="578"/>
                  </a:cubicBezTo>
                  <a:lnTo>
                    <a:pt x="12007" y="578"/>
                  </a:lnTo>
                  <a:cubicBezTo>
                    <a:pt x="12007" y="912"/>
                    <a:pt x="11763" y="1155"/>
                    <a:pt x="11429" y="1155"/>
                  </a:cubicBezTo>
                  <a:lnTo>
                    <a:pt x="578" y="1155"/>
                  </a:lnTo>
                  <a:cubicBezTo>
                    <a:pt x="274" y="1155"/>
                    <a:pt x="0" y="912"/>
                    <a:pt x="0" y="578"/>
                  </a:cubicBezTo>
                  <a:lnTo>
                    <a:pt x="0" y="578"/>
                  </a:lnTo>
                  <a:cubicBezTo>
                    <a:pt x="0" y="27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850;p69"/>
            <p:cNvSpPr/>
            <p:nvPr/>
          </p:nvSpPr>
          <p:spPr>
            <a:xfrm>
              <a:off x="4531457" y="2472155"/>
              <a:ext cx="89102" cy="14060"/>
            </a:xfrm>
            <a:custGeom>
              <a:avLst/>
              <a:gdLst/>
              <a:ahLst/>
              <a:cxnLst/>
              <a:rect l="l" t="t" r="r" b="b"/>
              <a:pathLst>
                <a:path w="7326" h="1156" extrusionOk="0">
                  <a:moveTo>
                    <a:pt x="578" y="1"/>
                  </a:moveTo>
                  <a:lnTo>
                    <a:pt x="6748" y="1"/>
                  </a:lnTo>
                  <a:cubicBezTo>
                    <a:pt x="7052" y="1"/>
                    <a:pt x="7326" y="244"/>
                    <a:pt x="7326" y="578"/>
                  </a:cubicBezTo>
                  <a:lnTo>
                    <a:pt x="7326" y="578"/>
                  </a:lnTo>
                  <a:cubicBezTo>
                    <a:pt x="7326" y="913"/>
                    <a:pt x="7052" y="1156"/>
                    <a:pt x="6748" y="1156"/>
                  </a:cubicBezTo>
                  <a:lnTo>
                    <a:pt x="578" y="1156"/>
                  </a:lnTo>
                  <a:cubicBezTo>
                    <a:pt x="274" y="1156"/>
                    <a:pt x="0" y="882"/>
                    <a:pt x="0" y="578"/>
                  </a:cubicBezTo>
                  <a:lnTo>
                    <a:pt x="0" y="578"/>
                  </a:lnTo>
                  <a:cubicBezTo>
                    <a:pt x="0" y="24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851;p69"/>
            <p:cNvSpPr/>
            <p:nvPr/>
          </p:nvSpPr>
          <p:spPr>
            <a:xfrm>
              <a:off x="4631628" y="2472155"/>
              <a:ext cx="25152" cy="14060"/>
            </a:xfrm>
            <a:custGeom>
              <a:avLst/>
              <a:gdLst/>
              <a:ahLst/>
              <a:cxnLst/>
              <a:rect l="l" t="t" r="r" b="b"/>
              <a:pathLst>
                <a:path w="2068" h="1156" extrusionOk="0">
                  <a:moveTo>
                    <a:pt x="578" y="1"/>
                  </a:moveTo>
                  <a:lnTo>
                    <a:pt x="1460" y="1"/>
                  </a:lnTo>
                  <a:cubicBezTo>
                    <a:pt x="1794" y="1"/>
                    <a:pt x="2067" y="244"/>
                    <a:pt x="2067" y="578"/>
                  </a:cubicBezTo>
                  <a:lnTo>
                    <a:pt x="2067" y="578"/>
                  </a:lnTo>
                  <a:cubicBezTo>
                    <a:pt x="2067" y="913"/>
                    <a:pt x="1794" y="1156"/>
                    <a:pt x="1460" y="1156"/>
                  </a:cubicBezTo>
                  <a:lnTo>
                    <a:pt x="578" y="1156"/>
                  </a:lnTo>
                  <a:cubicBezTo>
                    <a:pt x="244" y="1156"/>
                    <a:pt x="1" y="882"/>
                    <a:pt x="1" y="578"/>
                  </a:cubicBezTo>
                  <a:lnTo>
                    <a:pt x="1" y="578"/>
                  </a:lnTo>
                  <a:cubicBezTo>
                    <a:pt x="1" y="24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852;p69"/>
            <p:cNvSpPr/>
            <p:nvPr/>
          </p:nvSpPr>
          <p:spPr>
            <a:xfrm>
              <a:off x="4531457" y="2544247"/>
              <a:ext cx="81343" cy="14060"/>
            </a:xfrm>
            <a:custGeom>
              <a:avLst/>
              <a:gdLst/>
              <a:ahLst/>
              <a:cxnLst/>
              <a:rect l="l" t="t" r="r" b="b"/>
              <a:pathLst>
                <a:path w="6688" h="1156" extrusionOk="0">
                  <a:moveTo>
                    <a:pt x="578" y="1155"/>
                  </a:moveTo>
                  <a:lnTo>
                    <a:pt x="6110" y="1155"/>
                  </a:lnTo>
                  <a:cubicBezTo>
                    <a:pt x="6444" y="1155"/>
                    <a:pt x="6687" y="912"/>
                    <a:pt x="6687" y="578"/>
                  </a:cubicBezTo>
                  <a:lnTo>
                    <a:pt x="6687" y="578"/>
                  </a:lnTo>
                  <a:cubicBezTo>
                    <a:pt x="6687" y="243"/>
                    <a:pt x="6444" y="0"/>
                    <a:pt x="6110" y="0"/>
                  </a:cubicBezTo>
                  <a:lnTo>
                    <a:pt x="578" y="0"/>
                  </a:lnTo>
                  <a:cubicBezTo>
                    <a:pt x="274" y="0"/>
                    <a:pt x="0" y="243"/>
                    <a:pt x="0" y="578"/>
                  </a:cubicBezTo>
                  <a:lnTo>
                    <a:pt x="0" y="578"/>
                  </a:lnTo>
                  <a:cubicBezTo>
                    <a:pt x="0" y="912"/>
                    <a:pt x="274" y="1155"/>
                    <a:pt x="578" y="115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853;p69"/>
            <p:cNvSpPr/>
            <p:nvPr/>
          </p:nvSpPr>
          <p:spPr>
            <a:xfrm>
              <a:off x="4531457" y="2512822"/>
              <a:ext cx="107225" cy="14425"/>
            </a:xfrm>
            <a:custGeom>
              <a:avLst/>
              <a:gdLst/>
              <a:ahLst/>
              <a:cxnLst/>
              <a:rect l="l" t="t" r="r" b="b"/>
              <a:pathLst>
                <a:path w="8816" h="1186" extrusionOk="0">
                  <a:moveTo>
                    <a:pt x="578" y="1186"/>
                  </a:moveTo>
                  <a:lnTo>
                    <a:pt x="8207" y="1186"/>
                  </a:lnTo>
                  <a:cubicBezTo>
                    <a:pt x="8542" y="1186"/>
                    <a:pt x="8815" y="912"/>
                    <a:pt x="8815" y="578"/>
                  </a:cubicBezTo>
                  <a:lnTo>
                    <a:pt x="8815" y="578"/>
                  </a:lnTo>
                  <a:cubicBezTo>
                    <a:pt x="8815" y="274"/>
                    <a:pt x="8542" y="0"/>
                    <a:pt x="8207" y="0"/>
                  </a:cubicBezTo>
                  <a:lnTo>
                    <a:pt x="578" y="0"/>
                  </a:lnTo>
                  <a:cubicBezTo>
                    <a:pt x="274" y="0"/>
                    <a:pt x="0" y="274"/>
                    <a:pt x="0" y="578"/>
                  </a:cubicBezTo>
                  <a:lnTo>
                    <a:pt x="0" y="578"/>
                  </a:lnTo>
                  <a:cubicBezTo>
                    <a:pt x="0" y="912"/>
                    <a:pt x="274" y="1186"/>
                    <a:pt x="578" y="118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854;p69"/>
            <p:cNvSpPr/>
            <p:nvPr/>
          </p:nvSpPr>
          <p:spPr>
            <a:xfrm>
              <a:off x="4651962" y="2512822"/>
              <a:ext cx="29956" cy="14425"/>
            </a:xfrm>
            <a:custGeom>
              <a:avLst/>
              <a:gdLst/>
              <a:ahLst/>
              <a:cxnLst/>
              <a:rect l="l" t="t" r="r" b="b"/>
              <a:pathLst>
                <a:path w="2463" h="1186" extrusionOk="0">
                  <a:moveTo>
                    <a:pt x="578" y="1186"/>
                  </a:moveTo>
                  <a:lnTo>
                    <a:pt x="1885" y="1186"/>
                  </a:lnTo>
                  <a:cubicBezTo>
                    <a:pt x="2219" y="1186"/>
                    <a:pt x="2462" y="912"/>
                    <a:pt x="2462" y="578"/>
                  </a:cubicBezTo>
                  <a:lnTo>
                    <a:pt x="2462" y="578"/>
                  </a:lnTo>
                  <a:cubicBezTo>
                    <a:pt x="2462" y="274"/>
                    <a:pt x="2219" y="0"/>
                    <a:pt x="1885" y="0"/>
                  </a:cubicBezTo>
                  <a:lnTo>
                    <a:pt x="578" y="0"/>
                  </a:lnTo>
                  <a:cubicBezTo>
                    <a:pt x="243" y="0"/>
                    <a:pt x="0" y="274"/>
                    <a:pt x="0" y="578"/>
                  </a:cubicBezTo>
                  <a:lnTo>
                    <a:pt x="0" y="578"/>
                  </a:lnTo>
                  <a:cubicBezTo>
                    <a:pt x="0" y="912"/>
                    <a:pt x="243" y="1186"/>
                    <a:pt x="578" y="118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855;p69"/>
            <p:cNvSpPr/>
            <p:nvPr/>
          </p:nvSpPr>
          <p:spPr>
            <a:xfrm>
              <a:off x="4531457" y="2576766"/>
              <a:ext cx="58794" cy="14437"/>
            </a:xfrm>
            <a:custGeom>
              <a:avLst/>
              <a:gdLst/>
              <a:ahLst/>
              <a:cxnLst/>
              <a:rect l="l" t="t" r="r" b="b"/>
              <a:pathLst>
                <a:path w="4834" h="1187" extrusionOk="0">
                  <a:moveTo>
                    <a:pt x="578" y="1186"/>
                  </a:moveTo>
                  <a:lnTo>
                    <a:pt x="4225" y="1186"/>
                  </a:lnTo>
                  <a:cubicBezTo>
                    <a:pt x="4560" y="1186"/>
                    <a:pt x="4833" y="913"/>
                    <a:pt x="4833" y="578"/>
                  </a:cubicBezTo>
                  <a:lnTo>
                    <a:pt x="4833" y="578"/>
                  </a:lnTo>
                  <a:cubicBezTo>
                    <a:pt x="4833" y="274"/>
                    <a:pt x="4560" y="1"/>
                    <a:pt x="4225" y="1"/>
                  </a:cubicBezTo>
                  <a:lnTo>
                    <a:pt x="578" y="1"/>
                  </a:lnTo>
                  <a:cubicBezTo>
                    <a:pt x="274" y="1"/>
                    <a:pt x="0" y="274"/>
                    <a:pt x="0" y="578"/>
                  </a:cubicBezTo>
                  <a:lnTo>
                    <a:pt x="0" y="578"/>
                  </a:lnTo>
                  <a:cubicBezTo>
                    <a:pt x="0" y="913"/>
                    <a:pt x="274" y="1186"/>
                    <a:pt x="578" y="118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856;p69"/>
            <p:cNvSpPr/>
            <p:nvPr/>
          </p:nvSpPr>
          <p:spPr>
            <a:xfrm>
              <a:off x="4531457" y="2608190"/>
              <a:ext cx="112759" cy="14060"/>
            </a:xfrm>
            <a:custGeom>
              <a:avLst/>
              <a:gdLst/>
              <a:ahLst/>
              <a:cxnLst/>
              <a:rect l="l" t="t" r="r" b="b"/>
              <a:pathLst>
                <a:path w="9271" h="1156" extrusionOk="0">
                  <a:moveTo>
                    <a:pt x="578" y="1156"/>
                  </a:moveTo>
                  <a:lnTo>
                    <a:pt x="8693" y="1156"/>
                  </a:lnTo>
                  <a:cubicBezTo>
                    <a:pt x="8997" y="1156"/>
                    <a:pt x="9271" y="912"/>
                    <a:pt x="9271" y="578"/>
                  </a:cubicBezTo>
                  <a:lnTo>
                    <a:pt x="9271" y="578"/>
                  </a:lnTo>
                  <a:cubicBezTo>
                    <a:pt x="9271" y="274"/>
                    <a:pt x="8997" y="1"/>
                    <a:pt x="8693" y="1"/>
                  </a:cubicBezTo>
                  <a:lnTo>
                    <a:pt x="578" y="1"/>
                  </a:lnTo>
                  <a:cubicBezTo>
                    <a:pt x="274" y="1"/>
                    <a:pt x="0" y="274"/>
                    <a:pt x="0" y="578"/>
                  </a:cubicBezTo>
                  <a:lnTo>
                    <a:pt x="0" y="578"/>
                  </a:lnTo>
                  <a:cubicBezTo>
                    <a:pt x="0" y="912"/>
                    <a:pt x="274" y="1156"/>
                    <a:pt x="578" y="115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857;p69"/>
            <p:cNvSpPr/>
            <p:nvPr/>
          </p:nvSpPr>
          <p:spPr>
            <a:xfrm>
              <a:off x="4853047" y="2301752"/>
              <a:ext cx="757128" cy="14425"/>
            </a:xfrm>
            <a:custGeom>
              <a:avLst/>
              <a:gdLst/>
              <a:ahLst/>
              <a:cxnLst/>
              <a:rect l="l" t="t" r="r" b="b"/>
              <a:pathLst>
                <a:path w="62251" h="1186" extrusionOk="0">
                  <a:moveTo>
                    <a:pt x="578" y="1"/>
                  </a:moveTo>
                  <a:lnTo>
                    <a:pt x="61673" y="1"/>
                  </a:lnTo>
                  <a:cubicBezTo>
                    <a:pt x="62008" y="1"/>
                    <a:pt x="62251" y="274"/>
                    <a:pt x="62251" y="578"/>
                  </a:cubicBezTo>
                  <a:lnTo>
                    <a:pt x="62251" y="578"/>
                  </a:lnTo>
                  <a:cubicBezTo>
                    <a:pt x="62251" y="912"/>
                    <a:pt x="62008" y="1186"/>
                    <a:pt x="61673" y="1186"/>
                  </a:cubicBezTo>
                  <a:lnTo>
                    <a:pt x="578" y="1186"/>
                  </a:lnTo>
                  <a:cubicBezTo>
                    <a:pt x="274" y="1186"/>
                    <a:pt x="1" y="912"/>
                    <a:pt x="1" y="578"/>
                  </a:cubicBezTo>
                  <a:lnTo>
                    <a:pt x="1" y="578"/>
                  </a:lnTo>
                  <a:cubicBezTo>
                    <a:pt x="1" y="27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858;p69"/>
            <p:cNvSpPr/>
            <p:nvPr/>
          </p:nvSpPr>
          <p:spPr>
            <a:xfrm>
              <a:off x="4783181" y="2296949"/>
              <a:ext cx="23680" cy="23668"/>
            </a:xfrm>
            <a:custGeom>
              <a:avLst/>
              <a:gdLst/>
              <a:ahLst/>
              <a:cxnLst/>
              <a:rect l="l" t="t" r="r" b="b"/>
              <a:pathLst>
                <a:path w="1947" h="1946" extrusionOk="0">
                  <a:moveTo>
                    <a:pt x="973" y="1946"/>
                  </a:moveTo>
                  <a:cubicBezTo>
                    <a:pt x="1490" y="1946"/>
                    <a:pt x="1946" y="1520"/>
                    <a:pt x="1946" y="973"/>
                  </a:cubicBezTo>
                  <a:cubicBezTo>
                    <a:pt x="1946" y="456"/>
                    <a:pt x="1521" y="0"/>
                    <a:pt x="973" y="0"/>
                  </a:cubicBezTo>
                  <a:cubicBezTo>
                    <a:pt x="426" y="0"/>
                    <a:pt x="1" y="426"/>
                    <a:pt x="1" y="973"/>
                  </a:cubicBezTo>
                  <a:cubicBezTo>
                    <a:pt x="1" y="1520"/>
                    <a:pt x="426" y="1946"/>
                    <a:pt x="973" y="19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859;p69"/>
            <p:cNvSpPr/>
            <p:nvPr/>
          </p:nvSpPr>
          <p:spPr>
            <a:xfrm>
              <a:off x="4853047" y="2362376"/>
              <a:ext cx="757128" cy="14425"/>
            </a:xfrm>
            <a:custGeom>
              <a:avLst/>
              <a:gdLst/>
              <a:ahLst/>
              <a:cxnLst/>
              <a:rect l="l" t="t" r="r" b="b"/>
              <a:pathLst>
                <a:path w="62251" h="1186" extrusionOk="0">
                  <a:moveTo>
                    <a:pt x="578" y="0"/>
                  </a:moveTo>
                  <a:lnTo>
                    <a:pt x="61673" y="0"/>
                  </a:lnTo>
                  <a:cubicBezTo>
                    <a:pt x="62008" y="0"/>
                    <a:pt x="62251" y="274"/>
                    <a:pt x="62251" y="608"/>
                  </a:cubicBezTo>
                  <a:lnTo>
                    <a:pt x="62251" y="608"/>
                  </a:lnTo>
                  <a:cubicBezTo>
                    <a:pt x="62251" y="912"/>
                    <a:pt x="62008" y="1186"/>
                    <a:pt x="61673" y="1186"/>
                  </a:cubicBezTo>
                  <a:lnTo>
                    <a:pt x="578" y="1186"/>
                  </a:lnTo>
                  <a:cubicBezTo>
                    <a:pt x="274" y="1186"/>
                    <a:pt x="1" y="912"/>
                    <a:pt x="1" y="608"/>
                  </a:cubicBezTo>
                  <a:lnTo>
                    <a:pt x="1" y="608"/>
                  </a:lnTo>
                  <a:cubicBezTo>
                    <a:pt x="1" y="27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860;p69"/>
            <p:cNvSpPr/>
            <p:nvPr/>
          </p:nvSpPr>
          <p:spPr>
            <a:xfrm>
              <a:off x="4783181" y="2357572"/>
              <a:ext cx="23680" cy="24045"/>
            </a:xfrm>
            <a:custGeom>
              <a:avLst/>
              <a:gdLst/>
              <a:ahLst/>
              <a:cxnLst/>
              <a:rect l="l" t="t" r="r" b="b"/>
              <a:pathLst>
                <a:path w="1947" h="1977" extrusionOk="0">
                  <a:moveTo>
                    <a:pt x="973" y="1976"/>
                  </a:moveTo>
                  <a:cubicBezTo>
                    <a:pt x="1490" y="1976"/>
                    <a:pt x="1946" y="1520"/>
                    <a:pt x="1946" y="1003"/>
                  </a:cubicBezTo>
                  <a:cubicBezTo>
                    <a:pt x="1946" y="456"/>
                    <a:pt x="1521" y="0"/>
                    <a:pt x="973" y="0"/>
                  </a:cubicBezTo>
                  <a:cubicBezTo>
                    <a:pt x="426" y="0"/>
                    <a:pt x="1" y="456"/>
                    <a:pt x="1" y="1003"/>
                  </a:cubicBezTo>
                  <a:cubicBezTo>
                    <a:pt x="1" y="1520"/>
                    <a:pt x="426" y="1976"/>
                    <a:pt x="973" y="197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861;p69"/>
            <p:cNvSpPr/>
            <p:nvPr/>
          </p:nvSpPr>
          <p:spPr>
            <a:xfrm>
              <a:off x="4853047" y="2423364"/>
              <a:ext cx="757128" cy="14060"/>
            </a:xfrm>
            <a:custGeom>
              <a:avLst/>
              <a:gdLst/>
              <a:ahLst/>
              <a:cxnLst/>
              <a:rect l="l" t="t" r="r" b="b"/>
              <a:pathLst>
                <a:path w="62251" h="1156" extrusionOk="0">
                  <a:moveTo>
                    <a:pt x="578" y="1"/>
                  </a:moveTo>
                  <a:lnTo>
                    <a:pt x="61673" y="1"/>
                  </a:lnTo>
                  <a:cubicBezTo>
                    <a:pt x="62008" y="1"/>
                    <a:pt x="62251" y="244"/>
                    <a:pt x="62251" y="578"/>
                  </a:cubicBezTo>
                  <a:lnTo>
                    <a:pt x="62251" y="578"/>
                  </a:lnTo>
                  <a:cubicBezTo>
                    <a:pt x="62251" y="882"/>
                    <a:pt x="62008" y="1156"/>
                    <a:pt x="61673" y="1156"/>
                  </a:cubicBezTo>
                  <a:lnTo>
                    <a:pt x="578" y="1156"/>
                  </a:lnTo>
                  <a:cubicBezTo>
                    <a:pt x="274" y="1156"/>
                    <a:pt x="1" y="882"/>
                    <a:pt x="1" y="578"/>
                  </a:cubicBezTo>
                  <a:lnTo>
                    <a:pt x="1" y="578"/>
                  </a:lnTo>
                  <a:cubicBezTo>
                    <a:pt x="1" y="24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862;p69"/>
            <p:cNvSpPr/>
            <p:nvPr/>
          </p:nvSpPr>
          <p:spPr>
            <a:xfrm>
              <a:off x="4783181" y="2418561"/>
              <a:ext cx="23680" cy="23668"/>
            </a:xfrm>
            <a:custGeom>
              <a:avLst/>
              <a:gdLst/>
              <a:ahLst/>
              <a:cxnLst/>
              <a:rect l="l" t="t" r="r" b="b"/>
              <a:pathLst>
                <a:path w="1947" h="1946" extrusionOk="0">
                  <a:moveTo>
                    <a:pt x="973" y="1946"/>
                  </a:moveTo>
                  <a:cubicBezTo>
                    <a:pt x="1490" y="1946"/>
                    <a:pt x="1946" y="1490"/>
                    <a:pt x="1946" y="973"/>
                  </a:cubicBezTo>
                  <a:cubicBezTo>
                    <a:pt x="1946" y="426"/>
                    <a:pt x="1521" y="1"/>
                    <a:pt x="973" y="1"/>
                  </a:cubicBezTo>
                  <a:cubicBezTo>
                    <a:pt x="426" y="1"/>
                    <a:pt x="1" y="426"/>
                    <a:pt x="1" y="973"/>
                  </a:cubicBezTo>
                  <a:cubicBezTo>
                    <a:pt x="1" y="1490"/>
                    <a:pt x="426" y="1946"/>
                    <a:pt x="973" y="19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863;p69"/>
            <p:cNvSpPr/>
            <p:nvPr/>
          </p:nvSpPr>
          <p:spPr>
            <a:xfrm>
              <a:off x="4853047" y="2483988"/>
              <a:ext cx="757128" cy="14060"/>
            </a:xfrm>
            <a:custGeom>
              <a:avLst/>
              <a:gdLst/>
              <a:ahLst/>
              <a:cxnLst/>
              <a:rect l="l" t="t" r="r" b="b"/>
              <a:pathLst>
                <a:path w="62251" h="1156" extrusionOk="0">
                  <a:moveTo>
                    <a:pt x="578" y="1"/>
                  </a:moveTo>
                  <a:lnTo>
                    <a:pt x="61673" y="1"/>
                  </a:lnTo>
                  <a:cubicBezTo>
                    <a:pt x="62008" y="1"/>
                    <a:pt x="62251" y="244"/>
                    <a:pt x="62251" y="578"/>
                  </a:cubicBezTo>
                  <a:lnTo>
                    <a:pt x="62251" y="578"/>
                  </a:lnTo>
                  <a:cubicBezTo>
                    <a:pt x="62251" y="912"/>
                    <a:pt x="62008" y="1156"/>
                    <a:pt x="61673" y="1156"/>
                  </a:cubicBezTo>
                  <a:lnTo>
                    <a:pt x="578" y="1156"/>
                  </a:lnTo>
                  <a:cubicBezTo>
                    <a:pt x="274" y="1156"/>
                    <a:pt x="1" y="912"/>
                    <a:pt x="1" y="578"/>
                  </a:cubicBezTo>
                  <a:lnTo>
                    <a:pt x="1" y="578"/>
                  </a:lnTo>
                  <a:cubicBezTo>
                    <a:pt x="1" y="244"/>
                    <a:pt x="274" y="1"/>
                    <a:pt x="5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864;p69"/>
            <p:cNvSpPr/>
            <p:nvPr/>
          </p:nvSpPr>
          <p:spPr>
            <a:xfrm>
              <a:off x="4783181" y="2479184"/>
              <a:ext cx="23680" cy="23668"/>
            </a:xfrm>
            <a:custGeom>
              <a:avLst/>
              <a:gdLst/>
              <a:ahLst/>
              <a:cxnLst/>
              <a:rect l="l" t="t" r="r" b="b"/>
              <a:pathLst>
                <a:path w="1947" h="1946" extrusionOk="0">
                  <a:moveTo>
                    <a:pt x="973" y="1946"/>
                  </a:moveTo>
                  <a:cubicBezTo>
                    <a:pt x="1490" y="1946"/>
                    <a:pt x="1946" y="1520"/>
                    <a:pt x="1946" y="973"/>
                  </a:cubicBezTo>
                  <a:cubicBezTo>
                    <a:pt x="1946" y="426"/>
                    <a:pt x="1521" y="0"/>
                    <a:pt x="973" y="0"/>
                  </a:cubicBezTo>
                  <a:cubicBezTo>
                    <a:pt x="426" y="0"/>
                    <a:pt x="1" y="426"/>
                    <a:pt x="1" y="973"/>
                  </a:cubicBezTo>
                  <a:cubicBezTo>
                    <a:pt x="1" y="1520"/>
                    <a:pt x="426" y="1946"/>
                    <a:pt x="973" y="19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865;p69"/>
            <p:cNvSpPr/>
            <p:nvPr/>
          </p:nvSpPr>
          <p:spPr>
            <a:xfrm>
              <a:off x="4853047" y="2544611"/>
              <a:ext cx="757128" cy="14060"/>
            </a:xfrm>
            <a:custGeom>
              <a:avLst/>
              <a:gdLst/>
              <a:ahLst/>
              <a:cxnLst/>
              <a:rect l="l" t="t" r="r" b="b"/>
              <a:pathLst>
                <a:path w="62251" h="1156" extrusionOk="0">
                  <a:moveTo>
                    <a:pt x="578" y="0"/>
                  </a:moveTo>
                  <a:lnTo>
                    <a:pt x="61673" y="0"/>
                  </a:lnTo>
                  <a:cubicBezTo>
                    <a:pt x="62008" y="0"/>
                    <a:pt x="62251" y="274"/>
                    <a:pt x="62251" y="578"/>
                  </a:cubicBezTo>
                  <a:lnTo>
                    <a:pt x="62251" y="578"/>
                  </a:lnTo>
                  <a:cubicBezTo>
                    <a:pt x="62251" y="912"/>
                    <a:pt x="62008" y="1156"/>
                    <a:pt x="61673" y="1156"/>
                  </a:cubicBezTo>
                  <a:lnTo>
                    <a:pt x="578" y="1156"/>
                  </a:lnTo>
                  <a:cubicBezTo>
                    <a:pt x="274" y="1156"/>
                    <a:pt x="1" y="912"/>
                    <a:pt x="1" y="578"/>
                  </a:cubicBezTo>
                  <a:lnTo>
                    <a:pt x="1" y="578"/>
                  </a:lnTo>
                  <a:cubicBezTo>
                    <a:pt x="1" y="27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866;p69"/>
            <p:cNvSpPr/>
            <p:nvPr/>
          </p:nvSpPr>
          <p:spPr>
            <a:xfrm>
              <a:off x="4783181" y="2539808"/>
              <a:ext cx="23680" cy="23668"/>
            </a:xfrm>
            <a:custGeom>
              <a:avLst/>
              <a:gdLst/>
              <a:ahLst/>
              <a:cxnLst/>
              <a:rect l="l" t="t" r="r" b="b"/>
              <a:pathLst>
                <a:path w="1947" h="1946" extrusionOk="0">
                  <a:moveTo>
                    <a:pt x="973" y="1946"/>
                  </a:moveTo>
                  <a:cubicBezTo>
                    <a:pt x="1490" y="1946"/>
                    <a:pt x="1946" y="1520"/>
                    <a:pt x="1946" y="973"/>
                  </a:cubicBezTo>
                  <a:cubicBezTo>
                    <a:pt x="1946" y="456"/>
                    <a:pt x="1521" y="0"/>
                    <a:pt x="973" y="0"/>
                  </a:cubicBezTo>
                  <a:cubicBezTo>
                    <a:pt x="426" y="0"/>
                    <a:pt x="1" y="426"/>
                    <a:pt x="1" y="973"/>
                  </a:cubicBezTo>
                  <a:cubicBezTo>
                    <a:pt x="1" y="1520"/>
                    <a:pt x="426" y="1946"/>
                    <a:pt x="973" y="19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867;p69"/>
            <p:cNvSpPr/>
            <p:nvPr/>
          </p:nvSpPr>
          <p:spPr>
            <a:xfrm>
              <a:off x="4853047" y="2605235"/>
              <a:ext cx="757128" cy="14425"/>
            </a:xfrm>
            <a:custGeom>
              <a:avLst/>
              <a:gdLst/>
              <a:ahLst/>
              <a:cxnLst/>
              <a:rect l="l" t="t" r="r" b="b"/>
              <a:pathLst>
                <a:path w="62251" h="1186" extrusionOk="0">
                  <a:moveTo>
                    <a:pt x="578" y="0"/>
                  </a:moveTo>
                  <a:lnTo>
                    <a:pt x="61673" y="0"/>
                  </a:lnTo>
                  <a:cubicBezTo>
                    <a:pt x="62008" y="0"/>
                    <a:pt x="62251" y="274"/>
                    <a:pt x="62251" y="578"/>
                  </a:cubicBezTo>
                  <a:lnTo>
                    <a:pt x="62251" y="578"/>
                  </a:lnTo>
                  <a:cubicBezTo>
                    <a:pt x="62251" y="912"/>
                    <a:pt x="62008" y="1186"/>
                    <a:pt x="61673" y="1186"/>
                  </a:cubicBezTo>
                  <a:lnTo>
                    <a:pt x="578" y="1186"/>
                  </a:lnTo>
                  <a:cubicBezTo>
                    <a:pt x="274" y="1186"/>
                    <a:pt x="1" y="912"/>
                    <a:pt x="1" y="578"/>
                  </a:cubicBezTo>
                  <a:lnTo>
                    <a:pt x="1" y="578"/>
                  </a:lnTo>
                  <a:cubicBezTo>
                    <a:pt x="1" y="27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868;p69"/>
            <p:cNvSpPr/>
            <p:nvPr/>
          </p:nvSpPr>
          <p:spPr>
            <a:xfrm>
              <a:off x="4783181" y="2600431"/>
              <a:ext cx="23680" cy="24033"/>
            </a:xfrm>
            <a:custGeom>
              <a:avLst/>
              <a:gdLst/>
              <a:ahLst/>
              <a:cxnLst/>
              <a:rect l="l" t="t" r="r" b="b"/>
              <a:pathLst>
                <a:path w="1947" h="1976" extrusionOk="0">
                  <a:moveTo>
                    <a:pt x="973" y="1976"/>
                  </a:moveTo>
                  <a:cubicBezTo>
                    <a:pt x="1490" y="1976"/>
                    <a:pt x="1946" y="1520"/>
                    <a:pt x="1946" y="973"/>
                  </a:cubicBezTo>
                  <a:cubicBezTo>
                    <a:pt x="1946" y="456"/>
                    <a:pt x="1521" y="0"/>
                    <a:pt x="973" y="0"/>
                  </a:cubicBezTo>
                  <a:cubicBezTo>
                    <a:pt x="426" y="0"/>
                    <a:pt x="1" y="456"/>
                    <a:pt x="1" y="973"/>
                  </a:cubicBezTo>
                  <a:cubicBezTo>
                    <a:pt x="1" y="1520"/>
                    <a:pt x="426" y="1976"/>
                    <a:pt x="973" y="197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869;p69"/>
            <p:cNvSpPr/>
            <p:nvPr/>
          </p:nvSpPr>
          <p:spPr>
            <a:xfrm>
              <a:off x="4853047" y="2665858"/>
              <a:ext cx="757128" cy="14425"/>
            </a:xfrm>
            <a:custGeom>
              <a:avLst/>
              <a:gdLst/>
              <a:ahLst/>
              <a:cxnLst/>
              <a:rect l="l" t="t" r="r" b="b"/>
              <a:pathLst>
                <a:path w="62251" h="1186" extrusionOk="0">
                  <a:moveTo>
                    <a:pt x="578" y="0"/>
                  </a:moveTo>
                  <a:lnTo>
                    <a:pt x="61673" y="0"/>
                  </a:lnTo>
                  <a:cubicBezTo>
                    <a:pt x="62008" y="0"/>
                    <a:pt x="62251" y="274"/>
                    <a:pt x="62251" y="608"/>
                  </a:cubicBezTo>
                  <a:lnTo>
                    <a:pt x="62251" y="608"/>
                  </a:lnTo>
                  <a:cubicBezTo>
                    <a:pt x="62251" y="912"/>
                    <a:pt x="62008" y="1186"/>
                    <a:pt x="61673" y="1186"/>
                  </a:cubicBezTo>
                  <a:lnTo>
                    <a:pt x="578" y="1186"/>
                  </a:lnTo>
                  <a:cubicBezTo>
                    <a:pt x="274" y="1186"/>
                    <a:pt x="1" y="912"/>
                    <a:pt x="1" y="608"/>
                  </a:cubicBezTo>
                  <a:lnTo>
                    <a:pt x="1" y="608"/>
                  </a:lnTo>
                  <a:cubicBezTo>
                    <a:pt x="1" y="27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870;p69"/>
            <p:cNvSpPr/>
            <p:nvPr/>
          </p:nvSpPr>
          <p:spPr>
            <a:xfrm>
              <a:off x="4783181" y="2661055"/>
              <a:ext cx="23680" cy="24033"/>
            </a:xfrm>
            <a:custGeom>
              <a:avLst/>
              <a:gdLst/>
              <a:ahLst/>
              <a:cxnLst/>
              <a:rect l="l" t="t" r="r" b="b"/>
              <a:pathLst>
                <a:path w="1947" h="1976" extrusionOk="0">
                  <a:moveTo>
                    <a:pt x="973" y="1976"/>
                  </a:moveTo>
                  <a:cubicBezTo>
                    <a:pt x="1490" y="1976"/>
                    <a:pt x="1946" y="1520"/>
                    <a:pt x="1946" y="1003"/>
                  </a:cubicBezTo>
                  <a:cubicBezTo>
                    <a:pt x="1946" y="456"/>
                    <a:pt x="1521" y="0"/>
                    <a:pt x="973" y="0"/>
                  </a:cubicBezTo>
                  <a:cubicBezTo>
                    <a:pt x="426" y="0"/>
                    <a:pt x="1" y="456"/>
                    <a:pt x="1" y="1003"/>
                  </a:cubicBezTo>
                  <a:cubicBezTo>
                    <a:pt x="1" y="1520"/>
                    <a:pt x="426" y="1976"/>
                    <a:pt x="973" y="197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871;p69"/>
            <p:cNvSpPr/>
            <p:nvPr/>
          </p:nvSpPr>
          <p:spPr>
            <a:xfrm>
              <a:off x="4853047" y="2726847"/>
              <a:ext cx="757128" cy="14060"/>
            </a:xfrm>
            <a:custGeom>
              <a:avLst/>
              <a:gdLst/>
              <a:ahLst/>
              <a:cxnLst/>
              <a:rect l="l" t="t" r="r" b="b"/>
              <a:pathLst>
                <a:path w="62251" h="1156" extrusionOk="0">
                  <a:moveTo>
                    <a:pt x="578" y="0"/>
                  </a:moveTo>
                  <a:lnTo>
                    <a:pt x="61673" y="0"/>
                  </a:lnTo>
                  <a:cubicBezTo>
                    <a:pt x="62008" y="0"/>
                    <a:pt x="62251" y="244"/>
                    <a:pt x="62251" y="578"/>
                  </a:cubicBezTo>
                  <a:lnTo>
                    <a:pt x="62251" y="578"/>
                  </a:lnTo>
                  <a:cubicBezTo>
                    <a:pt x="62251" y="912"/>
                    <a:pt x="62008" y="1156"/>
                    <a:pt x="61673" y="1156"/>
                  </a:cubicBezTo>
                  <a:lnTo>
                    <a:pt x="578" y="1156"/>
                  </a:lnTo>
                  <a:cubicBezTo>
                    <a:pt x="274" y="1156"/>
                    <a:pt x="1" y="882"/>
                    <a:pt x="1" y="578"/>
                  </a:cubicBezTo>
                  <a:lnTo>
                    <a:pt x="1" y="578"/>
                  </a:lnTo>
                  <a:cubicBezTo>
                    <a:pt x="1" y="244"/>
                    <a:pt x="274" y="0"/>
                    <a:pt x="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872;p69"/>
            <p:cNvSpPr/>
            <p:nvPr/>
          </p:nvSpPr>
          <p:spPr>
            <a:xfrm>
              <a:off x="4783181" y="2722043"/>
              <a:ext cx="23680" cy="23668"/>
            </a:xfrm>
            <a:custGeom>
              <a:avLst/>
              <a:gdLst/>
              <a:ahLst/>
              <a:cxnLst/>
              <a:rect l="l" t="t" r="r" b="b"/>
              <a:pathLst>
                <a:path w="1947" h="1946" extrusionOk="0">
                  <a:moveTo>
                    <a:pt x="973" y="1946"/>
                  </a:moveTo>
                  <a:cubicBezTo>
                    <a:pt x="1490" y="1946"/>
                    <a:pt x="1946" y="1520"/>
                    <a:pt x="1946" y="973"/>
                  </a:cubicBezTo>
                  <a:cubicBezTo>
                    <a:pt x="1946" y="426"/>
                    <a:pt x="1521" y="0"/>
                    <a:pt x="973" y="0"/>
                  </a:cubicBezTo>
                  <a:cubicBezTo>
                    <a:pt x="426" y="0"/>
                    <a:pt x="1" y="426"/>
                    <a:pt x="1" y="973"/>
                  </a:cubicBezTo>
                  <a:cubicBezTo>
                    <a:pt x="1" y="1520"/>
                    <a:pt x="426" y="1946"/>
                    <a:pt x="973" y="19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873;p69"/>
            <p:cNvSpPr/>
            <p:nvPr/>
          </p:nvSpPr>
          <p:spPr>
            <a:xfrm>
              <a:off x="4783181" y="2197519"/>
              <a:ext cx="579689" cy="28472"/>
            </a:xfrm>
            <a:custGeom>
              <a:avLst/>
              <a:gdLst/>
              <a:ahLst/>
              <a:cxnLst/>
              <a:rect l="l" t="t" r="r" b="b"/>
              <a:pathLst>
                <a:path w="47662" h="2341" extrusionOk="0">
                  <a:moveTo>
                    <a:pt x="1156" y="0"/>
                  </a:moveTo>
                  <a:lnTo>
                    <a:pt x="46476" y="0"/>
                  </a:lnTo>
                  <a:cubicBezTo>
                    <a:pt x="47114" y="0"/>
                    <a:pt x="47661" y="517"/>
                    <a:pt x="47661" y="1155"/>
                  </a:cubicBezTo>
                  <a:lnTo>
                    <a:pt x="47661" y="1155"/>
                  </a:lnTo>
                  <a:cubicBezTo>
                    <a:pt x="47661" y="1793"/>
                    <a:pt x="47114" y="2340"/>
                    <a:pt x="46476" y="2340"/>
                  </a:cubicBezTo>
                  <a:lnTo>
                    <a:pt x="1156" y="2340"/>
                  </a:lnTo>
                  <a:cubicBezTo>
                    <a:pt x="518" y="2340"/>
                    <a:pt x="1" y="1793"/>
                    <a:pt x="1" y="1155"/>
                  </a:cubicBezTo>
                  <a:lnTo>
                    <a:pt x="1" y="1155"/>
                  </a:lnTo>
                  <a:cubicBezTo>
                    <a:pt x="1" y="517"/>
                    <a:pt x="518" y="0"/>
                    <a:pt x="11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874;p69"/>
            <p:cNvSpPr/>
            <p:nvPr/>
          </p:nvSpPr>
          <p:spPr>
            <a:xfrm>
              <a:off x="5396797" y="2197519"/>
              <a:ext cx="213318" cy="28472"/>
            </a:xfrm>
            <a:custGeom>
              <a:avLst/>
              <a:gdLst/>
              <a:ahLst/>
              <a:cxnLst/>
              <a:rect l="l" t="t" r="r" b="b"/>
              <a:pathLst>
                <a:path w="17539" h="2341" extrusionOk="0">
                  <a:moveTo>
                    <a:pt x="1156" y="0"/>
                  </a:moveTo>
                  <a:lnTo>
                    <a:pt x="16384" y="0"/>
                  </a:lnTo>
                  <a:cubicBezTo>
                    <a:pt x="17022" y="0"/>
                    <a:pt x="17539" y="517"/>
                    <a:pt x="17539" y="1155"/>
                  </a:cubicBezTo>
                  <a:lnTo>
                    <a:pt x="17539" y="1155"/>
                  </a:lnTo>
                  <a:cubicBezTo>
                    <a:pt x="17539" y="1793"/>
                    <a:pt x="17022" y="2340"/>
                    <a:pt x="16384" y="2340"/>
                  </a:cubicBezTo>
                  <a:lnTo>
                    <a:pt x="1156" y="2340"/>
                  </a:lnTo>
                  <a:cubicBezTo>
                    <a:pt x="517" y="2340"/>
                    <a:pt x="1" y="1793"/>
                    <a:pt x="1" y="1155"/>
                  </a:cubicBezTo>
                  <a:lnTo>
                    <a:pt x="1" y="1155"/>
                  </a:lnTo>
                  <a:cubicBezTo>
                    <a:pt x="1" y="517"/>
                    <a:pt x="517" y="0"/>
                    <a:pt x="11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875;p69"/>
            <p:cNvSpPr/>
            <p:nvPr/>
          </p:nvSpPr>
          <p:spPr>
            <a:xfrm>
              <a:off x="4546245" y="2187899"/>
              <a:ext cx="116833" cy="116833"/>
            </a:xfrm>
            <a:custGeom>
              <a:avLst/>
              <a:gdLst/>
              <a:ahLst/>
              <a:cxnLst/>
              <a:rect l="l" t="t" r="r" b="b"/>
              <a:pathLst>
                <a:path w="9606" h="9606" extrusionOk="0">
                  <a:moveTo>
                    <a:pt x="9575" y="4773"/>
                  </a:moveTo>
                  <a:cubicBezTo>
                    <a:pt x="9605" y="7417"/>
                    <a:pt x="7477" y="9575"/>
                    <a:pt x="4833" y="9575"/>
                  </a:cubicBezTo>
                  <a:cubicBezTo>
                    <a:pt x="2189" y="9606"/>
                    <a:pt x="31" y="7478"/>
                    <a:pt x="31" y="4834"/>
                  </a:cubicBezTo>
                  <a:cubicBezTo>
                    <a:pt x="0" y="2189"/>
                    <a:pt x="2128" y="31"/>
                    <a:pt x="4772" y="31"/>
                  </a:cubicBezTo>
                  <a:cubicBezTo>
                    <a:pt x="7417" y="1"/>
                    <a:pt x="9575" y="2128"/>
                    <a:pt x="9575" y="477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876;p69"/>
            <p:cNvSpPr/>
            <p:nvPr/>
          </p:nvSpPr>
          <p:spPr>
            <a:xfrm>
              <a:off x="4574337" y="2204901"/>
              <a:ext cx="60265" cy="89857"/>
            </a:xfrm>
            <a:custGeom>
              <a:avLst/>
              <a:gdLst/>
              <a:ahLst/>
              <a:cxnLst/>
              <a:rect l="l" t="t" r="r" b="b"/>
              <a:pathLst>
                <a:path w="4955" h="7388" extrusionOk="0">
                  <a:moveTo>
                    <a:pt x="4955" y="6536"/>
                  </a:moveTo>
                  <a:cubicBezTo>
                    <a:pt x="4286" y="7053"/>
                    <a:pt x="3405" y="7387"/>
                    <a:pt x="2493" y="7387"/>
                  </a:cubicBezTo>
                  <a:cubicBezTo>
                    <a:pt x="1550" y="7387"/>
                    <a:pt x="699" y="7053"/>
                    <a:pt x="0" y="6536"/>
                  </a:cubicBezTo>
                  <a:cubicBezTo>
                    <a:pt x="61" y="5199"/>
                    <a:pt x="1155" y="4135"/>
                    <a:pt x="2493" y="4135"/>
                  </a:cubicBezTo>
                  <a:lnTo>
                    <a:pt x="2493" y="4135"/>
                  </a:lnTo>
                  <a:cubicBezTo>
                    <a:pt x="3830" y="4135"/>
                    <a:pt x="4924" y="5199"/>
                    <a:pt x="4955" y="6536"/>
                  </a:cubicBezTo>
                  <a:close/>
                  <a:moveTo>
                    <a:pt x="2493" y="1"/>
                  </a:moveTo>
                  <a:cubicBezTo>
                    <a:pt x="3465" y="1"/>
                    <a:pt x="4256" y="791"/>
                    <a:pt x="4256" y="1764"/>
                  </a:cubicBezTo>
                  <a:cubicBezTo>
                    <a:pt x="4256" y="2737"/>
                    <a:pt x="3465" y="3557"/>
                    <a:pt x="2493" y="3557"/>
                  </a:cubicBezTo>
                  <a:cubicBezTo>
                    <a:pt x="1490" y="3557"/>
                    <a:pt x="699" y="2737"/>
                    <a:pt x="699" y="1764"/>
                  </a:cubicBezTo>
                  <a:cubicBezTo>
                    <a:pt x="699" y="791"/>
                    <a:pt x="1490" y="1"/>
                    <a:pt x="2493"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877;p69"/>
            <p:cNvSpPr/>
            <p:nvPr/>
          </p:nvSpPr>
          <p:spPr>
            <a:xfrm>
              <a:off x="8048817" y="2791909"/>
              <a:ext cx="216286" cy="229579"/>
            </a:xfrm>
            <a:custGeom>
              <a:avLst/>
              <a:gdLst/>
              <a:ahLst/>
              <a:cxnLst/>
              <a:rect l="l" t="t" r="r" b="b"/>
              <a:pathLst>
                <a:path w="17783" h="18876" extrusionOk="0">
                  <a:moveTo>
                    <a:pt x="13709" y="14438"/>
                  </a:moveTo>
                  <a:close/>
                  <a:moveTo>
                    <a:pt x="11673" y="6687"/>
                  </a:moveTo>
                  <a:cubicBezTo>
                    <a:pt x="10943" y="5988"/>
                    <a:pt x="9971" y="5532"/>
                    <a:pt x="8907" y="5532"/>
                  </a:cubicBezTo>
                  <a:cubicBezTo>
                    <a:pt x="7812" y="5532"/>
                    <a:pt x="6840" y="5988"/>
                    <a:pt x="6110" y="6687"/>
                  </a:cubicBezTo>
                  <a:cubicBezTo>
                    <a:pt x="5411" y="7386"/>
                    <a:pt x="4986" y="8389"/>
                    <a:pt x="4986" y="9453"/>
                  </a:cubicBezTo>
                  <a:cubicBezTo>
                    <a:pt x="4986" y="10547"/>
                    <a:pt x="5411" y="11520"/>
                    <a:pt x="6110" y="12219"/>
                  </a:cubicBezTo>
                  <a:cubicBezTo>
                    <a:pt x="6840" y="12949"/>
                    <a:pt x="7812" y="13374"/>
                    <a:pt x="8907" y="13374"/>
                  </a:cubicBezTo>
                  <a:cubicBezTo>
                    <a:pt x="9971" y="13374"/>
                    <a:pt x="10943" y="12949"/>
                    <a:pt x="11673" y="12219"/>
                  </a:cubicBezTo>
                  <a:cubicBezTo>
                    <a:pt x="12372" y="11520"/>
                    <a:pt x="12797" y="10547"/>
                    <a:pt x="12797" y="9453"/>
                  </a:cubicBezTo>
                  <a:cubicBezTo>
                    <a:pt x="12797" y="8389"/>
                    <a:pt x="12372" y="7386"/>
                    <a:pt x="11673" y="6687"/>
                  </a:cubicBezTo>
                  <a:close/>
                  <a:moveTo>
                    <a:pt x="10822" y="2797"/>
                  </a:moveTo>
                  <a:cubicBezTo>
                    <a:pt x="11369" y="2948"/>
                    <a:pt x="11886" y="3192"/>
                    <a:pt x="12341" y="3465"/>
                  </a:cubicBezTo>
                  <a:cubicBezTo>
                    <a:pt x="12828" y="3739"/>
                    <a:pt x="13284" y="4073"/>
                    <a:pt x="13709" y="4468"/>
                  </a:cubicBezTo>
                  <a:cubicBezTo>
                    <a:pt x="13770" y="4559"/>
                    <a:pt x="13892" y="4559"/>
                    <a:pt x="13983" y="4499"/>
                  </a:cubicBezTo>
                  <a:lnTo>
                    <a:pt x="15807" y="3465"/>
                  </a:lnTo>
                  <a:lnTo>
                    <a:pt x="15807" y="3435"/>
                  </a:lnTo>
                  <a:cubicBezTo>
                    <a:pt x="15928" y="3374"/>
                    <a:pt x="16050" y="3374"/>
                    <a:pt x="16141" y="3404"/>
                  </a:cubicBezTo>
                  <a:cubicBezTo>
                    <a:pt x="16262" y="3435"/>
                    <a:pt x="16354" y="3496"/>
                    <a:pt x="16414" y="3617"/>
                  </a:cubicBezTo>
                  <a:lnTo>
                    <a:pt x="16445" y="3617"/>
                  </a:lnTo>
                  <a:lnTo>
                    <a:pt x="17721" y="5836"/>
                  </a:lnTo>
                  <a:cubicBezTo>
                    <a:pt x="17782" y="5958"/>
                    <a:pt x="17782" y="6079"/>
                    <a:pt x="17752" y="6201"/>
                  </a:cubicBezTo>
                  <a:cubicBezTo>
                    <a:pt x="17721" y="6292"/>
                    <a:pt x="17661" y="6383"/>
                    <a:pt x="17539" y="6474"/>
                  </a:cubicBezTo>
                  <a:lnTo>
                    <a:pt x="17539" y="6474"/>
                  </a:lnTo>
                  <a:lnTo>
                    <a:pt x="15715" y="7508"/>
                  </a:lnTo>
                  <a:cubicBezTo>
                    <a:pt x="15624" y="7569"/>
                    <a:pt x="15594" y="7660"/>
                    <a:pt x="15624" y="7781"/>
                  </a:cubicBezTo>
                  <a:lnTo>
                    <a:pt x="15624" y="7781"/>
                  </a:lnTo>
                  <a:cubicBezTo>
                    <a:pt x="15685" y="8055"/>
                    <a:pt x="15746" y="8329"/>
                    <a:pt x="15776" y="8602"/>
                  </a:cubicBezTo>
                  <a:cubicBezTo>
                    <a:pt x="15807" y="8876"/>
                    <a:pt x="15807" y="9149"/>
                    <a:pt x="15807" y="9453"/>
                  </a:cubicBezTo>
                  <a:cubicBezTo>
                    <a:pt x="15807" y="9727"/>
                    <a:pt x="15807" y="10031"/>
                    <a:pt x="15776" y="10304"/>
                  </a:cubicBezTo>
                  <a:cubicBezTo>
                    <a:pt x="15746" y="10578"/>
                    <a:pt x="15685" y="10851"/>
                    <a:pt x="15624" y="11125"/>
                  </a:cubicBezTo>
                  <a:cubicBezTo>
                    <a:pt x="15594" y="11216"/>
                    <a:pt x="15655" y="11338"/>
                    <a:pt x="15746" y="11398"/>
                  </a:cubicBezTo>
                  <a:lnTo>
                    <a:pt x="17539" y="12432"/>
                  </a:lnTo>
                  <a:lnTo>
                    <a:pt x="17539" y="12432"/>
                  </a:lnTo>
                  <a:cubicBezTo>
                    <a:pt x="17661" y="12493"/>
                    <a:pt x="17721" y="12584"/>
                    <a:pt x="17752" y="12705"/>
                  </a:cubicBezTo>
                  <a:cubicBezTo>
                    <a:pt x="17782" y="12827"/>
                    <a:pt x="17782" y="12949"/>
                    <a:pt x="17721" y="13040"/>
                  </a:cubicBezTo>
                  <a:lnTo>
                    <a:pt x="16414" y="15289"/>
                  </a:lnTo>
                  <a:lnTo>
                    <a:pt x="16414" y="15289"/>
                  </a:lnTo>
                  <a:cubicBezTo>
                    <a:pt x="16354" y="15380"/>
                    <a:pt x="16262" y="15471"/>
                    <a:pt x="16141" y="15471"/>
                  </a:cubicBezTo>
                  <a:cubicBezTo>
                    <a:pt x="16019" y="15502"/>
                    <a:pt x="15928" y="15502"/>
                    <a:pt x="15807" y="15441"/>
                  </a:cubicBezTo>
                  <a:lnTo>
                    <a:pt x="15776" y="15441"/>
                  </a:lnTo>
                  <a:lnTo>
                    <a:pt x="13983" y="14377"/>
                  </a:lnTo>
                  <a:cubicBezTo>
                    <a:pt x="13892" y="14347"/>
                    <a:pt x="13770" y="14347"/>
                    <a:pt x="13709" y="14408"/>
                  </a:cubicBezTo>
                  <a:cubicBezTo>
                    <a:pt x="13284" y="14803"/>
                    <a:pt x="12828" y="15168"/>
                    <a:pt x="12341" y="15441"/>
                  </a:cubicBezTo>
                  <a:cubicBezTo>
                    <a:pt x="11855" y="15715"/>
                    <a:pt x="11338" y="15927"/>
                    <a:pt x="10791" y="16110"/>
                  </a:cubicBezTo>
                  <a:cubicBezTo>
                    <a:pt x="10700" y="16110"/>
                    <a:pt x="10639" y="16231"/>
                    <a:pt x="10639" y="16323"/>
                  </a:cubicBezTo>
                  <a:lnTo>
                    <a:pt x="10639" y="18420"/>
                  </a:lnTo>
                  <a:cubicBezTo>
                    <a:pt x="10639" y="18541"/>
                    <a:pt x="10578" y="18663"/>
                    <a:pt x="10487" y="18754"/>
                  </a:cubicBezTo>
                  <a:cubicBezTo>
                    <a:pt x="10427" y="18815"/>
                    <a:pt x="10305" y="18876"/>
                    <a:pt x="10183" y="18876"/>
                  </a:cubicBezTo>
                  <a:lnTo>
                    <a:pt x="7600" y="18876"/>
                  </a:lnTo>
                  <a:cubicBezTo>
                    <a:pt x="7478" y="18876"/>
                    <a:pt x="7357" y="18815"/>
                    <a:pt x="7265" y="18754"/>
                  </a:cubicBezTo>
                  <a:cubicBezTo>
                    <a:pt x="7205" y="18663"/>
                    <a:pt x="7144" y="18541"/>
                    <a:pt x="7144" y="18420"/>
                  </a:cubicBezTo>
                  <a:lnTo>
                    <a:pt x="7144" y="16323"/>
                  </a:lnTo>
                  <a:cubicBezTo>
                    <a:pt x="7144" y="16201"/>
                    <a:pt x="7053" y="16110"/>
                    <a:pt x="6961" y="16079"/>
                  </a:cubicBezTo>
                  <a:cubicBezTo>
                    <a:pt x="6414" y="15927"/>
                    <a:pt x="5898" y="15715"/>
                    <a:pt x="5411" y="15441"/>
                  </a:cubicBezTo>
                  <a:cubicBezTo>
                    <a:pt x="4925" y="15168"/>
                    <a:pt x="4469" y="14803"/>
                    <a:pt x="4074" y="14408"/>
                  </a:cubicBezTo>
                  <a:cubicBezTo>
                    <a:pt x="3983" y="14347"/>
                    <a:pt x="3861" y="14347"/>
                    <a:pt x="3770" y="14408"/>
                  </a:cubicBezTo>
                  <a:lnTo>
                    <a:pt x="1977" y="15441"/>
                  </a:lnTo>
                  <a:cubicBezTo>
                    <a:pt x="1855" y="15502"/>
                    <a:pt x="1733" y="15502"/>
                    <a:pt x="1612" y="15471"/>
                  </a:cubicBezTo>
                  <a:cubicBezTo>
                    <a:pt x="1521" y="15471"/>
                    <a:pt x="1399" y="15380"/>
                    <a:pt x="1338" y="15289"/>
                  </a:cubicBezTo>
                  <a:lnTo>
                    <a:pt x="1338" y="15259"/>
                  </a:lnTo>
                  <a:lnTo>
                    <a:pt x="62" y="13040"/>
                  </a:lnTo>
                  <a:lnTo>
                    <a:pt x="62" y="13040"/>
                  </a:lnTo>
                  <a:cubicBezTo>
                    <a:pt x="1" y="12949"/>
                    <a:pt x="1" y="12827"/>
                    <a:pt x="31" y="12705"/>
                  </a:cubicBezTo>
                  <a:cubicBezTo>
                    <a:pt x="62" y="12584"/>
                    <a:pt x="122" y="12493"/>
                    <a:pt x="244" y="12432"/>
                  </a:cubicBezTo>
                  <a:lnTo>
                    <a:pt x="2037" y="11368"/>
                  </a:lnTo>
                  <a:cubicBezTo>
                    <a:pt x="2159" y="11338"/>
                    <a:pt x="2189" y="11216"/>
                    <a:pt x="2159" y="11125"/>
                  </a:cubicBezTo>
                  <a:lnTo>
                    <a:pt x="2159" y="11125"/>
                  </a:lnTo>
                  <a:cubicBezTo>
                    <a:pt x="2098" y="10851"/>
                    <a:pt x="2037" y="10578"/>
                    <a:pt x="2007" y="10274"/>
                  </a:cubicBezTo>
                  <a:cubicBezTo>
                    <a:pt x="1977" y="10000"/>
                    <a:pt x="1977" y="9727"/>
                    <a:pt x="1977" y="9453"/>
                  </a:cubicBezTo>
                  <a:cubicBezTo>
                    <a:pt x="1977" y="9149"/>
                    <a:pt x="1977" y="8876"/>
                    <a:pt x="2007" y="8602"/>
                  </a:cubicBezTo>
                  <a:cubicBezTo>
                    <a:pt x="2037" y="8329"/>
                    <a:pt x="2098" y="8055"/>
                    <a:pt x="2159" y="7781"/>
                  </a:cubicBezTo>
                  <a:cubicBezTo>
                    <a:pt x="2189" y="7660"/>
                    <a:pt x="2128" y="7538"/>
                    <a:pt x="2037" y="7508"/>
                  </a:cubicBezTo>
                  <a:lnTo>
                    <a:pt x="244" y="6444"/>
                  </a:lnTo>
                  <a:cubicBezTo>
                    <a:pt x="122" y="6383"/>
                    <a:pt x="62" y="6292"/>
                    <a:pt x="31" y="6170"/>
                  </a:cubicBezTo>
                  <a:cubicBezTo>
                    <a:pt x="1" y="6079"/>
                    <a:pt x="1" y="5958"/>
                    <a:pt x="62" y="5836"/>
                  </a:cubicBezTo>
                  <a:lnTo>
                    <a:pt x="62" y="5836"/>
                  </a:lnTo>
                  <a:lnTo>
                    <a:pt x="1338" y="3617"/>
                  </a:lnTo>
                  <a:lnTo>
                    <a:pt x="1338" y="3617"/>
                  </a:lnTo>
                  <a:cubicBezTo>
                    <a:pt x="1399" y="3496"/>
                    <a:pt x="1521" y="3435"/>
                    <a:pt x="1612" y="3404"/>
                  </a:cubicBezTo>
                  <a:cubicBezTo>
                    <a:pt x="1733" y="3374"/>
                    <a:pt x="1855" y="3374"/>
                    <a:pt x="1977" y="3435"/>
                  </a:cubicBezTo>
                  <a:lnTo>
                    <a:pt x="1977" y="3435"/>
                  </a:lnTo>
                  <a:lnTo>
                    <a:pt x="3800" y="4499"/>
                  </a:lnTo>
                  <a:cubicBezTo>
                    <a:pt x="3891" y="4559"/>
                    <a:pt x="4013" y="4529"/>
                    <a:pt x="4074" y="4468"/>
                  </a:cubicBezTo>
                  <a:cubicBezTo>
                    <a:pt x="4469" y="4073"/>
                    <a:pt x="4925" y="3739"/>
                    <a:pt x="5411" y="3435"/>
                  </a:cubicBezTo>
                  <a:cubicBezTo>
                    <a:pt x="5898" y="3161"/>
                    <a:pt x="6414" y="2948"/>
                    <a:pt x="6961" y="2797"/>
                  </a:cubicBezTo>
                  <a:cubicBezTo>
                    <a:pt x="7083" y="2766"/>
                    <a:pt x="7144" y="2675"/>
                    <a:pt x="7144" y="2553"/>
                  </a:cubicBezTo>
                  <a:lnTo>
                    <a:pt x="7144" y="456"/>
                  </a:lnTo>
                  <a:cubicBezTo>
                    <a:pt x="7144" y="334"/>
                    <a:pt x="7205" y="213"/>
                    <a:pt x="7265" y="122"/>
                  </a:cubicBezTo>
                  <a:cubicBezTo>
                    <a:pt x="7357" y="61"/>
                    <a:pt x="7478" y="0"/>
                    <a:pt x="7600" y="0"/>
                  </a:cubicBezTo>
                  <a:lnTo>
                    <a:pt x="10183" y="0"/>
                  </a:lnTo>
                  <a:cubicBezTo>
                    <a:pt x="10305" y="0"/>
                    <a:pt x="10396" y="61"/>
                    <a:pt x="10487" y="122"/>
                  </a:cubicBezTo>
                  <a:cubicBezTo>
                    <a:pt x="10578" y="213"/>
                    <a:pt x="10609" y="334"/>
                    <a:pt x="10609" y="456"/>
                  </a:cubicBezTo>
                  <a:lnTo>
                    <a:pt x="10609" y="2553"/>
                  </a:lnTo>
                  <a:cubicBezTo>
                    <a:pt x="10639" y="2675"/>
                    <a:pt x="10700" y="2766"/>
                    <a:pt x="10822" y="2797"/>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878;p69"/>
            <p:cNvSpPr/>
            <p:nvPr/>
          </p:nvSpPr>
          <p:spPr>
            <a:xfrm>
              <a:off x="7414701" y="3542656"/>
              <a:ext cx="716469" cy="389662"/>
            </a:xfrm>
            <a:custGeom>
              <a:avLst/>
              <a:gdLst/>
              <a:ahLst/>
              <a:cxnLst/>
              <a:rect l="l" t="t" r="r" b="b"/>
              <a:pathLst>
                <a:path w="58908" h="32038" extrusionOk="0">
                  <a:moveTo>
                    <a:pt x="42889" y="1"/>
                  </a:moveTo>
                  <a:cubicBezTo>
                    <a:pt x="51734" y="1"/>
                    <a:pt x="58908" y="7174"/>
                    <a:pt x="58908" y="16019"/>
                  </a:cubicBezTo>
                  <a:cubicBezTo>
                    <a:pt x="58908" y="24864"/>
                    <a:pt x="51734" y="32037"/>
                    <a:pt x="42889" y="32037"/>
                  </a:cubicBezTo>
                  <a:lnTo>
                    <a:pt x="10305" y="32037"/>
                  </a:lnTo>
                  <a:cubicBezTo>
                    <a:pt x="4621" y="32037"/>
                    <a:pt x="1" y="27417"/>
                    <a:pt x="1" y="21703"/>
                  </a:cubicBezTo>
                  <a:cubicBezTo>
                    <a:pt x="1" y="15989"/>
                    <a:pt x="4621" y="11368"/>
                    <a:pt x="10305" y="11368"/>
                  </a:cubicBezTo>
                  <a:cubicBezTo>
                    <a:pt x="11460" y="11368"/>
                    <a:pt x="12554" y="11551"/>
                    <a:pt x="13588" y="11885"/>
                  </a:cubicBezTo>
                  <a:cubicBezTo>
                    <a:pt x="15047" y="8177"/>
                    <a:pt x="18694" y="5533"/>
                    <a:pt x="22950" y="5533"/>
                  </a:cubicBezTo>
                  <a:cubicBezTo>
                    <a:pt x="25290" y="5533"/>
                    <a:pt x="27479" y="6353"/>
                    <a:pt x="29181" y="7721"/>
                  </a:cubicBezTo>
                  <a:cubicBezTo>
                    <a:pt x="32007" y="3101"/>
                    <a:pt x="37084" y="1"/>
                    <a:pt x="42889"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879;p69"/>
            <p:cNvSpPr/>
            <p:nvPr/>
          </p:nvSpPr>
          <p:spPr>
            <a:xfrm>
              <a:off x="7549994" y="3979948"/>
              <a:ext cx="51399" cy="51399"/>
            </a:xfrm>
            <a:custGeom>
              <a:avLst/>
              <a:gdLst/>
              <a:ahLst/>
              <a:cxnLst/>
              <a:rect l="l" t="t" r="r" b="b"/>
              <a:pathLst>
                <a:path w="4226" h="4226" extrusionOk="0">
                  <a:moveTo>
                    <a:pt x="852" y="0"/>
                  </a:moveTo>
                  <a:lnTo>
                    <a:pt x="3375" y="0"/>
                  </a:lnTo>
                  <a:cubicBezTo>
                    <a:pt x="3830" y="0"/>
                    <a:pt x="4226" y="365"/>
                    <a:pt x="4226" y="821"/>
                  </a:cubicBezTo>
                  <a:lnTo>
                    <a:pt x="4226" y="3374"/>
                  </a:lnTo>
                  <a:cubicBezTo>
                    <a:pt x="4226" y="3830"/>
                    <a:pt x="3830" y="4225"/>
                    <a:pt x="3375" y="4225"/>
                  </a:cubicBezTo>
                  <a:lnTo>
                    <a:pt x="852" y="4225"/>
                  </a:lnTo>
                  <a:cubicBezTo>
                    <a:pt x="396" y="4225"/>
                    <a:pt x="1" y="3830"/>
                    <a:pt x="1" y="3374"/>
                  </a:cubicBezTo>
                  <a:lnTo>
                    <a:pt x="1" y="821"/>
                  </a:lnTo>
                  <a:cubicBezTo>
                    <a:pt x="1" y="365"/>
                    <a:pt x="396" y="0"/>
                    <a:pt x="852"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880;p69"/>
            <p:cNvSpPr/>
            <p:nvPr/>
          </p:nvSpPr>
          <p:spPr>
            <a:xfrm>
              <a:off x="7655347" y="3979948"/>
              <a:ext cx="51399" cy="51399"/>
            </a:xfrm>
            <a:custGeom>
              <a:avLst/>
              <a:gdLst/>
              <a:ahLst/>
              <a:cxnLst/>
              <a:rect l="l" t="t" r="r" b="b"/>
              <a:pathLst>
                <a:path w="4226" h="4226" extrusionOk="0">
                  <a:moveTo>
                    <a:pt x="851" y="0"/>
                  </a:moveTo>
                  <a:lnTo>
                    <a:pt x="3374" y="0"/>
                  </a:lnTo>
                  <a:cubicBezTo>
                    <a:pt x="3830" y="0"/>
                    <a:pt x="4225" y="365"/>
                    <a:pt x="4225" y="821"/>
                  </a:cubicBezTo>
                  <a:lnTo>
                    <a:pt x="4225" y="3374"/>
                  </a:lnTo>
                  <a:cubicBezTo>
                    <a:pt x="4225" y="3830"/>
                    <a:pt x="3830" y="4225"/>
                    <a:pt x="3374" y="4225"/>
                  </a:cubicBezTo>
                  <a:lnTo>
                    <a:pt x="851" y="4225"/>
                  </a:lnTo>
                  <a:cubicBezTo>
                    <a:pt x="365" y="4225"/>
                    <a:pt x="0" y="3830"/>
                    <a:pt x="0" y="3374"/>
                  </a:cubicBezTo>
                  <a:lnTo>
                    <a:pt x="0" y="821"/>
                  </a:lnTo>
                  <a:cubicBezTo>
                    <a:pt x="0" y="365"/>
                    <a:pt x="365" y="0"/>
                    <a:pt x="85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881;p69"/>
            <p:cNvSpPr/>
            <p:nvPr/>
          </p:nvSpPr>
          <p:spPr>
            <a:xfrm>
              <a:off x="7760699" y="3979948"/>
              <a:ext cx="51399" cy="51399"/>
            </a:xfrm>
            <a:custGeom>
              <a:avLst/>
              <a:gdLst/>
              <a:ahLst/>
              <a:cxnLst/>
              <a:rect l="l" t="t" r="r" b="b"/>
              <a:pathLst>
                <a:path w="4226" h="4226" extrusionOk="0">
                  <a:moveTo>
                    <a:pt x="821" y="0"/>
                  </a:moveTo>
                  <a:lnTo>
                    <a:pt x="3374" y="0"/>
                  </a:lnTo>
                  <a:cubicBezTo>
                    <a:pt x="3830" y="0"/>
                    <a:pt x="4225" y="365"/>
                    <a:pt x="4225" y="821"/>
                  </a:cubicBezTo>
                  <a:lnTo>
                    <a:pt x="4225" y="3374"/>
                  </a:lnTo>
                  <a:cubicBezTo>
                    <a:pt x="4225" y="3830"/>
                    <a:pt x="3830" y="4225"/>
                    <a:pt x="3374" y="4225"/>
                  </a:cubicBezTo>
                  <a:lnTo>
                    <a:pt x="821" y="4225"/>
                  </a:lnTo>
                  <a:cubicBezTo>
                    <a:pt x="365" y="4225"/>
                    <a:pt x="0" y="3830"/>
                    <a:pt x="0" y="3374"/>
                  </a:cubicBezTo>
                  <a:lnTo>
                    <a:pt x="0" y="821"/>
                  </a:lnTo>
                  <a:cubicBezTo>
                    <a:pt x="0" y="365"/>
                    <a:pt x="365" y="0"/>
                    <a:pt x="82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882;p69"/>
            <p:cNvSpPr/>
            <p:nvPr/>
          </p:nvSpPr>
          <p:spPr>
            <a:xfrm>
              <a:off x="7865674" y="3979948"/>
              <a:ext cx="51399" cy="51399"/>
            </a:xfrm>
            <a:custGeom>
              <a:avLst/>
              <a:gdLst/>
              <a:ahLst/>
              <a:cxnLst/>
              <a:rect l="l" t="t" r="r" b="b"/>
              <a:pathLst>
                <a:path w="4226" h="4226" extrusionOk="0">
                  <a:moveTo>
                    <a:pt x="852" y="0"/>
                  </a:moveTo>
                  <a:lnTo>
                    <a:pt x="3405" y="0"/>
                  </a:lnTo>
                  <a:cubicBezTo>
                    <a:pt x="3861" y="0"/>
                    <a:pt x="4226" y="365"/>
                    <a:pt x="4226" y="821"/>
                  </a:cubicBezTo>
                  <a:lnTo>
                    <a:pt x="4226" y="3374"/>
                  </a:lnTo>
                  <a:cubicBezTo>
                    <a:pt x="4226" y="3830"/>
                    <a:pt x="3861" y="4225"/>
                    <a:pt x="3405" y="4225"/>
                  </a:cubicBezTo>
                  <a:lnTo>
                    <a:pt x="852" y="4225"/>
                  </a:lnTo>
                  <a:cubicBezTo>
                    <a:pt x="396" y="4225"/>
                    <a:pt x="1" y="3830"/>
                    <a:pt x="1" y="3374"/>
                  </a:cubicBezTo>
                  <a:lnTo>
                    <a:pt x="1" y="821"/>
                  </a:lnTo>
                  <a:cubicBezTo>
                    <a:pt x="1" y="365"/>
                    <a:pt x="396" y="0"/>
                    <a:pt x="852"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883;p69"/>
            <p:cNvSpPr/>
            <p:nvPr/>
          </p:nvSpPr>
          <p:spPr>
            <a:xfrm>
              <a:off x="5394207" y="3468363"/>
              <a:ext cx="51399" cy="51387"/>
            </a:xfrm>
            <a:custGeom>
              <a:avLst/>
              <a:gdLst/>
              <a:ahLst/>
              <a:cxnLst/>
              <a:rect l="l" t="t" r="r" b="b"/>
              <a:pathLst>
                <a:path w="4226" h="4225" extrusionOk="0">
                  <a:moveTo>
                    <a:pt x="852" y="0"/>
                  </a:moveTo>
                  <a:lnTo>
                    <a:pt x="3375" y="0"/>
                  </a:lnTo>
                  <a:cubicBezTo>
                    <a:pt x="3831" y="0"/>
                    <a:pt x="4226" y="395"/>
                    <a:pt x="4226" y="851"/>
                  </a:cubicBezTo>
                  <a:lnTo>
                    <a:pt x="4226" y="3404"/>
                  </a:lnTo>
                  <a:cubicBezTo>
                    <a:pt x="4226" y="3860"/>
                    <a:pt x="3831" y="4225"/>
                    <a:pt x="3375" y="4225"/>
                  </a:cubicBezTo>
                  <a:lnTo>
                    <a:pt x="852" y="4225"/>
                  </a:lnTo>
                  <a:cubicBezTo>
                    <a:pt x="366" y="4225"/>
                    <a:pt x="1" y="3860"/>
                    <a:pt x="1" y="3404"/>
                  </a:cubicBezTo>
                  <a:lnTo>
                    <a:pt x="1" y="851"/>
                  </a:lnTo>
                  <a:cubicBezTo>
                    <a:pt x="1" y="395"/>
                    <a:pt x="366" y="0"/>
                    <a:pt x="852"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884;p69"/>
            <p:cNvSpPr/>
            <p:nvPr/>
          </p:nvSpPr>
          <p:spPr>
            <a:xfrm>
              <a:off x="5499559" y="3468363"/>
              <a:ext cx="51034" cy="51387"/>
            </a:xfrm>
            <a:custGeom>
              <a:avLst/>
              <a:gdLst/>
              <a:ahLst/>
              <a:cxnLst/>
              <a:rect l="l" t="t" r="r" b="b"/>
              <a:pathLst>
                <a:path w="4196" h="4225" extrusionOk="0">
                  <a:moveTo>
                    <a:pt x="821" y="0"/>
                  </a:moveTo>
                  <a:lnTo>
                    <a:pt x="3375" y="0"/>
                  </a:lnTo>
                  <a:cubicBezTo>
                    <a:pt x="3831" y="0"/>
                    <a:pt x="4195" y="395"/>
                    <a:pt x="4195" y="851"/>
                  </a:cubicBezTo>
                  <a:lnTo>
                    <a:pt x="4195" y="3404"/>
                  </a:lnTo>
                  <a:cubicBezTo>
                    <a:pt x="4195" y="3860"/>
                    <a:pt x="3831" y="4225"/>
                    <a:pt x="3375" y="4225"/>
                  </a:cubicBezTo>
                  <a:lnTo>
                    <a:pt x="821" y="4225"/>
                  </a:lnTo>
                  <a:cubicBezTo>
                    <a:pt x="365" y="4225"/>
                    <a:pt x="1" y="3860"/>
                    <a:pt x="1" y="3404"/>
                  </a:cubicBezTo>
                  <a:lnTo>
                    <a:pt x="1" y="851"/>
                  </a:lnTo>
                  <a:cubicBezTo>
                    <a:pt x="1" y="395"/>
                    <a:pt x="365" y="0"/>
                    <a:pt x="82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885;p69"/>
            <p:cNvSpPr/>
            <p:nvPr/>
          </p:nvSpPr>
          <p:spPr>
            <a:xfrm>
              <a:off x="5604547" y="3468363"/>
              <a:ext cx="51387" cy="51387"/>
            </a:xfrm>
            <a:custGeom>
              <a:avLst/>
              <a:gdLst/>
              <a:ahLst/>
              <a:cxnLst/>
              <a:rect l="l" t="t" r="r" b="b"/>
              <a:pathLst>
                <a:path w="4225" h="4225" extrusionOk="0">
                  <a:moveTo>
                    <a:pt x="851" y="0"/>
                  </a:moveTo>
                  <a:lnTo>
                    <a:pt x="3404" y="0"/>
                  </a:lnTo>
                  <a:cubicBezTo>
                    <a:pt x="3860" y="0"/>
                    <a:pt x="4225" y="395"/>
                    <a:pt x="4225" y="851"/>
                  </a:cubicBezTo>
                  <a:lnTo>
                    <a:pt x="4225" y="3404"/>
                  </a:lnTo>
                  <a:cubicBezTo>
                    <a:pt x="4225" y="3860"/>
                    <a:pt x="3860" y="4225"/>
                    <a:pt x="3404" y="4225"/>
                  </a:cubicBezTo>
                  <a:lnTo>
                    <a:pt x="851" y="4225"/>
                  </a:lnTo>
                  <a:cubicBezTo>
                    <a:pt x="395" y="4225"/>
                    <a:pt x="0" y="3860"/>
                    <a:pt x="0" y="3404"/>
                  </a:cubicBezTo>
                  <a:lnTo>
                    <a:pt x="0" y="851"/>
                  </a:lnTo>
                  <a:cubicBezTo>
                    <a:pt x="0" y="395"/>
                    <a:pt x="395" y="0"/>
                    <a:pt x="85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886;p69"/>
            <p:cNvSpPr/>
            <p:nvPr/>
          </p:nvSpPr>
          <p:spPr>
            <a:xfrm>
              <a:off x="5709887" y="3468363"/>
              <a:ext cx="51399" cy="51387"/>
            </a:xfrm>
            <a:custGeom>
              <a:avLst/>
              <a:gdLst/>
              <a:ahLst/>
              <a:cxnLst/>
              <a:rect l="l" t="t" r="r" b="b"/>
              <a:pathLst>
                <a:path w="4226" h="4225" extrusionOk="0">
                  <a:moveTo>
                    <a:pt x="852" y="0"/>
                  </a:moveTo>
                  <a:lnTo>
                    <a:pt x="3375" y="0"/>
                  </a:lnTo>
                  <a:cubicBezTo>
                    <a:pt x="3831" y="0"/>
                    <a:pt x="4226" y="395"/>
                    <a:pt x="4226" y="851"/>
                  </a:cubicBezTo>
                  <a:lnTo>
                    <a:pt x="4226" y="3404"/>
                  </a:lnTo>
                  <a:cubicBezTo>
                    <a:pt x="4226" y="3860"/>
                    <a:pt x="3831" y="4225"/>
                    <a:pt x="3375" y="4225"/>
                  </a:cubicBezTo>
                  <a:lnTo>
                    <a:pt x="852" y="4225"/>
                  </a:lnTo>
                  <a:cubicBezTo>
                    <a:pt x="396" y="4225"/>
                    <a:pt x="1" y="3860"/>
                    <a:pt x="1" y="3404"/>
                  </a:cubicBezTo>
                  <a:lnTo>
                    <a:pt x="1" y="851"/>
                  </a:lnTo>
                  <a:cubicBezTo>
                    <a:pt x="1" y="395"/>
                    <a:pt x="396" y="0"/>
                    <a:pt x="852"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887;p69"/>
            <p:cNvSpPr/>
            <p:nvPr/>
          </p:nvSpPr>
          <p:spPr>
            <a:xfrm>
              <a:off x="4742526" y="3221430"/>
              <a:ext cx="426624" cy="1385224"/>
            </a:xfrm>
            <a:custGeom>
              <a:avLst/>
              <a:gdLst/>
              <a:ahLst/>
              <a:cxnLst/>
              <a:rect l="l" t="t" r="r" b="b"/>
              <a:pathLst>
                <a:path w="35077" h="113893" extrusionOk="0">
                  <a:moveTo>
                    <a:pt x="20213" y="11794"/>
                  </a:moveTo>
                  <a:cubicBezTo>
                    <a:pt x="8633" y="1"/>
                    <a:pt x="0" y="14986"/>
                    <a:pt x="1216" y="30032"/>
                  </a:cubicBezTo>
                  <a:cubicBezTo>
                    <a:pt x="2341" y="44318"/>
                    <a:pt x="14651" y="93285"/>
                    <a:pt x="12371" y="113893"/>
                  </a:cubicBezTo>
                  <a:lnTo>
                    <a:pt x="17083" y="113893"/>
                  </a:lnTo>
                  <a:cubicBezTo>
                    <a:pt x="28603" y="87479"/>
                    <a:pt x="35077" y="26901"/>
                    <a:pt x="20213" y="11794"/>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888;p69"/>
            <p:cNvSpPr/>
            <p:nvPr/>
          </p:nvSpPr>
          <p:spPr>
            <a:xfrm>
              <a:off x="4875594" y="3390726"/>
              <a:ext cx="190039" cy="1215909"/>
            </a:xfrm>
            <a:custGeom>
              <a:avLst/>
              <a:gdLst/>
              <a:ahLst/>
              <a:cxnLst/>
              <a:rect l="l" t="t" r="r" b="b"/>
              <a:pathLst>
                <a:path w="15625" h="99972" extrusionOk="0">
                  <a:moveTo>
                    <a:pt x="4408" y="99972"/>
                  </a:moveTo>
                  <a:cubicBezTo>
                    <a:pt x="15624" y="58330"/>
                    <a:pt x="1429" y="761"/>
                    <a:pt x="1369" y="578"/>
                  </a:cubicBezTo>
                  <a:cubicBezTo>
                    <a:pt x="1277" y="214"/>
                    <a:pt x="943" y="1"/>
                    <a:pt x="578" y="62"/>
                  </a:cubicBezTo>
                  <a:cubicBezTo>
                    <a:pt x="213" y="153"/>
                    <a:pt x="1" y="518"/>
                    <a:pt x="92" y="882"/>
                  </a:cubicBezTo>
                  <a:cubicBezTo>
                    <a:pt x="122" y="1065"/>
                    <a:pt x="14347" y="58695"/>
                    <a:pt x="3040" y="99972"/>
                  </a:cubicBezTo>
                  <a:lnTo>
                    <a:pt x="4408" y="99972"/>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889;p69"/>
            <p:cNvSpPr/>
            <p:nvPr/>
          </p:nvSpPr>
          <p:spPr>
            <a:xfrm>
              <a:off x="4454574" y="3602537"/>
              <a:ext cx="480224" cy="1004075"/>
            </a:xfrm>
            <a:custGeom>
              <a:avLst/>
              <a:gdLst/>
              <a:ahLst/>
              <a:cxnLst/>
              <a:rect l="l" t="t" r="r" b="b"/>
              <a:pathLst>
                <a:path w="39484" h="82555" extrusionOk="0">
                  <a:moveTo>
                    <a:pt x="15289" y="6475"/>
                  </a:moveTo>
                  <a:cubicBezTo>
                    <a:pt x="3070" y="1"/>
                    <a:pt x="0" y="14135"/>
                    <a:pt x="4772" y="25806"/>
                  </a:cubicBezTo>
                  <a:cubicBezTo>
                    <a:pt x="8724" y="35503"/>
                    <a:pt x="26140" y="64135"/>
                    <a:pt x="32736" y="82555"/>
                  </a:cubicBezTo>
                  <a:lnTo>
                    <a:pt x="38967" y="82555"/>
                  </a:lnTo>
                  <a:cubicBezTo>
                    <a:pt x="39484" y="57114"/>
                    <a:pt x="29727" y="14104"/>
                    <a:pt x="15289" y="6475"/>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890;p69"/>
            <p:cNvSpPr/>
            <p:nvPr/>
          </p:nvSpPr>
          <p:spPr>
            <a:xfrm>
              <a:off x="4558807" y="3727481"/>
              <a:ext cx="341973" cy="879118"/>
            </a:xfrm>
            <a:custGeom>
              <a:avLst/>
              <a:gdLst/>
              <a:ahLst/>
              <a:cxnLst/>
              <a:rect l="l" t="t" r="r" b="b"/>
              <a:pathLst>
                <a:path w="28117" h="72281" extrusionOk="0">
                  <a:moveTo>
                    <a:pt x="28117" y="72281"/>
                  </a:moveTo>
                  <a:cubicBezTo>
                    <a:pt x="24074" y="37873"/>
                    <a:pt x="1186" y="487"/>
                    <a:pt x="1125" y="335"/>
                  </a:cubicBezTo>
                  <a:cubicBezTo>
                    <a:pt x="943" y="92"/>
                    <a:pt x="609" y="0"/>
                    <a:pt x="335" y="152"/>
                  </a:cubicBezTo>
                  <a:cubicBezTo>
                    <a:pt x="92" y="304"/>
                    <a:pt x="1" y="639"/>
                    <a:pt x="153" y="912"/>
                  </a:cubicBezTo>
                  <a:cubicBezTo>
                    <a:pt x="244" y="1064"/>
                    <a:pt x="22980" y="38208"/>
                    <a:pt x="27022" y="7228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891;p69"/>
            <p:cNvSpPr/>
            <p:nvPr/>
          </p:nvSpPr>
          <p:spPr>
            <a:xfrm>
              <a:off x="4947308" y="3816939"/>
              <a:ext cx="488373" cy="789650"/>
            </a:xfrm>
            <a:custGeom>
              <a:avLst/>
              <a:gdLst/>
              <a:ahLst/>
              <a:cxnLst/>
              <a:rect l="l" t="t" r="r" b="b"/>
              <a:pathLst>
                <a:path w="40154" h="64925" extrusionOk="0">
                  <a:moveTo>
                    <a:pt x="26414" y="5167"/>
                  </a:moveTo>
                  <a:cubicBezTo>
                    <a:pt x="38269" y="0"/>
                    <a:pt x="40153" y="13374"/>
                    <a:pt x="34895" y="23921"/>
                  </a:cubicBezTo>
                  <a:cubicBezTo>
                    <a:pt x="31338" y="31064"/>
                    <a:pt x="18481" y="49362"/>
                    <a:pt x="9849" y="64925"/>
                  </a:cubicBezTo>
                  <a:lnTo>
                    <a:pt x="0" y="64925"/>
                  </a:lnTo>
                  <a:cubicBezTo>
                    <a:pt x="3374" y="41368"/>
                    <a:pt x="14195" y="10517"/>
                    <a:pt x="26414" y="5167"/>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892;p69"/>
            <p:cNvSpPr/>
            <p:nvPr/>
          </p:nvSpPr>
          <p:spPr>
            <a:xfrm>
              <a:off x="4990189" y="3928202"/>
              <a:ext cx="350839" cy="678376"/>
            </a:xfrm>
            <a:custGeom>
              <a:avLst/>
              <a:gdLst/>
              <a:ahLst/>
              <a:cxnLst/>
              <a:rect l="l" t="t" r="r" b="b"/>
              <a:pathLst>
                <a:path w="28846" h="55776" extrusionOk="0">
                  <a:moveTo>
                    <a:pt x="0" y="55776"/>
                  </a:moveTo>
                  <a:cubicBezTo>
                    <a:pt x="8390" y="27265"/>
                    <a:pt x="27752" y="395"/>
                    <a:pt x="27843" y="274"/>
                  </a:cubicBezTo>
                  <a:cubicBezTo>
                    <a:pt x="27995" y="31"/>
                    <a:pt x="28329" y="0"/>
                    <a:pt x="28572" y="152"/>
                  </a:cubicBezTo>
                  <a:cubicBezTo>
                    <a:pt x="28785" y="334"/>
                    <a:pt x="28846" y="638"/>
                    <a:pt x="28694" y="882"/>
                  </a:cubicBezTo>
                  <a:cubicBezTo>
                    <a:pt x="28603" y="973"/>
                    <a:pt x="9453" y="27569"/>
                    <a:pt x="1064" y="55776"/>
                  </a:cubicBezTo>
                  <a:lnTo>
                    <a:pt x="0" y="55776"/>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893;p69"/>
            <p:cNvSpPr/>
            <p:nvPr/>
          </p:nvSpPr>
          <p:spPr>
            <a:xfrm>
              <a:off x="6401870" y="3635069"/>
              <a:ext cx="364899" cy="973389"/>
            </a:xfrm>
            <a:custGeom>
              <a:avLst/>
              <a:gdLst/>
              <a:ahLst/>
              <a:cxnLst/>
              <a:rect l="l" t="t" r="r" b="b"/>
              <a:pathLst>
                <a:path w="30002" h="80032" extrusionOk="0">
                  <a:moveTo>
                    <a:pt x="12980" y="8025"/>
                  </a:moveTo>
                  <a:cubicBezTo>
                    <a:pt x="23101" y="0"/>
                    <a:pt x="30001" y="10760"/>
                    <a:pt x="28542" y="21308"/>
                  </a:cubicBezTo>
                  <a:cubicBezTo>
                    <a:pt x="27174" y="31308"/>
                    <a:pt x="15411" y="65473"/>
                    <a:pt x="16749" y="80032"/>
                  </a:cubicBezTo>
                  <a:lnTo>
                    <a:pt x="12767" y="79910"/>
                  </a:lnTo>
                  <a:cubicBezTo>
                    <a:pt x="3770" y="61065"/>
                    <a:pt x="1" y="18329"/>
                    <a:pt x="12980" y="8025"/>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894;p69"/>
            <p:cNvSpPr/>
            <p:nvPr/>
          </p:nvSpPr>
          <p:spPr>
            <a:xfrm>
              <a:off x="6473949" y="3753360"/>
              <a:ext cx="180419" cy="854355"/>
            </a:xfrm>
            <a:custGeom>
              <a:avLst/>
              <a:gdLst/>
              <a:ahLst/>
              <a:cxnLst/>
              <a:rect l="l" t="t" r="r" b="b"/>
              <a:pathLst>
                <a:path w="14834" h="70245" extrusionOk="0">
                  <a:moveTo>
                    <a:pt x="8299" y="70214"/>
                  </a:moveTo>
                  <a:cubicBezTo>
                    <a:pt x="1" y="40669"/>
                    <a:pt x="13618" y="517"/>
                    <a:pt x="13679" y="395"/>
                  </a:cubicBezTo>
                  <a:cubicBezTo>
                    <a:pt x="13740" y="122"/>
                    <a:pt x="14074" y="0"/>
                    <a:pt x="14348" y="61"/>
                  </a:cubicBezTo>
                  <a:cubicBezTo>
                    <a:pt x="14651" y="122"/>
                    <a:pt x="14834" y="395"/>
                    <a:pt x="14743" y="638"/>
                  </a:cubicBezTo>
                  <a:cubicBezTo>
                    <a:pt x="14712" y="760"/>
                    <a:pt x="1065" y="40973"/>
                    <a:pt x="9454" y="70244"/>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895;p69"/>
            <p:cNvSpPr/>
            <p:nvPr/>
          </p:nvSpPr>
          <p:spPr>
            <a:xfrm>
              <a:off x="6575969" y="3911565"/>
              <a:ext cx="423681" cy="697605"/>
            </a:xfrm>
            <a:custGeom>
              <a:avLst/>
              <a:gdLst/>
              <a:ahLst/>
              <a:cxnLst/>
              <a:rect l="l" t="t" r="r" b="b"/>
              <a:pathLst>
                <a:path w="34835" h="57357" extrusionOk="0">
                  <a:moveTo>
                    <a:pt x="22129" y="4256"/>
                  </a:moveTo>
                  <a:cubicBezTo>
                    <a:pt x="32646" y="0"/>
                    <a:pt x="34834" y="10000"/>
                    <a:pt x="30488" y="18116"/>
                  </a:cubicBezTo>
                  <a:cubicBezTo>
                    <a:pt x="26871" y="24833"/>
                    <a:pt x="11339" y="44560"/>
                    <a:pt x="5229" y="57357"/>
                  </a:cubicBezTo>
                  <a:lnTo>
                    <a:pt x="1" y="57205"/>
                  </a:lnTo>
                  <a:cubicBezTo>
                    <a:pt x="244" y="39302"/>
                    <a:pt x="9697" y="9301"/>
                    <a:pt x="22129" y="4256"/>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896;p69"/>
            <p:cNvSpPr/>
            <p:nvPr/>
          </p:nvSpPr>
          <p:spPr>
            <a:xfrm>
              <a:off x="6599258" y="3997691"/>
              <a:ext cx="313513" cy="610728"/>
            </a:xfrm>
            <a:custGeom>
              <a:avLst/>
              <a:gdLst/>
              <a:ahLst/>
              <a:cxnLst/>
              <a:rect l="l" t="t" r="r" b="b"/>
              <a:pathLst>
                <a:path w="25777" h="50214" extrusionOk="0">
                  <a:moveTo>
                    <a:pt x="1" y="50184"/>
                  </a:moveTo>
                  <a:cubicBezTo>
                    <a:pt x="4378" y="26080"/>
                    <a:pt x="24773" y="335"/>
                    <a:pt x="24834" y="213"/>
                  </a:cubicBezTo>
                  <a:cubicBezTo>
                    <a:pt x="24986" y="31"/>
                    <a:pt x="25260" y="0"/>
                    <a:pt x="25503" y="122"/>
                  </a:cubicBezTo>
                  <a:cubicBezTo>
                    <a:pt x="25716" y="244"/>
                    <a:pt x="25776" y="487"/>
                    <a:pt x="25624" y="669"/>
                  </a:cubicBezTo>
                  <a:cubicBezTo>
                    <a:pt x="25564" y="760"/>
                    <a:pt x="5290" y="26353"/>
                    <a:pt x="913" y="50214"/>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897;p69"/>
            <p:cNvSpPr/>
            <p:nvPr/>
          </p:nvSpPr>
          <p:spPr>
            <a:xfrm>
              <a:off x="6164557" y="4040936"/>
              <a:ext cx="395208" cy="566006"/>
            </a:xfrm>
            <a:custGeom>
              <a:avLst/>
              <a:gdLst/>
              <a:ahLst/>
              <a:cxnLst/>
              <a:rect l="l" t="t" r="r" b="b"/>
              <a:pathLst>
                <a:path w="32494" h="46537" extrusionOk="0">
                  <a:moveTo>
                    <a:pt x="11824" y="3891"/>
                  </a:moveTo>
                  <a:cubicBezTo>
                    <a:pt x="1946" y="1"/>
                    <a:pt x="1" y="9363"/>
                    <a:pt x="4134" y="16901"/>
                  </a:cubicBezTo>
                  <a:cubicBezTo>
                    <a:pt x="6961" y="22007"/>
                    <a:pt x="17296" y="35168"/>
                    <a:pt x="24165" y="46324"/>
                  </a:cubicBezTo>
                  <a:lnTo>
                    <a:pt x="32494" y="46536"/>
                  </a:lnTo>
                  <a:cubicBezTo>
                    <a:pt x="30305" y="29910"/>
                    <a:pt x="22037" y="7964"/>
                    <a:pt x="11824" y="389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898;p69"/>
            <p:cNvSpPr/>
            <p:nvPr/>
          </p:nvSpPr>
          <p:spPr>
            <a:xfrm>
              <a:off x="6245514" y="4120786"/>
              <a:ext cx="278010" cy="485040"/>
            </a:xfrm>
            <a:custGeom>
              <a:avLst/>
              <a:gdLst/>
              <a:ahLst/>
              <a:cxnLst/>
              <a:rect l="l" t="t" r="r" b="b"/>
              <a:pathLst>
                <a:path w="22858" h="39880" extrusionOk="0">
                  <a:moveTo>
                    <a:pt x="22858" y="39879"/>
                  </a:moveTo>
                  <a:cubicBezTo>
                    <a:pt x="16566" y="19636"/>
                    <a:pt x="942" y="304"/>
                    <a:pt x="882" y="213"/>
                  </a:cubicBezTo>
                  <a:cubicBezTo>
                    <a:pt x="730" y="31"/>
                    <a:pt x="456" y="0"/>
                    <a:pt x="243" y="122"/>
                  </a:cubicBezTo>
                  <a:cubicBezTo>
                    <a:pt x="61" y="213"/>
                    <a:pt x="0" y="456"/>
                    <a:pt x="122" y="608"/>
                  </a:cubicBezTo>
                  <a:cubicBezTo>
                    <a:pt x="213" y="699"/>
                    <a:pt x="15654" y="19849"/>
                    <a:pt x="21946" y="39849"/>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899;p69"/>
            <p:cNvSpPr/>
            <p:nvPr/>
          </p:nvSpPr>
          <p:spPr>
            <a:xfrm>
              <a:off x="7636497" y="2024891"/>
              <a:ext cx="505376" cy="466189"/>
            </a:xfrm>
            <a:custGeom>
              <a:avLst/>
              <a:gdLst/>
              <a:ahLst/>
              <a:cxnLst/>
              <a:rect l="l" t="t" r="r" b="b"/>
              <a:pathLst>
                <a:path w="41552" h="38330" extrusionOk="0">
                  <a:moveTo>
                    <a:pt x="37235" y="0"/>
                  </a:moveTo>
                  <a:lnTo>
                    <a:pt x="4316" y="0"/>
                  </a:lnTo>
                  <a:cubicBezTo>
                    <a:pt x="1946" y="0"/>
                    <a:pt x="0" y="1946"/>
                    <a:pt x="0" y="4347"/>
                  </a:cubicBezTo>
                  <a:lnTo>
                    <a:pt x="0" y="25077"/>
                  </a:lnTo>
                  <a:lnTo>
                    <a:pt x="0" y="26414"/>
                  </a:lnTo>
                  <a:lnTo>
                    <a:pt x="0" y="37812"/>
                  </a:lnTo>
                  <a:cubicBezTo>
                    <a:pt x="0" y="38025"/>
                    <a:pt x="91" y="38177"/>
                    <a:pt x="274" y="38268"/>
                  </a:cubicBezTo>
                  <a:cubicBezTo>
                    <a:pt x="456" y="38329"/>
                    <a:pt x="669" y="38299"/>
                    <a:pt x="821" y="38147"/>
                  </a:cubicBezTo>
                  <a:lnTo>
                    <a:pt x="8207" y="30761"/>
                  </a:lnTo>
                  <a:lnTo>
                    <a:pt x="37235" y="30761"/>
                  </a:lnTo>
                  <a:cubicBezTo>
                    <a:pt x="39606" y="30761"/>
                    <a:pt x="41551" y="28815"/>
                    <a:pt x="41551" y="26414"/>
                  </a:cubicBezTo>
                  <a:lnTo>
                    <a:pt x="41551" y="4347"/>
                  </a:lnTo>
                  <a:cubicBezTo>
                    <a:pt x="41551" y="1946"/>
                    <a:pt x="39606" y="0"/>
                    <a:pt x="37235"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900;p69"/>
            <p:cNvSpPr/>
            <p:nvPr/>
          </p:nvSpPr>
          <p:spPr>
            <a:xfrm>
              <a:off x="7613573" y="2007890"/>
              <a:ext cx="505741" cy="466554"/>
            </a:xfrm>
            <a:custGeom>
              <a:avLst/>
              <a:gdLst/>
              <a:ahLst/>
              <a:cxnLst/>
              <a:rect l="l" t="t" r="r" b="b"/>
              <a:pathLst>
                <a:path w="41582" h="38360" extrusionOk="0">
                  <a:moveTo>
                    <a:pt x="37235" y="0"/>
                  </a:moveTo>
                  <a:lnTo>
                    <a:pt x="4347" y="0"/>
                  </a:lnTo>
                  <a:cubicBezTo>
                    <a:pt x="1946" y="0"/>
                    <a:pt x="1" y="1945"/>
                    <a:pt x="1" y="4347"/>
                  </a:cubicBezTo>
                  <a:lnTo>
                    <a:pt x="1" y="25107"/>
                  </a:lnTo>
                  <a:lnTo>
                    <a:pt x="1" y="26414"/>
                  </a:lnTo>
                  <a:lnTo>
                    <a:pt x="1" y="37812"/>
                  </a:lnTo>
                  <a:cubicBezTo>
                    <a:pt x="1" y="38025"/>
                    <a:pt x="122" y="38207"/>
                    <a:pt x="305" y="38268"/>
                  </a:cubicBezTo>
                  <a:cubicBezTo>
                    <a:pt x="487" y="38359"/>
                    <a:pt x="700" y="38299"/>
                    <a:pt x="821" y="38177"/>
                  </a:cubicBezTo>
                  <a:lnTo>
                    <a:pt x="8238" y="30760"/>
                  </a:lnTo>
                  <a:lnTo>
                    <a:pt x="37235" y="30760"/>
                  </a:lnTo>
                  <a:cubicBezTo>
                    <a:pt x="39637" y="30760"/>
                    <a:pt x="41582" y="28815"/>
                    <a:pt x="41582" y="26414"/>
                  </a:cubicBezTo>
                  <a:lnTo>
                    <a:pt x="41582" y="4347"/>
                  </a:lnTo>
                  <a:cubicBezTo>
                    <a:pt x="41582" y="1945"/>
                    <a:pt x="39637" y="0"/>
                    <a:pt x="37235"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901;p69"/>
            <p:cNvSpPr/>
            <p:nvPr/>
          </p:nvSpPr>
          <p:spPr>
            <a:xfrm>
              <a:off x="7703396" y="2106955"/>
              <a:ext cx="124605" cy="9244"/>
            </a:xfrm>
            <a:custGeom>
              <a:avLst/>
              <a:gdLst/>
              <a:ahLst/>
              <a:cxnLst/>
              <a:rect l="l" t="t" r="r" b="b"/>
              <a:pathLst>
                <a:path w="10245" h="760" extrusionOk="0">
                  <a:moveTo>
                    <a:pt x="9849" y="760"/>
                  </a:moveTo>
                  <a:cubicBezTo>
                    <a:pt x="10062" y="760"/>
                    <a:pt x="10244" y="578"/>
                    <a:pt x="10244" y="395"/>
                  </a:cubicBezTo>
                  <a:cubicBezTo>
                    <a:pt x="10244" y="182"/>
                    <a:pt x="10062" y="0"/>
                    <a:pt x="9849" y="0"/>
                  </a:cubicBezTo>
                  <a:lnTo>
                    <a:pt x="366" y="0"/>
                  </a:lnTo>
                  <a:cubicBezTo>
                    <a:pt x="153" y="0"/>
                    <a:pt x="1" y="182"/>
                    <a:pt x="1" y="395"/>
                  </a:cubicBezTo>
                  <a:cubicBezTo>
                    <a:pt x="1" y="578"/>
                    <a:pt x="153" y="760"/>
                    <a:pt x="366" y="76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902;p69"/>
            <p:cNvSpPr/>
            <p:nvPr/>
          </p:nvSpPr>
          <p:spPr>
            <a:xfrm>
              <a:off x="7757367" y="2157959"/>
              <a:ext cx="70628" cy="8891"/>
            </a:xfrm>
            <a:custGeom>
              <a:avLst/>
              <a:gdLst/>
              <a:ahLst/>
              <a:cxnLst/>
              <a:rect l="l" t="t" r="r" b="b"/>
              <a:pathLst>
                <a:path w="5807" h="731" extrusionOk="0">
                  <a:moveTo>
                    <a:pt x="5411" y="730"/>
                  </a:moveTo>
                  <a:cubicBezTo>
                    <a:pt x="5624" y="730"/>
                    <a:pt x="5806" y="578"/>
                    <a:pt x="5806" y="365"/>
                  </a:cubicBezTo>
                  <a:cubicBezTo>
                    <a:pt x="5806" y="153"/>
                    <a:pt x="5624" y="1"/>
                    <a:pt x="5411" y="1"/>
                  </a:cubicBezTo>
                  <a:lnTo>
                    <a:pt x="365" y="1"/>
                  </a:lnTo>
                  <a:cubicBezTo>
                    <a:pt x="153" y="1"/>
                    <a:pt x="1" y="153"/>
                    <a:pt x="1" y="365"/>
                  </a:cubicBezTo>
                  <a:cubicBezTo>
                    <a:pt x="1" y="578"/>
                    <a:pt x="183" y="730"/>
                    <a:pt x="365" y="73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903;p69"/>
            <p:cNvSpPr/>
            <p:nvPr/>
          </p:nvSpPr>
          <p:spPr>
            <a:xfrm>
              <a:off x="7685652" y="2197519"/>
              <a:ext cx="142350" cy="8879"/>
            </a:xfrm>
            <a:custGeom>
              <a:avLst/>
              <a:gdLst/>
              <a:ahLst/>
              <a:cxnLst/>
              <a:rect l="l" t="t" r="r" b="b"/>
              <a:pathLst>
                <a:path w="11704" h="730" extrusionOk="0">
                  <a:moveTo>
                    <a:pt x="11308" y="730"/>
                  </a:moveTo>
                  <a:cubicBezTo>
                    <a:pt x="11521" y="730"/>
                    <a:pt x="11703" y="578"/>
                    <a:pt x="11703" y="365"/>
                  </a:cubicBezTo>
                  <a:cubicBezTo>
                    <a:pt x="11703" y="152"/>
                    <a:pt x="11521" y="0"/>
                    <a:pt x="11308" y="0"/>
                  </a:cubicBezTo>
                  <a:lnTo>
                    <a:pt x="366" y="0"/>
                  </a:lnTo>
                  <a:cubicBezTo>
                    <a:pt x="153" y="0"/>
                    <a:pt x="1" y="152"/>
                    <a:pt x="1" y="365"/>
                  </a:cubicBezTo>
                  <a:cubicBezTo>
                    <a:pt x="1" y="578"/>
                    <a:pt x="153" y="730"/>
                    <a:pt x="366" y="73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904;p69"/>
            <p:cNvSpPr/>
            <p:nvPr/>
          </p:nvSpPr>
          <p:spPr>
            <a:xfrm>
              <a:off x="7696002" y="2249630"/>
              <a:ext cx="132000" cy="9256"/>
            </a:xfrm>
            <a:custGeom>
              <a:avLst/>
              <a:gdLst/>
              <a:ahLst/>
              <a:cxnLst/>
              <a:rect l="l" t="t" r="r" b="b"/>
              <a:pathLst>
                <a:path w="10853" h="761" extrusionOk="0">
                  <a:moveTo>
                    <a:pt x="10457" y="761"/>
                  </a:moveTo>
                  <a:cubicBezTo>
                    <a:pt x="10670" y="761"/>
                    <a:pt x="10852" y="578"/>
                    <a:pt x="10852" y="396"/>
                  </a:cubicBezTo>
                  <a:cubicBezTo>
                    <a:pt x="10852" y="183"/>
                    <a:pt x="10670" y="1"/>
                    <a:pt x="10457" y="1"/>
                  </a:cubicBezTo>
                  <a:lnTo>
                    <a:pt x="396" y="1"/>
                  </a:lnTo>
                  <a:cubicBezTo>
                    <a:pt x="183" y="1"/>
                    <a:pt x="1" y="183"/>
                    <a:pt x="1" y="396"/>
                  </a:cubicBezTo>
                  <a:cubicBezTo>
                    <a:pt x="1" y="578"/>
                    <a:pt x="183" y="761"/>
                    <a:pt x="396" y="76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905;p69"/>
            <p:cNvSpPr/>
            <p:nvPr/>
          </p:nvSpPr>
          <p:spPr>
            <a:xfrm>
              <a:off x="7664212" y="2249630"/>
              <a:ext cx="24410" cy="9256"/>
            </a:xfrm>
            <a:custGeom>
              <a:avLst/>
              <a:gdLst/>
              <a:ahLst/>
              <a:cxnLst/>
              <a:rect l="l" t="t" r="r" b="b"/>
              <a:pathLst>
                <a:path w="2007" h="761" extrusionOk="0">
                  <a:moveTo>
                    <a:pt x="366" y="1"/>
                  </a:moveTo>
                  <a:cubicBezTo>
                    <a:pt x="183" y="1"/>
                    <a:pt x="1" y="183"/>
                    <a:pt x="1" y="396"/>
                  </a:cubicBezTo>
                  <a:cubicBezTo>
                    <a:pt x="1" y="609"/>
                    <a:pt x="183" y="761"/>
                    <a:pt x="366" y="761"/>
                  </a:cubicBezTo>
                  <a:lnTo>
                    <a:pt x="1642" y="761"/>
                  </a:lnTo>
                  <a:cubicBezTo>
                    <a:pt x="1855" y="761"/>
                    <a:pt x="2007" y="609"/>
                    <a:pt x="2007" y="396"/>
                  </a:cubicBezTo>
                  <a:cubicBezTo>
                    <a:pt x="2007" y="183"/>
                    <a:pt x="1855" y="1"/>
                    <a:pt x="16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906;p69"/>
            <p:cNvSpPr/>
            <p:nvPr/>
          </p:nvSpPr>
          <p:spPr>
            <a:xfrm>
              <a:off x="7867158" y="2086986"/>
              <a:ext cx="201484" cy="201496"/>
            </a:xfrm>
            <a:custGeom>
              <a:avLst/>
              <a:gdLst/>
              <a:ahLst/>
              <a:cxnLst/>
              <a:rect l="l" t="t" r="r" b="b"/>
              <a:pathLst>
                <a:path w="16566" h="16567" extrusionOk="0">
                  <a:moveTo>
                    <a:pt x="8298" y="16566"/>
                  </a:moveTo>
                  <a:cubicBezTo>
                    <a:pt x="12858" y="16566"/>
                    <a:pt x="16566" y="12858"/>
                    <a:pt x="16566" y="8299"/>
                  </a:cubicBezTo>
                  <a:cubicBezTo>
                    <a:pt x="16566" y="3739"/>
                    <a:pt x="12858" y="1"/>
                    <a:pt x="8298" y="1"/>
                  </a:cubicBezTo>
                  <a:cubicBezTo>
                    <a:pt x="3739" y="1"/>
                    <a:pt x="0" y="3739"/>
                    <a:pt x="0" y="8299"/>
                  </a:cubicBezTo>
                  <a:cubicBezTo>
                    <a:pt x="0" y="12858"/>
                    <a:pt x="3739" y="16566"/>
                    <a:pt x="8298" y="165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907;p69"/>
            <p:cNvSpPr/>
            <p:nvPr/>
          </p:nvSpPr>
          <p:spPr>
            <a:xfrm>
              <a:off x="7915949" y="2116197"/>
              <a:ext cx="104257" cy="155644"/>
            </a:xfrm>
            <a:custGeom>
              <a:avLst/>
              <a:gdLst/>
              <a:ahLst/>
              <a:cxnLst/>
              <a:rect l="l" t="t" r="r" b="b"/>
              <a:pathLst>
                <a:path w="8572" h="12797" extrusionOk="0">
                  <a:moveTo>
                    <a:pt x="8572" y="11338"/>
                  </a:moveTo>
                  <a:cubicBezTo>
                    <a:pt x="7387" y="12249"/>
                    <a:pt x="5897" y="12797"/>
                    <a:pt x="4286" y="12797"/>
                  </a:cubicBezTo>
                  <a:cubicBezTo>
                    <a:pt x="2645" y="12797"/>
                    <a:pt x="1155" y="12249"/>
                    <a:pt x="0" y="11338"/>
                  </a:cubicBezTo>
                  <a:cubicBezTo>
                    <a:pt x="61" y="9027"/>
                    <a:pt x="1976" y="7173"/>
                    <a:pt x="4286" y="7173"/>
                  </a:cubicBezTo>
                  <a:lnTo>
                    <a:pt x="4286" y="7173"/>
                  </a:lnTo>
                  <a:cubicBezTo>
                    <a:pt x="6596" y="7173"/>
                    <a:pt x="8481" y="9027"/>
                    <a:pt x="8572" y="11338"/>
                  </a:cubicBezTo>
                  <a:close/>
                  <a:moveTo>
                    <a:pt x="4286" y="0"/>
                  </a:moveTo>
                  <a:cubicBezTo>
                    <a:pt x="5988" y="0"/>
                    <a:pt x="7356" y="1368"/>
                    <a:pt x="7356" y="3070"/>
                  </a:cubicBezTo>
                  <a:cubicBezTo>
                    <a:pt x="7356" y="4772"/>
                    <a:pt x="5958" y="6140"/>
                    <a:pt x="4286" y="6140"/>
                  </a:cubicBezTo>
                  <a:cubicBezTo>
                    <a:pt x="2584" y="6140"/>
                    <a:pt x="1186" y="4772"/>
                    <a:pt x="1186" y="3070"/>
                  </a:cubicBezTo>
                  <a:cubicBezTo>
                    <a:pt x="1186" y="1368"/>
                    <a:pt x="2584" y="0"/>
                    <a:pt x="4286"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908;p69"/>
            <p:cNvSpPr/>
            <p:nvPr/>
          </p:nvSpPr>
          <p:spPr>
            <a:xfrm>
              <a:off x="6005610" y="2127653"/>
              <a:ext cx="94284" cy="94284"/>
            </a:xfrm>
            <a:custGeom>
              <a:avLst/>
              <a:gdLst/>
              <a:ahLst/>
              <a:cxnLst/>
              <a:rect l="l" t="t" r="r" b="b"/>
              <a:pathLst>
                <a:path w="7752" h="7752" extrusionOk="0">
                  <a:moveTo>
                    <a:pt x="3526" y="365"/>
                  </a:moveTo>
                  <a:cubicBezTo>
                    <a:pt x="3526" y="152"/>
                    <a:pt x="3678" y="0"/>
                    <a:pt x="3891" y="0"/>
                  </a:cubicBezTo>
                  <a:cubicBezTo>
                    <a:pt x="4073" y="0"/>
                    <a:pt x="4225" y="152"/>
                    <a:pt x="4225" y="365"/>
                  </a:cubicBezTo>
                  <a:lnTo>
                    <a:pt x="4225" y="1915"/>
                  </a:lnTo>
                  <a:cubicBezTo>
                    <a:pt x="4225" y="2128"/>
                    <a:pt x="4073" y="2280"/>
                    <a:pt x="3891" y="2280"/>
                  </a:cubicBezTo>
                  <a:cubicBezTo>
                    <a:pt x="3678" y="2280"/>
                    <a:pt x="3526" y="2128"/>
                    <a:pt x="3526" y="1915"/>
                  </a:cubicBezTo>
                  <a:close/>
                  <a:moveTo>
                    <a:pt x="1155" y="1642"/>
                  </a:moveTo>
                  <a:cubicBezTo>
                    <a:pt x="1003" y="1490"/>
                    <a:pt x="1003" y="1277"/>
                    <a:pt x="1155" y="1125"/>
                  </a:cubicBezTo>
                  <a:cubicBezTo>
                    <a:pt x="1277" y="1003"/>
                    <a:pt x="1490" y="1003"/>
                    <a:pt x="1642" y="1125"/>
                  </a:cubicBezTo>
                  <a:lnTo>
                    <a:pt x="2766" y="2250"/>
                  </a:lnTo>
                  <a:cubicBezTo>
                    <a:pt x="2888" y="2402"/>
                    <a:pt x="2888" y="2614"/>
                    <a:pt x="2766" y="2736"/>
                  </a:cubicBezTo>
                  <a:cubicBezTo>
                    <a:pt x="2614" y="2888"/>
                    <a:pt x="2402" y="2888"/>
                    <a:pt x="2250" y="2736"/>
                  </a:cubicBezTo>
                  <a:close/>
                  <a:moveTo>
                    <a:pt x="365" y="4225"/>
                  </a:moveTo>
                  <a:cubicBezTo>
                    <a:pt x="183" y="4225"/>
                    <a:pt x="0" y="4073"/>
                    <a:pt x="0" y="3861"/>
                  </a:cubicBezTo>
                  <a:cubicBezTo>
                    <a:pt x="0" y="3678"/>
                    <a:pt x="183" y="3526"/>
                    <a:pt x="365" y="3526"/>
                  </a:cubicBezTo>
                  <a:lnTo>
                    <a:pt x="1946" y="3526"/>
                  </a:lnTo>
                  <a:cubicBezTo>
                    <a:pt x="2128" y="3526"/>
                    <a:pt x="2280" y="3678"/>
                    <a:pt x="2280" y="3861"/>
                  </a:cubicBezTo>
                  <a:cubicBezTo>
                    <a:pt x="2280" y="4073"/>
                    <a:pt x="2128" y="4225"/>
                    <a:pt x="1946" y="4225"/>
                  </a:cubicBezTo>
                  <a:close/>
                  <a:moveTo>
                    <a:pt x="1642" y="6596"/>
                  </a:moveTo>
                  <a:cubicBezTo>
                    <a:pt x="1490" y="6748"/>
                    <a:pt x="1277" y="6748"/>
                    <a:pt x="1155" y="6596"/>
                  </a:cubicBezTo>
                  <a:cubicBezTo>
                    <a:pt x="1003" y="6475"/>
                    <a:pt x="1003" y="6262"/>
                    <a:pt x="1155" y="6110"/>
                  </a:cubicBezTo>
                  <a:lnTo>
                    <a:pt x="2250" y="4985"/>
                  </a:lnTo>
                  <a:cubicBezTo>
                    <a:pt x="2402" y="4864"/>
                    <a:pt x="2614" y="4864"/>
                    <a:pt x="2736" y="4985"/>
                  </a:cubicBezTo>
                  <a:cubicBezTo>
                    <a:pt x="2888" y="5137"/>
                    <a:pt x="2888" y="5350"/>
                    <a:pt x="2736" y="5502"/>
                  </a:cubicBezTo>
                  <a:close/>
                  <a:moveTo>
                    <a:pt x="4225" y="7386"/>
                  </a:moveTo>
                  <a:cubicBezTo>
                    <a:pt x="4225" y="7569"/>
                    <a:pt x="4073" y="7751"/>
                    <a:pt x="3891" y="7751"/>
                  </a:cubicBezTo>
                  <a:cubicBezTo>
                    <a:pt x="3678" y="7751"/>
                    <a:pt x="3526" y="7569"/>
                    <a:pt x="3526" y="7386"/>
                  </a:cubicBezTo>
                  <a:lnTo>
                    <a:pt x="3526" y="5806"/>
                  </a:lnTo>
                  <a:cubicBezTo>
                    <a:pt x="3526" y="5623"/>
                    <a:pt x="3678" y="5471"/>
                    <a:pt x="3891" y="5471"/>
                  </a:cubicBezTo>
                  <a:cubicBezTo>
                    <a:pt x="4073" y="5471"/>
                    <a:pt x="4225" y="5623"/>
                    <a:pt x="4225" y="5806"/>
                  </a:cubicBezTo>
                  <a:close/>
                  <a:moveTo>
                    <a:pt x="6627" y="6110"/>
                  </a:moveTo>
                  <a:cubicBezTo>
                    <a:pt x="6748" y="6262"/>
                    <a:pt x="6748" y="6475"/>
                    <a:pt x="6627" y="6596"/>
                  </a:cubicBezTo>
                  <a:cubicBezTo>
                    <a:pt x="6475" y="6748"/>
                    <a:pt x="6262" y="6748"/>
                    <a:pt x="6110" y="6596"/>
                  </a:cubicBezTo>
                  <a:lnTo>
                    <a:pt x="5016" y="5502"/>
                  </a:lnTo>
                  <a:cubicBezTo>
                    <a:pt x="4864" y="5350"/>
                    <a:pt x="4864" y="5137"/>
                    <a:pt x="5016" y="4985"/>
                  </a:cubicBezTo>
                  <a:cubicBezTo>
                    <a:pt x="5137" y="4864"/>
                    <a:pt x="5350" y="4864"/>
                    <a:pt x="5502" y="4985"/>
                  </a:cubicBezTo>
                  <a:close/>
                  <a:moveTo>
                    <a:pt x="7387" y="3526"/>
                  </a:moveTo>
                  <a:cubicBezTo>
                    <a:pt x="7599" y="3526"/>
                    <a:pt x="7751" y="3678"/>
                    <a:pt x="7751" y="3861"/>
                  </a:cubicBezTo>
                  <a:cubicBezTo>
                    <a:pt x="7751" y="4073"/>
                    <a:pt x="7599" y="4225"/>
                    <a:pt x="7387" y="4225"/>
                  </a:cubicBezTo>
                  <a:lnTo>
                    <a:pt x="5836" y="4225"/>
                  </a:lnTo>
                  <a:cubicBezTo>
                    <a:pt x="5624" y="4225"/>
                    <a:pt x="5472" y="4073"/>
                    <a:pt x="5472" y="3861"/>
                  </a:cubicBezTo>
                  <a:cubicBezTo>
                    <a:pt x="5472" y="3678"/>
                    <a:pt x="5624" y="3526"/>
                    <a:pt x="5836" y="3526"/>
                  </a:cubicBezTo>
                  <a:close/>
                  <a:moveTo>
                    <a:pt x="6110" y="1125"/>
                  </a:moveTo>
                  <a:cubicBezTo>
                    <a:pt x="6262" y="1003"/>
                    <a:pt x="6475" y="1003"/>
                    <a:pt x="6627" y="1125"/>
                  </a:cubicBezTo>
                  <a:cubicBezTo>
                    <a:pt x="6748" y="1277"/>
                    <a:pt x="6748" y="1490"/>
                    <a:pt x="6627" y="1642"/>
                  </a:cubicBezTo>
                  <a:lnTo>
                    <a:pt x="5502" y="2736"/>
                  </a:lnTo>
                  <a:cubicBezTo>
                    <a:pt x="5350" y="2888"/>
                    <a:pt x="5137" y="2888"/>
                    <a:pt x="5016" y="2736"/>
                  </a:cubicBezTo>
                  <a:cubicBezTo>
                    <a:pt x="4864" y="2614"/>
                    <a:pt x="4864" y="2371"/>
                    <a:pt x="5016" y="225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909;p69"/>
            <p:cNvSpPr/>
            <p:nvPr/>
          </p:nvSpPr>
          <p:spPr>
            <a:xfrm>
              <a:off x="7803579" y="2547567"/>
              <a:ext cx="416274" cy="20348"/>
            </a:xfrm>
            <a:custGeom>
              <a:avLst/>
              <a:gdLst/>
              <a:ahLst/>
              <a:cxnLst/>
              <a:rect l="l" t="t" r="r" b="b"/>
              <a:pathLst>
                <a:path w="34226" h="1673" extrusionOk="0">
                  <a:moveTo>
                    <a:pt x="6535" y="1672"/>
                  </a:moveTo>
                  <a:cubicBezTo>
                    <a:pt x="6201" y="1672"/>
                    <a:pt x="5958" y="1277"/>
                    <a:pt x="5958" y="821"/>
                  </a:cubicBezTo>
                  <a:cubicBezTo>
                    <a:pt x="5958" y="365"/>
                    <a:pt x="6201" y="1"/>
                    <a:pt x="6535" y="1"/>
                  </a:cubicBezTo>
                  <a:lnTo>
                    <a:pt x="33648" y="1"/>
                  </a:lnTo>
                  <a:cubicBezTo>
                    <a:pt x="33952" y="1"/>
                    <a:pt x="34226" y="365"/>
                    <a:pt x="34226" y="821"/>
                  </a:cubicBezTo>
                  <a:cubicBezTo>
                    <a:pt x="34226" y="1277"/>
                    <a:pt x="33952" y="1672"/>
                    <a:pt x="33648" y="1672"/>
                  </a:cubicBezTo>
                  <a:close/>
                  <a:moveTo>
                    <a:pt x="2857" y="1"/>
                  </a:moveTo>
                  <a:cubicBezTo>
                    <a:pt x="3161" y="1"/>
                    <a:pt x="3435" y="396"/>
                    <a:pt x="3435" y="821"/>
                  </a:cubicBezTo>
                  <a:cubicBezTo>
                    <a:pt x="3435" y="1308"/>
                    <a:pt x="3161" y="1672"/>
                    <a:pt x="2857" y="1672"/>
                  </a:cubicBezTo>
                  <a:lnTo>
                    <a:pt x="578" y="1672"/>
                  </a:lnTo>
                  <a:cubicBezTo>
                    <a:pt x="274" y="1672"/>
                    <a:pt x="0" y="1277"/>
                    <a:pt x="0" y="821"/>
                  </a:cubicBezTo>
                  <a:cubicBezTo>
                    <a:pt x="0" y="365"/>
                    <a:pt x="274" y="1"/>
                    <a:pt x="578"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910;p69"/>
            <p:cNvSpPr/>
            <p:nvPr/>
          </p:nvSpPr>
          <p:spPr>
            <a:xfrm>
              <a:off x="4524805" y="1959829"/>
              <a:ext cx="415909" cy="19983"/>
            </a:xfrm>
            <a:custGeom>
              <a:avLst/>
              <a:gdLst/>
              <a:ahLst/>
              <a:cxnLst/>
              <a:rect l="l" t="t" r="r" b="b"/>
              <a:pathLst>
                <a:path w="34196" h="1643" extrusionOk="0">
                  <a:moveTo>
                    <a:pt x="6505" y="1642"/>
                  </a:moveTo>
                  <a:cubicBezTo>
                    <a:pt x="6171" y="1642"/>
                    <a:pt x="5927" y="1277"/>
                    <a:pt x="5927" y="821"/>
                  </a:cubicBezTo>
                  <a:cubicBezTo>
                    <a:pt x="5927" y="365"/>
                    <a:pt x="6171" y="1"/>
                    <a:pt x="6505" y="1"/>
                  </a:cubicBezTo>
                  <a:lnTo>
                    <a:pt x="33618" y="1"/>
                  </a:lnTo>
                  <a:cubicBezTo>
                    <a:pt x="33952" y="1"/>
                    <a:pt x="34195" y="365"/>
                    <a:pt x="34195" y="821"/>
                  </a:cubicBezTo>
                  <a:cubicBezTo>
                    <a:pt x="34195" y="1277"/>
                    <a:pt x="33952" y="1642"/>
                    <a:pt x="33618" y="1642"/>
                  </a:cubicBezTo>
                  <a:close/>
                  <a:moveTo>
                    <a:pt x="2827" y="1"/>
                  </a:moveTo>
                  <a:cubicBezTo>
                    <a:pt x="3131" y="1"/>
                    <a:pt x="3405" y="365"/>
                    <a:pt x="3405" y="821"/>
                  </a:cubicBezTo>
                  <a:cubicBezTo>
                    <a:pt x="3405" y="1277"/>
                    <a:pt x="3131" y="1642"/>
                    <a:pt x="2827" y="1642"/>
                  </a:cubicBezTo>
                  <a:lnTo>
                    <a:pt x="578" y="1642"/>
                  </a:lnTo>
                  <a:cubicBezTo>
                    <a:pt x="243" y="1642"/>
                    <a:pt x="0" y="1277"/>
                    <a:pt x="0" y="821"/>
                  </a:cubicBezTo>
                  <a:cubicBezTo>
                    <a:pt x="0" y="365"/>
                    <a:pt x="243" y="1"/>
                    <a:pt x="578"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911;p69"/>
            <p:cNvSpPr/>
            <p:nvPr/>
          </p:nvSpPr>
          <p:spPr>
            <a:xfrm>
              <a:off x="6527179" y="3532671"/>
              <a:ext cx="93919" cy="93919"/>
            </a:xfrm>
            <a:custGeom>
              <a:avLst/>
              <a:gdLst/>
              <a:ahLst/>
              <a:cxnLst/>
              <a:rect l="l" t="t" r="r" b="b"/>
              <a:pathLst>
                <a:path w="7722" h="7722" extrusionOk="0">
                  <a:moveTo>
                    <a:pt x="3527" y="335"/>
                  </a:moveTo>
                  <a:cubicBezTo>
                    <a:pt x="3527" y="153"/>
                    <a:pt x="3679" y="1"/>
                    <a:pt x="3861" y="1"/>
                  </a:cubicBezTo>
                  <a:cubicBezTo>
                    <a:pt x="4043" y="1"/>
                    <a:pt x="4226" y="153"/>
                    <a:pt x="4226" y="335"/>
                  </a:cubicBezTo>
                  <a:lnTo>
                    <a:pt x="4226" y="1916"/>
                  </a:lnTo>
                  <a:cubicBezTo>
                    <a:pt x="4226" y="2098"/>
                    <a:pt x="4043" y="2250"/>
                    <a:pt x="3861" y="2250"/>
                  </a:cubicBezTo>
                  <a:cubicBezTo>
                    <a:pt x="3679" y="2250"/>
                    <a:pt x="3527" y="2098"/>
                    <a:pt x="3527" y="1916"/>
                  </a:cubicBezTo>
                  <a:close/>
                  <a:moveTo>
                    <a:pt x="1125" y="1612"/>
                  </a:moveTo>
                  <a:cubicBezTo>
                    <a:pt x="1004" y="1490"/>
                    <a:pt x="1004" y="1247"/>
                    <a:pt x="1125" y="1125"/>
                  </a:cubicBezTo>
                  <a:cubicBezTo>
                    <a:pt x="1277" y="974"/>
                    <a:pt x="1490" y="974"/>
                    <a:pt x="1612" y="1125"/>
                  </a:cubicBezTo>
                  <a:lnTo>
                    <a:pt x="2736" y="2250"/>
                  </a:lnTo>
                  <a:cubicBezTo>
                    <a:pt x="2858" y="2372"/>
                    <a:pt x="2858" y="2584"/>
                    <a:pt x="2736" y="2736"/>
                  </a:cubicBezTo>
                  <a:cubicBezTo>
                    <a:pt x="2584" y="2858"/>
                    <a:pt x="2372" y="2858"/>
                    <a:pt x="2250" y="2736"/>
                  </a:cubicBezTo>
                  <a:close/>
                  <a:moveTo>
                    <a:pt x="335" y="4195"/>
                  </a:moveTo>
                  <a:cubicBezTo>
                    <a:pt x="153" y="4195"/>
                    <a:pt x="1" y="4043"/>
                    <a:pt x="1" y="3861"/>
                  </a:cubicBezTo>
                  <a:cubicBezTo>
                    <a:pt x="1" y="3648"/>
                    <a:pt x="153" y="3496"/>
                    <a:pt x="335" y="3496"/>
                  </a:cubicBezTo>
                  <a:lnTo>
                    <a:pt x="1916" y="3496"/>
                  </a:lnTo>
                  <a:cubicBezTo>
                    <a:pt x="2098" y="3496"/>
                    <a:pt x="2280" y="3648"/>
                    <a:pt x="2280" y="3861"/>
                  </a:cubicBezTo>
                  <a:cubicBezTo>
                    <a:pt x="2280" y="4043"/>
                    <a:pt x="2098" y="4195"/>
                    <a:pt x="1916" y="4195"/>
                  </a:cubicBezTo>
                  <a:close/>
                  <a:moveTo>
                    <a:pt x="1612" y="6597"/>
                  </a:moveTo>
                  <a:cubicBezTo>
                    <a:pt x="1490" y="6718"/>
                    <a:pt x="1277" y="6718"/>
                    <a:pt x="1125" y="6597"/>
                  </a:cubicBezTo>
                  <a:cubicBezTo>
                    <a:pt x="1004" y="6445"/>
                    <a:pt x="1004" y="6232"/>
                    <a:pt x="1125" y="6110"/>
                  </a:cubicBezTo>
                  <a:lnTo>
                    <a:pt x="2250" y="4986"/>
                  </a:lnTo>
                  <a:cubicBezTo>
                    <a:pt x="2372" y="4864"/>
                    <a:pt x="2584" y="4864"/>
                    <a:pt x="2736" y="4986"/>
                  </a:cubicBezTo>
                  <a:cubicBezTo>
                    <a:pt x="2888" y="5107"/>
                    <a:pt x="2888" y="5350"/>
                    <a:pt x="2736" y="5472"/>
                  </a:cubicBezTo>
                  <a:close/>
                  <a:moveTo>
                    <a:pt x="4226" y="7387"/>
                  </a:moveTo>
                  <a:cubicBezTo>
                    <a:pt x="4226" y="7569"/>
                    <a:pt x="4043" y="7721"/>
                    <a:pt x="3861" y="7721"/>
                  </a:cubicBezTo>
                  <a:cubicBezTo>
                    <a:pt x="3679" y="7721"/>
                    <a:pt x="3496" y="7569"/>
                    <a:pt x="3496" y="7387"/>
                  </a:cubicBezTo>
                  <a:lnTo>
                    <a:pt x="3496" y="5806"/>
                  </a:lnTo>
                  <a:cubicBezTo>
                    <a:pt x="3496" y="5624"/>
                    <a:pt x="3679" y="5442"/>
                    <a:pt x="3861" y="5442"/>
                  </a:cubicBezTo>
                  <a:cubicBezTo>
                    <a:pt x="4043" y="5442"/>
                    <a:pt x="4226" y="5624"/>
                    <a:pt x="4226" y="5806"/>
                  </a:cubicBezTo>
                  <a:close/>
                  <a:moveTo>
                    <a:pt x="6597" y="6110"/>
                  </a:moveTo>
                  <a:cubicBezTo>
                    <a:pt x="6749" y="6232"/>
                    <a:pt x="6749" y="6445"/>
                    <a:pt x="6597" y="6597"/>
                  </a:cubicBezTo>
                  <a:cubicBezTo>
                    <a:pt x="6475" y="6718"/>
                    <a:pt x="6232" y="6718"/>
                    <a:pt x="6110" y="6597"/>
                  </a:cubicBezTo>
                  <a:lnTo>
                    <a:pt x="4986" y="5472"/>
                  </a:lnTo>
                  <a:cubicBezTo>
                    <a:pt x="4864" y="5350"/>
                    <a:pt x="4864" y="5107"/>
                    <a:pt x="4986" y="4986"/>
                  </a:cubicBezTo>
                  <a:cubicBezTo>
                    <a:pt x="5138" y="4834"/>
                    <a:pt x="5350" y="4834"/>
                    <a:pt x="5472" y="4986"/>
                  </a:cubicBezTo>
                  <a:close/>
                  <a:moveTo>
                    <a:pt x="7387" y="3496"/>
                  </a:moveTo>
                  <a:cubicBezTo>
                    <a:pt x="7569" y="3496"/>
                    <a:pt x="7721" y="3679"/>
                    <a:pt x="7721" y="3861"/>
                  </a:cubicBezTo>
                  <a:cubicBezTo>
                    <a:pt x="7721" y="4043"/>
                    <a:pt x="7569" y="4195"/>
                    <a:pt x="7387" y="4195"/>
                  </a:cubicBezTo>
                  <a:lnTo>
                    <a:pt x="5806" y="4195"/>
                  </a:lnTo>
                  <a:cubicBezTo>
                    <a:pt x="5624" y="4195"/>
                    <a:pt x="5472" y="4043"/>
                    <a:pt x="5472" y="3861"/>
                  </a:cubicBezTo>
                  <a:cubicBezTo>
                    <a:pt x="5472" y="3679"/>
                    <a:pt x="5624" y="3496"/>
                    <a:pt x="5806" y="3496"/>
                  </a:cubicBezTo>
                  <a:close/>
                  <a:moveTo>
                    <a:pt x="6110" y="1125"/>
                  </a:moveTo>
                  <a:cubicBezTo>
                    <a:pt x="6232" y="974"/>
                    <a:pt x="6445" y="974"/>
                    <a:pt x="6597" y="1125"/>
                  </a:cubicBezTo>
                  <a:cubicBezTo>
                    <a:pt x="6718" y="1247"/>
                    <a:pt x="6718" y="1490"/>
                    <a:pt x="6597" y="1612"/>
                  </a:cubicBezTo>
                  <a:lnTo>
                    <a:pt x="5472" y="2736"/>
                  </a:lnTo>
                  <a:cubicBezTo>
                    <a:pt x="5350" y="2858"/>
                    <a:pt x="5138" y="2858"/>
                    <a:pt x="4986" y="2736"/>
                  </a:cubicBezTo>
                  <a:cubicBezTo>
                    <a:pt x="4864" y="2584"/>
                    <a:pt x="4864" y="2372"/>
                    <a:pt x="4986" y="225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912;p69"/>
            <p:cNvSpPr/>
            <p:nvPr/>
          </p:nvSpPr>
          <p:spPr>
            <a:xfrm>
              <a:off x="4611672" y="3086137"/>
              <a:ext cx="93907" cy="94284"/>
            </a:xfrm>
            <a:custGeom>
              <a:avLst/>
              <a:gdLst/>
              <a:ahLst/>
              <a:cxnLst/>
              <a:rect l="l" t="t" r="r" b="b"/>
              <a:pathLst>
                <a:path w="7721" h="7752" extrusionOk="0">
                  <a:moveTo>
                    <a:pt x="3496" y="366"/>
                  </a:moveTo>
                  <a:cubicBezTo>
                    <a:pt x="3496" y="153"/>
                    <a:pt x="3648" y="1"/>
                    <a:pt x="3860" y="1"/>
                  </a:cubicBezTo>
                  <a:cubicBezTo>
                    <a:pt x="4043" y="1"/>
                    <a:pt x="4195" y="153"/>
                    <a:pt x="4195" y="366"/>
                  </a:cubicBezTo>
                  <a:lnTo>
                    <a:pt x="4195" y="1916"/>
                  </a:lnTo>
                  <a:cubicBezTo>
                    <a:pt x="4195" y="2129"/>
                    <a:pt x="4043" y="2281"/>
                    <a:pt x="3860" y="2281"/>
                  </a:cubicBezTo>
                  <a:cubicBezTo>
                    <a:pt x="3648" y="2281"/>
                    <a:pt x="3496" y="2129"/>
                    <a:pt x="3496" y="1916"/>
                  </a:cubicBezTo>
                  <a:close/>
                  <a:moveTo>
                    <a:pt x="1125" y="1642"/>
                  </a:moveTo>
                  <a:cubicBezTo>
                    <a:pt x="973" y="1490"/>
                    <a:pt x="973" y="1278"/>
                    <a:pt x="1125" y="1126"/>
                  </a:cubicBezTo>
                  <a:cubicBezTo>
                    <a:pt x="1246" y="1004"/>
                    <a:pt x="1490" y="1004"/>
                    <a:pt x="1611" y="1126"/>
                  </a:cubicBezTo>
                  <a:lnTo>
                    <a:pt x="2736" y="2250"/>
                  </a:lnTo>
                  <a:cubicBezTo>
                    <a:pt x="2857" y="2372"/>
                    <a:pt x="2857" y="2615"/>
                    <a:pt x="2736" y="2737"/>
                  </a:cubicBezTo>
                  <a:cubicBezTo>
                    <a:pt x="2584" y="2889"/>
                    <a:pt x="2371" y="2889"/>
                    <a:pt x="2249" y="2737"/>
                  </a:cubicBezTo>
                  <a:close/>
                  <a:moveTo>
                    <a:pt x="335" y="4226"/>
                  </a:moveTo>
                  <a:cubicBezTo>
                    <a:pt x="152" y="4226"/>
                    <a:pt x="0" y="4074"/>
                    <a:pt x="0" y="3861"/>
                  </a:cubicBezTo>
                  <a:cubicBezTo>
                    <a:pt x="0" y="3679"/>
                    <a:pt x="152" y="3527"/>
                    <a:pt x="335" y="3527"/>
                  </a:cubicBezTo>
                  <a:lnTo>
                    <a:pt x="1915" y="3527"/>
                  </a:lnTo>
                  <a:cubicBezTo>
                    <a:pt x="2097" y="3527"/>
                    <a:pt x="2249" y="3679"/>
                    <a:pt x="2249" y="3861"/>
                  </a:cubicBezTo>
                  <a:cubicBezTo>
                    <a:pt x="2249" y="4074"/>
                    <a:pt x="2097" y="4226"/>
                    <a:pt x="1915" y="4226"/>
                  </a:cubicBezTo>
                  <a:close/>
                  <a:moveTo>
                    <a:pt x="1611" y="6597"/>
                  </a:moveTo>
                  <a:cubicBezTo>
                    <a:pt x="1490" y="6749"/>
                    <a:pt x="1246" y="6749"/>
                    <a:pt x="1125" y="6597"/>
                  </a:cubicBezTo>
                  <a:cubicBezTo>
                    <a:pt x="973" y="6475"/>
                    <a:pt x="973" y="6262"/>
                    <a:pt x="1125" y="6111"/>
                  </a:cubicBezTo>
                  <a:lnTo>
                    <a:pt x="2249" y="5016"/>
                  </a:lnTo>
                  <a:cubicBezTo>
                    <a:pt x="2371" y="4864"/>
                    <a:pt x="2584" y="4864"/>
                    <a:pt x="2736" y="5016"/>
                  </a:cubicBezTo>
                  <a:cubicBezTo>
                    <a:pt x="2857" y="5138"/>
                    <a:pt x="2857" y="5351"/>
                    <a:pt x="2736" y="5503"/>
                  </a:cubicBezTo>
                  <a:close/>
                  <a:moveTo>
                    <a:pt x="4195" y="7387"/>
                  </a:moveTo>
                  <a:cubicBezTo>
                    <a:pt x="4195" y="7569"/>
                    <a:pt x="4043" y="7752"/>
                    <a:pt x="3860" y="7752"/>
                  </a:cubicBezTo>
                  <a:cubicBezTo>
                    <a:pt x="3648" y="7752"/>
                    <a:pt x="3496" y="7569"/>
                    <a:pt x="3496" y="7387"/>
                  </a:cubicBezTo>
                  <a:lnTo>
                    <a:pt x="3496" y="5807"/>
                  </a:lnTo>
                  <a:cubicBezTo>
                    <a:pt x="3496" y="5624"/>
                    <a:pt x="3648" y="5472"/>
                    <a:pt x="3860" y="5472"/>
                  </a:cubicBezTo>
                  <a:cubicBezTo>
                    <a:pt x="4043" y="5472"/>
                    <a:pt x="4195" y="5624"/>
                    <a:pt x="4195" y="5807"/>
                  </a:cubicBezTo>
                  <a:close/>
                  <a:moveTo>
                    <a:pt x="6596" y="6111"/>
                  </a:moveTo>
                  <a:cubicBezTo>
                    <a:pt x="6718" y="6262"/>
                    <a:pt x="6718" y="6475"/>
                    <a:pt x="6596" y="6597"/>
                  </a:cubicBezTo>
                  <a:cubicBezTo>
                    <a:pt x="6444" y="6749"/>
                    <a:pt x="6231" y="6749"/>
                    <a:pt x="6110" y="6597"/>
                  </a:cubicBezTo>
                  <a:lnTo>
                    <a:pt x="4985" y="5503"/>
                  </a:lnTo>
                  <a:cubicBezTo>
                    <a:pt x="4833" y="5351"/>
                    <a:pt x="4833" y="5138"/>
                    <a:pt x="4985" y="4986"/>
                  </a:cubicBezTo>
                  <a:cubicBezTo>
                    <a:pt x="5107" y="4864"/>
                    <a:pt x="5350" y="4864"/>
                    <a:pt x="5471" y="4986"/>
                  </a:cubicBezTo>
                  <a:close/>
                  <a:moveTo>
                    <a:pt x="7386" y="3527"/>
                  </a:moveTo>
                  <a:cubicBezTo>
                    <a:pt x="7569" y="3527"/>
                    <a:pt x="7721" y="3679"/>
                    <a:pt x="7721" y="3861"/>
                  </a:cubicBezTo>
                  <a:cubicBezTo>
                    <a:pt x="7721" y="4074"/>
                    <a:pt x="7569" y="4226"/>
                    <a:pt x="7386" y="4226"/>
                  </a:cubicBezTo>
                  <a:lnTo>
                    <a:pt x="5806" y="4226"/>
                  </a:lnTo>
                  <a:cubicBezTo>
                    <a:pt x="5593" y="4226"/>
                    <a:pt x="5441" y="4074"/>
                    <a:pt x="5441" y="3861"/>
                  </a:cubicBezTo>
                  <a:cubicBezTo>
                    <a:pt x="5441" y="3679"/>
                    <a:pt x="5593" y="3527"/>
                    <a:pt x="5806" y="3527"/>
                  </a:cubicBezTo>
                  <a:close/>
                  <a:moveTo>
                    <a:pt x="6110" y="1126"/>
                  </a:moveTo>
                  <a:cubicBezTo>
                    <a:pt x="6231" y="1004"/>
                    <a:pt x="6444" y="1004"/>
                    <a:pt x="6596" y="1126"/>
                  </a:cubicBezTo>
                  <a:cubicBezTo>
                    <a:pt x="6718" y="1278"/>
                    <a:pt x="6718" y="1490"/>
                    <a:pt x="6596" y="1642"/>
                  </a:cubicBezTo>
                  <a:lnTo>
                    <a:pt x="5471" y="2737"/>
                  </a:lnTo>
                  <a:cubicBezTo>
                    <a:pt x="5350" y="2889"/>
                    <a:pt x="5107" y="2889"/>
                    <a:pt x="4985" y="2737"/>
                  </a:cubicBezTo>
                  <a:cubicBezTo>
                    <a:pt x="4833" y="2615"/>
                    <a:pt x="4833" y="2372"/>
                    <a:pt x="4985" y="225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913;p69"/>
            <p:cNvSpPr/>
            <p:nvPr/>
          </p:nvSpPr>
          <p:spPr>
            <a:xfrm>
              <a:off x="5645202" y="3851684"/>
              <a:ext cx="93919" cy="94284"/>
            </a:xfrm>
            <a:custGeom>
              <a:avLst/>
              <a:gdLst/>
              <a:ahLst/>
              <a:cxnLst/>
              <a:rect l="l" t="t" r="r" b="b"/>
              <a:pathLst>
                <a:path w="7722" h="7752" extrusionOk="0">
                  <a:moveTo>
                    <a:pt x="3496" y="365"/>
                  </a:moveTo>
                  <a:cubicBezTo>
                    <a:pt x="3496" y="183"/>
                    <a:pt x="3648" y="0"/>
                    <a:pt x="3861" y="0"/>
                  </a:cubicBezTo>
                  <a:cubicBezTo>
                    <a:pt x="4043" y="0"/>
                    <a:pt x="4195" y="183"/>
                    <a:pt x="4195" y="365"/>
                  </a:cubicBezTo>
                  <a:lnTo>
                    <a:pt x="4195" y="1946"/>
                  </a:lnTo>
                  <a:cubicBezTo>
                    <a:pt x="4195" y="2128"/>
                    <a:pt x="4043" y="2280"/>
                    <a:pt x="3861" y="2280"/>
                  </a:cubicBezTo>
                  <a:cubicBezTo>
                    <a:pt x="3648" y="2280"/>
                    <a:pt x="3496" y="2128"/>
                    <a:pt x="3496" y="1946"/>
                  </a:cubicBezTo>
                  <a:close/>
                  <a:moveTo>
                    <a:pt x="1125" y="1642"/>
                  </a:moveTo>
                  <a:cubicBezTo>
                    <a:pt x="973" y="1490"/>
                    <a:pt x="973" y="1277"/>
                    <a:pt x="1125" y="1155"/>
                  </a:cubicBezTo>
                  <a:cubicBezTo>
                    <a:pt x="1277" y="1003"/>
                    <a:pt x="1490" y="1003"/>
                    <a:pt x="1612" y="1155"/>
                  </a:cubicBezTo>
                  <a:lnTo>
                    <a:pt x="2736" y="2250"/>
                  </a:lnTo>
                  <a:cubicBezTo>
                    <a:pt x="2858" y="2401"/>
                    <a:pt x="2858" y="2614"/>
                    <a:pt x="2736" y="2766"/>
                  </a:cubicBezTo>
                  <a:cubicBezTo>
                    <a:pt x="2584" y="2888"/>
                    <a:pt x="2371" y="2888"/>
                    <a:pt x="2250" y="2766"/>
                  </a:cubicBezTo>
                  <a:close/>
                  <a:moveTo>
                    <a:pt x="335" y="4225"/>
                  </a:moveTo>
                  <a:cubicBezTo>
                    <a:pt x="153" y="4225"/>
                    <a:pt x="1" y="4073"/>
                    <a:pt x="1" y="3891"/>
                  </a:cubicBezTo>
                  <a:cubicBezTo>
                    <a:pt x="1" y="3678"/>
                    <a:pt x="153" y="3526"/>
                    <a:pt x="335" y="3526"/>
                  </a:cubicBezTo>
                  <a:lnTo>
                    <a:pt x="1915" y="3526"/>
                  </a:lnTo>
                  <a:cubicBezTo>
                    <a:pt x="2098" y="3526"/>
                    <a:pt x="2250" y="3678"/>
                    <a:pt x="2250" y="3891"/>
                  </a:cubicBezTo>
                  <a:cubicBezTo>
                    <a:pt x="2250" y="4073"/>
                    <a:pt x="2098" y="4225"/>
                    <a:pt x="1915" y="4225"/>
                  </a:cubicBezTo>
                  <a:close/>
                  <a:moveTo>
                    <a:pt x="1612" y="6626"/>
                  </a:moveTo>
                  <a:cubicBezTo>
                    <a:pt x="1490" y="6748"/>
                    <a:pt x="1277" y="6748"/>
                    <a:pt x="1125" y="6626"/>
                  </a:cubicBezTo>
                  <a:cubicBezTo>
                    <a:pt x="973" y="6474"/>
                    <a:pt x="973" y="6262"/>
                    <a:pt x="1125" y="6110"/>
                  </a:cubicBezTo>
                  <a:lnTo>
                    <a:pt x="2250" y="5016"/>
                  </a:lnTo>
                  <a:cubicBezTo>
                    <a:pt x="2371" y="4864"/>
                    <a:pt x="2584" y="4864"/>
                    <a:pt x="2736" y="5016"/>
                  </a:cubicBezTo>
                  <a:cubicBezTo>
                    <a:pt x="2858" y="5137"/>
                    <a:pt x="2858" y="5350"/>
                    <a:pt x="2736" y="5502"/>
                  </a:cubicBezTo>
                  <a:close/>
                  <a:moveTo>
                    <a:pt x="4195" y="7386"/>
                  </a:moveTo>
                  <a:cubicBezTo>
                    <a:pt x="4195" y="7599"/>
                    <a:pt x="4043" y="7751"/>
                    <a:pt x="3861" y="7751"/>
                  </a:cubicBezTo>
                  <a:cubicBezTo>
                    <a:pt x="3648" y="7751"/>
                    <a:pt x="3496" y="7599"/>
                    <a:pt x="3496" y="7386"/>
                  </a:cubicBezTo>
                  <a:lnTo>
                    <a:pt x="3496" y="5836"/>
                  </a:lnTo>
                  <a:cubicBezTo>
                    <a:pt x="3496" y="5623"/>
                    <a:pt x="3648" y="5471"/>
                    <a:pt x="3861" y="5471"/>
                  </a:cubicBezTo>
                  <a:cubicBezTo>
                    <a:pt x="4043" y="5471"/>
                    <a:pt x="4195" y="5623"/>
                    <a:pt x="4195" y="5836"/>
                  </a:cubicBezTo>
                  <a:close/>
                  <a:moveTo>
                    <a:pt x="6596" y="6110"/>
                  </a:moveTo>
                  <a:cubicBezTo>
                    <a:pt x="6718" y="6262"/>
                    <a:pt x="6718" y="6474"/>
                    <a:pt x="6596" y="6596"/>
                  </a:cubicBezTo>
                  <a:cubicBezTo>
                    <a:pt x="6444" y="6748"/>
                    <a:pt x="6232" y="6748"/>
                    <a:pt x="6110" y="6596"/>
                  </a:cubicBezTo>
                  <a:lnTo>
                    <a:pt x="4985" y="5502"/>
                  </a:lnTo>
                  <a:cubicBezTo>
                    <a:pt x="4864" y="5350"/>
                    <a:pt x="4864" y="5137"/>
                    <a:pt x="4985" y="5016"/>
                  </a:cubicBezTo>
                  <a:cubicBezTo>
                    <a:pt x="5137" y="4864"/>
                    <a:pt x="5350" y="4864"/>
                    <a:pt x="5472" y="5016"/>
                  </a:cubicBezTo>
                  <a:close/>
                  <a:moveTo>
                    <a:pt x="7387" y="3526"/>
                  </a:moveTo>
                  <a:cubicBezTo>
                    <a:pt x="7569" y="3526"/>
                    <a:pt x="7721" y="3678"/>
                    <a:pt x="7721" y="3891"/>
                  </a:cubicBezTo>
                  <a:cubicBezTo>
                    <a:pt x="7721" y="4073"/>
                    <a:pt x="7569" y="4225"/>
                    <a:pt x="7387" y="4225"/>
                  </a:cubicBezTo>
                  <a:lnTo>
                    <a:pt x="5806" y="4225"/>
                  </a:lnTo>
                  <a:cubicBezTo>
                    <a:pt x="5624" y="4225"/>
                    <a:pt x="5441" y="4073"/>
                    <a:pt x="5441" y="3891"/>
                  </a:cubicBezTo>
                  <a:cubicBezTo>
                    <a:pt x="5441" y="3678"/>
                    <a:pt x="5624" y="3526"/>
                    <a:pt x="5806" y="3526"/>
                  </a:cubicBezTo>
                  <a:close/>
                  <a:moveTo>
                    <a:pt x="6110" y="1155"/>
                  </a:moveTo>
                  <a:cubicBezTo>
                    <a:pt x="6232" y="1003"/>
                    <a:pt x="6444" y="1003"/>
                    <a:pt x="6596" y="1155"/>
                  </a:cubicBezTo>
                  <a:cubicBezTo>
                    <a:pt x="6718" y="1277"/>
                    <a:pt x="6718" y="1490"/>
                    <a:pt x="6596" y="1642"/>
                  </a:cubicBezTo>
                  <a:lnTo>
                    <a:pt x="5472" y="2766"/>
                  </a:lnTo>
                  <a:cubicBezTo>
                    <a:pt x="5350" y="2888"/>
                    <a:pt x="5137" y="2888"/>
                    <a:pt x="4985" y="2766"/>
                  </a:cubicBezTo>
                  <a:cubicBezTo>
                    <a:pt x="4864" y="2614"/>
                    <a:pt x="4864" y="2401"/>
                    <a:pt x="4985" y="225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914;p69"/>
            <p:cNvSpPr/>
            <p:nvPr/>
          </p:nvSpPr>
          <p:spPr>
            <a:xfrm>
              <a:off x="6982590" y="3239173"/>
              <a:ext cx="470251" cy="141973"/>
            </a:xfrm>
            <a:custGeom>
              <a:avLst/>
              <a:gdLst/>
              <a:ahLst/>
              <a:cxnLst/>
              <a:rect l="l" t="t" r="r" b="b"/>
              <a:pathLst>
                <a:path w="38664" h="11673" extrusionOk="0">
                  <a:moveTo>
                    <a:pt x="38299" y="8177"/>
                  </a:moveTo>
                  <a:lnTo>
                    <a:pt x="38664" y="8815"/>
                  </a:lnTo>
                  <a:cubicBezTo>
                    <a:pt x="38664" y="8815"/>
                    <a:pt x="38633" y="9363"/>
                    <a:pt x="37113" y="9667"/>
                  </a:cubicBezTo>
                  <a:cubicBezTo>
                    <a:pt x="35594" y="9971"/>
                    <a:pt x="6930" y="11673"/>
                    <a:pt x="4560" y="11186"/>
                  </a:cubicBezTo>
                  <a:cubicBezTo>
                    <a:pt x="2219" y="10700"/>
                    <a:pt x="882" y="9484"/>
                    <a:pt x="426" y="8603"/>
                  </a:cubicBezTo>
                  <a:cubicBezTo>
                    <a:pt x="0" y="7721"/>
                    <a:pt x="1186" y="6293"/>
                    <a:pt x="1186" y="6293"/>
                  </a:cubicBezTo>
                  <a:cubicBezTo>
                    <a:pt x="1186" y="6293"/>
                    <a:pt x="27600" y="1"/>
                    <a:pt x="38299" y="8177"/>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915;p69"/>
            <p:cNvSpPr/>
            <p:nvPr/>
          </p:nvSpPr>
          <p:spPr>
            <a:xfrm>
              <a:off x="7010306" y="3151199"/>
              <a:ext cx="510922" cy="1173402"/>
            </a:xfrm>
            <a:custGeom>
              <a:avLst/>
              <a:gdLst/>
              <a:ahLst/>
              <a:cxnLst/>
              <a:rect l="l" t="t" r="r" b="b"/>
              <a:pathLst>
                <a:path w="42008" h="96477" extrusionOk="0">
                  <a:moveTo>
                    <a:pt x="1551" y="6718"/>
                  </a:moveTo>
                  <a:lnTo>
                    <a:pt x="1" y="9940"/>
                  </a:lnTo>
                  <a:cubicBezTo>
                    <a:pt x="1" y="9940"/>
                    <a:pt x="4317" y="44834"/>
                    <a:pt x="5472" y="51916"/>
                  </a:cubicBezTo>
                  <a:cubicBezTo>
                    <a:pt x="6627" y="58998"/>
                    <a:pt x="16445" y="68026"/>
                    <a:pt x="33710" y="92190"/>
                  </a:cubicBezTo>
                  <a:lnTo>
                    <a:pt x="37144" y="96172"/>
                  </a:lnTo>
                  <a:cubicBezTo>
                    <a:pt x="37144" y="96172"/>
                    <a:pt x="37692" y="96476"/>
                    <a:pt x="38148" y="96142"/>
                  </a:cubicBezTo>
                  <a:cubicBezTo>
                    <a:pt x="38603" y="95838"/>
                    <a:pt x="41430" y="92555"/>
                    <a:pt x="41430" y="92555"/>
                  </a:cubicBezTo>
                  <a:cubicBezTo>
                    <a:pt x="41430" y="92555"/>
                    <a:pt x="42008" y="91826"/>
                    <a:pt x="41369" y="90914"/>
                  </a:cubicBezTo>
                  <a:cubicBezTo>
                    <a:pt x="40731" y="90002"/>
                    <a:pt x="21521" y="54135"/>
                    <a:pt x="18633" y="47904"/>
                  </a:cubicBezTo>
                  <a:cubicBezTo>
                    <a:pt x="18633" y="47904"/>
                    <a:pt x="23041" y="8998"/>
                    <a:pt x="21612" y="4499"/>
                  </a:cubicBezTo>
                  <a:cubicBezTo>
                    <a:pt x="20184" y="1"/>
                    <a:pt x="1551" y="6718"/>
                    <a:pt x="1551" y="6718"/>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916;p69"/>
            <p:cNvSpPr/>
            <p:nvPr/>
          </p:nvSpPr>
          <p:spPr>
            <a:xfrm>
              <a:off x="7082397" y="3152306"/>
              <a:ext cx="360825" cy="1255097"/>
            </a:xfrm>
            <a:custGeom>
              <a:avLst/>
              <a:gdLst/>
              <a:ahLst/>
              <a:cxnLst/>
              <a:rect l="l" t="t" r="r" b="b"/>
              <a:pathLst>
                <a:path w="29667" h="103194" extrusionOk="0">
                  <a:moveTo>
                    <a:pt x="27630" y="7144"/>
                  </a:moveTo>
                  <a:lnTo>
                    <a:pt x="29666" y="11551"/>
                  </a:lnTo>
                  <a:cubicBezTo>
                    <a:pt x="29666" y="11551"/>
                    <a:pt x="28876" y="22402"/>
                    <a:pt x="23891" y="32281"/>
                  </a:cubicBezTo>
                  <a:cubicBezTo>
                    <a:pt x="18876" y="42159"/>
                    <a:pt x="14438" y="52160"/>
                    <a:pt x="13465" y="53983"/>
                  </a:cubicBezTo>
                  <a:cubicBezTo>
                    <a:pt x="12493" y="55807"/>
                    <a:pt x="13465" y="60093"/>
                    <a:pt x="11733" y="70731"/>
                  </a:cubicBezTo>
                  <a:cubicBezTo>
                    <a:pt x="10000" y="81339"/>
                    <a:pt x="7052" y="100732"/>
                    <a:pt x="6930" y="101978"/>
                  </a:cubicBezTo>
                  <a:cubicBezTo>
                    <a:pt x="6778" y="103194"/>
                    <a:pt x="6231" y="103042"/>
                    <a:pt x="5441" y="103042"/>
                  </a:cubicBezTo>
                  <a:lnTo>
                    <a:pt x="1672" y="103042"/>
                  </a:lnTo>
                  <a:cubicBezTo>
                    <a:pt x="669" y="103042"/>
                    <a:pt x="0" y="102373"/>
                    <a:pt x="0" y="101613"/>
                  </a:cubicBezTo>
                  <a:cubicBezTo>
                    <a:pt x="0" y="100884"/>
                    <a:pt x="1611" y="54834"/>
                    <a:pt x="1854" y="51065"/>
                  </a:cubicBezTo>
                  <a:cubicBezTo>
                    <a:pt x="2097" y="47327"/>
                    <a:pt x="5167" y="35351"/>
                    <a:pt x="6322" y="28481"/>
                  </a:cubicBezTo>
                  <a:cubicBezTo>
                    <a:pt x="7477" y="21612"/>
                    <a:pt x="9332" y="11399"/>
                    <a:pt x="5380" y="5715"/>
                  </a:cubicBezTo>
                  <a:cubicBezTo>
                    <a:pt x="1429" y="1"/>
                    <a:pt x="27630" y="7144"/>
                    <a:pt x="27630" y="7144"/>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917;p69"/>
            <p:cNvSpPr/>
            <p:nvPr/>
          </p:nvSpPr>
          <p:spPr>
            <a:xfrm>
              <a:off x="7139312" y="2410060"/>
              <a:ext cx="192995" cy="62114"/>
            </a:xfrm>
            <a:custGeom>
              <a:avLst/>
              <a:gdLst/>
              <a:ahLst/>
              <a:cxnLst/>
              <a:rect l="l" t="t" r="r" b="b"/>
              <a:pathLst>
                <a:path w="15868" h="5107" extrusionOk="0">
                  <a:moveTo>
                    <a:pt x="1" y="2219"/>
                  </a:moveTo>
                  <a:cubicBezTo>
                    <a:pt x="1" y="2219"/>
                    <a:pt x="1034" y="548"/>
                    <a:pt x="2919" y="274"/>
                  </a:cubicBezTo>
                  <a:cubicBezTo>
                    <a:pt x="4804" y="0"/>
                    <a:pt x="11825" y="61"/>
                    <a:pt x="13831" y="1338"/>
                  </a:cubicBezTo>
                  <a:cubicBezTo>
                    <a:pt x="15868" y="2615"/>
                    <a:pt x="14773" y="5107"/>
                    <a:pt x="14773" y="5107"/>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918;p69"/>
            <p:cNvSpPr/>
            <p:nvPr/>
          </p:nvSpPr>
          <p:spPr>
            <a:xfrm>
              <a:off x="6823644" y="2446288"/>
              <a:ext cx="286147" cy="501679"/>
            </a:xfrm>
            <a:custGeom>
              <a:avLst/>
              <a:gdLst/>
              <a:ahLst/>
              <a:cxnLst/>
              <a:rect l="l" t="t" r="r" b="b"/>
              <a:pathLst>
                <a:path w="23527" h="41248" extrusionOk="0">
                  <a:moveTo>
                    <a:pt x="23526" y="0"/>
                  </a:moveTo>
                  <a:cubicBezTo>
                    <a:pt x="23526" y="0"/>
                    <a:pt x="17569" y="2462"/>
                    <a:pt x="15320" y="4316"/>
                  </a:cubicBezTo>
                  <a:cubicBezTo>
                    <a:pt x="13040" y="6171"/>
                    <a:pt x="2584" y="32098"/>
                    <a:pt x="730" y="36900"/>
                  </a:cubicBezTo>
                  <a:cubicBezTo>
                    <a:pt x="730" y="36900"/>
                    <a:pt x="0" y="38785"/>
                    <a:pt x="1581" y="40031"/>
                  </a:cubicBezTo>
                  <a:cubicBezTo>
                    <a:pt x="3131" y="41247"/>
                    <a:pt x="5745" y="41217"/>
                    <a:pt x="7234" y="40214"/>
                  </a:cubicBezTo>
                  <a:cubicBezTo>
                    <a:pt x="8754" y="39211"/>
                    <a:pt x="13739" y="31125"/>
                    <a:pt x="13739" y="31125"/>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919;p69"/>
            <p:cNvSpPr/>
            <p:nvPr/>
          </p:nvSpPr>
          <p:spPr>
            <a:xfrm>
              <a:off x="7106793" y="2289190"/>
              <a:ext cx="228473" cy="252129"/>
            </a:xfrm>
            <a:custGeom>
              <a:avLst/>
              <a:gdLst/>
              <a:ahLst/>
              <a:cxnLst/>
              <a:rect l="l" t="t" r="r" b="b"/>
              <a:pathLst>
                <a:path w="18785" h="20730" extrusionOk="0">
                  <a:moveTo>
                    <a:pt x="14317" y="0"/>
                  </a:moveTo>
                  <a:lnTo>
                    <a:pt x="14165" y="3252"/>
                  </a:lnTo>
                  <a:lnTo>
                    <a:pt x="14165" y="10943"/>
                  </a:lnTo>
                  <a:cubicBezTo>
                    <a:pt x="14165" y="11702"/>
                    <a:pt x="14803" y="12888"/>
                    <a:pt x="15928" y="12888"/>
                  </a:cubicBezTo>
                  <a:cubicBezTo>
                    <a:pt x="18785" y="16505"/>
                    <a:pt x="15624" y="20061"/>
                    <a:pt x="13526" y="20396"/>
                  </a:cubicBezTo>
                  <a:cubicBezTo>
                    <a:pt x="11399" y="20730"/>
                    <a:pt x="1186" y="18268"/>
                    <a:pt x="487" y="17690"/>
                  </a:cubicBezTo>
                  <a:cubicBezTo>
                    <a:pt x="0" y="17265"/>
                    <a:pt x="3070" y="13557"/>
                    <a:pt x="2797" y="12371"/>
                  </a:cubicBezTo>
                  <a:cubicBezTo>
                    <a:pt x="3009" y="12310"/>
                    <a:pt x="2766" y="12371"/>
                    <a:pt x="2979" y="12310"/>
                  </a:cubicBezTo>
                  <a:cubicBezTo>
                    <a:pt x="3556" y="12128"/>
                    <a:pt x="4104" y="11824"/>
                    <a:pt x="4468" y="11459"/>
                  </a:cubicBezTo>
                  <a:cubicBezTo>
                    <a:pt x="5593" y="10243"/>
                    <a:pt x="5532" y="4803"/>
                    <a:pt x="4438" y="3404"/>
                  </a:cubicBezTo>
                  <a:cubicBezTo>
                    <a:pt x="3313" y="1976"/>
                    <a:pt x="14317" y="0"/>
                    <a:pt x="14317" y="0"/>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920;p69"/>
            <p:cNvSpPr/>
            <p:nvPr/>
          </p:nvSpPr>
          <p:spPr>
            <a:xfrm>
              <a:off x="6908286" y="2433349"/>
              <a:ext cx="570810" cy="913136"/>
            </a:xfrm>
            <a:custGeom>
              <a:avLst/>
              <a:gdLst/>
              <a:ahLst/>
              <a:cxnLst/>
              <a:rect l="l" t="t" r="r" b="b"/>
              <a:pathLst>
                <a:path w="46932" h="75078" extrusionOk="0">
                  <a:moveTo>
                    <a:pt x="17721" y="608"/>
                  </a:moveTo>
                  <a:cubicBezTo>
                    <a:pt x="18390" y="426"/>
                    <a:pt x="19727" y="61"/>
                    <a:pt x="20305" y="0"/>
                  </a:cubicBezTo>
                  <a:cubicBezTo>
                    <a:pt x="21095" y="4134"/>
                    <a:pt x="25351" y="8268"/>
                    <a:pt x="31673" y="639"/>
                  </a:cubicBezTo>
                  <a:cubicBezTo>
                    <a:pt x="35260" y="1277"/>
                    <a:pt x="46263" y="4408"/>
                    <a:pt x="46932" y="8450"/>
                  </a:cubicBezTo>
                  <a:cubicBezTo>
                    <a:pt x="46932" y="21581"/>
                    <a:pt x="42129" y="30396"/>
                    <a:pt x="42129" y="46323"/>
                  </a:cubicBezTo>
                  <a:cubicBezTo>
                    <a:pt x="42129" y="53588"/>
                    <a:pt x="44834" y="65017"/>
                    <a:pt x="44774" y="75077"/>
                  </a:cubicBezTo>
                  <a:cubicBezTo>
                    <a:pt x="38512" y="74318"/>
                    <a:pt x="11095" y="69333"/>
                    <a:pt x="6536" y="74865"/>
                  </a:cubicBezTo>
                  <a:cubicBezTo>
                    <a:pt x="6201" y="74561"/>
                    <a:pt x="5624" y="73193"/>
                    <a:pt x="6110" y="71126"/>
                  </a:cubicBezTo>
                  <a:cubicBezTo>
                    <a:pt x="11764" y="46323"/>
                    <a:pt x="1" y="6961"/>
                    <a:pt x="17721" y="608"/>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921;p69"/>
            <p:cNvSpPr/>
            <p:nvPr/>
          </p:nvSpPr>
          <p:spPr>
            <a:xfrm>
              <a:off x="6996260" y="3117197"/>
              <a:ext cx="456945" cy="229214"/>
            </a:xfrm>
            <a:custGeom>
              <a:avLst/>
              <a:gdLst/>
              <a:ahLst/>
              <a:cxnLst/>
              <a:rect l="l" t="t" r="r" b="b"/>
              <a:pathLst>
                <a:path w="37570" h="18846" extrusionOk="0">
                  <a:moveTo>
                    <a:pt x="36111" y="2310"/>
                  </a:moveTo>
                  <a:cubicBezTo>
                    <a:pt x="36810" y="7660"/>
                    <a:pt x="37570" y="13435"/>
                    <a:pt x="37540" y="18845"/>
                  </a:cubicBezTo>
                  <a:cubicBezTo>
                    <a:pt x="36020" y="18663"/>
                    <a:pt x="33284" y="18238"/>
                    <a:pt x="29941" y="17782"/>
                  </a:cubicBezTo>
                  <a:cubicBezTo>
                    <a:pt x="30184" y="14469"/>
                    <a:pt x="28573" y="7143"/>
                    <a:pt x="26992" y="7143"/>
                  </a:cubicBezTo>
                  <a:lnTo>
                    <a:pt x="2311" y="7143"/>
                  </a:lnTo>
                  <a:cubicBezTo>
                    <a:pt x="1308" y="7143"/>
                    <a:pt x="518" y="7538"/>
                    <a:pt x="1" y="7933"/>
                  </a:cubicBezTo>
                  <a:cubicBezTo>
                    <a:pt x="214" y="6079"/>
                    <a:pt x="366" y="4134"/>
                    <a:pt x="457" y="2158"/>
                  </a:cubicBezTo>
                  <a:cubicBezTo>
                    <a:pt x="5351" y="1459"/>
                    <a:pt x="21126" y="243"/>
                    <a:pt x="27509" y="91"/>
                  </a:cubicBezTo>
                  <a:cubicBezTo>
                    <a:pt x="32524" y="0"/>
                    <a:pt x="34743" y="1094"/>
                    <a:pt x="36111" y="231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922;p69"/>
            <p:cNvSpPr/>
            <p:nvPr/>
          </p:nvSpPr>
          <p:spPr>
            <a:xfrm>
              <a:off x="7133036" y="2433349"/>
              <a:ext cx="188920" cy="124228"/>
            </a:xfrm>
            <a:custGeom>
              <a:avLst/>
              <a:gdLst/>
              <a:ahLst/>
              <a:cxnLst/>
              <a:rect l="l" t="t" r="r" b="b"/>
              <a:pathLst>
                <a:path w="15533" h="10214" extrusionOk="0">
                  <a:moveTo>
                    <a:pt x="517" y="304"/>
                  </a:moveTo>
                  <a:cubicBezTo>
                    <a:pt x="1034" y="152"/>
                    <a:pt x="1520" y="31"/>
                    <a:pt x="1824" y="0"/>
                  </a:cubicBezTo>
                  <a:cubicBezTo>
                    <a:pt x="2371" y="3952"/>
                    <a:pt x="6839" y="7478"/>
                    <a:pt x="13192" y="639"/>
                  </a:cubicBezTo>
                  <a:cubicBezTo>
                    <a:pt x="13891" y="791"/>
                    <a:pt x="14681" y="851"/>
                    <a:pt x="15532" y="1155"/>
                  </a:cubicBezTo>
                  <a:cubicBezTo>
                    <a:pt x="10548" y="9545"/>
                    <a:pt x="0" y="10213"/>
                    <a:pt x="487" y="456"/>
                  </a:cubicBezTo>
                  <a:cubicBezTo>
                    <a:pt x="487" y="426"/>
                    <a:pt x="487" y="365"/>
                    <a:pt x="517" y="304"/>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923;p69"/>
            <p:cNvSpPr/>
            <p:nvPr/>
          </p:nvSpPr>
          <p:spPr>
            <a:xfrm>
              <a:off x="7192541" y="2506170"/>
              <a:ext cx="64717" cy="177086"/>
            </a:xfrm>
            <a:custGeom>
              <a:avLst/>
              <a:gdLst/>
              <a:ahLst/>
              <a:cxnLst/>
              <a:rect l="l" t="t" r="r" b="b"/>
              <a:pathLst>
                <a:path w="5321" h="14560" extrusionOk="0">
                  <a:moveTo>
                    <a:pt x="2493" y="152"/>
                  </a:moveTo>
                  <a:cubicBezTo>
                    <a:pt x="2554" y="31"/>
                    <a:pt x="2737" y="0"/>
                    <a:pt x="2858" y="92"/>
                  </a:cubicBezTo>
                  <a:cubicBezTo>
                    <a:pt x="2980" y="183"/>
                    <a:pt x="3010" y="335"/>
                    <a:pt x="2919" y="456"/>
                  </a:cubicBezTo>
                  <a:cubicBezTo>
                    <a:pt x="639" y="3769"/>
                    <a:pt x="1886" y="5867"/>
                    <a:pt x="3193" y="8116"/>
                  </a:cubicBezTo>
                  <a:cubicBezTo>
                    <a:pt x="4226" y="9879"/>
                    <a:pt x="5320" y="11733"/>
                    <a:pt x="4955" y="14317"/>
                  </a:cubicBezTo>
                  <a:cubicBezTo>
                    <a:pt x="4955" y="14438"/>
                    <a:pt x="4803" y="14560"/>
                    <a:pt x="4652" y="14529"/>
                  </a:cubicBezTo>
                  <a:cubicBezTo>
                    <a:pt x="4530" y="14499"/>
                    <a:pt x="4408" y="14377"/>
                    <a:pt x="4439" y="14225"/>
                  </a:cubicBezTo>
                  <a:cubicBezTo>
                    <a:pt x="4773" y="11824"/>
                    <a:pt x="3740" y="10061"/>
                    <a:pt x="2737" y="8390"/>
                  </a:cubicBezTo>
                  <a:cubicBezTo>
                    <a:pt x="1338" y="5988"/>
                    <a:pt x="1" y="3739"/>
                    <a:pt x="2493" y="15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924;p69"/>
            <p:cNvSpPr/>
            <p:nvPr/>
          </p:nvSpPr>
          <p:spPr>
            <a:xfrm>
              <a:off x="7111219" y="2505063"/>
              <a:ext cx="80978" cy="122002"/>
            </a:xfrm>
            <a:custGeom>
              <a:avLst/>
              <a:gdLst/>
              <a:ahLst/>
              <a:cxnLst/>
              <a:rect l="l" t="t" r="r" b="b"/>
              <a:pathLst>
                <a:path w="6658" h="10031" extrusionOk="0">
                  <a:moveTo>
                    <a:pt x="5898" y="274"/>
                  </a:moveTo>
                  <a:cubicBezTo>
                    <a:pt x="5898" y="122"/>
                    <a:pt x="6019" y="0"/>
                    <a:pt x="6171" y="0"/>
                  </a:cubicBezTo>
                  <a:cubicBezTo>
                    <a:pt x="6293" y="0"/>
                    <a:pt x="6414" y="91"/>
                    <a:pt x="6414" y="243"/>
                  </a:cubicBezTo>
                  <a:cubicBezTo>
                    <a:pt x="6414" y="274"/>
                    <a:pt x="6658" y="10031"/>
                    <a:pt x="244" y="9575"/>
                  </a:cubicBezTo>
                  <a:cubicBezTo>
                    <a:pt x="92" y="9575"/>
                    <a:pt x="1" y="9453"/>
                    <a:pt x="1" y="9301"/>
                  </a:cubicBezTo>
                  <a:cubicBezTo>
                    <a:pt x="1" y="9149"/>
                    <a:pt x="123" y="9058"/>
                    <a:pt x="274" y="9058"/>
                  </a:cubicBezTo>
                  <a:cubicBezTo>
                    <a:pt x="6110" y="9453"/>
                    <a:pt x="5898" y="274"/>
                    <a:pt x="5898" y="274"/>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925;p69"/>
            <p:cNvSpPr/>
            <p:nvPr/>
          </p:nvSpPr>
          <p:spPr>
            <a:xfrm>
              <a:off x="7103460" y="2610403"/>
              <a:ext cx="15544" cy="15544"/>
            </a:xfrm>
            <a:custGeom>
              <a:avLst/>
              <a:gdLst/>
              <a:ahLst/>
              <a:cxnLst/>
              <a:rect l="l" t="t" r="r" b="b"/>
              <a:pathLst>
                <a:path w="1278" h="1278" extrusionOk="0">
                  <a:moveTo>
                    <a:pt x="639" y="1278"/>
                  </a:moveTo>
                  <a:cubicBezTo>
                    <a:pt x="1004" y="1278"/>
                    <a:pt x="1277" y="1004"/>
                    <a:pt x="1277" y="639"/>
                  </a:cubicBezTo>
                  <a:cubicBezTo>
                    <a:pt x="1277" y="305"/>
                    <a:pt x="1004" y="1"/>
                    <a:pt x="639" y="1"/>
                  </a:cubicBezTo>
                  <a:cubicBezTo>
                    <a:pt x="274" y="1"/>
                    <a:pt x="1" y="274"/>
                    <a:pt x="1" y="639"/>
                  </a:cubicBezTo>
                  <a:cubicBezTo>
                    <a:pt x="1" y="1004"/>
                    <a:pt x="274" y="1278"/>
                    <a:pt x="639" y="127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926;p69"/>
            <p:cNvSpPr/>
            <p:nvPr/>
          </p:nvSpPr>
          <p:spPr>
            <a:xfrm>
              <a:off x="7241344" y="2675101"/>
              <a:ext cx="15909" cy="15532"/>
            </a:xfrm>
            <a:custGeom>
              <a:avLst/>
              <a:gdLst/>
              <a:ahLst/>
              <a:cxnLst/>
              <a:rect l="l" t="t" r="r" b="b"/>
              <a:pathLst>
                <a:path w="1308" h="1277" extrusionOk="0">
                  <a:moveTo>
                    <a:pt x="639" y="1277"/>
                  </a:moveTo>
                  <a:cubicBezTo>
                    <a:pt x="1003" y="1277"/>
                    <a:pt x="1307" y="1003"/>
                    <a:pt x="1307" y="638"/>
                  </a:cubicBezTo>
                  <a:cubicBezTo>
                    <a:pt x="1307" y="274"/>
                    <a:pt x="1003" y="0"/>
                    <a:pt x="639" y="0"/>
                  </a:cubicBezTo>
                  <a:cubicBezTo>
                    <a:pt x="304" y="0"/>
                    <a:pt x="0" y="274"/>
                    <a:pt x="0" y="638"/>
                  </a:cubicBezTo>
                  <a:cubicBezTo>
                    <a:pt x="0" y="1003"/>
                    <a:pt x="304" y="1277"/>
                    <a:pt x="639" y="127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927;p69"/>
            <p:cNvSpPr/>
            <p:nvPr/>
          </p:nvSpPr>
          <p:spPr>
            <a:xfrm>
              <a:off x="7315636" y="2212295"/>
              <a:ext cx="82827" cy="82827"/>
            </a:xfrm>
            <a:custGeom>
              <a:avLst/>
              <a:gdLst/>
              <a:ahLst/>
              <a:cxnLst/>
              <a:rect l="l" t="t" r="r" b="b"/>
              <a:pathLst>
                <a:path w="6810" h="6810" extrusionOk="0">
                  <a:moveTo>
                    <a:pt x="3861" y="31"/>
                  </a:moveTo>
                  <a:cubicBezTo>
                    <a:pt x="3922" y="31"/>
                    <a:pt x="4013" y="62"/>
                    <a:pt x="4104" y="62"/>
                  </a:cubicBezTo>
                  <a:lnTo>
                    <a:pt x="4104" y="62"/>
                  </a:lnTo>
                  <a:lnTo>
                    <a:pt x="4104" y="62"/>
                  </a:lnTo>
                  <a:cubicBezTo>
                    <a:pt x="5624" y="366"/>
                    <a:pt x="6749" y="1703"/>
                    <a:pt x="6779" y="3314"/>
                  </a:cubicBezTo>
                  <a:cubicBezTo>
                    <a:pt x="6809" y="5168"/>
                    <a:pt x="5350" y="6718"/>
                    <a:pt x="3466" y="6779"/>
                  </a:cubicBezTo>
                  <a:cubicBezTo>
                    <a:pt x="1581" y="6809"/>
                    <a:pt x="62" y="5320"/>
                    <a:pt x="1" y="3436"/>
                  </a:cubicBezTo>
                  <a:cubicBezTo>
                    <a:pt x="1" y="2372"/>
                    <a:pt x="487" y="1369"/>
                    <a:pt x="1277" y="761"/>
                  </a:cubicBezTo>
                  <a:cubicBezTo>
                    <a:pt x="1186" y="1733"/>
                    <a:pt x="1338" y="2980"/>
                    <a:pt x="2615" y="3101"/>
                  </a:cubicBezTo>
                  <a:lnTo>
                    <a:pt x="2584" y="1156"/>
                  </a:lnTo>
                  <a:cubicBezTo>
                    <a:pt x="2554" y="366"/>
                    <a:pt x="3314" y="1"/>
                    <a:pt x="3861" y="3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928;p69"/>
            <p:cNvSpPr/>
            <p:nvPr/>
          </p:nvSpPr>
          <p:spPr>
            <a:xfrm>
              <a:off x="7028791" y="2212295"/>
              <a:ext cx="83191" cy="82827"/>
            </a:xfrm>
            <a:custGeom>
              <a:avLst/>
              <a:gdLst/>
              <a:ahLst/>
              <a:cxnLst/>
              <a:rect l="l" t="t" r="r" b="b"/>
              <a:pathLst>
                <a:path w="6840" h="6810" extrusionOk="0">
                  <a:moveTo>
                    <a:pt x="2979" y="31"/>
                  </a:moveTo>
                  <a:cubicBezTo>
                    <a:pt x="2888" y="31"/>
                    <a:pt x="2827" y="62"/>
                    <a:pt x="2736" y="62"/>
                  </a:cubicBezTo>
                  <a:lnTo>
                    <a:pt x="2736" y="62"/>
                  </a:lnTo>
                  <a:lnTo>
                    <a:pt x="2736" y="62"/>
                  </a:lnTo>
                  <a:cubicBezTo>
                    <a:pt x="1217" y="366"/>
                    <a:pt x="61" y="1703"/>
                    <a:pt x="31" y="3314"/>
                  </a:cubicBezTo>
                  <a:cubicBezTo>
                    <a:pt x="1" y="5168"/>
                    <a:pt x="1490" y="6718"/>
                    <a:pt x="3375" y="6779"/>
                  </a:cubicBezTo>
                  <a:cubicBezTo>
                    <a:pt x="5229" y="6809"/>
                    <a:pt x="6779" y="5320"/>
                    <a:pt x="6809" y="3436"/>
                  </a:cubicBezTo>
                  <a:cubicBezTo>
                    <a:pt x="6840" y="2372"/>
                    <a:pt x="6353" y="1369"/>
                    <a:pt x="5563" y="761"/>
                  </a:cubicBezTo>
                  <a:cubicBezTo>
                    <a:pt x="5654" y="1733"/>
                    <a:pt x="5472" y="2980"/>
                    <a:pt x="4195" y="3101"/>
                  </a:cubicBezTo>
                  <a:lnTo>
                    <a:pt x="4256" y="1156"/>
                  </a:lnTo>
                  <a:cubicBezTo>
                    <a:pt x="4256" y="366"/>
                    <a:pt x="3527" y="1"/>
                    <a:pt x="2979" y="3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929;p69"/>
            <p:cNvSpPr/>
            <p:nvPr/>
          </p:nvSpPr>
          <p:spPr>
            <a:xfrm>
              <a:off x="7072778" y="2006771"/>
              <a:ext cx="282085" cy="410363"/>
            </a:xfrm>
            <a:custGeom>
              <a:avLst/>
              <a:gdLst/>
              <a:ahLst/>
              <a:cxnLst/>
              <a:rect l="l" t="t" r="r" b="b"/>
              <a:pathLst>
                <a:path w="23193" h="33740" extrusionOk="0">
                  <a:moveTo>
                    <a:pt x="11582" y="1"/>
                  </a:moveTo>
                  <a:lnTo>
                    <a:pt x="11582" y="1"/>
                  </a:lnTo>
                  <a:cubicBezTo>
                    <a:pt x="17965" y="1"/>
                    <a:pt x="23193" y="5229"/>
                    <a:pt x="23193" y="11612"/>
                  </a:cubicBezTo>
                  <a:lnTo>
                    <a:pt x="23193" y="22159"/>
                  </a:lnTo>
                  <a:cubicBezTo>
                    <a:pt x="23193" y="28542"/>
                    <a:pt x="17965" y="33740"/>
                    <a:pt x="11582" y="33740"/>
                  </a:cubicBezTo>
                  <a:lnTo>
                    <a:pt x="11582" y="33740"/>
                  </a:lnTo>
                  <a:cubicBezTo>
                    <a:pt x="5198" y="33740"/>
                    <a:pt x="1" y="28542"/>
                    <a:pt x="1" y="22159"/>
                  </a:cubicBezTo>
                  <a:lnTo>
                    <a:pt x="1" y="11612"/>
                  </a:lnTo>
                  <a:cubicBezTo>
                    <a:pt x="1" y="5229"/>
                    <a:pt x="5198" y="1"/>
                    <a:pt x="11582" y="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930;p69"/>
            <p:cNvSpPr/>
            <p:nvPr/>
          </p:nvSpPr>
          <p:spPr>
            <a:xfrm>
              <a:off x="7076852" y="2032650"/>
              <a:ext cx="278010" cy="384481"/>
            </a:xfrm>
            <a:custGeom>
              <a:avLst/>
              <a:gdLst/>
              <a:ahLst/>
              <a:cxnLst/>
              <a:rect l="l" t="t" r="r" b="b"/>
              <a:pathLst>
                <a:path w="22858" h="31612" extrusionOk="0">
                  <a:moveTo>
                    <a:pt x="20396" y="2341"/>
                  </a:moveTo>
                  <a:cubicBezTo>
                    <a:pt x="21915" y="4317"/>
                    <a:pt x="22858" y="6779"/>
                    <a:pt x="22858" y="9484"/>
                  </a:cubicBezTo>
                  <a:lnTo>
                    <a:pt x="22858" y="20031"/>
                  </a:lnTo>
                  <a:cubicBezTo>
                    <a:pt x="22858" y="26232"/>
                    <a:pt x="17903" y="31369"/>
                    <a:pt x="11733" y="31612"/>
                  </a:cubicBezTo>
                  <a:cubicBezTo>
                    <a:pt x="19058" y="29636"/>
                    <a:pt x="20487" y="23952"/>
                    <a:pt x="20487" y="22037"/>
                  </a:cubicBezTo>
                  <a:lnTo>
                    <a:pt x="20487" y="15928"/>
                  </a:lnTo>
                  <a:cubicBezTo>
                    <a:pt x="18845" y="15502"/>
                    <a:pt x="18481" y="13040"/>
                    <a:pt x="18481" y="10852"/>
                  </a:cubicBezTo>
                  <a:cubicBezTo>
                    <a:pt x="18481" y="8694"/>
                    <a:pt x="16140" y="8785"/>
                    <a:pt x="14013" y="8785"/>
                  </a:cubicBezTo>
                  <a:lnTo>
                    <a:pt x="3192" y="8785"/>
                  </a:lnTo>
                  <a:cubicBezTo>
                    <a:pt x="0" y="3830"/>
                    <a:pt x="8906" y="1"/>
                    <a:pt x="8906" y="1"/>
                  </a:cubicBezTo>
                  <a:cubicBezTo>
                    <a:pt x="8906" y="1"/>
                    <a:pt x="14985" y="1004"/>
                    <a:pt x="20396" y="234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931;p69"/>
            <p:cNvSpPr/>
            <p:nvPr/>
          </p:nvSpPr>
          <p:spPr>
            <a:xfrm>
              <a:off x="7063912" y="1991618"/>
              <a:ext cx="299453" cy="260642"/>
            </a:xfrm>
            <a:custGeom>
              <a:avLst/>
              <a:gdLst/>
              <a:ahLst/>
              <a:cxnLst/>
              <a:rect l="l" t="t" r="r" b="b"/>
              <a:pathLst>
                <a:path w="24621" h="21430" extrusionOk="0">
                  <a:moveTo>
                    <a:pt x="17052" y="10791"/>
                  </a:moveTo>
                  <a:cubicBezTo>
                    <a:pt x="19271" y="10791"/>
                    <a:pt x="20700" y="11399"/>
                    <a:pt x="20700" y="13891"/>
                  </a:cubicBezTo>
                  <a:cubicBezTo>
                    <a:pt x="20700" y="16384"/>
                    <a:pt x="21186" y="17296"/>
                    <a:pt x="22767" y="17296"/>
                  </a:cubicBezTo>
                  <a:lnTo>
                    <a:pt x="22767" y="19241"/>
                  </a:lnTo>
                  <a:cubicBezTo>
                    <a:pt x="22767" y="20335"/>
                    <a:pt x="22888" y="21430"/>
                    <a:pt x="23922" y="21430"/>
                  </a:cubicBezTo>
                  <a:cubicBezTo>
                    <a:pt x="23922" y="19089"/>
                    <a:pt x="24621" y="18177"/>
                    <a:pt x="24621" y="18177"/>
                  </a:cubicBezTo>
                  <a:lnTo>
                    <a:pt x="24621" y="12250"/>
                  </a:lnTo>
                  <a:cubicBezTo>
                    <a:pt x="24621" y="9515"/>
                    <a:pt x="23861" y="5806"/>
                    <a:pt x="20244" y="3283"/>
                  </a:cubicBezTo>
                  <a:cubicBezTo>
                    <a:pt x="15563" y="1"/>
                    <a:pt x="9058" y="1"/>
                    <a:pt x="4377" y="3283"/>
                  </a:cubicBezTo>
                  <a:cubicBezTo>
                    <a:pt x="791" y="5806"/>
                    <a:pt x="0" y="9515"/>
                    <a:pt x="0" y="12250"/>
                  </a:cubicBezTo>
                  <a:lnTo>
                    <a:pt x="0" y="18177"/>
                  </a:lnTo>
                  <a:cubicBezTo>
                    <a:pt x="0" y="18177"/>
                    <a:pt x="730" y="19089"/>
                    <a:pt x="730" y="21430"/>
                  </a:cubicBezTo>
                  <a:cubicBezTo>
                    <a:pt x="1763" y="21430"/>
                    <a:pt x="1854" y="20335"/>
                    <a:pt x="1854" y="19241"/>
                  </a:cubicBezTo>
                  <a:lnTo>
                    <a:pt x="1854" y="17296"/>
                  </a:lnTo>
                  <a:cubicBezTo>
                    <a:pt x="3465" y="17296"/>
                    <a:pt x="3921" y="16384"/>
                    <a:pt x="3921" y="13891"/>
                  </a:cubicBezTo>
                  <a:cubicBezTo>
                    <a:pt x="3921" y="11399"/>
                    <a:pt x="6353" y="10791"/>
                    <a:pt x="7599" y="1079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932;p69"/>
            <p:cNvSpPr/>
            <p:nvPr/>
          </p:nvSpPr>
          <p:spPr>
            <a:xfrm>
              <a:off x="7017700" y="1902902"/>
              <a:ext cx="351217" cy="237728"/>
            </a:xfrm>
            <a:custGeom>
              <a:avLst/>
              <a:gdLst/>
              <a:ahLst/>
              <a:cxnLst/>
              <a:rect l="l" t="t" r="r" b="b"/>
              <a:pathLst>
                <a:path w="28877" h="19546" extrusionOk="0">
                  <a:moveTo>
                    <a:pt x="24196" y="19545"/>
                  </a:moveTo>
                  <a:cubicBezTo>
                    <a:pt x="24196" y="19545"/>
                    <a:pt x="27570" y="17053"/>
                    <a:pt x="28208" y="15047"/>
                  </a:cubicBezTo>
                  <a:cubicBezTo>
                    <a:pt x="28877" y="13010"/>
                    <a:pt x="26992" y="10426"/>
                    <a:pt x="26323" y="9910"/>
                  </a:cubicBezTo>
                  <a:cubicBezTo>
                    <a:pt x="25624" y="9363"/>
                    <a:pt x="24986" y="10426"/>
                    <a:pt x="24986" y="10426"/>
                  </a:cubicBezTo>
                  <a:cubicBezTo>
                    <a:pt x="24986" y="10426"/>
                    <a:pt x="21673" y="7326"/>
                    <a:pt x="21308" y="5442"/>
                  </a:cubicBezTo>
                  <a:cubicBezTo>
                    <a:pt x="20913" y="3587"/>
                    <a:pt x="19302" y="4560"/>
                    <a:pt x="19302" y="4560"/>
                  </a:cubicBezTo>
                  <a:cubicBezTo>
                    <a:pt x="19302" y="4560"/>
                    <a:pt x="19728" y="943"/>
                    <a:pt x="17600" y="457"/>
                  </a:cubicBezTo>
                  <a:cubicBezTo>
                    <a:pt x="15442" y="1"/>
                    <a:pt x="9120" y="2311"/>
                    <a:pt x="6749" y="9180"/>
                  </a:cubicBezTo>
                  <a:cubicBezTo>
                    <a:pt x="6749" y="9180"/>
                    <a:pt x="6414" y="8056"/>
                    <a:pt x="5746" y="7904"/>
                  </a:cubicBezTo>
                  <a:cubicBezTo>
                    <a:pt x="5046" y="7752"/>
                    <a:pt x="1" y="14104"/>
                    <a:pt x="7417" y="19089"/>
                  </a:cubicBezTo>
                  <a:cubicBezTo>
                    <a:pt x="7661" y="19241"/>
                    <a:pt x="7934" y="19393"/>
                    <a:pt x="8177" y="19545"/>
                  </a:cubicBezTo>
                  <a:cubicBezTo>
                    <a:pt x="8937" y="18420"/>
                    <a:pt x="10457" y="18086"/>
                    <a:pt x="11369" y="18086"/>
                  </a:cubicBezTo>
                  <a:lnTo>
                    <a:pt x="20852" y="18086"/>
                  </a:lnTo>
                  <a:cubicBezTo>
                    <a:pt x="22463" y="18086"/>
                    <a:pt x="23679" y="18420"/>
                    <a:pt x="24196" y="19545"/>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933;p69"/>
            <p:cNvSpPr/>
            <p:nvPr/>
          </p:nvSpPr>
          <p:spPr>
            <a:xfrm>
              <a:off x="7307136" y="2508018"/>
              <a:ext cx="304269" cy="347884"/>
            </a:xfrm>
            <a:custGeom>
              <a:avLst/>
              <a:gdLst/>
              <a:ahLst/>
              <a:cxnLst/>
              <a:rect l="l" t="t" r="r" b="b"/>
              <a:pathLst>
                <a:path w="25017" h="28603" extrusionOk="0">
                  <a:moveTo>
                    <a:pt x="12645" y="0"/>
                  </a:moveTo>
                  <a:cubicBezTo>
                    <a:pt x="12645" y="0"/>
                    <a:pt x="15654" y="2006"/>
                    <a:pt x="18542" y="5107"/>
                  </a:cubicBezTo>
                  <a:cubicBezTo>
                    <a:pt x="21430" y="8177"/>
                    <a:pt x="24621" y="23131"/>
                    <a:pt x="24804" y="24469"/>
                  </a:cubicBezTo>
                  <a:cubicBezTo>
                    <a:pt x="25016" y="25806"/>
                    <a:pt x="18846" y="28603"/>
                    <a:pt x="16718" y="28603"/>
                  </a:cubicBezTo>
                  <a:cubicBezTo>
                    <a:pt x="12919" y="28603"/>
                    <a:pt x="1" y="2949"/>
                    <a:pt x="12645"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934;p69"/>
            <p:cNvSpPr/>
            <p:nvPr/>
          </p:nvSpPr>
          <p:spPr>
            <a:xfrm>
              <a:off x="6714595" y="2595251"/>
              <a:ext cx="935685" cy="595573"/>
            </a:xfrm>
            <a:custGeom>
              <a:avLst/>
              <a:gdLst/>
              <a:ahLst/>
              <a:cxnLst/>
              <a:rect l="l" t="t" r="r" b="b"/>
              <a:pathLst>
                <a:path w="76932" h="48968" extrusionOk="0">
                  <a:moveTo>
                    <a:pt x="74895" y="1"/>
                  </a:moveTo>
                  <a:lnTo>
                    <a:pt x="2037" y="1"/>
                  </a:lnTo>
                  <a:cubicBezTo>
                    <a:pt x="912" y="1"/>
                    <a:pt x="0" y="913"/>
                    <a:pt x="0" y="2007"/>
                  </a:cubicBezTo>
                  <a:lnTo>
                    <a:pt x="0" y="46931"/>
                  </a:lnTo>
                  <a:cubicBezTo>
                    <a:pt x="0" y="48056"/>
                    <a:pt x="912" y="48968"/>
                    <a:pt x="2037" y="48968"/>
                  </a:cubicBezTo>
                  <a:lnTo>
                    <a:pt x="74895" y="48968"/>
                  </a:lnTo>
                  <a:cubicBezTo>
                    <a:pt x="76020" y="48968"/>
                    <a:pt x="76932" y="48056"/>
                    <a:pt x="76932" y="46931"/>
                  </a:cubicBezTo>
                  <a:lnTo>
                    <a:pt x="76932" y="2007"/>
                  </a:lnTo>
                  <a:cubicBezTo>
                    <a:pt x="76932" y="913"/>
                    <a:pt x="76020" y="1"/>
                    <a:pt x="74895"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935;p69"/>
            <p:cNvSpPr/>
            <p:nvPr/>
          </p:nvSpPr>
          <p:spPr>
            <a:xfrm>
              <a:off x="6714595" y="2595251"/>
              <a:ext cx="935685" cy="489103"/>
            </a:xfrm>
            <a:custGeom>
              <a:avLst/>
              <a:gdLst/>
              <a:ahLst/>
              <a:cxnLst/>
              <a:rect l="l" t="t" r="r" b="b"/>
              <a:pathLst>
                <a:path w="76932" h="40214" extrusionOk="0">
                  <a:moveTo>
                    <a:pt x="74895" y="1"/>
                  </a:moveTo>
                  <a:lnTo>
                    <a:pt x="2037" y="1"/>
                  </a:lnTo>
                  <a:cubicBezTo>
                    <a:pt x="912" y="1"/>
                    <a:pt x="0" y="913"/>
                    <a:pt x="0" y="2007"/>
                  </a:cubicBezTo>
                  <a:lnTo>
                    <a:pt x="0" y="3739"/>
                  </a:lnTo>
                  <a:lnTo>
                    <a:pt x="33618" y="34773"/>
                  </a:lnTo>
                  <a:cubicBezTo>
                    <a:pt x="39028" y="39788"/>
                    <a:pt x="37417" y="40214"/>
                    <a:pt x="42706" y="35320"/>
                  </a:cubicBezTo>
                  <a:lnTo>
                    <a:pt x="76932" y="3739"/>
                  </a:lnTo>
                  <a:lnTo>
                    <a:pt x="76932" y="2007"/>
                  </a:lnTo>
                  <a:cubicBezTo>
                    <a:pt x="76932" y="913"/>
                    <a:pt x="76020" y="1"/>
                    <a:pt x="74895"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936;p69"/>
            <p:cNvSpPr/>
            <p:nvPr/>
          </p:nvSpPr>
          <p:spPr>
            <a:xfrm>
              <a:off x="6714595" y="2736089"/>
              <a:ext cx="935685" cy="454355"/>
            </a:xfrm>
            <a:custGeom>
              <a:avLst/>
              <a:gdLst/>
              <a:ahLst/>
              <a:cxnLst/>
              <a:rect l="l" t="t" r="r" b="b"/>
              <a:pathLst>
                <a:path w="76932" h="37357" extrusionOk="0">
                  <a:moveTo>
                    <a:pt x="0" y="33405"/>
                  </a:moveTo>
                  <a:lnTo>
                    <a:pt x="0" y="35350"/>
                  </a:lnTo>
                  <a:cubicBezTo>
                    <a:pt x="0" y="36475"/>
                    <a:pt x="912" y="37357"/>
                    <a:pt x="2037" y="37357"/>
                  </a:cubicBezTo>
                  <a:lnTo>
                    <a:pt x="74895" y="37357"/>
                  </a:lnTo>
                  <a:cubicBezTo>
                    <a:pt x="76020" y="37357"/>
                    <a:pt x="76932" y="36445"/>
                    <a:pt x="76932" y="35350"/>
                  </a:cubicBezTo>
                  <a:lnTo>
                    <a:pt x="76932" y="33405"/>
                  </a:lnTo>
                  <a:lnTo>
                    <a:pt x="42463" y="4225"/>
                  </a:lnTo>
                  <a:cubicBezTo>
                    <a:pt x="37478" y="0"/>
                    <a:pt x="38998" y="396"/>
                    <a:pt x="33892" y="4712"/>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937;p69"/>
            <p:cNvSpPr/>
            <p:nvPr/>
          </p:nvSpPr>
          <p:spPr>
            <a:xfrm>
              <a:off x="6715336" y="2766772"/>
              <a:ext cx="934214" cy="424033"/>
            </a:xfrm>
            <a:custGeom>
              <a:avLst/>
              <a:gdLst/>
              <a:ahLst/>
              <a:cxnLst/>
              <a:rect l="l" t="t" r="r" b="b"/>
              <a:pathLst>
                <a:path w="76811" h="34864" extrusionOk="0">
                  <a:moveTo>
                    <a:pt x="0" y="33253"/>
                  </a:moveTo>
                  <a:cubicBezTo>
                    <a:pt x="213" y="34165"/>
                    <a:pt x="1003" y="34864"/>
                    <a:pt x="1976" y="34864"/>
                  </a:cubicBezTo>
                  <a:lnTo>
                    <a:pt x="74834" y="34864"/>
                  </a:lnTo>
                  <a:cubicBezTo>
                    <a:pt x="75807" y="34864"/>
                    <a:pt x="76628" y="34165"/>
                    <a:pt x="76810" y="33253"/>
                  </a:cubicBezTo>
                  <a:lnTo>
                    <a:pt x="42007" y="3800"/>
                  </a:lnTo>
                  <a:cubicBezTo>
                    <a:pt x="37508" y="0"/>
                    <a:pt x="38876" y="335"/>
                    <a:pt x="34286" y="4225"/>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938;p69"/>
            <p:cNvSpPr/>
            <p:nvPr/>
          </p:nvSpPr>
          <p:spPr>
            <a:xfrm>
              <a:off x="6782977" y="2766772"/>
              <a:ext cx="796315" cy="347142"/>
            </a:xfrm>
            <a:custGeom>
              <a:avLst/>
              <a:gdLst/>
              <a:ahLst/>
              <a:cxnLst/>
              <a:rect l="l" t="t" r="r" b="b"/>
              <a:pathLst>
                <a:path w="65473" h="28542" extrusionOk="0">
                  <a:moveTo>
                    <a:pt x="65473" y="28390"/>
                  </a:moveTo>
                  <a:lnTo>
                    <a:pt x="36445" y="3800"/>
                  </a:lnTo>
                  <a:cubicBezTo>
                    <a:pt x="31977" y="0"/>
                    <a:pt x="33314" y="335"/>
                    <a:pt x="28724" y="4225"/>
                  </a:cubicBezTo>
                  <a:lnTo>
                    <a:pt x="1" y="28542"/>
                  </a:lnTo>
                  <a:lnTo>
                    <a:pt x="64683" y="28542"/>
                  </a:lnTo>
                  <a:cubicBezTo>
                    <a:pt x="64987" y="28542"/>
                    <a:pt x="65230" y="28481"/>
                    <a:pt x="65473" y="2839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939;p69"/>
            <p:cNvSpPr/>
            <p:nvPr/>
          </p:nvSpPr>
          <p:spPr>
            <a:xfrm>
              <a:off x="7014745" y="2766772"/>
              <a:ext cx="335320" cy="317563"/>
            </a:xfrm>
            <a:custGeom>
              <a:avLst/>
              <a:gdLst/>
              <a:ahLst/>
              <a:cxnLst/>
              <a:rect l="l" t="t" r="r" b="b"/>
              <a:pathLst>
                <a:path w="27570" h="26110" extrusionOk="0">
                  <a:moveTo>
                    <a:pt x="27570" y="12432"/>
                  </a:moveTo>
                  <a:lnTo>
                    <a:pt x="17387" y="3800"/>
                  </a:lnTo>
                  <a:cubicBezTo>
                    <a:pt x="12888" y="0"/>
                    <a:pt x="14256" y="335"/>
                    <a:pt x="9666" y="4225"/>
                  </a:cubicBezTo>
                  <a:lnTo>
                    <a:pt x="1" y="12402"/>
                  </a:lnTo>
                  <a:lnTo>
                    <a:pt x="8937" y="20669"/>
                  </a:lnTo>
                  <a:cubicBezTo>
                    <a:pt x="14347" y="25684"/>
                    <a:pt x="12736" y="26110"/>
                    <a:pt x="18025" y="21216"/>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940;p69"/>
            <p:cNvSpPr/>
            <p:nvPr/>
          </p:nvSpPr>
          <p:spPr>
            <a:xfrm>
              <a:off x="6719398" y="2595251"/>
              <a:ext cx="926077" cy="447702"/>
            </a:xfrm>
            <a:custGeom>
              <a:avLst/>
              <a:gdLst/>
              <a:ahLst/>
              <a:cxnLst/>
              <a:rect l="l" t="t" r="r" b="b"/>
              <a:pathLst>
                <a:path w="76142" h="36810" extrusionOk="0">
                  <a:moveTo>
                    <a:pt x="74500" y="1"/>
                  </a:moveTo>
                  <a:lnTo>
                    <a:pt x="1642" y="1"/>
                  </a:lnTo>
                  <a:cubicBezTo>
                    <a:pt x="973" y="1"/>
                    <a:pt x="365" y="335"/>
                    <a:pt x="0" y="821"/>
                  </a:cubicBezTo>
                  <a:lnTo>
                    <a:pt x="33952" y="32190"/>
                  </a:lnTo>
                  <a:cubicBezTo>
                    <a:pt x="38542" y="36415"/>
                    <a:pt x="37205" y="36810"/>
                    <a:pt x="41673" y="32646"/>
                  </a:cubicBezTo>
                  <a:lnTo>
                    <a:pt x="76142" y="821"/>
                  </a:lnTo>
                  <a:cubicBezTo>
                    <a:pt x="75777" y="335"/>
                    <a:pt x="75169" y="1"/>
                    <a:pt x="74500"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941;p69"/>
            <p:cNvSpPr/>
            <p:nvPr/>
          </p:nvSpPr>
          <p:spPr>
            <a:xfrm>
              <a:off x="7285696" y="1963526"/>
              <a:ext cx="48078" cy="77645"/>
            </a:xfrm>
            <a:custGeom>
              <a:avLst/>
              <a:gdLst/>
              <a:ahLst/>
              <a:cxnLst/>
              <a:rect l="l" t="t" r="r" b="b"/>
              <a:pathLst>
                <a:path w="3953" h="6384" extrusionOk="0">
                  <a:moveTo>
                    <a:pt x="3557" y="6293"/>
                  </a:moveTo>
                  <a:cubicBezTo>
                    <a:pt x="3648" y="6384"/>
                    <a:pt x="3770" y="6384"/>
                    <a:pt x="3861" y="6293"/>
                  </a:cubicBezTo>
                  <a:cubicBezTo>
                    <a:pt x="3922" y="6232"/>
                    <a:pt x="3952" y="6110"/>
                    <a:pt x="3861" y="6019"/>
                  </a:cubicBezTo>
                  <a:cubicBezTo>
                    <a:pt x="3861" y="6019"/>
                    <a:pt x="669" y="2463"/>
                    <a:pt x="426" y="213"/>
                  </a:cubicBezTo>
                  <a:cubicBezTo>
                    <a:pt x="426" y="92"/>
                    <a:pt x="305" y="1"/>
                    <a:pt x="213" y="31"/>
                  </a:cubicBezTo>
                  <a:cubicBezTo>
                    <a:pt x="92" y="31"/>
                    <a:pt x="1" y="122"/>
                    <a:pt x="31" y="244"/>
                  </a:cubicBezTo>
                  <a:cubicBezTo>
                    <a:pt x="305" y="2615"/>
                    <a:pt x="3557" y="6293"/>
                    <a:pt x="3557" y="6293"/>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942;p69"/>
            <p:cNvSpPr/>
            <p:nvPr/>
          </p:nvSpPr>
          <p:spPr>
            <a:xfrm>
              <a:off x="7422095" y="4296734"/>
              <a:ext cx="118317" cy="204817"/>
            </a:xfrm>
            <a:custGeom>
              <a:avLst/>
              <a:gdLst/>
              <a:ahLst/>
              <a:cxnLst/>
              <a:rect l="l" t="t" r="r" b="b"/>
              <a:pathLst>
                <a:path w="9728" h="16840" extrusionOk="0">
                  <a:moveTo>
                    <a:pt x="9727" y="7022"/>
                  </a:moveTo>
                  <a:cubicBezTo>
                    <a:pt x="9727" y="7022"/>
                    <a:pt x="2828" y="16840"/>
                    <a:pt x="1764" y="16627"/>
                  </a:cubicBezTo>
                  <a:cubicBezTo>
                    <a:pt x="1764" y="16627"/>
                    <a:pt x="1125" y="16141"/>
                    <a:pt x="700" y="15806"/>
                  </a:cubicBezTo>
                  <a:cubicBezTo>
                    <a:pt x="274" y="15502"/>
                    <a:pt x="1" y="14621"/>
                    <a:pt x="487" y="13131"/>
                  </a:cubicBezTo>
                  <a:cubicBezTo>
                    <a:pt x="973" y="11642"/>
                    <a:pt x="2128" y="8511"/>
                    <a:pt x="2432" y="7508"/>
                  </a:cubicBezTo>
                  <a:cubicBezTo>
                    <a:pt x="2736" y="6536"/>
                    <a:pt x="1551" y="2159"/>
                    <a:pt x="1460" y="1581"/>
                  </a:cubicBezTo>
                  <a:cubicBezTo>
                    <a:pt x="1338" y="1004"/>
                    <a:pt x="3587" y="365"/>
                    <a:pt x="3983" y="183"/>
                  </a:cubicBezTo>
                  <a:cubicBezTo>
                    <a:pt x="4408" y="1"/>
                    <a:pt x="4712" y="548"/>
                    <a:pt x="5107" y="1095"/>
                  </a:cubicBezTo>
                  <a:cubicBezTo>
                    <a:pt x="5533" y="1672"/>
                    <a:pt x="9727" y="7022"/>
                    <a:pt x="9727" y="7022"/>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943;p69"/>
            <p:cNvSpPr/>
            <p:nvPr/>
          </p:nvSpPr>
          <p:spPr>
            <a:xfrm>
              <a:off x="7441687" y="4309297"/>
              <a:ext cx="162673" cy="207042"/>
            </a:xfrm>
            <a:custGeom>
              <a:avLst/>
              <a:gdLst/>
              <a:ahLst/>
              <a:cxnLst/>
              <a:rect l="l" t="t" r="r" b="b"/>
              <a:pathLst>
                <a:path w="13375" h="17023" extrusionOk="0">
                  <a:moveTo>
                    <a:pt x="1764" y="16779"/>
                  </a:moveTo>
                  <a:lnTo>
                    <a:pt x="13223" y="1430"/>
                  </a:lnTo>
                  <a:cubicBezTo>
                    <a:pt x="13375" y="1247"/>
                    <a:pt x="13344" y="974"/>
                    <a:pt x="13162" y="852"/>
                  </a:cubicBezTo>
                  <a:lnTo>
                    <a:pt x="12189" y="123"/>
                  </a:lnTo>
                  <a:cubicBezTo>
                    <a:pt x="12007" y="1"/>
                    <a:pt x="11764" y="31"/>
                    <a:pt x="11612" y="214"/>
                  </a:cubicBezTo>
                  <a:lnTo>
                    <a:pt x="153" y="15594"/>
                  </a:lnTo>
                  <a:cubicBezTo>
                    <a:pt x="1" y="15776"/>
                    <a:pt x="61" y="16019"/>
                    <a:pt x="244" y="16171"/>
                  </a:cubicBezTo>
                  <a:lnTo>
                    <a:pt x="1186" y="16871"/>
                  </a:lnTo>
                  <a:cubicBezTo>
                    <a:pt x="1368" y="17022"/>
                    <a:pt x="1642" y="16962"/>
                    <a:pt x="1764" y="16779"/>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944;p69"/>
            <p:cNvSpPr/>
            <p:nvPr/>
          </p:nvSpPr>
          <p:spPr>
            <a:xfrm>
              <a:off x="7441687" y="4432769"/>
              <a:ext cx="70628" cy="83556"/>
            </a:xfrm>
            <a:custGeom>
              <a:avLst/>
              <a:gdLst/>
              <a:ahLst/>
              <a:cxnLst/>
              <a:rect l="l" t="t" r="r" b="b"/>
              <a:pathLst>
                <a:path w="5807" h="6870" extrusionOk="0">
                  <a:moveTo>
                    <a:pt x="1764" y="6626"/>
                  </a:moveTo>
                  <a:lnTo>
                    <a:pt x="5654" y="1429"/>
                  </a:lnTo>
                  <a:cubicBezTo>
                    <a:pt x="5806" y="1246"/>
                    <a:pt x="5776" y="973"/>
                    <a:pt x="5593" y="851"/>
                  </a:cubicBezTo>
                  <a:lnTo>
                    <a:pt x="4621" y="122"/>
                  </a:lnTo>
                  <a:cubicBezTo>
                    <a:pt x="4438" y="0"/>
                    <a:pt x="4195" y="30"/>
                    <a:pt x="4043" y="213"/>
                  </a:cubicBezTo>
                  <a:lnTo>
                    <a:pt x="153" y="5441"/>
                  </a:lnTo>
                  <a:cubicBezTo>
                    <a:pt x="1" y="5623"/>
                    <a:pt x="61" y="5866"/>
                    <a:pt x="244" y="6018"/>
                  </a:cubicBezTo>
                  <a:lnTo>
                    <a:pt x="1186" y="6718"/>
                  </a:lnTo>
                  <a:cubicBezTo>
                    <a:pt x="1368" y="6869"/>
                    <a:pt x="1642" y="6809"/>
                    <a:pt x="1764" y="6626"/>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945;p69"/>
            <p:cNvSpPr/>
            <p:nvPr/>
          </p:nvSpPr>
          <p:spPr>
            <a:xfrm>
              <a:off x="7425051" y="4254596"/>
              <a:ext cx="157869" cy="244004"/>
            </a:xfrm>
            <a:custGeom>
              <a:avLst/>
              <a:gdLst/>
              <a:ahLst/>
              <a:cxnLst/>
              <a:rect l="l" t="t" r="r" b="b"/>
              <a:pathLst>
                <a:path w="12980" h="20062" extrusionOk="0">
                  <a:moveTo>
                    <a:pt x="3010" y="10608"/>
                  </a:moveTo>
                  <a:cubicBezTo>
                    <a:pt x="3223" y="10700"/>
                    <a:pt x="4499" y="10912"/>
                    <a:pt x="4499" y="11399"/>
                  </a:cubicBezTo>
                  <a:cubicBezTo>
                    <a:pt x="4469" y="11915"/>
                    <a:pt x="4469" y="13557"/>
                    <a:pt x="4044" y="14165"/>
                  </a:cubicBezTo>
                  <a:cubicBezTo>
                    <a:pt x="3588" y="14773"/>
                    <a:pt x="2645" y="16019"/>
                    <a:pt x="1460" y="17599"/>
                  </a:cubicBezTo>
                  <a:cubicBezTo>
                    <a:pt x="305" y="19180"/>
                    <a:pt x="1" y="18390"/>
                    <a:pt x="1" y="18390"/>
                  </a:cubicBezTo>
                  <a:cubicBezTo>
                    <a:pt x="92" y="18846"/>
                    <a:pt x="244" y="19119"/>
                    <a:pt x="457" y="19271"/>
                  </a:cubicBezTo>
                  <a:cubicBezTo>
                    <a:pt x="882" y="19606"/>
                    <a:pt x="1521" y="20062"/>
                    <a:pt x="1521" y="20062"/>
                  </a:cubicBezTo>
                  <a:lnTo>
                    <a:pt x="12980" y="4712"/>
                  </a:lnTo>
                  <a:cubicBezTo>
                    <a:pt x="12980" y="4712"/>
                    <a:pt x="12706" y="3496"/>
                    <a:pt x="10943" y="2158"/>
                  </a:cubicBezTo>
                  <a:cubicBezTo>
                    <a:pt x="9150" y="851"/>
                    <a:pt x="8208" y="0"/>
                    <a:pt x="7721" y="31"/>
                  </a:cubicBezTo>
                  <a:cubicBezTo>
                    <a:pt x="7235" y="92"/>
                    <a:pt x="7265" y="365"/>
                    <a:pt x="7265" y="365"/>
                  </a:cubicBezTo>
                  <a:cubicBezTo>
                    <a:pt x="7417" y="2341"/>
                    <a:pt x="5594" y="3222"/>
                    <a:pt x="4621" y="3678"/>
                  </a:cubicBezTo>
                  <a:cubicBezTo>
                    <a:pt x="4499" y="3739"/>
                    <a:pt x="4408" y="3769"/>
                    <a:pt x="4287" y="3830"/>
                  </a:cubicBezTo>
                  <a:cubicBezTo>
                    <a:pt x="3466" y="4165"/>
                    <a:pt x="2858" y="4286"/>
                    <a:pt x="2767" y="5076"/>
                  </a:cubicBezTo>
                  <a:cubicBezTo>
                    <a:pt x="2645" y="5928"/>
                    <a:pt x="2585" y="9210"/>
                    <a:pt x="2554" y="9727"/>
                  </a:cubicBezTo>
                  <a:cubicBezTo>
                    <a:pt x="2554" y="10274"/>
                    <a:pt x="2767" y="10517"/>
                    <a:pt x="3010" y="10608"/>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946;p69"/>
            <p:cNvSpPr/>
            <p:nvPr/>
          </p:nvSpPr>
          <p:spPr>
            <a:xfrm>
              <a:off x="7433928" y="4254596"/>
              <a:ext cx="148991" cy="244369"/>
            </a:xfrm>
            <a:custGeom>
              <a:avLst/>
              <a:gdLst/>
              <a:ahLst/>
              <a:cxnLst/>
              <a:rect l="l" t="t" r="r" b="b"/>
              <a:pathLst>
                <a:path w="12250" h="20092" extrusionOk="0">
                  <a:moveTo>
                    <a:pt x="0" y="19484"/>
                  </a:moveTo>
                  <a:lnTo>
                    <a:pt x="791" y="20092"/>
                  </a:lnTo>
                  <a:lnTo>
                    <a:pt x="12250" y="4712"/>
                  </a:lnTo>
                  <a:cubicBezTo>
                    <a:pt x="12250" y="4712"/>
                    <a:pt x="11976" y="3496"/>
                    <a:pt x="10213" y="2158"/>
                  </a:cubicBezTo>
                  <a:cubicBezTo>
                    <a:pt x="8420" y="851"/>
                    <a:pt x="7478" y="0"/>
                    <a:pt x="6991" y="61"/>
                  </a:cubicBezTo>
                  <a:cubicBezTo>
                    <a:pt x="7599" y="426"/>
                    <a:pt x="7994" y="1216"/>
                    <a:pt x="7599" y="1733"/>
                  </a:cubicBezTo>
                  <a:cubicBezTo>
                    <a:pt x="7204" y="2280"/>
                    <a:pt x="6171" y="3678"/>
                    <a:pt x="5320" y="4803"/>
                  </a:cubicBezTo>
                  <a:cubicBezTo>
                    <a:pt x="4469" y="5928"/>
                    <a:pt x="4924" y="6596"/>
                    <a:pt x="4924" y="6596"/>
                  </a:cubicBezTo>
                  <a:cubicBezTo>
                    <a:pt x="4924" y="6596"/>
                    <a:pt x="5624" y="8025"/>
                    <a:pt x="6110" y="8998"/>
                  </a:cubicBezTo>
                  <a:cubicBezTo>
                    <a:pt x="6596" y="10001"/>
                    <a:pt x="6627" y="11095"/>
                    <a:pt x="6262" y="11581"/>
                  </a:cubicBezTo>
                  <a:cubicBezTo>
                    <a:pt x="5867" y="12098"/>
                    <a:pt x="1338" y="18177"/>
                    <a:pt x="730" y="18967"/>
                  </a:cubicBezTo>
                  <a:cubicBezTo>
                    <a:pt x="487" y="19332"/>
                    <a:pt x="213" y="19454"/>
                    <a:pt x="0" y="19484"/>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947;p69"/>
            <p:cNvSpPr/>
            <p:nvPr/>
          </p:nvSpPr>
          <p:spPr>
            <a:xfrm>
              <a:off x="7441322" y="4318175"/>
              <a:ext cx="22561" cy="51399"/>
            </a:xfrm>
            <a:custGeom>
              <a:avLst/>
              <a:gdLst/>
              <a:ahLst/>
              <a:cxnLst/>
              <a:rect l="l" t="t" r="r" b="b"/>
              <a:pathLst>
                <a:path w="1855" h="4226" extrusionOk="0">
                  <a:moveTo>
                    <a:pt x="1733" y="304"/>
                  </a:moveTo>
                  <a:cubicBezTo>
                    <a:pt x="1824" y="304"/>
                    <a:pt x="1854" y="213"/>
                    <a:pt x="1824" y="122"/>
                  </a:cubicBezTo>
                  <a:cubicBezTo>
                    <a:pt x="1794" y="31"/>
                    <a:pt x="1702" y="0"/>
                    <a:pt x="1611" y="31"/>
                  </a:cubicBezTo>
                  <a:lnTo>
                    <a:pt x="183" y="456"/>
                  </a:lnTo>
                  <a:lnTo>
                    <a:pt x="0" y="396"/>
                  </a:lnTo>
                  <a:lnTo>
                    <a:pt x="91" y="791"/>
                  </a:lnTo>
                  <a:lnTo>
                    <a:pt x="152" y="760"/>
                  </a:lnTo>
                  <a:lnTo>
                    <a:pt x="1611" y="1216"/>
                  </a:lnTo>
                  <a:cubicBezTo>
                    <a:pt x="1702" y="1247"/>
                    <a:pt x="1794" y="1216"/>
                    <a:pt x="1824" y="1155"/>
                  </a:cubicBezTo>
                  <a:cubicBezTo>
                    <a:pt x="1854" y="1064"/>
                    <a:pt x="1824" y="973"/>
                    <a:pt x="1733" y="943"/>
                  </a:cubicBezTo>
                  <a:lnTo>
                    <a:pt x="699" y="608"/>
                  </a:lnTo>
                  <a:close/>
                  <a:moveTo>
                    <a:pt x="760" y="3921"/>
                  </a:moveTo>
                  <a:cubicBezTo>
                    <a:pt x="730" y="3830"/>
                    <a:pt x="699" y="3709"/>
                    <a:pt x="699" y="3587"/>
                  </a:cubicBezTo>
                  <a:lnTo>
                    <a:pt x="1702" y="3891"/>
                  </a:lnTo>
                  <a:cubicBezTo>
                    <a:pt x="1794" y="3921"/>
                    <a:pt x="1824" y="4013"/>
                    <a:pt x="1794" y="4104"/>
                  </a:cubicBezTo>
                  <a:cubicBezTo>
                    <a:pt x="1763" y="4165"/>
                    <a:pt x="1672" y="4225"/>
                    <a:pt x="1581" y="4195"/>
                  </a:cubicBezTo>
                  <a:close/>
                  <a:moveTo>
                    <a:pt x="699" y="3557"/>
                  </a:moveTo>
                  <a:cubicBezTo>
                    <a:pt x="669" y="3466"/>
                    <a:pt x="639" y="3374"/>
                    <a:pt x="639" y="3253"/>
                  </a:cubicBezTo>
                  <a:lnTo>
                    <a:pt x="1581" y="2979"/>
                  </a:lnTo>
                  <a:cubicBezTo>
                    <a:pt x="1672" y="2949"/>
                    <a:pt x="1763" y="3010"/>
                    <a:pt x="1794" y="3070"/>
                  </a:cubicBezTo>
                  <a:cubicBezTo>
                    <a:pt x="1824" y="3162"/>
                    <a:pt x="1794" y="3253"/>
                    <a:pt x="1702" y="3283"/>
                  </a:cubicBezTo>
                  <a:close/>
                  <a:moveTo>
                    <a:pt x="456" y="2341"/>
                  </a:moveTo>
                  <a:cubicBezTo>
                    <a:pt x="426" y="2189"/>
                    <a:pt x="395" y="2037"/>
                    <a:pt x="335" y="1885"/>
                  </a:cubicBezTo>
                  <a:lnTo>
                    <a:pt x="1611" y="1520"/>
                  </a:lnTo>
                  <a:cubicBezTo>
                    <a:pt x="1702" y="1490"/>
                    <a:pt x="1794" y="1520"/>
                    <a:pt x="1824" y="1611"/>
                  </a:cubicBezTo>
                  <a:cubicBezTo>
                    <a:pt x="1854" y="1672"/>
                    <a:pt x="1824" y="1763"/>
                    <a:pt x="1702" y="1794"/>
                  </a:cubicBezTo>
                  <a:lnTo>
                    <a:pt x="669" y="2098"/>
                  </a:lnTo>
                  <a:lnTo>
                    <a:pt x="1702" y="2432"/>
                  </a:lnTo>
                  <a:cubicBezTo>
                    <a:pt x="1794" y="2462"/>
                    <a:pt x="1854" y="2554"/>
                    <a:pt x="1824" y="2614"/>
                  </a:cubicBezTo>
                  <a:cubicBezTo>
                    <a:pt x="1794" y="2706"/>
                    <a:pt x="1672" y="2736"/>
                    <a:pt x="1581" y="270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948;p69"/>
            <p:cNvSpPr/>
            <p:nvPr/>
          </p:nvSpPr>
          <p:spPr>
            <a:xfrm>
              <a:off x="7099763" y="4405407"/>
              <a:ext cx="66188" cy="109438"/>
            </a:xfrm>
            <a:custGeom>
              <a:avLst/>
              <a:gdLst/>
              <a:ahLst/>
              <a:cxnLst/>
              <a:rect l="l" t="t" r="r" b="b"/>
              <a:pathLst>
                <a:path w="5442" h="8998" extrusionOk="0">
                  <a:moveTo>
                    <a:pt x="761" y="8998"/>
                  </a:moveTo>
                  <a:lnTo>
                    <a:pt x="4651" y="8998"/>
                  </a:lnTo>
                  <a:cubicBezTo>
                    <a:pt x="5077" y="8998"/>
                    <a:pt x="5441" y="8664"/>
                    <a:pt x="5441" y="8238"/>
                  </a:cubicBezTo>
                  <a:lnTo>
                    <a:pt x="5441" y="761"/>
                  </a:lnTo>
                  <a:cubicBezTo>
                    <a:pt x="5441" y="335"/>
                    <a:pt x="5077" y="1"/>
                    <a:pt x="4651" y="1"/>
                  </a:cubicBezTo>
                  <a:lnTo>
                    <a:pt x="761" y="1"/>
                  </a:lnTo>
                  <a:cubicBezTo>
                    <a:pt x="365" y="1"/>
                    <a:pt x="1" y="335"/>
                    <a:pt x="1" y="761"/>
                  </a:cubicBezTo>
                  <a:lnTo>
                    <a:pt x="1" y="8238"/>
                  </a:lnTo>
                  <a:cubicBezTo>
                    <a:pt x="1" y="8664"/>
                    <a:pt x="365" y="8998"/>
                    <a:pt x="761" y="8998"/>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949;p69"/>
            <p:cNvSpPr/>
            <p:nvPr/>
          </p:nvSpPr>
          <p:spPr>
            <a:xfrm>
              <a:off x="7008834" y="4376208"/>
              <a:ext cx="144928" cy="135685"/>
            </a:xfrm>
            <a:custGeom>
              <a:avLst/>
              <a:gdLst/>
              <a:ahLst/>
              <a:cxnLst/>
              <a:rect l="l" t="t" r="r" b="b"/>
              <a:pathLst>
                <a:path w="11916" h="11156" extrusionOk="0">
                  <a:moveTo>
                    <a:pt x="11216" y="2280"/>
                  </a:moveTo>
                  <a:cubicBezTo>
                    <a:pt x="11216" y="2280"/>
                    <a:pt x="11581" y="1125"/>
                    <a:pt x="11642" y="943"/>
                  </a:cubicBezTo>
                  <a:cubicBezTo>
                    <a:pt x="11703" y="730"/>
                    <a:pt x="11915" y="1"/>
                    <a:pt x="10912" y="1"/>
                  </a:cubicBezTo>
                  <a:lnTo>
                    <a:pt x="8481" y="1"/>
                  </a:lnTo>
                  <a:cubicBezTo>
                    <a:pt x="7812" y="1"/>
                    <a:pt x="6779" y="244"/>
                    <a:pt x="6383" y="1460"/>
                  </a:cubicBezTo>
                  <a:cubicBezTo>
                    <a:pt x="5988" y="2706"/>
                    <a:pt x="5259" y="4925"/>
                    <a:pt x="5016" y="5685"/>
                  </a:cubicBezTo>
                  <a:cubicBezTo>
                    <a:pt x="4772" y="6444"/>
                    <a:pt x="1216" y="8329"/>
                    <a:pt x="699" y="8876"/>
                  </a:cubicBezTo>
                  <a:cubicBezTo>
                    <a:pt x="152" y="9454"/>
                    <a:pt x="0" y="10092"/>
                    <a:pt x="31" y="10244"/>
                  </a:cubicBezTo>
                  <a:cubicBezTo>
                    <a:pt x="61" y="10365"/>
                    <a:pt x="7113" y="11156"/>
                    <a:pt x="8086" y="10700"/>
                  </a:cubicBezTo>
                  <a:cubicBezTo>
                    <a:pt x="9058" y="10244"/>
                    <a:pt x="10152" y="5958"/>
                    <a:pt x="10152" y="5958"/>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950;p69"/>
            <p:cNvSpPr/>
            <p:nvPr/>
          </p:nvSpPr>
          <p:spPr>
            <a:xfrm>
              <a:off x="6980365" y="4385450"/>
              <a:ext cx="178947" cy="154172"/>
            </a:xfrm>
            <a:custGeom>
              <a:avLst/>
              <a:gdLst/>
              <a:ahLst/>
              <a:cxnLst/>
              <a:rect l="l" t="t" r="r" b="b"/>
              <a:pathLst>
                <a:path w="14713" h="12676" extrusionOk="0">
                  <a:moveTo>
                    <a:pt x="10366" y="10912"/>
                  </a:moveTo>
                  <a:lnTo>
                    <a:pt x="11065" y="10639"/>
                  </a:lnTo>
                  <a:cubicBezTo>
                    <a:pt x="11065" y="10639"/>
                    <a:pt x="11430" y="10396"/>
                    <a:pt x="11582" y="9909"/>
                  </a:cubicBezTo>
                  <a:cubicBezTo>
                    <a:pt x="11734" y="9423"/>
                    <a:pt x="11977" y="8694"/>
                    <a:pt x="12098" y="8329"/>
                  </a:cubicBezTo>
                  <a:cubicBezTo>
                    <a:pt x="12220" y="7934"/>
                    <a:pt x="12645" y="7873"/>
                    <a:pt x="12889" y="7174"/>
                  </a:cubicBezTo>
                  <a:cubicBezTo>
                    <a:pt x="13101" y="6505"/>
                    <a:pt x="14135" y="3314"/>
                    <a:pt x="14439" y="2462"/>
                  </a:cubicBezTo>
                  <a:cubicBezTo>
                    <a:pt x="14712" y="1581"/>
                    <a:pt x="13800" y="1034"/>
                    <a:pt x="13284" y="517"/>
                  </a:cubicBezTo>
                  <a:cubicBezTo>
                    <a:pt x="12737" y="0"/>
                    <a:pt x="11582" y="487"/>
                    <a:pt x="11247" y="1520"/>
                  </a:cubicBezTo>
                  <a:cubicBezTo>
                    <a:pt x="10913" y="2523"/>
                    <a:pt x="10548" y="3678"/>
                    <a:pt x="10275" y="4529"/>
                  </a:cubicBezTo>
                  <a:cubicBezTo>
                    <a:pt x="9971" y="5411"/>
                    <a:pt x="10001" y="5776"/>
                    <a:pt x="10457" y="6201"/>
                  </a:cubicBezTo>
                  <a:cubicBezTo>
                    <a:pt x="10913" y="6627"/>
                    <a:pt x="11247" y="6931"/>
                    <a:pt x="11399" y="7052"/>
                  </a:cubicBezTo>
                  <a:cubicBezTo>
                    <a:pt x="11521" y="7174"/>
                    <a:pt x="11278" y="7721"/>
                    <a:pt x="10913" y="8146"/>
                  </a:cubicBezTo>
                  <a:cubicBezTo>
                    <a:pt x="10548" y="8572"/>
                    <a:pt x="9484" y="9484"/>
                    <a:pt x="7691" y="9484"/>
                  </a:cubicBezTo>
                  <a:lnTo>
                    <a:pt x="4226" y="9484"/>
                  </a:lnTo>
                  <a:cubicBezTo>
                    <a:pt x="3314" y="9484"/>
                    <a:pt x="3162" y="8937"/>
                    <a:pt x="3405" y="8116"/>
                  </a:cubicBezTo>
                  <a:cubicBezTo>
                    <a:pt x="3679" y="7295"/>
                    <a:pt x="7326" y="6718"/>
                    <a:pt x="7904" y="4864"/>
                  </a:cubicBezTo>
                  <a:cubicBezTo>
                    <a:pt x="8512" y="3040"/>
                    <a:pt x="8907" y="1794"/>
                    <a:pt x="9059" y="1368"/>
                  </a:cubicBezTo>
                  <a:cubicBezTo>
                    <a:pt x="9180" y="973"/>
                    <a:pt x="8907" y="821"/>
                    <a:pt x="8785" y="730"/>
                  </a:cubicBezTo>
                  <a:cubicBezTo>
                    <a:pt x="8664" y="639"/>
                    <a:pt x="8390" y="760"/>
                    <a:pt x="7661" y="1490"/>
                  </a:cubicBezTo>
                  <a:cubicBezTo>
                    <a:pt x="6931" y="2219"/>
                    <a:pt x="6901" y="2766"/>
                    <a:pt x="6475" y="4043"/>
                  </a:cubicBezTo>
                  <a:cubicBezTo>
                    <a:pt x="6050" y="5320"/>
                    <a:pt x="4925" y="6444"/>
                    <a:pt x="3618" y="7326"/>
                  </a:cubicBezTo>
                  <a:cubicBezTo>
                    <a:pt x="2311" y="8207"/>
                    <a:pt x="1125" y="8906"/>
                    <a:pt x="548" y="10639"/>
                  </a:cubicBezTo>
                  <a:cubicBezTo>
                    <a:pt x="1" y="12371"/>
                    <a:pt x="9120" y="12675"/>
                    <a:pt x="10366" y="10912"/>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951;p69"/>
            <p:cNvSpPr/>
            <p:nvPr/>
          </p:nvSpPr>
          <p:spPr>
            <a:xfrm>
              <a:off x="6981107" y="4390619"/>
              <a:ext cx="178205" cy="147896"/>
            </a:xfrm>
            <a:custGeom>
              <a:avLst/>
              <a:gdLst/>
              <a:ahLst/>
              <a:cxnLst/>
              <a:rect l="l" t="t" r="r" b="b"/>
              <a:pathLst>
                <a:path w="14652" h="12160" extrusionOk="0">
                  <a:moveTo>
                    <a:pt x="13010" y="6232"/>
                  </a:moveTo>
                  <a:lnTo>
                    <a:pt x="14378" y="2037"/>
                  </a:lnTo>
                  <a:cubicBezTo>
                    <a:pt x="14651" y="1156"/>
                    <a:pt x="13739" y="609"/>
                    <a:pt x="13223" y="92"/>
                  </a:cubicBezTo>
                  <a:cubicBezTo>
                    <a:pt x="13162" y="62"/>
                    <a:pt x="13132" y="31"/>
                    <a:pt x="13071" y="1"/>
                  </a:cubicBezTo>
                  <a:cubicBezTo>
                    <a:pt x="13101" y="31"/>
                    <a:pt x="13436" y="366"/>
                    <a:pt x="13192" y="1126"/>
                  </a:cubicBezTo>
                  <a:cubicBezTo>
                    <a:pt x="12919" y="1886"/>
                    <a:pt x="12676" y="2706"/>
                    <a:pt x="12372" y="3588"/>
                  </a:cubicBezTo>
                  <a:cubicBezTo>
                    <a:pt x="12098" y="4439"/>
                    <a:pt x="12037" y="5259"/>
                    <a:pt x="13010" y="6232"/>
                  </a:cubicBezTo>
                  <a:close/>
                  <a:moveTo>
                    <a:pt x="8116" y="579"/>
                  </a:moveTo>
                  <a:cubicBezTo>
                    <a:pt x="7964" y="700"/>
                    <a:pt x="7812" y="852"/>
                    <a:pt x="7600" y="1065"/>
                  </a:cubicBezTo>
                  <a:cubicBezTo>
                    <a:pt x="6870" y="1794"/>
                    <a:pt x="6840" y="2341"/>
                    <a:pt x="6414" y="3618"/>
                  </a:cubicBezTo>
                  <a:cubicBezTo>
                    <a:pt x="6201" y="4287"/>
                    <a:pt x="5806" y="4895"/>
                    <a:pt x="5289" y="5442"/>
                  </a:cubicBezTo>
                  <a:lnTo>
                    <a:pt x="5289" y="5442"/>
                  </a:lnTo>
                  <a:cubicBezTo>
                    <a:pt x="5289" y="5442"/>
                    <a:pt x="6840" y="4044"/>
                    <a:pt x="7113" y="3527"/>
                  </a:cubicBezTo>
                  <a:cubicBezTo>
                    <a:pt x="7296" y="3193"/>
                    <a:pt x="7752" y="1734"/>
                    <a:pt x="8116" y="579"/>
                  </a:cubicBezTo>
                  <a:close/>
                  <a:moveTo>
                    <a:pt x="2311" y="7752"/>
                  </a:moveTo>
                  <a:cubicBezTo>
                    <a:pt x="1520" y="8360"/>
                    <a:pt x="882" y="9059"/>
                    <a:pt x="517" y="10214"/>
                  </a:cubicBezTo>
                  <a:cubicBezTo>
                    <a:pt x="1" y="11734"/>
                    <a:pt x="7022" y="12159"/>
                    <a:pt x="9545" y="11035"/>
                  </a:cubicBezTo>
                  <a:lnTo>
                    <a:pt x="7569" y="11369"/>
                  </a:lnTo>
                  <a:lnTo>
                    <a:pt x="8846" y="10396"/>
                  </a:lnTo>
                  <a:cubicBezTo>
                    <a:pt x="8846" y="10396"/>
                    <a:pt x="8785" y="9545"/>
                    <a:pt x="8177" y="9545"/>
                  </a:cubicBezTo>
                  <a:lnTo>
                    <a:pt x="3131" y="9545"/>
                  </a:lnTo>
                  <a:cubicBezTo>
                    <a:pt x="2432" y="9545"/>
                    <a:pt x="1824" y="9241"/>
                    <a:pt x="2311" y="7752"/>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952;p69"/>
            <p:cNvSpPr/>
            <p:nvPr/>
          </p:nvSpPr>
          <p:spPr>
            <a:xfrm>
              <a:off x="6972971" y="4514821"/>
              <a:ext cx="147154" cy="28108"/>
            </a:xfrm>
            <a:custGeom>
              <a:avLst/>
              <a:gdLst/>
              <a:ahLst/>
              <a:cxnLst/>
              <a:rect l="l" t="t" r="r" b="b"/>
              <a:pathLst>
                <a:path w="12099" h="2311" extrusionOk="0">
                  <a:moveTo>
                    <a:pt x="10943" y="2311"/>
                  </a:moveTo>
                  <a:lnTo>
                    <a:pt x="426" y="2311"/>
                  </a:lnTo>
                  <a:cubicBezTo>
                    <a:pt x="153" y="2311"/>
                    <a:pt x="1" y="2098"/>
                    <a:pt x="92" y="1825"/>
                  </a:cubicBezTo>
                  <a:lnTo>
                    <a:pt x="548" y="457"/>
                  </a:lnTo>
                  <a:cubicBezTo>
                    <a:pt x="609" y="214"/>
                    <a:pt x="913" y="1"/>
                    <a:pt x="1156" y="1"/>
                  </a:cubicBezTo>
                  <a:lnTo>
                    <a:pt x="11673" y="1"/>
                  </a:lnTo>
                  <a:cubicBezTo>
                    <a:pt x="11946" y="1"/>
                    <a:pt x="12098" y="214"/>
                    <a:pt x="12007" y="457"/>
                  </a:cubicBezTo>
                  <a:lnTo>
                    <a:pt x="11551" y="1825"/>
                  </a:lnTo>
                  <a:cubicBezTo>
                    <a:pt x="11460" y="2098"/>
                    <a:pt x="11187" y="2311"/>
                    <a:pt x="10943" y="231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953;p69"/>
            <p:cNvSpPr/>
            <p:nvPr/>
          </p:nvSpPr>
          <p:spPr>
            <a:xfrm>
              <a:off x="7061687" y="4514821"/>
              <a:ext cx="107589" cy="28108"/>
            </a:xfrm>
            <a:custGeom>
              <a:avLst/>
              <a:gdLst/>
              <a:ahLst/>
              <a:cxnLst/>
              <a:rect l="l" t="t" r="r" b="b"/>
              <a:pathLst>
                <a:path w="8846" h="2311" extrusionOk="0">
                  <a:moveTo>
                    <a:pt x="7691" y="2311"/>
                  </a:moveTo>
                  <a:lnTo>
                    <a:pt x="426" y="2311"/>
                  </a:lnTo>
                  <a:cubicBezTo>
                    <a:pt x="153" y="2311"/>
                    <a:pt x="1" y="2098"/>
                    <a:pt x="92" y="1825"/>
                  </a:cubicBezTo>
                  <a:lnTo>
                    <a:pt x="548" y="457"/>
                  </a:lnTo>
                  <a:cubicBezTo>
                    <a:pt x="609" y="214"/>
                    <a:pt x="913" y="1"/>
                    <a:pt x="1156" y="1"/>
                  </a:cubicBezTo>
                  <a:lnTo>
                    <a:pt x="8451" y="1"/>
                  </a:lnTo>
                  <a:cubicBezTo>
                    <a:pt x="8694" y="1"/>
                    <a:pt x="8846" y="214"/>
                    <a:pt x="8755" y="457"/>
                  </a:cubicBezTo>
                  <a:lnTo>
                    <a:pt x="8299" y="1825"/>
                  </a:lnTo>
                  <a:cubicBezTo>
                    <a:pt x="8238" y="2098"/>
                    <a:pt x="7934" y="2311"/>
                    <a:pt x="7691" y="231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954;p69"/>
            <p:cNvSpPr/>
            <p:nvPr/>
          </p:nvSpPr>
          <p:spPr>
            <a:xfrm>
              <a:off x="7066503" y="4399132"/>
              <a:ext cx="58781" cy="53235"/>
            </a:xfrm>
            <a:custGeom>
              <a:avLst/>
              <a:gdLst/>
              <a:ahLst/>
              <a:cxnLst/>
              <a:rect l="l" t="t" r="r" b="b"/>
              <a:pathLst>
                <a:path w="4833" h="4377" extrusionOk="0">
                  <a:moveTo>
                    <a:pt x="1429" y="334"/>
                  </a:moveTo>
                  <a:cubicBezTo>
                    <a:pt x="1337" y="304"/>
                    <a:pt x="1307" y="213"/>
                    <a:pt x="1368" y="122"/>
                  </a:cubicBezTo>
                  <a:cubicBezTo>
                    <a:pt x="1429" y="30"/>
                    <a:pt x="1550" y="0"/>
                    <a:pt x="1641" y="30"/>
                  </a:cubicBezTo>
                  <a:lnTo>
                    <a:pt x="2979" y="486"/>
                  </a:lnTo>
                  <a:lnTo>
                    <a:pt x="4620" y="30"/>
                  </a:lnTo>
                  <a:cubicBezTo>
                    <a:pt x="4742" y="0"/>
                    <a:pt x="4833" y="30"/>
                    <a:pt x="4833" y="122"/>
                  </a:cubicBezTo>
                  <a:cubicBezTo>
                    <a:pt x="4833" y="213"/>
                    <a:pt x="4772" y="304"/>
                    <a:pt x="4651" y="334"/>
                  </a:cubicBezTo>
                  <a:lnTo>
                    <a:pt x="3465" y="638"/>
                  </a:lnTo>
                  <a:lnTo>
                    <a:pt x="4438" y="973"/>
                  </a:lnTo>
                  <a:cubicBezTo>
                    <a:pt x="4529" y="1003"/>
                    <a:pt x="4559" y="1094"/>
                    <a:pt x="4499" y="1186"/>
                  </a:cubicBezTo>
                  <a:cubicBezTo>
                    <a:pt x="4438" y="1246"/>
                    <a:pt x="4316" y="1307"/>
                    <a:pt x="4225" y="1277"/>
                  </a:cubicBezTo>
                  <a:lnTo>
                    <a:pt x="2888" y="821"/>
                  </a:lnTo>
                  <a:lnTo>
                    <a:pt x="1246" y="1277"/>
                  </a:lnTo>
                  <a:cubicBezTo>
                    <a:pt x="1125" y="1307"/>
                    <a:pt x="1033" y="1246"/>
                    <a:pt x="1033" y="1186"/>
                  </a:cubicBezTo>
                  <a:cubicBezTo>
                    <a:pt x="1033" y="1094"/>
                    <a:pt x="1094" y="1003"/>
                    <a:pt x="1216" y="973"/>
                  </a:cubicBezTo>
                  <a:lnTo>
                    <a:pt x="2371" y="638"/>
                  </a:lnTo>
                  <a:close/>
                  <a:moveTo>
                    <a:pt x="3617" y="3100"/>
                  </a:moveTo>
                  <a:cubicBezTo>
                    <a:pt x="3739" y="3070"/>
                    <a:pt x="3830" y="3100"/>
                    <a:pt x="3830" y="3192"/>
                  </a:cubicBezTo>
                  <a:cubicBezTo>
                    <a:pt x="3830" y="3283"/>
                    <a:pt x="3769" y="3344"/>
                    <a:pt x="3648" y="3374"/>
                  </a:cubicBezTo>
                  <a:lnTo>
                    <a:pt x="2462" y="3708"/>
                  </a:lnTo>
                  <a:lnTo>
                    <a:pt x="3435" y="4043"/>
                  </a:lnTo>
                  <a:cubicBezTo>
                    <a:pt x="3526" y="4073"/>
                    <a:pt x="3556" y="4164"/>
                    <a:pt x="3496" y="4255"/>
                  </a:cubicBezTo>
                  <a:cubicBezTo>
                    <a:pt x="3435" y="4316"/>
                    <a:pt x="3313" y="4377"/>
                    <a:pt x="3222" y="4347"/>
                  </a:cubicBezTo>
                  <a:lnTo>
                    <a:pt x="1885" y="3891"/>
                  </a:lnTo>
                  <a:lnTo>
                    <a:pt x="243" y="4347"/>
                  </a:lnTo>
                  <a:cubicBezTo>
                    <a:pt x="122" y="4377"/>
                    <a:pt x="30" y="4316"/>
                    <a:pt x="30" y="4255"/>
                  </a:cubicBezTo>
                  <a:cubicBezTo>
                    <a:pt x="0" y="4164"/>
                    <a:pt x="91" y="4073"/>
                    <a:pt x="213" y="4043"/>
                  </a:cubicBezTo>
                  <a:lnTo>
                    <a:pt x="1368" y="3708"/>
                  </a:lnTo>
                  <a:lnTo>
                    <a:pt x="426" y="3374"/>
                  </a:lnTo>
                  <a:cubicBezTo>
                    <a:pt x="334" y="3344"/>
                    <a:pt x="304" y="3252"/>
                    <a:pt x="365" y="3192"/>
                  </a:cubicBezTo>
                  <a:cubicBezTo>
                    <a:pt x="426" y="3100"/>
                    <a:pt x="547" y="3070"/>
                    <a:pt x="638" y="3100"/>
                  </a:cubicBezTo>
                  <a:lnTo>
                    <a:pt x="1976" y="3556"/>
                  </a:lnTo>
                  <a:close/>
                  <a:moveTo>
                    <a:pt x="4134" y="1550"/>
                  </a:moveTo>
                  <a:cubicBezTo>
                    <a:pt x="4225" y="1520"/>
                    <a:pt x="4316" y="1581"/>
                    <a:pt x="4347" y="1641"/>
                  </a:cubicBezTo>
                  <a:cubicBezTo>
                    <a:pt x="4347" y="1733"/>
                    <a:pt x="4255" y="1824"/>
                    <a:pt x="4164" y="1854"/>
                  </a:cubicBezTo>
                  <a:lnTo>
                    <a:pt x="2979" y="2189"/>
                  </a:lnTo>
                  <a:lnTo>
                    <a:pt x="3951" y="2493"/>
                  </a:lnTo>
                  <a:cubicBezTo>
                    <a:pt x="4012" y="2523"/>
                    <a:pt x="4043" y="2614"/>
                    <a:pt x="3982" y="2705"/>
                  </a:cubicBezTo>
                  <a:cubicBezTo>
                    <a:pt x="3921" y="2796"/>
                    <a:pt x="3800" y="2827"/>
                    <a:pt x="3708" y="2796"/>
                  </a:cubicBezTo>
                  <a:lnTo>
                    <a:pt x="2371" y="2341"/>
                  </a:lnTo>
                  <a:lnTo>
                    <a:pt x="730" y="2796"/>
                  </a:lnTo>
                  <a:cubicBezTo>
                    <a:pt x="638" y="2827"/>
                    <a:pt x="517" y="2796"/>
                    <a:pt x="517" y="2705"/>
                  </a:cubicBezTo>
                  <a:cubicBezTo>
                    <a:pt x="517" y="2614"/>
                    <a:pt x="608" y="2523"/>
                    <a:pt x="699" y="2493"/>
                  </a:cubicBezTo>
                  <a:lnTo>
                    <a:pt x="1885" y="2189"/>
                  </a:lnTo>
                  <a:lnTo>
                    <a:pt x="912" y="1854"/>
                  </a:lnTo>
                  <a:cubicBezTo>
                    <a:pt x="821" y="1824"/>
                    <a:pt x="790" y="1733"/>
                    <a:pt x="882" y="1641"/>
                  </a:cubicBezTo>
                  <a:cubicBezTo>
                    <a:pt x="912" y="1581"/>
                    <a:pt x="1064" y="1520"/>
                    <a:pt x="1125" y="1550"/>
                  </a:cubicBezTo>
                  <a:lnTo>
                    <a:pt x="2492" y="2006"/>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955;p69"/>
            <p:cNvSpPr/>
            <p:nvPr/>
          </p:nvSpPr>
          <p:spPr>
            <a:xfrm>
              <a:off x="7189586" y="2269221"/>
              <a:ext cx="18134" cy="31440"/>
            </a:xfrm>
            <a:custGeom>
              <a:avLst/>
              <a:gdLst/>
              <a:ahLst/>
              <a:cxnLst/>
              <a:rect l="l" t="t" r="r" b="b"/>
              <a:pathLst>
                <a:path w="1491" h="2585" extrusionOk="0">
                  <a:moveTo>
                    <a:pt x="973" y="457"/>
                  </a:moveTo>
                  <a:cubicBezTo>
                    <a:pt x="973" y="457"/>
                    <a:pt x="274" y="1277"/>
                    <a:pt x="153" y="1733"/>
                  </a:cubicBezTo>
                  <a:cubicBezTo>
                    <a:pt x="1" y="2189"/>
                    <a:pt x="396" y="2584"/>
                    <a:pt x="852" y="2432"/>
                  </a:cubicBezTo>
                  <a:cubicBezTo>
                    <a:pt x="1338" y="2311"/>
                    <a:pt x="1490" y="882"/>
                    <a:pt x="1460" y="457"/>
                  </a:cubicBezTo>
                  <a:cubicBezTo>
                    <a:pt x="1399" y="1"/>
                    <a:pt x="973" y="457"/>
                    <a:pt x="973" y="457"/>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956;p69"/>
            <p:cNvSpPr/>
            <p:nvPr/>
          </p:nvSpPr>
          <p:spPr>
            <a:xfrm>
              <a:off x="7137475" y="2595251"/>
              <a:ext cx="507955" cy="445853"/>
            </a:xfrm>
            <a:custGeom>
              <a:avLst/>
              <a:gdLst/>
              <a:ahLst/>
              <a:cxnLst/>
              <a:rect l="l" t="t" r="r" b="b"/>
              <a:pathLst>
                <a:path w="41764" h="36658" extrusionOk="0">
                  <a:moveTo>
                    <a:pt x="26687" y="8086"/>
                  </a:moveTo>
                  <a:lnTo>
                    <a:pt x="23466" y="11065"/>
                  </a:lnTo>
                  <a:lnTo>
                    <a:pt x="13253" y="20518"/>
                  </a:lnTo>
                  <a:lnTo>
                    <a:pt x="11885" y="21764"/>
                  </a:lnTo>
                  <a:lnTo>
                    <a:pt x="3192" y="29788"/>
                  </a:lnTo>
                  <a:cubicBezTo>
                    <a:pt x="1520" y="31339"/>
                    <a:pt x="638" y="32250"/>
                    <a:pt x="0" y="32585"/>
                  </a:cubicBezTo>
                  <a:cubicBezTo>
                    <a:pt x="4103" y="36445"/>
                    <a:pt x="2948" y="36658"/>
                    <a:pt x="7295" y="32676"/>
                  </a:cubicBezTo>
                  <a:lnTo>
                    <a:pt x="15623" y="24955"/>
                  </a:lnTo>
                  <a:lnTo>
                    <a:pt x="16991" y="23709"/>
                  </a:lnTo>
                  <a:lnTo>
                    <a:pt x="25046" y="16262"/>
                  </a:lnTo>
                  <a:lnTo>
                    <a:pt x="25654" y="15685"/>
                  </a:lnTo>
                  <a:lnTo>
                    <a:pt x="36019" y="6110"/>
                  </a:lnTo>
                  <a:lnTo>
                    <a:pt x="37569" y="4712"/>
                  </a:lnTo>
                  <a:lnTo>
                    <a:pt x="41764" y="821"/>
                  </a:lnTo>
                  <a:cubicBezTo>
                    <a:pt x="41399" y="305"/>
                    <a:pt x="40791" y="1"/>
                    <a:pt x="40122" y="1"/>
                  </a:cubicBezTo>
                  <a:lnTo>
                    <a:pt x="35441" y="1"/>
                  </a:lnTo>
                  <a:lnTo>
                    <a:pt x="34286" y="1065"/>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957;p69"/>
            <p:cNvSpPr/>
            <p:nvPr/>
          </p:nvSpPr>
          <p:spPr>
            <a:xfrm>
              <a:off x="6824009" y="3132714"/>
              <a:ext cx="134213" cy="99830"/>
            </a:xfrm>
            <a:custGeom>
              <a:avLst/>
              <a:gdLst/>
              <a:ahLst/>
              <a:cxnLst/>
              <a:rect l="l" t="t" r="r" b="b"/>
              <a:pathLst>
                <a:path w="11035" h="8208" extrusionOk="0">
                  <a:moveTo>
                    <a:pt x="9332" y="4743"/>
                  </a:moveTo>
                  <a:cubicBezTo>
                    <a:pt x="9210" y="2858"/>
                    <a:pt x="9119" y="1004"/>
                    <a:pt x="8724" y="578"/>
                  </a:cubicBezTo>
                  <a:cubicBezTo>
                    <a:pt x="8359" y="183"/>
                    <a:pt x="7417" y="183"/>
                    <a:pt x="7083" y="730"/>
                  </a:cubicBezTo>
                  <a:cubicBezTo>
                    <a:pt x="6718" y="1277"/>
                    <a:pt x="6718" y="1247"/>
                    <a:pt x="6718" y="1247"/>
                  </a:cubicBezTo>
                  <a:cubicBezTo>
                    <a:pt x="6718" y="1247"/>
                    <a:pt x="6475" y="305"/>
                    <a:pt x="5563" y="244"/>
                  </a:cubicBezTo>
                  <a:cubicBezTo>
                    <a:pt x="4681" y="153"/>
                    <a:pt x="4408" y="1429"/>
                    <a:pt x="4408" y="1429"/>
                  </a:cubicBezTo>
                  <a:cubicBezTo>
                    <a:pt x="4408" y="1429"/>
                    <a:pt x="3830" y="1"/>
                    <a:pt x="3070" y="366"/>
                  </a:cubicBezTo>
                  <a:cubicBezTo>
                    <a:pt x="2280" y="761"/>
                    <a:pt x="2189" y="1581"/>
                    <a:pt x="2189" y="1581"/>
                  </a:cubicBezTo>
                  <a:cubicBezTo>
                    <a:pt x="2189" y="1581"/>
                    <a:pt x="1368" y="214"/>
                    <a:pt x="852" y="1338"/>
                  </a:cubicBezTo>
                  <a:cubicBezTo>
                    <a:pt x="304" y="2463"/>
                    <a:pt x="0" y="4439"/>
                    <a:pt x="1034" y="6171"/>
                  </a:cubicBezTo>
                  <a:cubicBezTo>
                    <a:pt x="1247" y="6536"/>
                    <a:pt x="1520" y="6688"/>
                    <a:pt x="1855" y="6627"/>
                  </a:cubicBezTo>
                  <a:cubicBezTo>
                    <a:pt x="1976" y="6597"/>
                    <a:pt x="2280" y="6414"/>
                    <a:pt x="2463" y="6354"/>
                  </a:cubicBezTo>
                  <a:cubicBezTo>
                    <a:pt x="2736" y="6718"/>
                    <a:pt x="3040" y="7144"/>
                    <a:pt x="3557" y="7053"/>
                  </a:cubicBezTo>
                  <a:cubicBezTo>
                    <a:pt x="4073" y="6961"/>
                    <a:pt x="4225" y="6657"/>
                    <a:pt x="4225" y="6657"/>
                  </a:cubicBezTo>
                  <a:cubicBezTo>
                    <a:pt x="5077" y="7661"/>
                    <a:pt x="5897" y="7813"/>
                    <a:pt x="6536" y="6992"/>
                  </a:cubicBezTo>
                  <a:cubicBezTo>
                    <a:pt x="8694" y="8208"/>
                    <a:pt x="10153" y="6961"/>
                    <a:pt x="11034" y="4743"/>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958;p69"/>
            <p:cNvSpPr/>
            <p:nvPr/>
          </p:nvSpPr>
          <p:spPr>
            <a:xfrm>
              <a:off x="6937485" y="3190383"/>
              <a:ext cx="20725" cy="27743"/>
            </a:xfrm>
            <a:custGeom>
              <a:avLst/>
              <a:gdLst/>
              <a:ahLst/>
              <a:cxnLst/>
              <a:rect l="l" t="t" r="r" b="b"/>
              <a:pathLst>
                <a:path w="1704" h="2281" extrusionOk="0">
                  <a:moveTo>
                    <a:pt x="1" y="1"/>
                  </a:moveTo>
                  <a:cubicBezTo>
                    <a:pt x="92" y="669"/>
                    <a:pt x="92" y="1612"/>
                    <a:pt x="62" y="2280"/>
                  </a:cubicBezTo>
                  <a:cubicBezTo>
                    <a:pt x="1278" y="1581"/>
                    <a:pt x="1703" y="1"/>
                    <a:pt x="1703" y="1"/>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959;p69"/>
            <p:cNvSpPr/>
            <p:nvPr/>
          </p:nvSpPr>
          <p:spPr>
            <a:xfrm>
              <a:off x="7365169" y="3132714"/>
              <a:ext cx="134213" cy="99830"/>
            </a:xfrm>
            <a:custGeom>
              <a:avLst/>
              <a:gdLst/>
              <a:ahLst/>
              <a:cxnLst/>
              <a:rect l="l" t="t" r="r" b="b"/>
              <a:pathLst>
                <a:path w="11035" h="8208" extrusionOk="0">
                  <a:moveTo>
                    <a:pt x="9332" y="4743"/>
                  </a:moveTo>
                  <a:cubicBezTo>
                    <a:pt x="9241" y="2858"/>
                    <a:pt x="9119" y="1004"/>
                    <a:pt x="8724" y="578"/>
                  </a:cubicBezTo>
                  <a:cubicBezTo>
                    <a:pt x="8360" y="183"/>
                    <a:pt x="7417" y="183"/>
                    <a:pt x="7083" y="730"/>
                  </a:cubicBezTo>
                  <a:cubicBezTo>
                    <a:pt x="6749" y="1277"/>
                    <a:pt x="6749" y="1247"/>
                    <a:pt x="6749" y="1247"/>
                  </a:cubicBezTo>
                  <a:cubicBezTo>
                    <a:pt x="6749" y="1247"/>
                    <a:pt x="6475" y="305"/>
                    <a:pt x="5563" y="244"/>
                  </a:cubicBezTo>
                  <a:cubicBezTo>
                    <a:pt x="4682" y="153"/>
                    <a:pt x="4439" y="1429"/>
                    <a:pt x="4439" y="1429"/>
                  </a:cubicBezTo>
                  <a:cubicBezTo>
                    <a:pt x="4439" y="1429"/>
                    <a:pt x="3861" y="1"/>
                    <a:pt x="3071" y="366"/>
                  </a:cubicBezTo>
                  <a:cubicBezTo>
                    <a:pt x="2280" y="761"/>
                    <a:pt x="2189" y="1581"/>
                    <a:pt x="2189" y="1581"/>
                  </a:cubicBezTo>
                  <a:cubicBezTo>
                    <a:pt x="2189" y="1581"/>
                    <a:pt x="1369" y="214"/>
                    <a:pt x="852" y="1338"/>
                  </a:cubicBezTo>
                  <a:cubicBezTo>
                    <a:pt x="305" y="2463"/>
                    <a:pt x="1" y="4439"/>
                    <a:pt x="1034" y="6171"/>
                  </a:cubicBezTo>
                  <a:cubicBezTo>
                    <a:pt x="1247" y="6536"/>
                    <a:pt x="1521" y="6688"/>
                    <a:pt x="1855" y="6627"/>
                  </a:cubicBezTo>
                  <a:cubicBezTo>
                    <a:pt x="1976" y="6597"/>
                    <a:pt x="2280" y="6414"/>
                    <a:pt x="2463" y="6354"/>
                  </a:cubicBezTo>
                  <a:cubicBezTo>
                    <a:pt x="2736" y="6718"/>
                    <a:pt x="3040" y="7144"/>
                    <a:pt x="3557" y="7053"/>
                  </a:cubicBezTo>
                  <a:cubicBezTo>
                    <a:pt x="4074" y="6961"/>
                    <a:pt x="4226" y="6657"/>
                    <a:pt x="4226" y="6657"/>
                  </a:cubicBezTo>
                  <a:cubicBezTo>
                    <a:pt x="5077" y="7661"/>
                    <a:pt x="5898" y="7813"/>
                    <a:pt x="6536" y="6992"/>
                  </a:cubicBezTo>
                  <a:cubicBezTo>
                    <a:pt x="8694" y="8208"/>
                    <a:pt x="10153" y="6961"/>
                    <a:pt x="11034" y="4743"/>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960;p69"/>
            <p:cNvSpPr/>
            <p:nvPr/>
          </p:nvSpPr>
          <p:spPr>
            <a:xfrm>
              <a:off x="7478657" y="3190383"/>
              <a:ext cx="20713" cy="27743"/>
            </a:xfrm>
            <a:custGeom>
              <a:avLst/>
              <a:gdLst/>
              <a:ahLst/>
              <a:cxnLst/>
              <a:rect l="l" t="t" r="r" b="b"/>
              <a:pathLst>
                <a:path w="1703" h="2281" extrusionOk="0">
                  <a:moveTo>
                    <a:pt x="0" y="1"/>
                  </a:moveTo>
                  <a:cubicBezTo>
                    <a:pt x="91" y="669"/>
                    <a:pt x="91" y="1612"/>
                    <a:pt x="61" y="2280"/>
                  </a:cubicBezTo>
                  <a:cubicBezTo>
                    <a:pt x="1277" y="1581"/>
                    <a:pt x="1702" y="1"/>
                    <a:pt x="1702" y="1"/>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961;p69"/>
            <p:cNvSpPr/>
            <p:nvPr/>
          </p:nvSpPr>
          <p:spPr>
            <a:xfrm>
              <a:off x="6178603" y="2420409"/>
              <a:ext cx="568597" cy="940490"/>
            </a:xfrm>
            <a:custGeom>
              <a:avLst/>
              <a:gdLst/>
              <a:ahLst/>
              <a:cxnLst/>
              <a:rect l="l" t="t" r="r" b="b"/>
              <a:pathLst>
                <a:path w="46750" h="77327" extrusionOk="0">
                  <a:moveTo>
                    <a:pt x="1946" y="10365"/>
                  </a:moveTo>
                  <a:cubicBezTo>
                    <a:pt x="669" y="13435"/>
                    <a:pt x="1" y="16840"/>
                    <a:pt x="1" y="20366"/>
                  </a:cubicBezTo>
                  <a:lnTo>
                    <a:pt x="1" y="71217"/>
                  </a:lnTo>
                  <a:cubicBezTo>
                    <a:pt x="1" y="74561"/>
                    <a:pt x="2736" y="77327"/>
                    <a:pt x="6110" y="77327"/>
                  </a:cubicBezTo>
                  <a:lnTo>
                    <a:pt x="41096" y="77327"/>
                  </a:lnTo>
                  <a:cubicBezTo>
                    <a:pt x="44196" y="77327"/>
                    <a:pt x="46749" y="74774"/>
                    <a:pt x="46749" y="71673"/>
                  </a:cubicBezTo>
                  <a:lnTo>
                    <a:pt x="46749" y="24712"/>
                  </a:lnTo>
                  <a:cubicBezTo>
                    <a:pt x="46749" y="11125"/>
                    <a:pt x="35624" y="1"/>
                    <a:pt x="22037" y="1"/>
                  </a:cubicBezTo>
                  <a:lnTo>
                    <a:pt x="22037" y="1"/>
                  </a:lnTo>
                  <a:cubicBezTo>
                    <a:pt x="13770" y="1"/>
                    <a:pt x="6444" y="4104"/>
                    <a:pt x="1946" y="10365"/>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9525485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80960" fill="hold"/>
                                        <p:tgtEl>
                                          <p:spTgt spid="2"/>
                                        </p:tgtEl>
                                      </p:cBhvr>
                                    </p:cmd>
                                  </p:childTnLst>
                                </p:cTn>
                              </p:par>
                            </p:childTnLst>
                          </p:cTn>
                        </p:par>
                      </p:childTnLst>
                    </p:cTn>
                  </p:par>
                </p:childTnLst>
              </p:cTn>
              <p:nextCondLst>
                <p:cond evt="onClick" delay="0">
                  <p:tgtEl>
                    <p:spTgt spid="2"/>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11" grpId="0" animBg="1"/>
      <p:bldP spid="13" grpId="0" animBg="1"/>
      <p:bldP spid="16"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76200" y="0"/>
            <a:ext cx="8991600" cy="6553200"/>
          </a:xfrm>
          <a:prstGeom prst="flowChartDocument">
            <a:avLst/>
          </a:prstGeom>
          <a:solidFill>
            <a:srgbClr val="660033"/>
          </a:solidFill>
          <a:ln w="76200" algn="ctr">
            <a:solidFill>
              <a:srgbClr val="996633"/>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pic>
        <p:nvPicPr>
          <p:cNvPr id="84997" name="Picture 7"/>
          <p:cNvPicPr>
            <a:picLocks noChangeAspect="1" noChangeArrowheads="1"/>
          </p:cNvPicPr>
          <p:nvPr/>
        </p:nvPicPr>
        <p:blipFill>
          <a:blip r:embed="rId2">
            <a:extLst>
              <a:ext uri="{28A0092B-C50C-407E-A947-70E740481C1C}">
                <a14:useLocalDpi xmlns:a14="http://schemas.microsoft.com/office/drawing/2010/main" val="0"/>
              </a:ext>
            </a:extLst>
          </a:blip>
          <a:srcRect l="65935" t="5357" r="8791" b="53571"/>
          <a:stretch>
            <a:fillRect/>
          </a:stretch>
        </p:blipFill>
        <p:spPr bwMode="auto">
          <a:xfrm>
            <a:off x="7428851" y="5373323"/>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2"/>
          <p:cNvSpPr txBox="1">
            <a:spLocks noChangeArrowheads="1"/>
          </p:cNvSpPr>
          <p:nvPr/>
        </p:nvSpPr>
        <p:spPr bwMode="auto">
          <a:xfrm>
            <a:off x="0" y="-103909"/>
            <a:ext cx="8915400"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Remember!</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Short words like articles (a, an, the), conjunctions (and, or), and prepositions (at, of, to) are usually unstressed or in the weak form. However, we use these short words in the strong form in the following cases:</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When the short words are used at the end of sentences.</a:t>
            </a:r>
          </a:p>
          <a:p>
            <a:pPr fontAlgn="base">
              <a:spcBef>
                <a:spcPct val="50000"/>
              </a:spcBef>
              <a:spcAft>
                <a:spcPct val="0"/>
              </a:spcAft>
            </a:pPr>
            <a:r>
              <a:rPr lang="en-US" altLang="en-US" sz="2200" i="1" dirty="0">
                <a:solidFill>
                  <a:srgbClr val="FFFFFF"/>
                </a:solidFill>
                <a:latin typeface="Times New Roman" panose="02020603050405020304" pitchFamily="18" charset="0"/>
                <a:cs typeface="Times New Roman" panose="02020603050405020304" pitchFamily="18" charset="0"/>
              </a:rPr>
              <a:t>Example:</a:t>
            </a:r>
            <a:r>
              <a:rPr lang="en-US" altLang="en-US" sz="2200" dirty="0">
                <a:solidFill>
                  <a:srgbClr val="FFFFFF"/>
                </a:solidFill>
                <a:latin typeface="Times New Roman" panose="02020603050405020304" pitchFamily="18" charset="0"/>
                <a:cs typeface="Times New Roman" panose="02020603050405020304" pitchFamily="18" charset="0"/>
              </a:rPr>
              <a:t>	What are you playing </a:t>
            </a:r>
            <a:r>
              <a:rPr lang="en-US" altLang="en-US" sz="2200" i="1" dirty="0">
                <a:solidFill>
                  <a:srgbClr val="FFFFFF"/>
                </a:solidFill>
                <a:latin typeface="Times New Roman" panose="02020603050405020304" pitchFamily="18" charset="0"/>
                <a:cs typeface="Times New Roman" panose="02020603050405020304" pitchFamily="18" charset="0"/>
              </a:rPr>
              <a:t>at</a:t>
            </a:r>
            <a:r>
              <a:rPr lang="en-US" altLang="en-US" sz="2200" dirty="0">
                <a:solidFill>
                  <a:srgbClr val="FFFFFF"/>
                </a:solidFill>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		Mary is the person I’m looking </a:t>
            </a:r>
            <a:r>
              <a:rPr lang="en-US" altLang="en-US" sz="2200" i="1" dirty="0">
                <a:solidFill>
                  <a:srgbClr val="FFFFFF"/>
                </a:solidFill>
                <a:latin typeface="Times New Roman" panose="02020603050405020304" pitchFamily="18" charset="0"/>
                <a:cs typeface="Times New Roman" panose="02020603050405020304" pitchFamily="18" charset="0"/>
              </a:rPr>
              <a:t>for</a:t>
            </a:r>
            <a:r>
              <a:rPr lang="en-US" altLang="en-US" sz="2200" dirty="0">
                <a:solidFill>
                  <a:srgbClr val="FFFFFF"/>
                </a:solidFill>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When the short words are used for emphasis or contrast.</a:t>
            </a:r>
          </a:p>
          <a:p>
            <a:pPr fontAlgn="base">
              <a:spcBef>
                <a:spcPct val="50000"/>
              </a:spcBef>
              <a:spcAft>
                <a:spcPct val="0"/>
              </a:spcAft>
            </a:pPr>
            <a:r>
              <a:rPr lang="en-US" altLang="en-US" sz="2200" i="1" dirty="0">
                <a:solidFill>
                  <a:srgbClr val="FFFFFF"/>
                </a:solidFill>
                <a:latin typeface="Times New Roman" panose="02020603050405020304" pitchFamily="18" charset="0"/>
                <a:cs typeface="Times New Roman" panose="02020603050405020304" pitchFamily="18" charset="0"/>
              </a:rPr>
              <a:t>Example:</a:t>
            </a:r>
            <a:r>
              <a:rPr lang="en-US" altLang="en-US" sz="2200" dirty="0">
                <a:solidFill>
                  <a:srgbClr val="FFFFFF"/>
                </a:solidFill>
                <a:latin typeface="Times New Roman" panose="02020603050405020304" pitchFamily="18" charset="0"/>
                <a:cs typeface="Times New Roman" panose="02020603050405020304" pitchFamily="18" charset="0"/>
              </a:rPr>
              <a:t>	This is </a:t>
            </a:r>
            <a:r>
              <a:rPr lang="en-US" altLang="en-US" sz="2200" i="1" dirty="0">
                <a:solidFill>
                  <a:srgbClr val="FFFFFF"/>
                </a:solidFill>
                <a:latin typeface="Times New Roman" panose="02020603050405020304" pitchFamily="18" charset="0"/>
                <a:cs typeface="Times New Roman" panose="02020603050405020304" pitchFamily="18" charset="0"/>
              </a:rPr>
              <a:t>the</a:t>
            </a:r>
            <a:r>
              <a:rPr lang="en-US" altLang="en-US" sz="2200" dirty="0">
                <a:solidFill>
                  <a:srgbClr val="FFFFFF"/>
                </a:solidFill>
                <a:latin typeface="Times New Roman" panose="02020603050405020304" pitchFamily="18" charset="0"/>
                <a:cs typeface="Times New Roman" panose="02020603050405020304" pitchFamily="18" charset="0"/>
              </a:rPr>
              <a:t> place to eat.</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		It’s not </a:t>
            </a:r>
            <a:r>
              <a:rPr lang="en-US" altLang="en-US" sz="2200" i="1" dirty="0">
                <a:solidFill>
                  <a:srgbClr val="FFFFFF"/>
                </a:solidFill>
                <a:latin typeface="Times New Roman" panose="02020603050405020304" pitchFamily="18" charset="0"/>
                <a:cs typeface="Times New Roman" panose="02020603050405020304" pitchFamily="18" charset="0"/>
              </a:rPr>
              <a:t>a</a:t>
            </a:r>
            <a:r>
              <a:rPr lang="en-US" altLang="en-US" sz="2200" dirty="0">
                <a:solidFill>
                  <a:srgbClr val="FFFFFF"/>
                </a:solidFill>
                <a:latin typeface="Times New Roman" panose="02020603050405020304" pitchFamily="18" charset="0"/>
                <a:cs typeface="Times New Roman" panose="02020603050405020304" pitchFamily="18" charset="0"/>
              </a:rPr>
              <a:t> solution, but </a:t>
            </a:r>
            <a:r>
              <a:rPr lang="en-US" altLang="en-US" sz="2200" i="1" dirty="0">
                <a:solidFill>
                  <a:srgbClr val="FFFFFF"/>
                </a:solidFill>
                <a:latin typeface="Times New Roman" panose="02020603050405020304" pitchFamily="18" charset="0"/>
                <a:cs typeface="Times New Roman" panose="02020603050405020304" pitchFamily="18" charset="0"/>
              </a:rPr>
              <a:t>the</a:t>
            </a:r>
            <a:r>
              <a:rPr lang="en-US" altLang="en-US" sz="2200" dirty="0">
                <a:solidFill>
                  <a:srgbClr val="FFFFFF"/>
                </a:solidFill>
                <a:latin typeface="Times New Roman" panose="02020603050405020304" pitchFamily="18" charset="0"/>
                <a:cs typeface="Times New Roman" panose="02020603050405020304" pitchFamily="18" charset="0"/>
              </a:rPr>
              <a:t> solution</a:t>
            </a:r>
          </a:p>
          <a:p>
            <a:pPr fontAlgn="base">
              <a:spcBef>
                <a:spcPct val="50000"/>
              </a:spcBef>
              <a:spcAft>
                <a:spcPct val="0"/>
              </a:spcAft>
            </a:pPr>
            <a:r>
              <a:rPr lang="en-US" altLang="en-US" sz="2200" dirty="0">
                <a:solidFill>
                  <a:srgbClr val="FFFFFF"/>
                </a:solidFill>
                <a:latin typeface="Times New Roman" panose="02020603050405020304" pitchFamily="18" charset="0"/>
                <a:cs typeface="Times New Roman" panose="02020603050405020304" pitchFamily="18" charset="0"/>
              </a:rPr>
              <a:t>When the short words are used for citation.</a:t>
            </a:r>
          </a:p>
          <a:p>
            <a:pPr fontAlgn="base">
              <a:spcBef>
                <a:spcPct val="50000"/>
              </a:spcBef>
              <a:spcAft>
                <a:spcPct val="0"/>
              </a:spcAft>
            </a:pPr>
            <a:r>
              <a:rPr lang="en-US" altLang="en-US" sz="2200" i="1" dirty="0">
                <a:solidFill>
                  <a:srgbClr val="FFFFFF"/>
                </a:solidFill>
                <a:latin typeface="Times New Roman" panose="02020603050405020304" pitchFamily="18" charset="0"/>
                <a:cs typeface="Times New Roman" panose="02020603050405020304" pitchFamily="18" charset="0"/>
              </a:rPr>
              <a:t>Example:</a:t>
            </a:r>
            <a:r>
              <a:rPr lang="en-US" altLang="en-US" sz="2200" dirty="0">
                <a:solidFill>
                  <a:srgbClr val="FFFFFF"/>
                </a:solidFill>
                <a:latin typeface="Times New Roman" panose="02020603050405020304" pitchFamily="18" charset="0"/>
                <a:cs typeface="Times New Roman" panose="02020603050405020304" pitchFamily="18" charset="0"/>
              </a:rPr>
              <a:t>	You should put ‘</a:t>
            </a:r>
            <a:r>
              <a:rPr lang="en-US" altLang="en-US" sz="2200" i="1" dirty="0">
                <a:solidFill>
                  <a:srgbClr val="FFFFFF"/>
                </a:solidFill>
                <a:latin typeface="Times New Roman" panose="02020603050405020304" pitchFamily="18" charset="0"/>
                <a:cs typeface="Times New Roman" panose="02020603050405020304" pitchFamily="18" charset="0"/>
              </a:rPr>
              <a:t>and’</a:t>
            </a:r>
            <a:r>
              <a:rPr lang="en-US" altLang="en-US" sz="2200" dirty="0">
                <a:solidFill>
                  <a:srgbClr val="FFFFFF"/>
                </a:solidFill>
                <a:latin typeface="Times New Roman" panose="02020603050405020304" pitchFamily="18" charset="0"/>
                <a:cs typeface="Times New Roman" panose="02020603050405020304" pitchFamily="18" charset="0"/>
              </a:rPr>
              <a:t> at the end of the sentence.</a:t>
            </a:r>
          </a:p>
          <a:p>
            <a:pPr algn="just" fontAlgn="base">
              <a:spcBef>
                <a:spcPct val="0"/>
              </a:spcBef>
              <a:spcAft>
                <a:spcPct val="0"/>
              </a:spcAft>
            </a:pPr>
            <a:endParaRPr lang="en-US" altLang="en-US" sz="2200" dirty="0">
              <a:solidFill>
                <a:srgbClr val="FFFFFF"/>
              </a:solidFill>
              <a:latin typeface="Times New Roman" panose="02020603050405020304" pitchFamily="18" charset="0"/>
              <a:cs typeface="Times New Roman" panose="02020603050405020304" pitchFamily="18" charset="0"/>
            </a:endParaRPr>
          </a:p>
        </p:txBody>
      </p:sp>
      <p:grpSp>
        <p:nvGrpSpPr>
          <p:cNvPr id="6" name="Google Shape;675;p38"/>
          <p:cNvGrpSpPr/>
          <p:nvPr/>
        </p:nvGrpSpPr>
        <p:grpSpPr>
          <a:xfrm>
            <a:off x="8915400" y="2118415"/>
            <a:ext cx="3372231" cy="4739585"/>
            <a:chOff x="5926087" y="1588813"/>
            <a:chExt cx="2529173" cy="3554689"/>
          </a:xfrm>
        </p:grpSpPr>
        <p:sp>
          <p:nvSpPr>
            <p:cNvPr id="7" name="Google Shape;676;p38"/>
            <p:cNvSpPr/>
            <p:nvPr/>
          </p:nvSpPr>
          <p:spPr>
            <a:xfrm flipH="1">
              <a:off x="6651871" y="2397569"/>
              <a:ext cx="1566907" cy="81125"/>
            </a:xfrm>
            <a:custGeom>
              <a:avLst/>
              <a:gdLst/>
              <a:ahLst/>
              <a:cxnLst/>
              <a:rect l="l" t="t" r="r" b="b"/>
              <a:pathLst>
                <a:path w="69881" h="3618" extrusionOk="0">
                  <a:moveTo>
                    <a:pt x="10122" y="1"/>
                  </a:moveTo>
                  <a:cubicBezTo>
                    <a:pt x="6414" y="396"/>
                    <a:pt x="2979" y="1672"/>
                    <a:pt x="0" y="3618"/>
                  </a:cubicBezTo>
                  <a:lnTo>
                    <a:pt x="69880" y="3618"/>
                  </a:lnTo>
                  <a:lnTo>
                    <a:pt x="69880"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677;p38"/>
            <p:cNvSpPr/>
            <p:nvPr/>
          </p:nvSpPr>
          <p:spPr>
            <a:xfrm flipH="1">
              <a:off x="6651863" y="2397569"/>
              <a:ext cx="1803397" cy="1333130"/>
            </a:xfrm>
            <a:custGeom>
              <a:avLst/>
              <a:gdLst/>
              <a:ahLst/>
              <a:cxnLst/>
              <a:rect l="l" t="t" r="r" b="b"/>
              <a:pathLst>
                <a:path w="80428" h="59455" extrusionOk="0">
                  <a:moveTo>
                    <a:pt x="23101" y="1"/>
                  </a:moveTo>
                  <a:cubicBezTo>
                    <a:pt x="10335" y="1"/>
                    <a:pt x="0" y="10335"/>
                    <a:pt x="0" y="23101"/>
                  </a:cubicBezTo>
                  <a:lnTo>
                    <a:pt x="0" y="59454"/>
                  </a:lnTo>
                  <a:lnTo>
                    <a:pt x="80427" y="59454"/>
                  </a:lnTo>
                  <a:lnTo>
                    <a:pt x="8042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678;p38"/>
            <p:cNvSpPr/>
            <p:nvPr/>
          </p:nvSpPr>
          <p:spPr>
            <a:xfrm flipH="1">
              <a:off x="7850705" y="2397569"/>
              <a:ext cx="604555" cy="1333130"/>
            </a:xfrm>
            <a:custGeom>
              <a:avLst/>
              <a:gdLst/>
              <a:ahLst/>
              <a:cxnLst/>
              <a:rect l="l" t="t" r="r" b="b"/>
              <a:pathLst>
                <a:path w="26962" h="59455" extrusionOk="0">
                  <a:moveTo>
                    <a:pt x="23101" y="1"/>
                  </a:moveTo>
                  <a:cubicBezTo>
                    <a:pt x="10335" y="1"/>
                    <a:pt x="0" y="10335"/>
                    <a:pt x="0" y="23101"/>
                  </a:cubicBezTo>
                  <a:lnTo>
                    <a:pt x="0" y="59454"/>
                  </a:lnTo>
                  <a:lnTo>
                    <a:pt x="3860" y="59454"/>
                  </a:lnTo>
                  <a:lnTo>
                    <a:pt x="3860" y="23101"/>
                  </a:lnTo>
                  <a:cubicBezTo>
                    <a:pt x="3860" y="10335"/>
                    <a:pt x="14195" y="1"/>
                    <a:pt x="2696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679;p38"/>
            <p:cNvSpPr/>
            <p:nvPr/>
          </p:nvSpPr>
          <p:spPr>
            <a:xfrm flipH="1">
              <a:off x="6651905" y="2397569"/>
              <a:ext cx="604555" cy="1333130"/>
            </a:xfrm>
            <a:custGeom>
              <a:avLst/>
              <a:gdLst/>
              <a:ahLst/>
              <a:cxnLst/>
              <a:rect l="l" t="t" r="r" b="b"/>
              <a:pathLst>
                <a:path w="26962" h="59455" extrusionOk="0">
                  <a:moveTo>
                    <a:pt x="23101" y="1"/>
                  </a:moveTo>
                  <a:cubicBezTo>
                    <a:pt x="10335" y="1"/>
                    <a:pt x="0" y="10335"/>
                    <a:pt x="0" y="23101"/>
                  </a:cubicBezTo>
                  <a:lnTo>
                    <a:pt x="0" y="59454"/>
                  </a:lnTo>
                  <a:lnTo>
                    <a:pt x="3860" y="59454"/>
                  </a:lnTo>
                  <a:lnTo>
                    <a:pt x="3860" y="23101"/>
                  </a:lnTo>
                  <a:cubicBezTo>
                    <a:pt x="3860" y="10335"/>
                    <a:pt x="14195" y="1"/>
                    <a:pt x="2696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680;p38"/>
            <p:cNvSpPr/>
            <p:nvPr/>
          </p:nvSpPr>
          <p:spPr>
            <a:xfrm flipH="1">
              <a:off x="6651863" y="2394161"/>
              <a:ext cx="1803397" cy="521413"/>
            </a:xfrm>
            <a:custGeom>
              <a:avLst/>
              <a:gdLst/>
              <a:ahLst/>
              <a:cxnLst/>
              <a:rect l="l" t="t" r="r" b="b"/>
              <a:pathLst>
                <a:path w="80428" h="23254" extrusionOk="0">
                  <a:moveTo>
                    <a:pt x="23222" y="1"/>
                  </a:moveTo>
                  <a:cubicBezTo>
                    <a:pt x="22371" y="1"/>
                    <a:pt x="21520" y="61"/>
                    <a:pt x="20669" y="153"/>
                  </a:cubicBezTo>
                  <a:cubicBezTo>
                    <a:pt x="16961" y="548"/>
                    <a:pt x="13526" y="1824"/>
                    <a:pt x="10547" y="3770"/>
                  </a:cubicBezTo>
                  <a:cubicBezTo>
                    <a:pt x="7508" y="5776"/>
                    <a:pt x="4924" y="8451"/>
                    <a:pt x="3100" y="11642"/>
                  </a:cubicBezTo>
                  <a:cubicBezTo>
                    <a:pt x="1125" y="15046"/>
                    <a:pt x="0" y="19028"/>
                    <a:pt x="0" y="23253"/>
                  </a:cubicBezTo>
                  <a:lnTo>
                    <a:pt x="80427" y="23253"/>
                  </a:lnTo>
                  <a:lnTo>
                    <a:pt x="8042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81;p38"/>
            <p:cNvSpPr/>
            <p:nvPr/>
          </p:nvSpPr>
          <p:spPr>
            <a:xfrm flipH="1">
              <a:off x="6651866" y="2393845"/>
              <a:ext cx="1733887" cy="257657"/>
            </a:xfrm>
            <a:custGeom>
              <a:avLst/>
              <a:gdLst/>
              <a:ahLst/>
              <a:cxnLst/>
              <a:rect l="l" t="t" r="r" b="b"/>
              <a:pathLst>
                <a:path w="77328" h="11491" extrusionOk="0">
                  <a:moveTo>
                    <a:pt x="17569" y="1"/>
                  </a:moveTo>
                  <a:cubicBezTo>
                    <a:pt x="13861" y="396"/>
                    <a:pt x="10426" y="1672"/>
                    <a:pt x="7447" y="3618"/>
                  </a:cubicBezTo>
                  <a:cubicBezTo>
                    <a:pt x="4408" y="5624"/>
                    <a:pt x="1824" y="8299"/>
                    <a:pt x="0" y="11490"/>
                  </a:cubicBezTo>
                  <a:lnTo>
                    <a:pt x="77327" y="11490"/>
                  </a:lnTo>
                  <a:lnTo>
                    <a:pt x="7732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82;p38"/>
            <p:cNvSpPr/>
            <p:nvPr/>
          </p:nvSpPr>
          <p:spPr>
            <a:xfrm flipH="1">
              <a:off x="6133948" y="2397569"/>
              <a:ext cx="1035964" cy="1333130"/>
            </a:xfrm>
            <a:custGeom>
              <a:avLst/>
              <a:gdLst/>
              <a:ahLst/>
              <a:cxnLst/>
              <a:rect l="l" t="t" r="r" b="b"/>
              <a:pathLst>
                <a:path w="46202" h="59455" extrusionOk="0">
                  <a:moveTo>
                    <a:pt x="23101" y="1"/>
                  </a:moveTo>
                  <a:cubicBezTo>
                    <a:pt x="10335" y="1"/>
                    <a:pt x="0" y="10335"/>
                    <a:pt x="0" y="23101"/>
                  </a:cubicBezTo>
                  <a:lnTo>
                    <a:pt x="0" y="59454"/>
                  </a:lnTo>
                  <a:lnTo>
                    <a:pt x="46202" y="59454"/>
                  </a:lnTo>
                  <a:lnTo>
                    <a:pt x="46202" y="23101"/>
                  </a:lnTo>
                  <a:cubicBezTo>
                    <a:pt x="46202" y="10335"/>
                    <a:pt x="35867" y="1"/>
                    <a:pt x="2310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83;p38"/>
            <p:cNvSpPr/>
            <p:nvPr/>
          </p:nvSpPr>
          <p:spPr>
            <a:xfrm flipH="1">
              <a:off x="6931368" y="3226976"/>
              <a:ext cx="22" cy="353065"/>
            </a:xfrm>
            <a:custGeom>
              <a:avLst/>
              <a:gdLst/>
              <a:ahLst/>
              <a:cxnLst/>
              <a:rect l="l" t="t" r="r" b="b"/>
              <a:pathLst>
                <a:path w="1" h="15746" fill="none" extrusionOk="0">
                  <a:moveTo>
                    <a:pt x="1" y="1"/>
                  </a:moveTo>
                  <a:lnTo>
                    <a:pt x="1"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84;p38"/>
            <p:cNvSpPr/>
            <p:nvPr/>
          </p:nvSpPr>
          <p:spPr>
            <a:xfrm flipH="1">
              <a:off x="6837982" y="3226976"/>
              <a:ext cx="22" cy="353065"/>
            </a:xfrm>
            <a:custGeom>
              <a:avLst/>
              <a:gdLst/>
              <a:ahLst/>
              <a:cxnLst/>
              <a:rect l="l" t="t" r="r" b="b"/>
              <a:pathLst>
                <a:path w="1" h="15746" fill="none" extrusionOk="0">
                  <a:moveTo>
                    <a:pt x="0" y="1"/>
                  </a:moveTo>
                  <a:lnTo>
                    <a:pt x="0"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85;p38"/>
            <p:cNvSpPr/>
            <p:nvPr/>
          </p:nvSpPr>
          <p:spPr>
            <a:xfrm flipH="1">
              <a:off x="6744617" y="3226976"/>
              <a:ext cx="22" cy="353065"/>
            </a:xfrm>
            <a:custGeom>
              <a:avLst/>
              <a:gdLst/>
              <a:ahLst/>
              <a:cxnLst/>
              <a:rect l="l" t="t" r="r" b="b"/>
              <a:pathLst>
                <a:path w="1" h="15746" fill="none" extrusionOk="0">
                  <a:moveTo>
                    <a:pt x="0" y="1"/>
                  </a:moveTo>
                  <a:lnTo>
                    <a:pt x="0"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86;p38"/>
            <p:cNvSpPr/>
            <p:nvPr/>
          </p:nvSpPr>
          <p:spPr>
            <a:xfrm flipH="1">
              <a:off x="6650581" y="3226976"/>
              <a:ext cx="22" cy="353065"/>
            </a:xfrm>
            <a:custGeom>
              <a:avLst/>
              <a:gdLst/>
              <a:ahLst/>
              <a:cxnLst/>
              <a:rect l="l" t="t" r="r" b="b"/>
              <a:pathLst>
                <a:path w="1" h="15746" fill="none" extrusionOk="0">
                  <a:moveTo>
                    <a:pt x="1" y="1"/>
                  </a:moveTo>
                  <a:lnTo>
                    <a:pt x="1"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87;p38"/>
            <p:cNvSpPr/>
            <p:nvPr/>
          </p:nvSpPr>
          <p:spPr>
            <a:xfrm flipH="1">
              <a:off x="6557194" y="3226976"/>
              <a:ext cx="22" cy="353065"/>
            </a:xfrm>
            <a:custGeom>
              <a:avLst/>
              <a:gdLst/>
              <a:ahLst/>
              <a:cxnLst/>
              <a:rect l="l" t="t" r="r" b="b"/>
              <a:pathLst>
                <a:path w="1" h="15746" fill="none" extrusionOk="0">
                  <a:moveTo>
                    <a:pt x="0" y="1"/>
                  </a:moveTo>
                  <a:lnTo>
                    <a:pt x="0"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88;p38"/>
            <p:cNvSpPr/>
            <p:nvPr/>
          </p:nvSpPr>
          <p:spPr>
            <a:xfrm flipH="1">
              <a:off x="6463830" y="3226976"/>
              <a:ext cx="22" cy="353065"/>
            </a:xfrm>
            <a:custGeom>
              <a:avLst/>
              <a:gdLst/>
              <a:ahLst/>
              <a:cxnLst/>
              <a:rect l="l" t="t" r="r" b="b"/>
              <a:pathLst>
                <a:path w="1" h="15746" fill="none" extrusionOk="0">
                  <a:moveTo>
                    <a:pt x="0" y="1"/>
                  </a:moveTo>
                  <a:lnTo>
                    <a:pt x="0"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89;p38"/>
            <p:cNvSpPr/>
            <p:nvPr/>
          </p:nvSpPr>
          <p:spPr>
            <a:xfrm flipH="1">
              <a:off x="6370466" y="3226976"/>
              <a:ext cx="22" cy="353065"/>
            </a:xfrm>
            <a:custGeom>
              <a:avLst/>
              <a:gdLst/>
              <a:ahLst/>
              <a:cxnLst/>
              <a:rect l="l" t="t" r="r" b="b"/>
              <a:pathLst>
                <a:path w="1" h="15746" fill="none" extrusionOk="0">
                  <a:moveTo>
                    <a:pt x="0" y="1"/>
                  </a:moveTo>
                  <a:lnTo>
                    <a:pt x="0" y="1574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90;p38"/>
            <p:cNvSpPr/>
            <p:nvPr/>
          </p:nvSpPr>
          <p:spPr>
            <a:xfrm flipH="1">
              <a:off x="6300935" y="3176549"/>
              <a:ext cx="699291" cy="232432"/>
            </a:xfrm>
            <a:custGeom>
              <a:avLst/>
              <a:gdLst/>
              <a:ahLst/>
              <a:cxnLst/>
              <a:rect l="l" t="t" r="r" b="b"/>
              <a:pathLst>
                <a:path w="31187" h="10366" fill="none" extrusionOk="0">
                  <a:moveTo>
                    <a:pt x="1" y="10366"/>
                  </a:moveTo>
                  <a:lnTo>
                    <a:pt x="1" y="2311"/>
                  </a:lnTo>
                  <a:lnTo>
                    <a:pt x="1" y="2311"/>
                  </a:lnTo>
                  <a:cubicBezTo>
                    <a:pt x="670" y="2311"/>
                    <a:pt x="1247" y="2037"/>
                    <a:pt x="1642" y="1642"/>
                  </a:cubicBezTo>
                  <a:cubicBezTo>
                    <a:pt x="2068" y="1217"/>
                    <a:pt x="2341" y="639"/>
                    <a:pt x="2341" y="1"/>
                  </a:cubicBezTo>
                  <a:lnTo>
                    <a:pt x="28816" y="1"/>
                  </a:lnTo>
                  <a:cubicBezTo>
                    <a:pt x="28816" y="639"/>
                    <a:pt x="29090" y="1217"/>
                    <a:pt x="29515" y="1642"/>
                  </a:cubicBezTo>
                  <a:cubicBezTo>
                    <a:pt x="29910" y="2037"/>
                    <a:pt x="30518" y="2311"/>
                    <a:pt x="31156" y="2311"/>
                  </a:cubicBezTo>
                  <a:lnTo>
                    <a:pt x="31187" y="2311"/>
                  </a:lnTo>
                  <a:lnTo>
                    <a:pt x="31187" y="10366"/>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91;p38"/>
            <p:cNvSpPr/>
            <p:nvPr/>
          </p:nvSpPr>
          <p:spPr>
            <a:xfrm flipH="1">
              <a:off x="6300935" y="3408279"/>
              <a:ext cx="699291" cy="232432"/>
            </a:xfrm>
            <a:custGeom>
              <a:avLst/>
              <a:gdLst/>
              <a:ahLst/>
              <a:cxnLst/>
              <a:rect l="l" t="t" r="r" b="b"/>
              <a:pathLst>
                <a:path w="31187" h="10366" fill="none" extrusionOk="0">
                  <a:moveTo>
                    <a:pt x="31187" y="0"/>
                  </a:moveTo>
                  <a:lnTo>
                    <a:pt x="31187" y="8055"/>
                  </a:lnTo>
                  <a:lnTo>
                    <a:pt x="31156" y="8055"/>
                  </a:lnTo>
                  <a:cubicBezTo>
                    <a:pt x="30518" y="8055"/>
                    <a:pt x="29941" y="8329"/>
                    <a:pt x="29515" y="8724"/>
                  </a:cubicBezTo>
                  <a:cubicBezTo>
                    <a:pt x="29090" y="9149"/>
                    <a:pt x="28846" y="9727"/>
                    <a:pt x="28846" y="10365"/>
                  </a:cubicBezTo>
                  <a:lnTo>
                    <a:pt x="2341" y="10365"/>
                  </a:lnTo>
                  <a:cubicBezTo>
                    <a:pt x="2341" y="9727"/>
                    <a:pt x="2098" y="9149"/>
                    <a:pt x="1673" y="8724"/>
                  </a:cubicBezTo>
                  <a:cubicBezTo>
                    <a:pt x="1247" y="8298"/>
                    <a:pt x="670" y="8055"/>
                    <a:pt x="31" y="8055"/>
                  </a:cubicBezTo>
                  <a:lnTo>
                    <a:pt x="1" y="8055"/>
                  </a:lnTo>
                  <a:lnTo>
                    <a:pt x="1" y="0"/>
                  </a:lnTo>
                </a:path>
              </a:pathLst>
            </a:custGeom>
            <a:noFill/>
            <a:ln w="9875" cap="flat" cmpd="sng">
              <a:solidFill>
                <a:srgbClr val="00307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92;p38"/>
            <p:cNvSpPr/>
            <p:nvPr/>
          </p:nvSpPr>
          <p:spPr>
            <a:xfrm flipH="1">
              <a:off x="7236671" y="3730638"/>
              <a:ext cx="395309" cy="1412864"/>
            </a:xfrm>
            <a:custGeom>
              <a:avLst/>
              <a:gdLst/>
              <a:ahLst/>
              <a:cxnLst/>
              <a:rect l="l" t="t" r="r" b="b"/>
              <a:pathLst>
                <a:path w="17630" h="63011" extrusionOk="0">
                  <a:moveTo>
                    <a:pt x="0" y="0"/>
                  </a:moveTo>
                  <a:lnTo>
                    <a:pt x="0" y="63010"/>
                  </a:lnTo>
                  <a:lnTo>
                    <a:pt x="17630" y="63010"/>
                  </a:lnTo>
                  <a:lnTo>
                    <a:pt x="17630"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93;p38"/>
            <p:cNvSpPr/>
            <p:nvPr/>
          </p:nvSpPr>
          <p:spPr>
            <a:xfrm flipH="1">
              <a:off x="7236671" y="3909878"/>
              <a:ext cx="395309" cy="158819"/>
            </a:xfrm>
            <a:custGeom>
              <a:avLst/>
              <a:gdLst/>
              <a:ahLst/>
              <a:cxnLst/>
              <a:rect l="l" t="t" r="r" b="b"/>
              <a:pathLst>
                <a:path w="17630" h="7083" extrusionOk="0">
                  <a:moveTo>
                    <a:pt x="0" y="0"/>
                  </a:moveTo>
                  <a:lnTo>
                    <a:pt x="0" y="7083"/>
                  </a:lnTo>
                  <a:lnTo>
                    <a:pt x="17630" y="7083"/>
                  </a:lnTo>
                  <a:lnTo>
                    <a:pt x="1763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94;p38"/>
            <p:cNvSpPr/>
            <p:nvPr/>
          </p:nvSpPr>
          <p:spPr>
            <a:xfrm flipH="1">
              <a:off x="6210277" y="2496382"/>
              <a:ext cx="882617" cy="1234314"/>
            </a:xfrm>
            <a:custGeom>
              <a:avLst/>
              <a:gdLst/>
              <a:ahLst/>
              <a:cxnLst/>
              <a:rect l="l" t="t" r="r" b="b"/>
              <a:pathLst>
                <a:path w="39363" h="55048" extrusionOk="0">
                  <a:moveTo>
                    <a:pt x="19666" y="1"/>
                  </a:moveTo>
                  <a:cubicBezTo>
                    <a:pt x="8815" y="1"/>
                    <a:pt x="0" y="8816"/>
                    <a:pt x="0" y="19667"/>
                  </a:cubicBezTo>
                  <a:lnTo>
                    <a:pt x="0" y="55047"/>
                  </a:lnTo>
                  <a:lnTo>
                    <a:pt x="39362" y="55047"/>
                  </a:lnTo>
                  <a:lnTo>
                    <a:pt x="39362" y="19667"/>
                  </a:lnTo>
                  <a:cubicBezTo>
                    <a:pt x="39362" y="8816"/>
                    <a:pt x="30548" y="1"/>
                    <a:pt x="196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95;p38"/>
            <p:cNvSpPr/>
            <p:nvPr/>
          </p:nvSpPr>
          <p:spPr>
            <a:xfrm flipH="1">
              <a:off x="6302975" y="3014349"/>
              <a:ext cx="697923" cy="107023"/>
            </a:xfrm>
            <a:custGeom>
              <a:avLst/>
              <a:gdLst/>
              <a:ahLst/>
              <a:cxnLst/>
              <a:rect l="l" t="t" r="r" b="b"/>
              <a:pathLst>
                <a:path w="31126" h="4773" extrusionOk="0">
                  <a:moveTo>
                    <a:pt x="0" y="1"/>
                  </a:moveTo>
                  <a:lnTo>
                    <a:pt x="0" y="4773"/>
                  </a:lnTo>
                  <a:lnTo>
                    <a:pt x="31126" y="4773"/>
                  </a:lnTo>
                  <a:lnTo>
                    <a:pt x="31126"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96;p38"/>
            <p:cNvSpPr/>
            <p:nvPr/>
          </p:nvSpPr>
          <p:spPr>
            <a:xfrm flipH="1">
              <a:off x="7161687" y="3730638"/>
              <a:ext cx="544598" cy="179268"/>
            </a:xfrm>
            <a:custGeom>
              <a:avLst/>
              <a:gdLst/>
              <a:ahLst/>
              <a:cxnLst/>
              <a:rect l="l" t="t" r="r" b="b"/>
              <a:pathLst>
                <a:path w="24288" h="7995" extrusionOk="0">
                  <a:moveTo>
                    <a:pt x="1" y="0"/>
                  </a:moveTo>
                  <a:lnTo>
                    <a:pt x="1" y="7994"/>
                  </a:lnTo>
                  <a:lnTo>
                    <a:pt x="24287" y="7994"/>
                  </a:lnTo>
                  <a:lnTo>
                    <a:pt x="2428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97;p38"/>
            <p:cNvSpPr/>
            <p:nvPr/>
          </p:nvSpPr>
          <p:spPr>
            <a:xfrm flipH="1">
              <a:off x="7306878" y="3730638"/>
              <a:ext cx="254226" cy="179268"/>
            </a:xfrm>
            <a:custGeom>
              <a:avLst/>
              <a:gdLst/>
              <a:ahLst/>
              <a:cxnLst/>
              <a:rect l="l" t="t" r="r" b="b"/>
              <a:pathLst>
                <a:path w="11338" h="7995" extrusionOk="0">
                  <a:moveTo>
                    <a:pt x="0" y="0"/>
                  </a:moveTo>
                  <a:lnTo>
                    <a:pt x="0" y="7994"/>
                  </a:lnTo>
                  <a:lnTo>
                    <a:pt x="11338" y="7994"/>
                  </a:lnTo>
                  <a:lnTo>
                    <a:pt x="11338"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98;p38"/>
            <p:cNvSpPr/>
            <p:nvPr/>
          </p:nvSpPr>
          <p:spPr>
            <a:xfrm flipH="1">
              <a:off x="7161687" y="3730638"/>
              <a:ext cx="544598" cy="38858"/>
            </a:xfrm>
            <a:custGeom>
              <a:avLst/>
              <a:gdLst/>
              <a:ahLst/>
              <a:cxnLst/>
              <a:rect l="l" t="t" r="r" b="b"/>
              <a:pathLst>
                <a:path w="24288" h="1733" extrusionOk="0">
                  <a:moveTo>
                    <a:pt x="1" y="0"/>
                  </a:moveTo>
                  <a:lnTo>
                    <a:pt x="1" y="1733"/>
                  </a:lnTo>
                  <a:lnTo>
                    <a:pt x="24287" y="1733"/>
                  </a:lnTo>
                  <a:lnTo>
                    <a:pt x="2428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99;p38"/>
            <p:cNvSpPr/>
            <p:nvPr/>
          </p:nvSpPr>
          <p:spPr>
            <a:xfrm flipH="1">
              <a:off x="8455238" y="2915536"/>
              <a:ext cx="22" cy="22"/>
            </a:xfrm>
            <a:custGeom>
              <a:avLst/>
              <a:gdLst/>
              <a:ahLst/>
              <a:cxnLst/>
              <a:rect l="l" t="t" r="r" b="b"/>
              <a:pathLst>
                <a:path w="1" h="1" extrusionOk="0">
                  <a:moveTo>
                    <a:pt x="0" y="0"/>
                  </a:move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00;p38"/>
            <p:cNvSpPr/>
            <p:nvPr/>
          </p:nvSpPr>
          <p:spPr>
            <a:xfrm flipH="1">
              <a:off x="6302975" y="2615666"/>
              <a:ext cx="697923" cy="348961"/>
            </a:xfrm>
            <a:custGeom>
              <a:avLst/>
              <a:gdLst/>
              <a:ahLst/>
              <a:cxnLst/>
              <a:rect l="l" t="t" r="r" b="b"/>
              <a:pathLst>
                <a:path w="31126" h="15563" extrusionOk="0">
                  <a:moveTo>
                    <a:pt x="15563" y="0"/>
                  </a:moveTo>
                  <a:cubicBezTo>
                    <a:pt x="6981" y="0"/>
                    <a:pt x="33" y="6928"/>
                    <a:pt x="1" y="15502"/>
                  </a:cubicBezTo>
                  <a:lnTo>
                    <a:pt x="31126" y="15502"/>
                  </a:lnTo>
                  <a:cubicBezTo>
                    <a:pt x="31093" y="6928"/>
                    <a:pt x="24145" y="0"/>
                    <a:pt x="15563" y="0"/>
                  </a:cubicBezTo>
                  <a:close/>
                  <a:moveTo>
                    <a:pt x="0" y="15502"/>
                  </a:moveTo>
                  <a:lnTo>
                    <a:pt x="0" y="15563"/>
                  </a:lnTo>
                  <a:cubicBezTo>
                    <a:pt x="0" y="15542"/>
                    <a:pt x="0" y="15522"/>
                    <a:pt x="1" y="15502"/>
                  </a:cubicBezTo>
                  <a:close/>
                  <a:moveTo>
                    <a:pt x="31126" y="15502"/>
                  </a:moveTo>
                  <a:cubicBezTo>
                    <a:pt x="31126" y="15522"/>
                    <a:pt x="31126" y="15542"/>
                    <a:pt x="31126" y="15563"/>
                  </a:cubicBezTo>
                  <a:lnTo>
                    <a:pt x="31126" y="15502"/>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01;p38"/>
            <p:cNvSpPr/>
            <p:nvPr/>
          </p:nvSpPr>
          <p:spPr>
            <a:xfrm flipH="1">
              <a:off x="7667403" y="2994237"/>
              <a:ext cx="70227" cy="69846"/>
            </a:xfrm>
            <a:custGeom>
              <a:avLst/>
              <a:gdLst/>
              <a:ahLst/>
              <a:cxnLst/>
              <a:rect l="l" t="t" r="r" b="b"/>
              <a:pathLst>
                <a:path w="3132" h="3115" extrusionOk="0">
                  <a:moveTo>
                    <a:pt x="2390" y="1"/>
                  </a:moveTo>
                  <a:cubicBezTo>
                    <a:pt x="1960" y="1"/>
                    <a:pt x="1362" y="356"/>
                    <a:pt x="852" y="958"/>
                  </a:cubicBezTo>
                  <a:cubicBezTo>
                    <a:pt x="213" y="1779"/>
                    <a:pt x="1" y="2661"/>
                    <a:pt x="396" y="2995"/>
                  </a:cubicBezTo>
                  <a:cubicBezTo>
                    <a:pt x="492" y="3076"/>
                    <a:pt x="613" y="3114"/>
                    <a:pt x="750" y="3114"/>
                  </a:cubicBezTo>
                  <a:cubicBezTo>
                    <a:pt x="1180" y="3114"/>
                    <a:pt x="1774" y="2742"/>
                    <a:pt x="2280" y="2144"/>
                  </a:cubicBezTo>
                  <a:cubicBezTo>
                    <a:pt x="2919" y="1354"/>
                    <a:pt x="3131" y="442"/>
                    <a:pt x="2736" y="107"/>
                  </a:cubicBezTo>
                  <a:cubicBezTo>
                    <a:pt x="2642" y="35"/>
                    <a:pt x="2525" y="1"/>
                    <a:pt x="2390"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02;p38"/>
            <p:cNvSpPr/>
            <p:nvPr/>
          </p:nvSpPr>
          <p:spPr>
            <a:xfrm flipH="1">
              <a:off x="7428715" y="2972625"/>
              <a:ext cx="285209" cy="285209"/>
            </a:xfrm>
            <a:custGeom>
              <a:avLst/>
              <a:gdLst/>
              <a:ahLst/>
              <a:cxnLst/>
              <a:rect l="l" t="t" r="r" b="b"/>
              <a:pathLst>
                <a:path w="7600" h="7600" extrusionOk="0">
                  <a:moveTo>
                    <a:pt x="3800" y="1"/>
                  </a:moveTo>
                  <a:cubicBezTo>
                    <a:pt x="1703" y="1"/>
                    <a:pt x="1" y="1703"/>
                    <a:pt x="1" y="3800"/>
                  </a:cubicBezTo>
                  <a:cubicBezTo>
                    <a:pt x="1" y="5897"/>
                    <a:pt x="1703" y="7600"/>
                    <a:pt x="3800" y="7600"/>
                  </a:cubicBezTo>
                  <a:cubicBezTo>
                    <a:pt x="5898" y="7600"/>
                    <a:pt x="7600" y="5897"/>
                    <a:pt x="7600" y="3800"/>
                  </a:cubicBezTo>
                  <a:cubicBezTo>
                    <a:pt x="7600" y="1703"/>
                    <a:pt x="5898" y="1"/>
                    <a:pt x="380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03;p38"/>
            <p:cNvSpPr/>
            <p:nvPr/>
          </p:nvSpPr>
          <p:spPr>
            <a:xfrm flipH="1">
              <a:off x="7531774" y="2053394"/>
              <a:ext cx="79084" cy="1108232"/>
            </a:xfrm>
            <a:custGeom>
              <a:avLst/>
              <a:gdLst/>
              <a:ahLst/>
              <a:cxnLst/>
              <a:rect l="l" t="t" r="r" b="b"/>
              <a:pathLst>
                <a:path w="3527" h="49425" extrusionOk="0">
                  <a:moveTo>
                    <a:pt x="0" y="1"/>
                  </a:moveTo>
                  <a:lnTo>
                    <a:pt x="0" y="47661"/>
                  </a:lnTo>
                  <a:cubicBezTo>
                    <a:pt x="0" y="48634"/>
                    <a:pt x="791" y="49424"/>
                    <a:pt x="1763" y="49424"/>
                  </a:cubicBezTo>
                  <a:cubicBezTo>
                    <a:pt x="2736" y="49424"/>
                    <a:pt x="3526" y="48634"/>
                    <a:pt x="3526" y="47691"/>
                  </a:cubicBezTo>
                  <a:lnTo>
                    <a:pt x="3526" y="2676"/>
                  </a:lnTo>
                  <a:cubicBezTo>
                    <a:pt x="3526" y="1186"/>
                    <a:pt x="2310" y="1"/>
                    <a:pt x="821"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04;p38"/>
            <p:cNvSpPr/>
            <p:nvPr/>
          </p:nvSpPr>
          <p:spPr>
            <a:xfrm flipH="1">
              <a:off x="7531762" y="2052721"/>
              <a:ext cx="432822" cy="237208"/>
            </a:xfrm>
            <a:custGeom>
              <a:avLst/>
              <a:gdLst/>
              <a:ahLst/>
              <a:cxnLst/>
              <a:rect l="l" t="t" r="r" b="b"/>
              <a:pathLst>
                <a:path w="19303" h="10579" extrusionOk="0">
                  <a:moveTo>
                    <a:pt x="2706" y="0"/>
                  </a:moveTo>
                  <a:cubicBezTo>
                    <a:pt x="1217" y="0"/>
                    <a:pt x="1" y="1216"/>
                    <a:pt x="1" y="2706"/>
                  </a:cubicBezTo>
                  <a:lnTo>
                    <a:pt x="1" y="7903"/>
                  </a:lnTo>
                  <a:cubicBezTo>
                    <a:pt x="1" y="9393"/>
                    <a:pt x="1217" y="10578"/>
                    <a:pt x="2706" y="10578"/>
                  </a:cubicBezTo>
                  <a:lnTo>
                    <a:pt x="19302" y="10578"/>
                  </a:lnTo>
                  <a:lnTo>
                    <a:pt x="19302" y="2706"/>
                  </a:lnTo>
                  <a:cubicBezTo>
                    <a:pt x="19302" y="1216"/>
                    <a:pt x="18086" y="0"/>
                    <a:pt x="16597"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05;p38"/>
            <p:cNvSpPr/>
            <p:nvPr/>
          </p:nvSpPr>
          <p:spPr>
            <a:xfrm flipH="1">
              <a:off x="6623984" y="2261939"/>
              <a:ext cx="142473" cy="176555"/>
            </a:xfrm>
            <a:custGeom>
              <a:avLst/>
              <a:gdLst/>
              <a:ahLst/>
              <a:cxnLst/>
              <a:rect l="l" t="t" r="r" b="b"/>
              <a:pathLst>
                <a:path w="6354" h="7874" fill="none" extrusionOk="0">
                  <a:moveTo>
                    <a:pt x="1" y="1"/>
                  </a:moveTo>
                  <a:lnTo>
                    <a:pt x="2280" y="6323"/>
                  </a:lnTo>
                  <a:lnTo>
                    <a:pt x="4803" y="6323"/>
                  </a:lnTo>
                  <a:cubicBezTo>
                    <a:pt x="5654" y="6323"/>
                    <a:pt x="6353" y="6992"/>
                    <a:pt x="6353" y="7873"/>
                  </a:cubicBezTo>
                  <a:lnTo>
                    <a:pt x="6353" y="7873"/>
                  </a:lnTo>
                </a:path>
              </a:pathLst>
            </a:custGeom>
            <a:noFill/>
            <a:ln w="19000" cap="rnd" cmpd="sng">
              <a:solidFill>
                <a:srgbClr val="FFAA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06;p38"/>
            <p:cNvSpPr/>
            <p:nvPr/>
          </p:nvSpPr>
          <p:spPr>
            <a:xfrm flipH="1">
              <a:off x="6566070" y="2403713"/>
              <a:ext cx="91349" cy="34777"/>
            </a:xfrm>
            <a:custGeom>
              <a:avLst/>
              <a:gdLst/>
              <a:ahLst/>
              <a:cxnLst/>
              <a:rect l="l" t="t" r="r" b="b"/>
              <a:pathLst>
                <a:path w="4074" h="1551" fill="none" extrusionOk="0">
                  <a:moveTo>
                    <a:pt x="1" y="0"/>
                  </a:moveTo>
                  <a:lnTo>
                    <a:pt x="2524" y="0"/>
                  </a:lnTo>
                  <a:cubicBezTo>
                    <a:pt x="3375" y="0"/>
                    <a:pt x="4074" y="669"/>
                    <a:pt x="4074" y="1550"/>
                  </a:cubicBezTo>
                  <a:lnTo>
                    <a:pt x="4074" y="1550"/>
                  </a:lnTo>
                </a:path>
              </a:pathLst>
            </a:custGeom>
            <a:noFill/>
            <a:ln w="19000" cap="rnd" cmpd="sng">
              <a:solidFill>
                <a:srgbClr val="FFAA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07;p38"/>
            <p:cNvSpPr/>
            <p:nvPr/>
          </p:nvSpPr>
          <p:spPr>
            <a:xfrm flipH="1">
              <a:off x="6842752" y="2261939"/>
              <a:ext cx="142473" cy="176555"/>
            </a:xfrm>
            <a:custGeom>
              <a:avLst/>
              <a:gdLst/>
              <a:ahLst/>
              <a:cxnLst/>
              <a:rect l="l" t="t" r="r" b="b"/>
              <a:pathLst>
                <a:path w="6354" h="7874" fill="none" extrusionOk="0">
                  <a:moveTo>
                    <a:pt x="1" y="1"/>
                  </a:moveTo>
                  <a:lnTo>
                    <a:pt x="2311" y="6323"/>
                  </a:lnTo>
                  <a:lnTo>
                    <a:pt x="4803" y="6323"/>
                  </a:lnTo>
                  <a:cubicBezTo>
                    <a:pt x="5685" y="6323"/>
                    <a:pt x="6353" y="6992"/>
                    <a:pt x="6353" y="7873"/>
                  </a:cubicBezTo>
                  <a:lnTo>
                    <a:pt x="6353" y="7873"/>
                  </a:lnTo>
                </a:path>
              </a:pathLst>
            </a:custGeom>
            <a:noFill/>
            <a:ln w="19000" cap="rnd" cmpd="sng">
              <a:solidFill>
                <a:srgbClr val="FFAA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08;p38"/>
            <p:cNvSpPr/>
            <p:nvPr/>
          </p:nvSpPr>
          <p:spPr>
            <a:xfrm flipH="1">
              <a:off x="6784839" y="2403713"/>
              <a:ext cx="91349" cy="34777"/>
            </a:xfrm>
            <a:custGeom>
              <a:avLst/>
              <a:gdLst/>
              <a:ahLst/>
              <a:cxnLst/>
              <a:rect l="l" t="t" r="r" b="b"/>
              <a:pathLst>
                <a:path w="4074" h="1551" fill="none" extrusionOk="0">
                  <a:moveTo>
                    <a:pt x="1" y="0"/>
                  </a:moveTo>
                  <a:lnTo>
                    <a:pt x="2524" y="0"/>
                  </a:lnTo>
                  <a:cubicBezTo>
                    <a:pt x="3375" y="0"/>
                    <a:pt x="4074" y="669"/>
                    <a:pt x="4074" y="1550"/>
                  </a:cubicBezTo>
                  <a:lnTo>
                    <a:pt x="4074" y="1550"/>
                  </a:lnTo>
                </a:path>
              </a:pathLst>
            </a:custGeom>
            <a:noFill/>
            <a:ln w="19000" cap="rnd" cmpd="sng">
              <a:solidFill>
                <a:srgbClr val="FFAA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09;p38"/>
            <p:cNvSpPr/>
            <p:nvPr/>
          </p:nvSpPr>
          <p:spPr>
            <a:xfrm flipH="1">
              <a:off x="7217430" y="1667267"/>
              <a:ext cx="476725" cy="488115"/>
            </a:xfrm>
            <a:custGeom>
              <a:avLst/>
              <a:gdLst/>
              <a:ahLst/>
              <a:cxnLst/>
              <a:rect l="l" t="t" r="r" b="b"/>
              <a:pathLst>
                <a:path w="21261" h="21769" extrusionOk="0">
                  <a:moveTo>
                    <a:pt x="591" y="0"/>
                  </a:moveTo>
                  <a:cubicBezTo>
                    <a:pt x="206" y="0"/>
                    <a:pt x="1" y="201"/>
                    <a:pt x="7" y="626"/>
                  </a:cubicBezTo>
                  <a:cubicBezTo>
                    <a:pt x="37" y="2632"/>
                    <a:pt x="4840" y="8833"/>
                    <a:pt x="10706" y="14517"/>
                  </a:cubicBezTo>
                  <a:cubicBezTo>
                    <a:pt x="15307" y="18974"/>
                    <a:pt x="19228" y="21769"/>
                    <a:pt x="20667" y="21769"/>
                  </a:cubicBezTo>
                  <a:cubicBezTo>
                    <a:pt x="21053" y="21769"/>
                    <a:pt x="21260" y="21567"/>
                    <a:pt x="21254" y="21143"/>
                  </a:cubicBezTo>
                  <a:cubicBezTo>
                    <a:pt x="21223" y="19137"/>
                    <a:pt x="16421" y="12906"/>
                    <a:pt x="10554" y="7252"/>
                  </a:cubicBezTo>
                  <a:cubicBezTo>
                    <a:pt x="5929" y="2795"/>
                    <a:pt x="2022" y="0"/>
                    <a:pt x="59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10;p38"/>
            <p:cNvSpPr/>
            <p:nvPr/>
          </p:nvSpPr>
          <p:spPr>
            <a:xfrm flipH="1">
              <a:off x="7241872" y="1909737"/>
              <a:ext cx="423785" cy="260617"/>
            </a:xfrm>
            <a:custGeom>
              <a:avLst/>
              <a:gdLst/>
              <a:ahLst/>
              <a:cxnLst/>
              <a:rect l="l" t="t" r="r" b="b"/>
              <a:pathLst>
                <a:path w="18900" h="11623" extrusionOk="0">
                  <a:moveTo>
                    <a:pt x="926" y="0"/>
                  </a:moveTo>
                  <a:cubicBezTo>
                    <a:pt x="304" y="0"/>
                    <a:pt x="0" y="223"/>
                    <a:pt x="104" y="693"/>
                  </a:cubicBezTo>
                  <a:cubicBezTo>
                    <a:pt x="438" y="2213"/>
                    <a:pt x="4906" y="5709"/>
                    <a:pt x="10074" y="8536"/>
                  </a:cubicBezTo>
                  <a:cubicBezTo>
                    <a:pt x="13636" y="10496"/>
                    <a:pt x="16613" y="11623"/>
                    <a:pt x="17993" y="11623"/>
                  </a:cubicBezTo>
                  <a:cubicBezTo>
                    <a:pt x="18602" y="11623"/>
                    <a:pt x="18900" y="11403"/>
                    <a:pt x="18797" y="10937"/>
                  </a:cubicBezTo>
                  <a:cubicBezTo>
                    <a:pt x="18463" y="9417"/>
                    <a:pt x="14025" y="5891"/>
                    <a:pt x="8858" y="3064"/>
                  </a:cubicBezTo>
                  <a:cubicBezTo>
                    <a:pt x="5289" y="1112"/>
                    <a:pt x="2314" y="0"/>
                    <a:pt x="926"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11;p38"/>
            <p:cNvSpPr/>
            <p:nvPr/>
          </p:nvSpPr>
          <p:spPr>
            <a:xfrm flipH="1">
              <a:off x="6375882" y="1588813"/>
              <a:ext cx="936476" cy="710076"/>
            </a:xfrm>
            <a:custGeom>
              <a:avLst/>
              <a:gdLst/>
              <a:ahLst/>
              <a:cxnLst/>
              <a:rect l="l" t="t" r="r" b="b"/>
              <a:pathLst>
                <a:path w="41765" h="31668" extrusionOk="0">
                  <a:moveTo>
                    <a:pt x="31691" y="0"/>
                  </a:moveTo>
                  <a:cubicBezTo>
                    <a:pt x="29294" y="0"/>
                    <a:pt x="26936" y="878"/>
                    <a:pt x="25107" y="2544"/>
                  </a:cubicBezTo>
                  <a:lnTo>
                    <a:pt x="17569" y="9444"/>
                  </a:lnTo>
                  <a:lnTo>
                    <a:pt x="16657" y="10265"/>
                  </a:lnTo>
                  <a:lnTo>
                    <a:pt x="1" y="25493"/>
                  </a:lnTo>
                  <a:lnTo>
                    <a:pt x="12341" y="30265"/>
                  </a:lnTo>
                  <a:cubicBezTo>
                    <a:pt x="14813" y="31220"/>
                    <a:pt x="17339" y="31668"/>
                    <a:pt x="19813" y="31668"/>
                  </a:cubicBezTo>
                  <a:cubicBezTo>
                    <a:pt x="27502" y="31668"/>
                    <a:pt x="34697" y="27338"/>
                    <a:pt x="38238" y="20417"/>
                  </a:cubicBezTo>
                  <a:cubicBezTo>
                    <a:pt x="38421" y="20052"/>
                    <a:pt x="38603" y="19687"/>
                    <a:pt x="38755" y="19292"/>
                  </a:cubicBezTo>
                  <a:cubicBezTo>
                    <a:pt x="38877" y="19049"/>
                    <a:pt x="38998" y="18745"/>
                    <a:pt x="39120" y="18472"/>
                  </a:cubicBezTo>
                  <a:cubicBezTo>
                    <a:pt x="39515" y="17408"/>
                    <a:pt x="39849" y="16283"/>
                    <a:pt x="40093" y="15128"/>
                  </a:cubicBezTo>
                  <a:lnTo>
                    <a:pt x="40792" y="13274"/>
                  </a:lnTo>
                  <a:cubicBezTo>
                    <a:pt x="41764" y="10781"/>
                    <a:pt x="41643" y="8107"/>
                    <a:pt x="40640" y="5797"/>
                  </a:cubicBezTo>
                  <a:cubicBezTo>
                    <a:pt x="39606" y="3517"/>
                    <a:pt x="37752" y="1632"/>
                    <a:pt x="35229" y="660"/>
                  </a:cubicBezTo>
                  <a:cubicBezTo>
                    <a:pt x="34080" y="216"/>
                    <a:pt x="32881" y="0"/>
                    <a:pt x="316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12;p38"/>
            <p:cNvSpPr/>
            <p:nvPr/>
          </p:nvSpPr>
          <p:spPr>
            <a:xfrm flipH="1">
              <a:off x="6397023" y="1805475"/>
              <a:ext cx="382371" cy="146195"/>
            </a:xfrm>
            <a:custGeom>
              <a:avLst/>
              <a:gdLst/>
              <a:ahLst/>
              <a:cxnLst/>
              <a:rect l="l" t="t" r="r" b="b"/>
              <a:pathLst>
                <a:path w="17053" h="6520" extrusionOk="0">
                  <a:moveTo>
                    <a:pt x="4839" y="1"/>
                  </a:moveTo>
                  <a:cubicBezTo>
                    <a:pt x="4148" y="1"/>
                    <a:pt x="3456" y="48"/>
                    <a:pt x="2766" y="146"/>
                  </a:cubicBezTo>
                  <a:lnTo>
                    <a:pt x="0" y="541"/>
                  </a:lnTo>
                  <a:cubicBezTo>
                    <a:pt x="2165" y="4291"/>
                    <a:pt x="6163" y="6520"/>
                    <a:pt x="10373" y="6520"/>
                  </a:cubicBezTo>
                  <a:cubicBezTo>
                    <a:pt x="11248" y="6520"/>
                    <a:pt x="12131" y="6424"/>
                    <a:pt x="13009" y="6225"/>
                  </a:cubicBezTo>
                  <a:lnTo>
                    <a:pt x="16323" y="5465"/>
                  </a:lnTo>
                  <a:lnTo>
                    <a:pt x="17052" y="3611"/>
                  </a:lnTo>
                  <a:lnTo>
                    <a:pt x="10395" y="1027"/>
                  </a:lnTo>
                  <a:cubicBezTo>
                    <a:pt x="8613" y="359"/>
                    <a:pt x="6733" y="1"/>
                    <a:pt x="4839" y="1"/>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13;p38"/>
            <p:cNvSpPr/>
            <p:nvPr/>
          </p:nvSpPr>
          <p:spPr>
            <a:xfrm flipH="1">
              <a:off x="6465869" y="1766910"/>
              <a:ext cx="55922" cy="49599"/>
            </a:xfrm>
            <a:custGeom>
              <a:avLst/>
              <a:gdLst/>
              <a:ahLst/>
              <a:cxnLst/>
              <a:rect l="l" t="t" r="r" b="b"/>
              <a:pathLst>
                <a:path w="2494" h="2212" extrusionOk="0">
                  <a:moveTo>
                    <a:pt x="1255" y="0"/>
                  </a:moveTo>
                  <a:cubicBezTo>
                    <a:pt x="822" y="0"/>
                    <a:pt x="401" y="259"/>
                    <a:pt x="213" y="680"/>
                  </a:cubicBezTo>
                  <a:cubicBezTo>
                    <a:pt x="1" y="1258"/>
                    <a:pt x="274" y="1896"/>
                    <a:pt x="852" y="2139"/>
                  </a:cubicBezTo>
                  <a:cubicBezTo>
                    <a:pt x="984" y="2188"/>
                    <a:pt x="1119" y="2211"/>
                    <a:pt x="1251" y="2211"/>
                  </a:cubicBezTo>
                  <a:cubicBezTo>
                    <a:pt x="1699" y="2211"/>
                    <a:pt x="2116" y="1947"/>
                    <a:pt x="2280" y="1501"/>
                  </a:cubicBezTo>
                  <a:cubicBezTo>
                    <a:pt x="2493" y="924"/>
                    <a:pt x="2220" y="285"/>
                    <a:pt x="1642" y="72"/>
                  </a:cubicBezTo>
                  <a:cubicBezTo>
                    <a:pt x="1516" y="23"/>
                    <a:pt x="1385" y="0"/>
                    <a:pt x="1255"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14;p38"/>
            <p:cNvSpPr/>
            <p:nvPr/>
          </p:nvSpPr>
          <p:spPr>
            <a:xfrm flipH="1">
              <a:off x="6769821" y="1800587"/>
              <a:ext cx="589555" cy="370083"/>
            </a:xfrm>
            <a:custGeom>
              <a:avLst/>
              <a:gdLst/>
              <a:ahLst/>
              <a:cxnLst/>
              <a:rect l="l" t="t" r="r" b="b"/>
              <a:pathLst>
                <a:path w="26293" h="16505" extrusionOk="0">
                  <a:moveTo>
                    <a:pt x="19613" y="0"/>
                  </a:moveTo>
                  <a:cubicBezTo>
                    <a:pt x="18195" y="0"/>
                    <a:pt x="16767" y="480"/>
                    <a:pt x="15593" y="1458"/>
                  </a:cubicBezTo>
                  <a:lnTo>
                    <a:pt x="10791" y="5470"/>
                  </a:lnTo>
                  <a:lnTo>
                    <a:pt x="0" y="14498"/>
                  </a:lnTo>
                  <a:cubicBezTo>
                    <a:pt x="2936" y="15848"/>
                    <a:pt x="6069" y="16504"/>
                    <a:pt x="9180" y="16504"/>
                  </a:cubicBezTo>
                  <a:cubicBezTo>
                    <a:pt x="11673" y="16504"/>
                    <a:pt x="14152" y="16083"/>
                    <a:pt x="16505" y="15258"/>
                  </a:cubicBezTo>
                  <a:cubicBezTo>
                    <a:pt x="18967" y="14407"/>
                    <a:pt x="21308" y="13100"/>
                    <a:pt x="23375" y="11367"/>
                  </a:cubicBezTo>
                  <a:lnTo>
                    <a:pt x="23648" y="11124"/>
                  </a:lnTo>
                  <a:cubicBezTo>
                    <a:pt x="24499" y="10425"/>
                    <a:pt x="25107" y="9543"/>
                    <a:pt x="25502" y="8571"/>
                  </a:cubicBezTo>
                  <a:cubicBezTo>
                    <a:pt x="26293" y="6504"/>
                    <a:pt x="25989" y="4072"/>
                    <a:pt x="24438" y="2279"/>
                  </a:cubicBezTo>
                  <a:cubicBezTo>
                    <a:pt x="24195" y="1975"/>
                    <a:pt x="23922" y="1701"/>
                    <a:pt x="23648" y="1458"/>
                  </a:cubicBezTo>
                  <a:cubicBezTo>
                    <a:pt x="23466" y="1306"/>
                    <a:pt x="23283" y="1184"/>
                    <a:pt x="23101" y="1063"/>
                  </a:cubicBezTo>
                  <a:cubicBezTo>
                    <a:pt x="22058" y="358"/>
                    <a:pt x="20839" y="0"/>
                    <a:pt x="19613"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15;p38"/>
            <p:cNvSpPr/>
            <p:nvPr/>
          </p:nvSpPr>
          <p:spPr>
            <a:xfrm flipH="1">
              <a:off x="6769829" y="1800587"/>
              <a:ext cx="357146" cy="342123"/>
            </a:xfrm>
            <a:custGeom>
              <a:avLst/>
              <a:gdLst/>
              <a:ahLst/>
              <a:cxnLst/>
              <a:rect l="l" t="t" r="r" b="b"/>
              <a:pathLst>
                <a:path w="15928" h="15258" extrusionOk="0">
                  <a:moveTo>
                    <a:pt x="9248" y="0"/>
                  </a:moveTo>
                  <a:cubicBezTo>
                    <a:pt x="7830" y="0"/>
                    <a:pt x="6402" y="480"/>
                    <a:pt x="5228" y="1458"/>
                  </a:cubicBezTo>
                  <a:lnTo>
                    <a:pt x="426" y="5470"/>
                  </a:lnTo>
                  <a:cubicBezTo>
                    <a:pt x="0" y="6716"/>
                    <a:pt x="31" y="7811"/>
                    <a:pt x="608" y="8540"/>
                  </a:cubicBezTo>
                  <a:cubicBezTo>
                    <a:pt x="1089" y="9136"/>
                    <a:pt x="1881" y="9421"/>
                    <a:pt x="2841" y="9421"/>
                  </a:cubicBezTo>
                  <a:cubicBezTo>
                    <a:pt x="3154" y="9421"/>
                    <a:pt x="3486" y="9390"/>
                    <a:pt x="3830" y="9330"/>
                  </a:cubicBezTo>
                  <a:lnTo>
                    <a:pt x="3830" y="9330"/>
                  </a:lnTo>
                  <a:cubicBezTo>
                    <a:pt x="2888" y="11306"/>
                    <a:pt x="2736" y="13069"/>
                    <a:pt x="3648" y="14163"/>
                  </a:cubicBezTo>
                  <a:cubicBezTo>
                    <a:pt x="4195" y="14862"/>
                    <a:pt x="5076" y="15197"/>
                    <a:pt x="6140" y="15258"/>
                  </a:cubicBezTo>
                  <a:cubicBezTo>
                    <a:pt x="8602" y="14407"/>
                    <a:pt x="10943" y="13100"/>
                    <a:pt x="13010" y="11367"/>
                  </a:cubicBezTo>
                  <a:lnTo>
                    <a:pt x="13314" y="11124"/>
                  </a:lnTo>
                  <a:cubicBezTo>
                    <a:pt x="14165" y="10425"/>
                    <a:pt x="14773" y="9543"/>
                    <a:pt x="15137" y="8571"/>
                  </a:cubicBezTo>
                  <a:cubicBezTo>
                    <a:pt x="15928" y="6504"/>
                    <a:pt x="15624" y="4072"/>
                    <a:pt x="14104" y="2279"/>
                  </a:cubicBezTo>
                  <a:cubicBezTo>
                    <a:pt x="13830" y="1975"/>
                    <a:pt x="13557" y="1701"/>
                    <a:pt x="13283" y="1458"/>
                  </a:cubicBezTo>
                  <a:cubicBezTo>
                    <a:pt x="13101" y="1306"/>
                    <a:pt x="12918" y="1184"/>
                    <a:pt x="12736" y="1063"/>
                  </a:cubicBezTo>
                  <a:cubicBezTo>
                    <a:pt x="11693" y="358"/>
                    <a:pt x="10474" y="0"/>
                    <a:pt x="9248"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16;p38"/>
            <p:cNvSpPr/>
            <p:nvPr/>
          </p:nvSpPr>
          <p:spPr>
            <a:xfrm flipH="1">
              <a:off x="6580377" y="2138597"/>
              <a:ext cx="36818" cy="24284"/>
            </a:xfrm>
            <a:custGeom>
              <a:avLst/>
              <a:gdLst/>
              <a:ahLst/>
              <a:cxnLst/>
              <a:rect l="l" t="t" r="r" b="b"/>
              <a:pathLst>
                <a:path w="1642" h="1083" extrusionOk="0">
                  <a:moveTo>
                    <a:pt x="152" y="0"/>
                  </a:moveTo>
                  <a:lnTo>
                    <a:pt x="152" y="0"/>
                  </a:lnTo>
                  <a:cubicBezTo>
                    <a:pt x="0" y="395"/>
                    <a:pt x="213" y="882"/>
                    <a:pt x="608" y="1034"/>
                  </a:cubicBezTo>
                  <a:cubicBezTo>
                    <a:pt x="702" y="1067"/>
                    <a:pt x="797" y="1083"/>
                    <a:pt x="890" y="1083"/>
                  </a:cubicBezTo>
                  <a:cubicBezTo>
                    <a:pt x="1220" y="1083"/>
                    <a:pt x="1523" y="886"/>
                    <a:pt x="1642" y="578"/>
                  </a:cubicBezTo>
                  <a:lnTo>
                    <a:pt x="152"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17;p38"/>
            <p:cNvSpPr/>
            <p:nvPr/>
          </p:nvSpPr>
          <p:spPr>
            <a:xfrm flipH="1">
              <a:off x="6662844" y="2122229"/>
              <a:ext cx="36818" cy="24306"/>
            </a:xfrm>
            <a:custGeom>
              <a:avLst/>
              <a:gdLst/>
              <a:ahLst/>
              <a:cxnLst/>
              <a:rect l="l" t="t" r="r" b="b"/>
              <a:pathLst>
                <a:path w="1642" h="1084" extrusionOk="0">
                  <a:moveTo>
                    <a:pt x="152" y="1"/>
                  </a:moveTo>
                  <a:cubicBezTo>
                    <a:pt x="0" y="426"/>
                    <a:pt x="213" y="882"/>
                    <a:pt x="608" y="1034"/>
                  </a:cubicBezTo>
                  <a:cubicBezTo>
                    <a:pt x="702" y="1068"/>
                    <a:pt x="797" y="1083"/>
                    <a:pt x="891" y="1083"/>
                  </a:cubicBezTo>
                  <a:cubicBezTo>
                    <a:pt x="1220" y="1083"/>
                    <a:pt x="1523" y="886"/>
                    <a:pt x="1642" y="578"/>
                  </a:cubicBezTo>
                  <a:lnTo>
                    <a:pt x="152"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18;p38"/>
            <p:cNvSpPr/>
            <p:nvPr/>
          </p:nvSpPr>
          <p:spPr>
            <a:xfrm flipH="1">
              <a:off x="6632171" y="2172678"/>
              <a:ext cx="36818" cy="24373"/>
            </a:xfrm>
            <a:custGeom>
              <a:avLst/>
              <a:gdLst/>
              <a:ahLst/>
              <a:cxnLst/>
              <a:rect l="l" t="t" r="r" b="b"/>
              <a:pathLst>
                <a:path w="1642" h="1087" extrusionOk="0">
                  <a:moveTo>
                    <a:pt x="152" y="0"/>
                  </a:moveTo>
                  <a:lnTo>
                    <a:pt x="152" y="0"/>
                  </a:lnTo>
                  <a:cubicBezTo>
                    <a:pt x="0" y="426"/>
                    <a:pt x="213" y="882"/>
                    <a:pt x="608" y="1033"/>
                  </a:cubicBezTo>
                  <a:cubicBezTo>
                    <a:pt x="708" y="1069"/>
                    <a:pt x="810" y="1086"/>
                    <a:pt x="909" y="1086"/>
                  </a:cubicBezTo>
                  <a:cubicBezTo>
                    <a:pt x="1231" y="1086"/>
                    <a:pt x="1525" y="903"/>
                    <a:pt x="1642" y="578"/>
                  </a:cubicBezTo>
                  <a:lnTo>
                    <a:pt x="152"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719;p38"/>
            <p:cNvSpPr/>
            <p:nvPr/>
          </p:nvSpPr>
          <p:spPr>
            <a:xfrm flipH="1">
              <a:off x="6714638" y="2156310"/>
              <a:ext cx="36818" cy="24373"/>
            </a:xfrm>
            <a:custGeom>
              <a:avLst/>
              <a:gdLst/>
              <a:ahLst/>
              <a:cxnLst/>
              <a:rect l="l" t="t" r="r" b="b"/>
              <a:pathLst>
                <a:path w="1642" h="1087" extrusionOk="0">
                  <a:moveTo>
                    <a:pt x="152" y="1"/>
                  </a:moveTo>
                  <a:cubicBezTo>
                    <a:pt x="0" y="426"/>
                    <a:pt x="213" y="882"/>
                    <a:pt x="608" y="1034"/>
                  </a:cubicBezTo>
                  <a:cubicBezTo>
                    <a:pt x="708" y="1070"/>
                    <a:pt x="810" y="1087"/>
                    <a:pt x="909" y="1087"/>
                  </a:cubicBezTo>
                  <a:cubicBezTo>
                    <a:pt x="1231" y="1087"/>
                    <a:pt x="1525" y="904"/>
                    <a:pt x="1642" y="578"/>
                  </a:cubicBezTo>
                  <a:lnTo>
                    <a:pt x="152"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720;p38"/>
            <p:cNvSpPr/>
            <p:nvPr/>
          </p:nvSpPr>
          <p:spPr>
            <a:xfrm flipH="1">
              <a:off x="6683965" y="2207432"/>
              <a:ext cx="36818" cy="24284"/>
            </a:xfrm>
            <a:custGeom>
              <a:avLst/>
              <a:gdLst/>
              <a:ahLst/>
              <a:cxnLst/>
              <a:rect l="l" t="t" r="r" b="b"/>
              <a:pathLst>
                <a:path w="1642" h="1083" extrusionOk="0">
                  <a:moveTo>
                    <a:pt x="152" y="0"/>
                  </a:moveTo>
                  <a:lnTo>
                    <a:pt x="152" y="0"/>
                  </a:lnTo>
                  <a:cubicBezTo>
                    <a:pt x="0" y="395"/>
                    <a:pt x="213" y="851"/>
                    <a:pt x="608" y="1034"/>
                  </a:cubicBezTo>
                  <a:cubicBezTo>
                    <a:pt x="702" y="1067"/>
                    <a:pt x="797" y="1083"/>
                    <a:pt x="890" y="1083"/>
                  </a:cubicBezTo>
                  <a:cubicBezTo>
                    <a:pt x="1220" y="1083"/>
                    <a:pt x="1523" y="886"/>
                    <a:pt x="1641" y="578"/>
                  </a:cubicBezTo>
                  <a:lnTo>
                    <a:pt x="152"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721;p38"/>
            <p:cNvSpPr/>
            <p:nvPr/>
          </p:nvSpPr>
          <p:spPr>
            <a:xfrm flipH="1">
              <a:off x="6766433" y="2191064"/>
              <a:ext cx="36818" cy="24306"/>
            </a:xfrm>
            <a:custGeom>
              <a:avLst/>
              <a:gdLst/>
              <a:ahLst/>
              <a:cxnLst/>
              <a:rect l="l" t="t" r="r" b="b"/>
              <a:pathLst>
                <a:path w="1642" h="1084" extrusionOk="0">
                  <a:moveTo>
                    <a:pt x="152" y="1"/>
                  </a:moveTo>
                  <a:lnTo>
                    <a:pt x="152" y="1"/>
                  </a:lnTo>
                  <a:cubicBezTo>
                    <a:pt x="0" y="396"/>
                    <a:pt x="183" y="852"/>
                    <a:pt x="608" y="1034"/>
                  </a:cubicBezTo>
                  <a:cubicBezTo>
                    <a:pt x="695" y="1068"/>
                    <a:pt x="785" y="1083"/>
                    <a:pt x="875" y="1083"/>
                  </a:cubicBezTo>
                  <a:cubicBezTo>
                    <a:pt x="1191" y="1083"/>
                    <a:pt x="1499" y="886"/>
                    <a:pt x="1642" y="578"/>
                  </a:cubicBezTo>
                  <a:lnTo>
                    <a:pt x="152"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722;p38"/>
            <p:cNvSpPr/>
            <p:nvPr/>
          </p:nvSpPr>
          <p:spPr>
            <a:xfrm flipH="1">
              <a:off x="5926087" y="1946397"/>
              <a:ext cx="738149" cy="259025"/>
            </a:xfrm>
            <a:custGeom>
              <a:avLst/>
              <a:gdLst/>
              <a:ahLst/>
              <a:cxnLst/>
              <a:rect l="l" t="t" r="r" b="b"/>
              <a:pathLst>
                <a:path w="32920" h="11552" extrusionOk="0">
                  <a:moveTo>
                    <a:pt x="26962" y="1"/>
                  </a:moveTo>
                  <a:lnTo>
                    <a:pt x="1" y="1065"/>
                  </a:lnTo>
                  <a:lnTo>
                    <a:pt x="5958" y="11551"/>
                  </a:lnTo>
                  <a:lnTo>
                    <a:pt x="32919" y="10487"/>
                  </a:lnTo>
                  <a:lnTo>
                    <a:pt x="2696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723;p38"/>
            <p:cNvSpPr/>
            <p:nvPr/>
          </p:nvSpPr>
          <p:spPr>
            <a:xfrm flipH="1">
              <a:off x="6285278" y="2100435"/>
              <a:ext cx="229696" cy="59980"/>
            </a:xfrm>
            <a:custGeom>
              <a:avLst/>
              <a:gdLst/>
              <a:ahLst/>
              <a:cxnLst/>
              <a:rect l="l" t="t" r="r" b="b"/>
              <a:pathLst>
                <a:path w="10244" h="2675" extrusionOk="0">
                  <a:moveTo>
                    <a:pt x="8907" y="0"/>
                  </a:moveTo>
                  <a:lnTo>
                    <a:pt x="1" y="334"/>
                  </a:lnTo>
                  <a:lnTo>
                    <a:pt x="1338" y="2675"/>
                  </a:lnTo>
                  <a:lnTo>
                    <a:pt x="10244" y="2341"/>
                  </a:lnTo>
                  <a:lnTo>
                    <a:pt x="890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724;p38"/>
            <p:cNvSpPr/>
            <p:nvPr/>
          </p:nvSpPr>
          <p:spPr>
            <a:xfrm flipH="1">
              <a:off x="6336270" y="1842808"/>
              <a:ext cx="83300" cy="128346"/>
            </a:xfrm>
            <a:custGeom>
              <a:avLst/>
              <a:gdLst/>
              <a:ahLst/>
              <a:cxnLst/>
              <a:rect l="l" t="t" r="r" b="b"/>
              <a:pathLst>
                <a:path w="3715" h="5724" extrusionOk="0">
                  <a:moveTo>
                    <a:pt x="1521" y="1"/>
                  </a:moveTo>
                  <a:cubicBezTo>
                    <a:pt x="1399" y="669"/>
                    <a:pt x="1247" y="1308"/>
                    <a:pt x="974" y="1946"/>
                  </a:cubicBezTo>
                  <a:lnTo>
                    <a:pt x="275" y="3800"/>
                  </a:lnTo>
                  <a:cubicBezTo>
                    <a:pt x="183" y="4195"/>
                    <a:pt x="92" y="4590"/>
                    <a:pt x="1" y="4955"/>
                  </a:cubicBezTo>
                  <a:lnTo>
                    <a:pt x="913" y="5289"/>
                  </a:lnTo>
                  <a:lnTo>
                    <a:pt x="2007" y="5654"/>
                  </a:lnTo>
                  <a:cubicBezTo>
                    <a:pt x="2136" y="5701"/>
                    <a:pt x="2264" y="5723"/>
                    <a:pt x="2387" y="5723"/>
                  </a:cubicBezTo>
                  <a:cubicBezTo>
                    <a:pt x="3135" y="5723"/>
                    <a:pt x="3714" y="4922"/>
                    <a:pt x="3375" y="4165"/>
                  </a:cubicBezTo>
                  <a:lnTo>
                    <a:pt x="2889" y="3131"/>
                  </a:lnTo>
                  <a:lnTo>
                    <a:pt x="1521"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260556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blinds(horizontal)">
                                      <p:cBhvr>
                                        <p:cTn id="10" dur="500"/>
                                        <p:tgtEl>
                                          <p:spTgt spid="849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998"/>
                                        </p:tgtEl>
                                        <p:attrNameLst>
                                          <p:attrName>style.visibility</p:attrName>
                                        </p:attrNameLst>
                                      </p:cBhvr>
                                      <p:to>
                                        <p:strVal val="visible"/>
                                      </p:to>
                                    </p:set>
                                    <p:animEffect transition="in" filter="blinds(horizontal)">
                                      <p:cBhvr>
                                        <p:cTn id="13"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9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676400" y="0"/>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vi-VN" b="1">
                <a:solidFill>
                  <a:srgbClr val="C00000"/>
                </a:solidFill>
                <a:cs typeface="Tahoma" panose="020B0604030504040204" pitchFamily="34" charset="0"/>
              </a:rPr>
              <a:t>5.</a:t>
            </a:r>
            <a:r>
              <a:rPr lang="en-US" altLang="vi-VN">
                <a:solidFill>
                  <a:srgbClr val="C00000"/>
                </a:solidFill>
                <a:cs typeface="Tahoma" panose="020B0604030504040204" pitchFamily="34" charset="0"/>
              </a:rPr>
              <a:t> Read the mini-talks and underline the short word (</a:t>
            </a:r>
            <a:r>
              <a:rPr lang="en-US" altLang="vi-VN" b="1" i="1">
                <a:solidFill>
                  <a:srgbClr val="0000FF"/>
                </a:solidFill>
                <a:cs typeface="Tahoma" panose="020B0604030504040204" pitchFamily="34" charset="0"/>
              </a:rPr>
              <a:t>for, the, from, and, but, at, of, to</a:t>
            </a:r>
            <a:r>
              <a:rPr lang="en-US" altLang="vi-VN">
                <a:solidFill>
                  <a:srgbClr val="C00000"/>
                </a:solidFill>
                <a:cs typeface="Tahoma" panose="020B0604030504040204" pitchFamily="34" charset="0"/>
              </a:rPr>
              <a:t>) you think use the strong form.</a:t>
            </a:r>
          </a:p>
          <a:p>
            <a:pPr eaLnBrk="0" fontAlgn="base" hangingPunct="0">
              <a:spcBef>
                <a:spcPct val="0"/>
              </a:spcBef>
              <a:spcAft>
                <a:spcPct val="0"/>
              </a:spcAft>
            </a:pPr>
            <a:r>
              <a:rPr lang="en-US" altLang="vi-VN">
                <a:solidFill>
                  <a:srgbClr val="C00000"/>
                </a:solidFill>
                <a:cs typeface="Tahoma" panose="020B0604030504040204" pitchFamily="34" charset="0"/>
              </a:rPr>
              <a:t>Then listen and check.</a:t>
            </a:r>
          </a:p>
        </p:txBody>
      </p:sp>
      <p:sp>
        <p:nvSpPr>
          <p:cNvPr id="18435" name="Rectangle 1"/>
          <p:cNvSpPr>
            <a:spLocks noChangeArrowheads="1"/>
          </p:cNvSpPr>
          <p:nvPr/>
        </p:nvSpPr>
        <p:spPr bwMode="auto">
          <a:xfrm>
            <a:off x="3048000" y="3062439"/>
            <a:ext cx="89916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20000"/>
              </a:spcBef>
              <a:spcAft>
                <a:spcPct val="0"/>
              </a:spcAft>
              <a:buClr>
                <a:srgbClr val="FFCC00"/>
              </a:buClr>
              <a:buSzPct val="120000"/>
            </a:pPr>
            <a:r>
              <a:rPr lang="en-US" altLang="en-US" dirty="0">
                <a:solidFill>
                  <a:srgbClr val="000000"/>
                </a:solidFill>
              </a:rPr>
              <a:t>1.	</a:t>
            </a:r>
            <a:r>
              <a:rPr lang="en-US" altLang="en-US" sz="2400" dirty="0">
                <a:solidFill>
                  <a:srgbClr val="000000"/>
                </a:solidFill>
              </a:rPr>
              <a:t>A: Where are you from? </a:t>
            </a:r>
            <a:br>
              <a:rPr lang="en-US" altLang="en-US" sz="2400" dirty="0">
                <a:solidFill>
                  <a:srgbClr val="000000"/>
                </a:solidFill>
              </a:rPr>
            </a:br>
            <a:r>
              <a:rPr lang="en-US" altLang="en-US" sz="2400" dirty="0">
                <a:solidFill>
                  <a:srgbClr val="000000"/>
                </a:solidFill>
              </a:rPr>
              <a:t>	B: I’m from Ha </a:t>
            </a:r>
            <a:r>
              <a:rPr lang="en-US" altLang="en-US" sz="2400" dirty="0" err="1">
                <a:solidFill>
                  <a:srgbClr val="000000"/>
                </a:solidFill>
              </a:rPr>
              <a:t>Noi</a:t>
            </a:r>
            <a:r>
              <a:rPr lang="en-US" altLang="en-US" sz="2400" dirty="0">
                <a:solidFill>
                  <a:srgbClr val="000000"/>
                </a:solidFill>
              </a:rPr>
              <a:t>.</a:t>
            </a:r>
          </a:p>
          <a:p>
            <a:pPr eaLnBrk="0" fontAlgn="base" hangingPunct="0">
              <a:spcBef>
                <a:spcPct val="20000"/>
              </a:spcBef>
              <a:spcAft>
                <a:spcPct val="0"/>
              </a:spcAft>
              <a:buClr>
                <a:srgbClr val="FFCC00"/>
              </a:buClr>
              <a:buSzPct val="120000"/>
            </a:pPr>
            <a:r>
              <a:rPr lang="en-US" altLang="en-US" sz="2400" dirty="0">
                <a:solidFill>
                  <a:srgbClr val="000000"/>
                </a:solidFill>
              </a:rPr>
              <a:t>2.	A: Can you come and check this paragraph for 	me? </a:t>
            </a:r>
            <a:br>
              <a:rPr lang="en-US" altLang="en-US" sz="2400" dirty="0">
                <a:solidFill>
                  <a:srgbClr val="000000"/>
                </a:solidFill>
              </a:rPr>
            </a:br>
            <a:r>
              <a:rPr lang="en-US" altLang="en-US" sz="2400" dirty="0">
                <a:solidFill>
                  <a:srgbClr val="000000"/>
                </a:solidFill>
              </a:rPr>
              <a:t>	B: It’s OK but you shouldn’t use ‘and’ at the 	beginning of the paragraph.</a:t>
            </a:r>
          </a:p>
          <a:p>
            <a:pPr eaLnBrk="0" fontAlgn="base" hangingPunct="0">
              <a:spcBef>
                <a:spcPct val="20000"/>
              </a:spcBef>
              <a:spcAft>
                <a:spcPct val="0"/>
              </a:spcAft>
              <a:buClr>
                <a:srgbClr val="FFCC00"/>
              </a:buClr>
              <a:buSzPct val="120000"/>
            </a:pPr>
            <a:r>
              <a:rPr lang="en-US" altLang="en-US" sz="2400" dirty="0">
                <a:solidFill>
                  <a:srgbClr val="000000"/>
                </a:solidFill>
              </a:rPr>
              <a:t>3.	A: Did you ask her to join our group? </a:t>
            </a:r>
            <a:br>
              <a:rPr lang="en-US" altLang="en-US" sz="2400" dirty="0">
                <a:solidFill>
                  <a:srgbClr val="000000"/>
                </a:solidFill>
              </a:rPr>
            </a:br>
            <a:r>
              <a:rPr lang="en-US" altLang="en-US" sz="2400" dirty="0">
                <a:solidFill>
                  <a:srgbClr val="000000"/>
                </a:solidFill>
              </a:rPr>
              <a:t>	B: I’ve asked her several times but she doesn’t 	want to.</a:t>
            </a:r>
          </a:p>
          <a:p>
            <a:pPr eaLnBrk="0" fontAlgn="base" hangingPunct="0">
              <a:spcBef>
                <a:spcPct val="20000"/>
              </a:spcBef>
              <a:spcAft>
                <a:spcPct val="0"/>
              </a:spcAft>
              <a:buClr>
                <a:srgbClr val="FFCC00"/>
              </a:buClr>
              <a:buSzPct val="120000"/>
            </a:pPr>
            <a:r>
              <a:rPr lang="en-US" altLang="en-US" sz="2400" dirty="0">
                <a:solidFill>
                  <a:srgbClr val="000000"/>
                </a:solidFill>
              </a:rPr>
              <a:t>4.	A: Is this letter from Peter? </a:t>
            </a:r>
            <a:br>
              <a:rPr lang="en-US" altLang="en-US" sz="2400" dirty="0">
                <a:solidFill>
                  <a:srgbClr val="000000"/>
                </a:solidFill>
              </a:rPr>
            </a:br>
            <a:r>
              <a:rPr lang="en-US" altLang="en-US" sz="2400" dirty="0">
                <a:solidFill>
                  <a:srgbClr val="000000"/>
                </a:solidFill>
              </a:rPr>
              <a:t>	B: No, the letter is to him, not from him.</a:t>
            </a:r>
          </a:p>
        </p:txBody>
      </p:sp>
      <p:cxnSp>
        <p:nvCxnSpPr>
          <p:cNvPr id="3" name="Straight Connector 2"/>
          <p:cNvCxnSpPr>
            <a:cxnSpLocks noChangeShapeType="1"/>
          </p:cNvCxnSpPr>
          <p:nvPr/>
        </p:nvCxnSpPr>
        <p:spPr bwMode="auto">
          <a:xfrm>
            <a:off x="6525429" y="3534170"/>
            <a:ext cx="644525"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cxnSpLocks noChangeShapeType="1"/>
          </p:cNvCxnSpPr>
          <p:nvPr/>
        </p:nvCxnSpPr>
        <p:spPr bwMode="auto">
          <a:xfrm>
            <a:off x="8453438" y="4711238"/>
            <a:ext cx="538162"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a:cxnSpLocks noChangeShapeType="1"/>
          </p:cNvCxnSpPr>
          <p:nvPr/>
        </p:nvCxnSpPr>
        <p:spPr bwMode="auto">
          <a:xfrm>
            <a:off x="11248189" y="5920387"/>
            <a:ext cx="254000"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cxnSpLocks noChangeShapeType="1"/>
          </p:cNvCxnSpPr>
          <p:nvPr/>
        </p:nvCxnSpPr>
        <p:spPr bwMode="auto">
          <a:xfrm>
            <a:off x="6591536" y="6734220"/>
            <a:ext cx="409575"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32 TrU5.Lo1.5.53.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991600" y="129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05000" y="1816100"/>
            <a:ext cx="7391400" cy="9540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0" fontAlgn="base" hangingPunct="0">
              <a:spcBef>
                <a:spcPct val="0"/>
              </a:spcBef>
              <a:spcAft>
                <a:spcPct val="0"/>
              </a:spcAft>
              <a:defRPr/>
            </a:pPr>
            <a:r>
              <a:rPr lang="en-US" sz="2800" dirty="0">
                <a:solidFill>
                  <a:srgbClr val="010199"/>
                </a:solidFill>
                <a:latin typeface="Tahoma"/>
              </a:rPr>
              <a:t>Ex: A: Who are you looking for?</a:t>
            </a:r>
          </a:p>
          <a:p>
            <a:pPr eaLnBrk="0" fontAlgn="base" hangingPunct="0">
              <a:spcBef>
                <a:spcPct val="0"/>
              </a:spcBef>
              <a:spcAft>
                <a:spcPct val="0"/>
              </a:spcAft>
              <a:defRPr/>
            </a:pPr>
            <a:r>
              <a:rPr lang="en-US" sz="2800" dirty="0">
                <a:solidFill>
                  <a:srgbClr val="010199"/>
                </a:solidFill>
                <a:latin typeface="Tahoma"/>
              </a:rPr>
              <a:t>     B: Peter is the person I’m looking for.</a:t>
            </a:r>
          </a:p>
        </p:txBody>
      </p:sp>
      <p:cxnSp>
        <p:nvCxnSpPr>
          <p:cNvPr id="14" name="Straight Connector 13"/>
          <p:cNvCxnSpPr>
            <a:cxnSpLocks noChangeShapeType="1"/>
          </p:cNvCxnSpPr>
          <p:nvPr/>
        </p:nvCxnSpPr>
        <p:spPr bwMode="auto">
          <a:xfrm>
            <a:off x="7848601" y="2667000"/>
            <a:ext cx="644525"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p:nvCxnSpPr>
        <p:spPr bwMode="auto">
          <a:xfrm>
            <a:off x="6424614" y="2281238"/>
            <a:ext cx="581025"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oogle Shape;2794;p69"/>
          <p:cNvGrpSpPr/>
          <p:nvPr/>
        </p:nvGrpSpPr>
        <p:grpSpPr>
          <a:xfrm>
            <a:off x="-907290" y="3250149"/>
            <a:ext cx="4563603" cy="3607851"/>
            <a:chOff x="20483175" y="-1940900"/>
            <a:chExt cx="4065450" cy="3214025"/>
          </a:xfrm>
        </p:grpSpPr>
        <p:sp>
          <p:nvSpPr>
            <p:cNvPr id="16" name="Google Shape;2795;p69"/>
            <p:cNvSpPr/>
            <p:nvPr/>
          </p:nvSpPr>
          <p:spPr>
            <a:xfrm>
              <a:off x="20483175" y="1074025"/>
              <a:ext cx="4065450" cy="199100"/>
            </a:xfrm>
            <a:custGeom>
              <a:avLst/>
              <a:gdLst/>
              <a:ahLst/>
              <a:cxnLst/>
              <a:rect l="l" t="t" r="r" b="b"/>
              <a:pathLst>
                <a:path w="162618" h="7964" extrusionOk="0">
                  <a:moveTo>
                    <a:pt x="81309" y="0"/>
                  </a:moveTo>
                  <a:cubicBezTo>
                    <a:pt x="36384" y="0"/>
                    <a:pt x="0" y="1763"/>
                    <a:pt x="0" y="3982"/>
                  </a:cubicBezTo>
                  <a:cubicBezTo>
                    <a:pt x="0" y="6170"/>
                    <a:pt x="36384" y="7964"/>
                    <a:pt x="81309" y="7964"/>
                  </a:cubicBezTo>
                  <a:cubicBezTo>
                    <a:pt x="126203" y="7964"/>
                    <a:pt x="162617" y="6170"/>
                    <a:pt x="162617" y="3982"/>
                  </a:cubicBezTo>
                  <a:cubicBezTo>
                    <a:pt x="162617" y="1763"/>
                    <a:pt x="126203" y="0"/>
                    <a:pt x="81309"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796;p69"/>
            <p:cNvSpPr/>
            <p:nvPr/>
          </p:nvSpPr>
          <p:spPr>
            <a:xfrm>
              <a:off x="22218775" y="-731475"/>
              <a:ext cx="701400" cy="1177850"/>
            </a:xfrm>
            <a:custGeom>
              <a:avLst/>
              <a:gdLst/>
              <a:ahLst/>
              <a:cxnLst/>
              <a:rect l="l" t="t" r="r" b="b"/>
              <a:pathLst>
                <a:path w="28056" h="47114" extrusionOk="0">
                  <a:moveTo>
                    <a:pt x="14165" y="0"/>
                  </a:moveTo>
                  <a:lnTo>
                    <a:pt x="5532" y="4499"/>
                  </a:lnTo>
                  <a:lnTo>
                    <a:pt x="5228" y="9605"/>
                  </a:lnTo>
                  <a:cubicBezTo>
                    <a:pt x="5107" y="12037"/>
                    <a:pt x="6505" y="14317"/>
                    <a:pt x="8754" y="15228"/>
                  </a:cubicBezTo>
                  <a:lnTo>
                    <a:pt x="15441" y="17994"/>
                  </a:lnTo>
                  <a:cubicBezTo>
                    <a:pt x="15745" y="18116"/>
                    <a:pt x="15836" y="18511"/>
                    <a:pt x="15654" y="18754"/>
                  </a:cubicBezTo>
                  <a:lnTo>
                    <a:pt x="3496" y="34074"/>
                  </a:lnTo>
                  <a:cubicBezTo>
                    <a:pt x="3435" y="34165"/>
                    <a:pt x="3465" y="34286"/>
                    <a:pt x="3556" y="34347"/>
                  </a:cubicBezTo>
                  <a:lnTo>
                    <a:pt x="4468" y="34834"/>
                  </a:lnTo>
                  <a:lnTo>
                    <a:pt x="3374" y="36657"/>
                  </a:lnTo>
                  <a:cubicBezTo>
                    <a:pt x="3224" y="36599"/>
                    <a:pt x="3066" y="36570"/>
                    <a:pt x="2911" y="36570"/>
                  </a:cubicBezTo>
                  <a:cubicBezTo>
                    <a:pt x="2501" y="36570"/>
                    <a:pt x="2105" y="36769"/>
                    <a:pt x="1885" y="37144"/>
                  </a:cubicBezTo>
                  <a:lnTo>
                    <a:pt x="0" y="40031"/>
                  </a:lnTo>
                  <a:lnTo>
                    <a:pt x="10973" y="47113"/>
                  </a:lnTo>
                  <a:cubicBezTo>
                    <a:pt x="11520" y="46262"/>
                    <a:pt x="11277" y="45138"/>
                    <a:pt x="10426" y="44591"/>
                  </a:cubicBezTo>
                  <a:lnTo>
                    <a:pt x="9484" y="43952"/>
                  </a:lnTo>
                  <a:cubicBezTo>
                    <a:pt x="8845" y="43557"/>
                    <a:pt x="8420" y="42858"/>
                    <a:pt x="8389" y="42098"/>
                  </a:cubicBezTo>
                  <a:lnTo>
                    <a:pt x="8298" y="40487"/>
                  </a:lnTo>
                  <a:cubicBezTo>
                    <a:pt x="8268" y="40031"/>
                    <a:pt x="8025" y="39606"/>
                    <a:pt x="7629" y="39362"/>
                  </a:cubicBezTo>
                  <a:lnTo>
                    <a:pt x="7508" y="39271"/>
                  </a:lnTo>
                  <a:lnTo>
                    <a:pt x="8481" y="37022"/>
                  </a:lnTo>
                  <a:lnTo>
                    <a:pt x="8997" y="37296"/>
                  </a:lnTo>
                  <a:cubicBezTo>
                    <a:pt x="9124" y="37376"/>
                    <a:pt x="9268" y="37413"/>
                    <a:pt x="9413" y="37413"/>
                  </a:cubicBezTo>
                  <a:cubicBezTo>
                    <a:pt x="9651" y="37413"/>
                    <a:pt x="9891" y="37314"/>
                    <a:pt x="10061" y="37144"/>
                  </a:cubicBezTo>
                  <a:lnTo>
                    <a:pt x="25502" y="21004"/>
                  </a:lnTo>
                  <a:cubicBezTo>
                    <a:pt x="27995" y="18663"/>
                    <a:pt x="28055" y="14742"/>
                    <a:pt x="25624" y="12341"/>
                  </a:cubicBezTo>
                  <a:lnTo>
                    <a:pt x="14165"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797;p69"/>
            <p:cNvSpPr/>
            <p:nvPr/>
          </p:nvSpPr>
          <p:spPr>
            <a:xfrm>
              <a:off x="22205100" y="269300"/>
              <a:ext cx="291050" cy="205950"/>
            </a:xfrm>
            <a:custGeom>
              <a:avLst/>
              <a:gdLst/>
              <a:ahLst/>
              <a:cxnLst/>
              <a:rect l="l" t="t" r="r" b="b"/>
              <a:pathLst>
                <a:path w="11642" h="8238" extrusionOk="0">
                  <a:moveTo>
                    <a:pt x="547" y="0"/>
                  </a:moveTo>
                  <a:lnTo>
                    <a:pt x="182" y="578"/>
                  </a:lnTo>
                  <a:cubicBezTo>
                    <a:pt x="0" y="851"/>
                    <a:pt x="91" y="1216"/>
                    <a:pt x="365" y="1398"/>
                  </a:cubicBezTo>
                  <a:lnTo>
                    <a:pt x="10912" y="8237"/>
                  </a:lnTo>
                  <a:lnTo>
                    <a:pt x="11642" y="7143"/>
                  </a:lnTo>
                  <a:lnTo>
                    <a:pt x="547"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798;p69"/>
            <p:cNvSpPr/>
            <p:nvPr/>
          </p:nvSpPr>
          <p:spPr>
            <a:xfrm>
              <a:off x="21332725" y="-157775"/>
              <a:ext cx="726475" cy="208250"/>
            </a:xfrm>
            <a:custGeom>
              <a:avLst/>
              <a:gdLst/>
              <a:ahLst/>
              <a:cxnLst/>
              <a:rect l="l" t="t" r="r" b="b"/>
              <a:pathLst>
                <a:path w="29059" h="8330" extrusionOk="0">
                  <a:moveTo>
                    <a:pt x="578" y="1"/>
                  </a:moveTo>
                  <a:cubicBezTo>
                    <a:pt x="274" y="1"/>
                    <a:pt x="1" y="274"/>
                    <a:pt x="1" y="578"/>
                  </a:cubicBezTo>
                  <a:cubicBezTo>
                    <a:pt x="1" y="882"/>
                    <a:pt x="274" y="1156"/>
                    <a:pt x="578" y="1156"/>
                  </a:cubicBezTo>
                  <a:lnTo>
                    <a:pt x="18724" y="1156"/>
                  </a:lnTo>
                  <a:cubicBezTo>
                    <a:pt x="20214" y="1156"/>
                    <a:pt x="21582" y="1733"/>
                    <a:pt x="22646" y="2767"/>
                  </a:cubicBezTo>
                  <a:lnTo>
                    <a:pt x="28026" y="8147"/>
                  </a:lnTo>
                  <a:cubicBezTo>
                    <a:pt x="28147" y="8268"/>
                    <a:pt x="28269" y="8329"/>
                    <a:pt x="28421" y="8329"/>
                  </a:cubicBezTo>
                  <a:cubicBezTo>
                    <a:pt x="28573" y="8329"/>
                    <a:pt x="28725" y="8268"/>
                    <a:pt x="28816" y="8147"/>
                  </a:cubicBezTo>
                  <a:cubicBezTo>
                    <a:pt x="29059" y="7934"/>
                    <a:pt x="29059" y="7569"/>
                    <a:pt x="28816" y="7357"/>
                  </a:cubicBezTo>
                  <a:lnTo>
                    <a:pt x="23436" y="1977"/>
                  </a:lnTo>
                  <a:cubicBezTo>
                    <a:pt x="22190" y="700"/>
                    <a:pt x="20518" y="1"/>
                    <a:pt x="18724"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799;p69"/>
            <p:cNvSpPr/>
            <p:nvPr/>
          </p:nvSpPr>
          <p:spPr>
            <a:xfrm>
              <a:off x="22844925" y="30675"/>
              <a:ext cx="1186200" cy="1185475"/>
            </a:xfrm>
            <a:custGeom>
              <a:avLst/>
              <a:gdLst/>
              <a:ahLst/>
              <a:cxnLst/>
              <a:rect l="l" t="t" r="r" b="b"/>
              <a:pathLst>
                <a:path w="47448" h="47419" extrusionOk="0">
                  <a:moveTo>
                    <a:pt x="23709" y="3800"/>
                  </a:moveTo>
                  <a:cubicBezTo>
                    <a:pt x="34712" y="3800"/>
                    <a:pt x="43648" y="12737"/>
                    <a:pt x="43648" y="23710"/>
                  </a:cubicBezTo>
                  <a:cubicBezTo>
                    <a:pt x="43648" y="34682"/>
                    <a:pt x="34712" y="43619"/>
                    <a:pt x="23709" y="43619"/>
                  </a:cubicBezTo>
                  <a:cubicBezTo>
                    <a:pt x="12736" y="43619"/>
                    <a:pt x="3800" y="34682"/>
                    <a:pt x="3800" y="23710"/>
                  </a:cubicBezTo>
                  <a:cubicBezTo>
                    <a:pt x="3800" y="12706"/>
                    <a:pt x="12736" y="3800"/>
                    <a:pt x="23709" y="3800"/>
                  </a:cubicBezTo>
                  <a:close/>
                  <a:moveTo>
                    <a:pt x="23709" y="1"/>
                  </a:moveTo>
                  <a:cubicBezTo>
                    <a:pt x="10639" y="1"/>
                    <a:pt x="0" y="10639"/>
                    <a:pt x="0" y="23710"/>
                  </a:cubicBezTo>
                  <a:cubicBezTo>
                    <a:pt x="0" y="36780"/>
                    <a:pt x="10639" y="47418"/>
                    <a:pt x="23709" y="47418"/>
                  </a:cubicBezTo>
                  <a:cubicBezTo>
                    <a:pt x="36809" y="47418"/>
                    <a:pt x="47448" y="36780"/>
                    <a:pt x="47448" y="23710"/>
                  </a:cubicBezTo>
                  <a:cubicBezTo>
                    <a:pt x="47448" y="10639"/>
                    <a:pt x="36809" y="1"/>
                    <a:pt x="23709"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800;p69"/>
            <p:cNvSpPr/>
            <p:nvPr/>
          </p:nvSpPr>
          <p:spPr>
            <a:xfrm>
              <a:off x="23362400" y="548175"/>
              <a:ext cx="158075" cy="158075"/>
            </a:xfrm>
            <a:custGeom>
              <a:avLst/>
              <a:gdLst/>
              <a:ahLst/>
              <a:cxnLst/>
              <a:rect l="l" t="t" r="r" b="b"/>
              <a:pathLst>
                <a:path w="6323" h="6323" extrusionOk="0">
                  <a:moveTo>
                    <a:pt x="3162" y="0"/>
                  </a:moveTo>
                  <a:cubicBezTo>
                    <a:pt x="1429" y="0"/>
                    <a:pt x="1" y="1399"/>
                    <a:pt x="1" y="3161"/>
                  </a:cubicBezTo>
                  <a:cubicBezTo>
                    <a:pt x="1" y="4894"/>
                    <a:pt x="1429" y="6323"/>
                    <a:pt x="3162" y="6323"/>
                  </a:cubicBezTo>
                  <a:cubicBezTo>
                    <a:pt x="4894" y="6323"/>
                    <a:pt x="6323" y="4894"/>
                    <a:pt x="6323" y="3161"/>
                  </a:cubicBezTo>
                  <a:cubicBezTo>
                    <a:pt x="6323" y="1399"/>
                    <a:pt x="4894" y="0"/>
                    <a:pt x="3162"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801;p69"/>
            <p:cNvSpPr/>
            <p:nvPr/>
          </p:nvSpPr>
          <p:spPr>
            <a:xfrm>
              <a:off x="22796275" y="-27825"/>
              <a:ext cx="687725" cy="687725"/>
            </a:xfrm>
            <a:custGeom>
              <a:avLst/>
              <a:gdLst/>
              <a:ahLst/>
              <a:cxnLst/>
              <a:rect l="l" t="t" r="r" b="b"/>
              <a:pathLst>
                <a:path w="27509" h="27509" extrusionOk="0">
                  <a:moveTo>
                    <a:pt x="23314" y="1"/>
                  </a:moveTo>
                  <a:cubicBezTo>
                    <a:pt x="10457" y="1"/>
                    <a:pt x="1" y="10457"/>
                    <a:pt x="1" y="23344"/>
                  </a:cubicBezTo>
                  <a:lnTo>
                    <a:pt x="1" y="26566"/>
                  </a:lnTo>
                  <a:cubicBezTo>
                    <a:pt x="1" y="27083"/>
                    <a:pt x="426" y="27508"/>
                    <a:pt x="943" y="27508"/>
                  </a:cubicBezTo>
                  <a:cubicBezTo>
                    <a:pt x="1490" y="27508"/>
                    <a:pt x="1916" y="27083"/>
                    <a:pt x="1916" y="26566"/>
                  </a:cubicBezTo>
                  <a:lnTo>
                    <a:pt x="1916" y="23344"/>
                  </a:lnTo>
                  <a:cubicBezTo>
                    <a:pt x="1916" y="11520"/>
                    <a:pt x="11521" y="1915"/>
                    <a:pt x="23314" y="1915"/>
                  </a:cubicBezTo>
                  <a:lnTo>
                    <a:pt x="26567" y="1915"/>
                  </a:lnTo>
                  <a:cubicBezTo>
                    <a:pt x="27083" y="1915"/>
                    <a:pt x="27509" y="1490"/>
                    <a:pt x="27509" y="943"/>
                  </a:cubicBezTo>
                  <a:cubicBezTo>
                    <a:pt x="27509" y="426"/>
                    <a:pt x="27083" y="1"/>
                    <a:pt x="26567"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802;p69"/>
            <p:cNvSpPr/>
            <p:nvPr/>
          </p:nvSpPr>
          <p:spPr>
            <a:xfrm>
              <a:off x="21094125" y="30675"/>
              <a:ext cx="1185450" cy="1185475"/>
            </a:xfrm>
            <a:custGeom>
              <a:avLst/>
              <a:gdLst/>
              <a:ahLst/>
              <a:cxnLst/>
              <a:rect l="l" t="t" r="r" b="b"/>
              <a:pathLst>
                <a:path w="47418" h="47419" extrusionOk="0">
                  <a:moveTo>
                    <a:pt x="23709" y="3800"/>
                  </a:moveTo>
                  <a:cubicBezTo>
                    <a:pt x="34682" y="3800"/>
                    <a:pt x="43618" y="12737"/>
                    <a:pt x="43618" y="23710"/>
                  </a:cubicBezTo>
                  <a:cubicBezTo>
                    <a:pt x="43618" y="34682"/>
                    <a:pt x="34682" y="43619"/>
                    <a:pt x="23709" y="43619"/>
                  </a:cubicBezTo>
                  <a:cubicBezTo>
                    <a:pt x="12736" y="43619"/>
                    <a:pt x="3800" y="34682"/>
                    <a:pt x="3800" y="23710"/>
                  </a:cubicBezTo>
                  <a:cubicBezTo>
                    <a:pt x="3800" y="12706"/>
                    <a:pt x="12736" y="3800"/>
                    <a:pt x="23709" y="3800"/>
                  </a:cubicBezTo>
                  <a:close/>
                  <a:moveTo>
                    <a:pt x="23709" y="1"/>
                  </a:moveTo>
                  <a:cubicBezTo>
                    <a:pt x="10639" y="1"/>
                    <a:pt x="0" y="10639"/>
                    <a:pt x="0" y="23710"/>
                  </a:cubicBezTo>
                  <a:cubicBezTo>
                    <a:pt x="0" y="36780"/>
                    <a:pt x="10639" y="47418"/>
                    <a:pt x="23709" y="47418"/>
                  </a:cubicBezTo>
                  <a:cubicBezTo>
                    <a:pt x="36779" y="47418"/>
                    <a:pt x="47418" y="36780"/>
                    <a:pt x="47418" y="23710"/>
                  </a:cubicBezTo>
                  <a:cubicBezTo>
                    <a:pt x="47418" y="10639"/>
                    <a:pt x="36779" y="1"/>
                    <a:pt x="23709"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803;p69"/>
            <p:cNvSpPr/>
            <p:nvPr/>
          </p:nvSpPr>
          <p:spPr>
            <a:xfrm>
              <a:off x="21024225" y="-36950"/>
              <a:ext cx="1190775" cy="687725"/>
            </a:xfrm>
            <a:custGeom>
              <a:avLst/>
              <a:gdLst/>
              <a:ahLst/>
              <a:cxnLst/>
              <a:rect l="l" t="t" r="r" b="b"/>
              <a:pathLst>
                <a:path w="47631" h="27509" extrusionOk="0">
                  <a:moveTo>
                    <a:pt x="24073" y="1"/>
                  </a:moveTo>
                  <a:cubicBezTo>
                    <a:pt x="10791" y="1"/>
                    <a:pt x="0" y="10457"/>
                    <a:pt x="0" y="23314"/>
                  </a:cubicBezTo>
                  <a:lnTo>
                    <a:pt x="0" y="26566"/>
                  </a:lnTo>
                  <a:cubicBezTo>
                    <a:pt x="0" y="27083"/>
                    <a:pt x="426" y="27509"/>
                    <a:pt x="973" y="27509"/>
                  </a:cubicBezTo>
                  <a:cubicBezTo>
                    <a:pt x="1489" y="27509"/>
                    <a:pt x="1915" y="27083"/>
                    <a:pt x="1915" y="26566"/>
                  </a:cubicBezTo>
                  <a:lnTo>
                    <a:pt x="1915" y="23314"/>
                  </a:lnTo>
                  <a:cubicBezTo>
                    <a:pt x="1915" y="11490"/>
                    <a:pt x="11854" y="1885"/>
                    <a:pt x="24073" y="1885"/>
                  </a:cubicBezTo>
                  <a:lnTo>
                    <a:pt x="27417" y="1885"/>
                  </a:lnTo>
                  <a:cubicBezTo>
                    <a:pt x="34773" y="1885"/>
                    <a:pt x="41642" y="5442"/>
                    <a:pt x="45776" y="11338"/>
                  </a:cubicBezTo>
                  <a:cubicBezTo>
                    <a:pt x="45965" y="11603"/>
                    <a:pt x="46272" y="11750"/>
                    <a:pt x="46580" y="11750"/>
                  </a:cubicBezTo>
                  <a:cubicBezTo>
                    <a:pt x="46766" y="11750"/>
                    <a:pt x="46953" y="11696"/>
                    <a:pt x="47113" y="11581"/>
                  </a:cubicBezTo>
                  <a:cubicBezTo>
                    <a:pt x="47539" y="11278"/>
                    <a:pt x="47630" y="10700"/>
                    <a:pt x="47357" y="10274"/>
                  </a:cubicBezTo>
                  <a:cubicBezTo>
                    <a:pt x="42858" y="3831"/>
                    <a:pt x="35411" y="1"/>
                    <a:pt x="27417"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804;p69"/>
            <p:cNvSpPr/>
            <p:nvPr/>
          </p:nvSpPr>
          <p:spPr>
            <a:xfrm>
              <a:off x="21611600" y="548175"/>
              <a:ext cx="158100" cy="158075"/>
            </a:xfrm>
            <a:custGeom>
              <a:avLst/>
              <a:gdLst/>
              <a:ahLst/>
              <a:cxnLst/>
              <a:rect l="l" t="t" r="r" b="b"/>
              <a:pathLst>
                <a:path w="6324" h="6323" extrusionOk="0">
                  <a:moveTo>
                    <a:pt x="3162" y="0"/>
                  </a:moveTo>
                  <a:cubicBezTo>
                    <a:pt x="1399" y="0"/>
                    <a:pt x="1" y="1399"/>
                    <a:pt x="1" y="3161"/>
                  </a:cubicBezTo>
                  <a:cubicBezTo>
                    <a:pt x="1" y="4894"/>
                    <a:pt x="1399" y="6323"/>
                    <a:pt x="3162" y="6323"/>
                  </a:cubicBezTo>
                  <a:cubicBezTo>
                    <a:pt x="4895" y="6323"/>
                    <a:pt x="6323" y="4894"/>
                    <a:pt x="6293" y="3161"/>
                  </a:cubicBezTo>
                  <a:cubicBezTo>
                    <a:pt x="6293" y="1399"/>
                    <a:pt x="4895" y="0"/>
                    <a:pt x="3162"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805;p69"/>
            <p:cNvSpPr/>
            <p:nvPr/>
          </p:nvSpPr>
          <p:spPr>
            <a:xfrm>
              <a:off x="21664050" y="-579775"/>
              <a:ext cx="1814650" cy="1296675"/>
            </a:xfrm>
            <a:custGeom>
              <a:avLst/>
              <a:gdLst/>
              <a:ahLst/>
              <a:cxnLst/>
              <a:rect l="l" t="t" r="r" b="b"/>
              <a:pathLst>
                <a:path w="72586" h="51867" extrusionOk="0">
                  <a:moveTo>
                    <a:pt x="57327" y="16729"/>
                  </a:moveTo>
                  <a:lnTo>
                    <a:pt x="28511" y="46547"/>
                  </a:lnTo>
                  <a:cubicBezTo>
                    <a:pt x="28481" y="46517"/>
                    <a:pt x="28451" y="46456"/>
                    <a:pt x="28451" y="46395"/>
                  </a:cubicBezTo>
                  <a:lnTo>
                    <a:pt x="21490" y="17215"/>
                  </a:lnTo>
                  <a:cubicBezTo>
                    <a:pt x="22189" y="16881"/>
                    <a:pt x="22919" y="16729"/>
                    <a:pt x="23648" y="16729"/>
                  </a:cubicBezTo>
                  <a:close/>
                  <a:moveTo>
                    <a:pt x="19210" y="19069"/>
                  </a:moveTo>
                  <a:lnTo>
                    <a:pt x="25867" y="47003"/>
                  </a:lnTo>
                  <a:cubicBezTo>
                    <a:pt x="26110" y="48067"/>
                    <a:pt x="26870" y="48857"/>
                    <a:pt x="27843" y="49131"/>
                  </a:cubicBezTo>
                  <a:cubicBezTo>
                    <a:pt x="27870" y="49131"/>
                    <a:pt x="27897" y="49155"/>
                    <a:pt x="27924" y="49160"/>
                  </a:cubicBezTo>
                  <a:lnTo>
                    <a:pt x="27924" y="49160"/>
                  </a:lnTo>
                  <a:lnTo>
                    <a:pt x="3222" y="46760"/>
                  </a:lnTo>
                  <a:lnTo>
                    <a:pt x="18663" y="19890"/>
                  </a:lnTo>
                  <a:cubicBezTo>
                    <a:pt x="18846" y="19586"/>
                    <a:pt x="19028" y="19313"/>
                    <a:pt x="19210" y="19069"/>
                  </a:cubicBezTo>
                  <a:close/>
                  <a:moveTo>
                    <a:pt x="55593" y="0"/>
                  </a:moveTo>
                  <a:cubicBezTo>
                    <a:pt x="55452" y="0"/>
                    <a:pt x="55309" y="23"/>
                    <a:pt x="55168" y="72"/>
                  </a:cubicBezTo>
                  <a:cubicBezTo>
                    <a:pt x="54469" y="315"/>
                    <a:pt x="54105" y="1045"/>
                    <a:pt x="54317" y="1744"/>
                  </a:cubicBezTo>
                  <a:lnTo>
                    <a:pt x="58421" y="14054"/>
                  </a:lnTo>
                  <a:lnTo>
                    <a:pt x="23648" y="14054"/>
                  </a:lnTo>
                  <a:cubicBezTo>
                    <a:pt x="22675" y="14054"/>
                    <a:pt x="21764" y="14236"/>
                    <a:pt x="20882" y="14571"/>
                  </a:cubicBezTo>
                  <a:lnTo>
                    <a:pt x="19575" y="9069"/>
                  </a:lnTo>
                  <a:cubicBezTo>
                    <a:pt x="19418" y="8439"/>
                    <a:pt x="18874" y="8035"/>
                    <a:pt x="18259" y="8035"/>
                  </a:cubicBezTo>
                  <a:cubicBezTo>
                    <a:pt x="18162" y="8035"/>
                    <a:pt x="18063" y="8045"/>
                    <a:pt x="17964" y="8066"/>
                  </a:cubicBezTo>
                  <a:cubicBezTo>
                    <a:pt x="17265" y="8249"/>
                    <a:pt x="16809" y="8948"/>
                    <a:pt x="16991" y="9677"/>
                  </a:cubicBezTo>
                  <a:lnTo>
                    <a:pt x="18481" y="15999"/>
                  </a:lnTo>
                  <a:cubicBezTo>
                    <a:pt x="17660" y="16668"/>
                    <a:pt x="16931" y="17550"/>
                    <a:pt x="16353" y="18553"/>
                  </a:cubicBezTo>
                  <a:lnTo>
                    <a:pt x="365" y="46425"/>
                  </a:lnTo>
                  <a:cubicBezTo>
                    <a:pt x="31" y="47003"/>
                    <a:pt x="0" y="47702"/>
                    <a:pt x="304" y="48279"/>
                  </a:cubicBezTo>
                  <a:cubicBezTo>
                    <a:pt x="608" y="48857"/>
                    <a:pt x="1125" y="49222"/>
                    <a:pt x="1733" y="49283"/>
                  </a:cubicBezTo>
                  <a:lnTo>
                    <a:pt x="28481" y="51866"/>
                  </a:lnTo>
                  <a:lnTo>
                    <a:pt x="28603" y="51866"/>
                  </a:lnTo>
                  <a:cubicBezTo>
                    <a:pt x="29271" y="51866"/>
                    <a:pt x="29849" y="51380"/>
                    <a:pt x="29940" y="50681"/>
                  </a:cubicBezTo>
                  <a:cubicBezTo>
                    <a:pt x="30001" y="49951"/>
                    <a:pt x="29454" y="49283"/>
                    <a:pt x="28724" y="49222"/>
                  </a:cubicBezTo>
                  <a:lnTo>
                    <a:pt x="28603" y="49222"/>
                  </a:lnTo>
                  <a:cubicBezTo>
                    <a:pt x="29271" y="49191"/>
                    <a:pt x="29879" y="48918"/>
                    <a:pt x="30396" y="48401"/>
                  </a:cubicBezTo>
                  <a:lnTo>
                    <a:pt x="59758" y="18036"/>
                  </a:lnTo>
                  <a:lnTo>
                    <a:pt x="69819" y="48279"/>
                  </a:lnTo>
                  <a:cubicBezTo>
                    <a:pt x="70002" y="48857"/>
                    <a:pt x="70518" y="49191"/>
                    <a:pt x="71096" y="49191"/>
                  </a:cubicBezTo>
                  <a:cubicBezTo>
                    <a:pt x="71217" y="49191"/>
                    <a:pt x="71369" y="49191"/>
                    <a:pt x="71521" y="49131"/>
                  </a:cubicBezTo>
                  <a:cubicBezTo>
                    <a:pt x="72220" y="48918"/>
                    <a:pt x="72585" y="48158"/>
                    <a:pt x="72372" y="47459"/>
                  </a:cubicBezTo>
                  <a:lnTo>
                    <a:pt x="56840" y="923"/>
                  </a:lnTo>
                  <a:cubicBezTo>
                    <a:pt x="56670" y="365"/>
                    <a:pt x="56151" y="0"/>
                    <a:pt x="555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806;p69"/>
            <p:cNvSpPr/>
            <p:nvPr/>
          </p:nvSpPr>
          <p:spPr>
            <a:xfrm>
              <a:off x="23018175" y="-585575"/>
              <a:ext cx="412650" cy="250025"/>
            </a:xfrm>
            <a:custGeom>
              <a:avLst/>
              <a:gdLst/>
              <a:ahLst/>
              <a:cxnLst/>
              <a:rect l="l" t="t" r="r" b="b"/>
              <a:pathLst>
                <a:path w="16506" h="10001" extrusionOk="0">
                  <a:moveTo>
                    <a:pt x="1155" y="0"/>
                  </a:moveTo>
                  <a:cubicBezTo>
                    <a:pt x="517" y="0"/>
                    <a:pt x="0" y="517"/>
                    <a:pt x="0" y="1155"/>
                  </a:cubicBezTo>
                  <a:cubicBezTo>
                    <a:pt x="0" y="1763"/>
                    <a:pt x="517" y="2280"/>
                    <a:pt x="1155" y="2280"/>
                  </a:cubicBezTo>
                  <a:lnTo>
                    <a:pt x="11855" y="2280"/>
                  </a:lnTo>
                  <a:cubicBezTo>
                    <a:pt x="13162" y="2280"/>
                    <a:pt x="14226" y="3344"/>
                    <a:pt x="14226" y="4651"/>
                  </a:cubicBezTo>
                  <a:lnTo>
                    <a:pt x="14226" y="5958"/>
                  </a:lnTo>
                  <a:cubicBezTo>
                    <a:pt x="14226" y="6930"/>
                    <a:pt x="13405" y="7721"/>
                    <a:pt x="12432" y="7721"/>
                  </a:cubicBezTo>
                  <a:lnTo>
                    <a:pt x="11064" y="7721"/>
                  </a:lnTo>
                  <a:cubicBezTo>
                    <a:pt x="10457" y="7721"/>
                    <a:pt x="9940" y="8237"/>
                    <a:pt x="9940" y="8876"/>
                  </a:cubicBezTo>
                  <a:cubicBezTo>
                    <a:pt x="9940" y="9514"/>
                    <a:pt x="10457" y="10000"/>
                    <a:pt x="11064" y="10000"/>
                  </a:cubicBezTo>
                  <a:lnTo>
                    <a:pt x="12432" y="10000"/>
                  </a:lnTo>
                  <a:cubicBezTo>
                    <a:pt x="14682" y="10000"/>
                    <a:pt x="16505" y="8177"/>
                    <a:pt x="16505" y="5958"/>
                  </a:cubicBezTo>
                  <a:lnTo>
                    <a:pt x="16505" y="4651"/>
                  </a:lnTo>
                  <a:cubicBezTo>
                    <a:pt x="16505" y="2097"/>
                    <a:pt x="14408" y="0"/>
                    <a:pt x="11855"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807;p69"/>
            <p:cNvSpPr/>
            <p:nvPr/>
          </p:nvSpPr>
          <p:spPr>
            <a:xfrm>
              <a:off x="22205850" y="518625"/>
              <a:ext cx="330575" cy="301525"/>
            </a:xfrm>
            <a:custGeom>
              <a:avLst/>
              <a:gdLst/>
              <a:ahLst/>
              <a:cxnLst/>
              <a:rect l="l" t="t" r="r" b="b"/>
              <a:pathLst>
                <a:path w="13223" h="12061" extrusionOk="0">
                  <a:moveTo>
                    <a:pt x="6604" y="1"/>
                  </a:moveTo>
                  <a:cubicBezTo>
                    <a:pt x="3845" y="1"/>
                    <a:pt x="1359" y="1902"/>
                    <a:pt x="730" y="4708"/>
                  </a:cubicBezTo>
                  <a:cubicBezTo>
                    <a:pt x="0" y="7930"/>
                    <a:pt x="2037" y="11182"/>
                    <a:pt x="5289" y="11912"/>
                  </a:cubicBezTo>
                  <a:cubicBezTo>
                    <a:pt x="5735" y="12012"/>
                    <a:pt x="6181" y="12060"/>
                    <a:pt x="6619" y="12060"/>
                  </a:cubicBezTo>
                  <a:cubicBezTo>
                    <a:pt x="9378" y="12060"/>
                    <a:pt x="11864" y="10159"/>
                    <a:pt x="12493" y="7353"/>
                  </a:cubicBezTo>
                  <a:cubicBezTo>
                    <a:pt x="13223" y="4100"/>
                    <a:pt x="11186" y="878"/>
                    <a:pt x="7934" y="149"/>
                  </a:cubicBezTo>
                  <a:cubicBezTo>
                    <a:pt x="7488" y="49"/>
                    <a:pt x="7042" y="1"/>
                    <a:pt x="6604"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808;p69"/>
            <p:cNvSpPr/>
            <p:nvPr/>
          </p:nvSpPr>
          <p:spPr>
            <a:xfrm>
              <a:off x="21931525" y="-479200"/>
              <a:ext cx="427850" cy="190000"/>
            </a:xfrm>
            <a:custGeom>
              <a:avLst/>
              <a:gdLst/>
              <a:ahLst/>
              <a:cxnLst/>
              <a:rect l="l" t="t" r="r" b="b"/>
              <a:pathLst>
                <a:path w="17114" h="7600" extrusionOk="0">
                  <a:moveTo>
                    <a:pt x="3800" y="1"/>
                  </a:moveTo>
                  <a:cubicBezTo>
                    <a:pt x="1703" y="1"/>
                    <a:pt x="1" y="1703"/>
                    <a:pt x="1" y="3800"/>
                  </a:cubicBezTo>
                  <a:cubicBezTo>
                    <a:pt x="1" y="5897"/>
                    <a:pt x="1703" y="7599"/>
                    <a:pt x="3800" y="7599"/>
                  </a:cubicBezTo>
                  <a:lnTo>
                    <a:pt x="13314" y="7599"/>
                  </a:lnTo>
                  <a:cubicBezTo>
                    <a:pt x="15381" y="7599"/>
                    <a:pt x="17113" y="5897"/>
                    <a:pt x="17113" y="3800"/>
                  </a:cubicBezTo>
                  <a:cubicBezTo>
                    <a:pt x="17113" y="1703"/>
                    <a:pt x="15381" y="1"/>
                    <a:pt x="13314"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809;p69"/>
            <p:cNvSpPr/>
            <p:nvPr/>
          </p:nvSpPr>
          <p:spPr>
            <a:xfrm>
              <a:off x="22275750" y="-1940900"/>
              <a:ext cx="1108725" cy="1064375"/>
            </a:xfrm>
            <a:custGeom>
              <a:avLst/>
              <a:gdLst/>
              <a:ahLst/>
              <a:cxnLst/>
              <a:rect l="l" t="t" r="r" b="b"/>
              <a:pathLst>
                <a:path w="44349" h="42575" extrusionOk="0">
                  <a:moveTo>
                    <a:pt x="17083" y="26462"/>
                  </a:moveTo>
                  <a:cubicBezTo>
                    <a:pt x="17083" y="26553"/>
                    <a:pt x="17083" y="26614"/>
                    <a:pt x="17083" y="26705"/>
                  </a:cubicBezTo>
                  <a:cubicBezTo>
                    <a:pt x="17053" y="26644"/>
                    <a:pt x="16992" y="26584"/>
                    <a:pt x="16931" y="26553"/>
                  </a:cubicBezTo>
                  <a:cubicBezTo>
                    <a:pt x="16992" y="26523"/>
                    <a:pt x="17022" y="26492"/>
                    <a:pt x="17083" y="26462"/>
                  </a:cubicBezTo>
                  <a:close/>
                  <a:moveTo>
                    <a:pt x="33967" y="1"/>
                  </a:moveTo>
                  <a:cubicBezTo>
                    <a:pt x="31220" y="1"/>
                    <a:pt x="28709" y="1132"/>
                    <a:pt x="26901" y="2966"/>
                  </a:cubicBezTo>
                  <a:cubicBezTo>
                    <a:pt x="26901" y="2966"/>
                    <a:pt x="26901" y="2966"/>
                    <a:pt x="26901" y="2966"/>
                  </a:cubicBezTo>
                  <a:cubicBezTo>
                    <a:pt x="26841" y="2966"/>
                    <a:pt x="20869" y="8956"/>
                    <a:pt x="16366" y="8956"/>
                  </a:cubicBezTo>
                  <a:cubicBezTo>
                    <a:pt x="16321" y="8956"/>
                    <a:pt x="16277" y="8955"/>
                    <a:pt x="16232" y="8954"/>
                  </a:cubicBezTo>
                  <a:cubicBezTo>
                    <a:pt x="14712" y="8924"/>
                    <a:pt x="11916" y="8133"/>
                    <a:pt x="11886" y="8133"/>
                  </a:cubicBezTo>
                  <a:cubicBezTo>
                    <a:pt x="11267" y="7980"/>
                    <a:pt x="10665" y="7908"/>
                    <a:pt x="10083" y="7908"/>
                  </a:cubicBezTo>
                  <a:cubicBezTo>
                    <a:pt x="5233" y="7908"/>
                    <a:pt x="1778" y="12917"/>
                    <a:pt x="1642" y="17830"/>
                  </a:cubicBezTo>
                  <a:lnTo>
                    <a:pt x="1642" y="17860"/>
                  </a:lnTo>
                  <a:cubicBezTo>
                    <a:pt x="1612" y="18924"/>
                    <a:pt x="1977" y="19988"/>
                    <a:pt x="2615" y="20808"/>
                  </a:cubicBezTo>
                  <a:cubicBezTo>
                    <a:pt x="3496" y="21903"/>
                    <a:pt x="4195" y="23726"/>
                    <a:pt x="4165" y="25429"/>
                  </a:cubicBezTo>
                  <a:cubicBezTo>
                    <a:pt x="4135" y="26644"/>
                    <a:pt x="3800" y="27769"/>
                    <a:pt x="3253" y="28742"/>
                  </a:cubicBezTo>
                  <a:cubicBezTo>
                    <a:pt x="2706" y="29745"/>
                    <a:pt x="1916" y="30596"/>
                    <a:pt x="973" y="31204"/>
                  </a:cubicBezTo>
                  <a:cubicBezTo>
                    <a:pt x="487" y="31538"/>
                    <a:pt x="183" y="32024"/>
                    <a:pt x="153" y="32602"/>
                  </a:cubicBezTo>
                  <a:cubicBezTo>
                    <a:pt x="153" y="32632"/>
                    <a:pt x="153" y="32663"/>
                    <a:pt x="153" y="32693"/>
                  </a:cubicBezTo>
                  <a:cubicBezTo>
                    <a:pt x="1" y="38012"/>
                    <a:pt x="4195" y="42420"/>
                    <a:pt x="9515" y="42572"/>
                  </a:cubicBezTo>
                  <a:cubicBezTo>
                    <a:pt x="9590" y="42573"/>
                    <a:pt x="9665" y="42574"/>
                    <a:pt x="9740" y="42574"/>
                  </a:cubicBezTo>
                  <a:cubicBezTo>
                    <a:pt x="14929" y="42574"/>
                    <a:pt x="19243" y="38453"/>
                    <a:pt x="19393" y="33210"/>
                  </a:cubicBezTo>
                  <a:cubicBezTo>
                    <a:pt x="19393" y="32845"/>
                    <a:pt x="19393" y="32511"/>
                    <a:pt x="19363" y="32176"/>
                  </a:cubicBezTo>
                  <a:lnTo>
                    <a:pt x="19363" y="32176"/>
                  </a:lnTo>
                  <a:cubicBezTo>
                    <a:pt x="21164" y="34372"/>
                    <a:pt x="23930" y="35759"/>
                    <a:pt x="27033" y="35759"/>
                  </a:cubicBezTo>
                  <a:cubicBezTo>
                    <a:pt x="27281" y="35759"/>
                    <a:pt x="27531" y="35751"/>
                    <a:pt x="27782" y="35733"/>
                  </a:cubicBezTo>
                  <a:cubicBezTo>
                    <a:pt x="32463" y="35398"/>
                    <a:pt x="36324" y="31751"/>
                    <a:pt x="36932" y="27131"/>
                  </a:cubicBezTo>
                  <a:cubicBezTo>
                    <a:pt x="37266" y="24425"/>
                    <a:pt x="36536" y="21903"/>
                    <a:pt x="35108" y="19927"/>
                  </a:cubicBezTo>
                  <a:cubicBezTo>
                    <a:pt x="40306" y="19319"/>
                    <a:pt x="44348" y="14760"/>
                    <a:pt x="43953" y="9228"/>
                  </a:cubicBezTo>
                  <a:cubicBezTo>
                    <a:pt x="43619" y="4608"/>
                    <a:pt x="40032" y="747"/>
                    <a:pt x="35442" y="109"/>
                  </a:cubicBezTo>
                  <a:cubicBezTo>
                    <a:pt x="34945" y="36"/>
                    <a:pt x="34452" y="1"/>
                    <a:pt x="33967"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810;p69"/>
            <p:cNvSpPr/>
            <p:nvPr/>
          </p:nvSpPr>
          <p:spPr>
            <a:xfrm>
              <a:off x="22335025" y="485100"/>
              <a:ext cx="142875" cy="95000"/>
            </a:xfrm>
            <a:custGeom>
              <a:avLst/>
              <a:gdLst/>
              <a:ahLst/>
              <a:cxnLst/>
              <a:rect l="l" t="t" r="r" b="b"/>
              <a:pathLst>
                <a:path w="5715" h="3800" extrusionOk="0">
                  <a:moveTo>
                    <a:pt x="396" y="1"/>
                  </a:moveTo>
                  <a:lnTo>
                    <a:pt x="1" y="2797"/>
                  </a:lnTo>
                  <a:lnTo>
                    <a:pt x="5715" y="3800"/>
                  </a:lnTo>
                  <a:lnTo>
                    <a:pt x="5715" y="1"/>
                  </a:ln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811;p69"/>
            <p:cNvSpPr/>
            <p:nvPr/>
          </p:nvSpPr>
          <p:spPr>
            <a:xfrm>
              <a:off x="22277275" y="685700"/>
              <a:ext cx="389100" cy="101100"/>
            </a:xfrm>
            <a:custGeom>
              <a:avLst/>
              <a:gdLst/>
              <a:ahLst/>
              <a:cxnLst/>
              <a:rect l="l" t="t" r="r" b="b"/>
              <a:pathLst>
                <a:path w="15564" h="4044" extrusionOk="0">
                  <a:moveTo>
                    <a:pt x="244" y="1"/>
                  </a:moveTo>
                  <a:lnTo>
                    <a:pt x="1" y="1490"/>
                  </a:lnTo>
                  <a:lnTo>
                    <a:pt x="15320" y="4044"/>
                  </a:lnTo>
                  <a:lnTo>
                    <a:pt x="15563" y="2554"/>
                  </a:lnTo>
                  <a:lnTo>
                    <a:pt x="244" y="1"/>
                  </a:ln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812;p69"/>
            <p:cNvSpPr/>
            <p:nvPr/>
          </p:nvSpPr>
          <p:spPr>
            <a:xfrm>
              <a:off x="22283350" y="554600"/>
              <a:ext cx="384525" cy="194200"/>
            </a:xfrm>
            <a:custGeom>
              <a:avLst/>
              <a:gdLst/>
              <a:ahLst/>
              <a:cxnLst/>
              <a:rect l="l" t="t" r="r" b="b"/>
              <a:pathLst>
                <a:path w="15381" h="7768" extrusionOk="0">
                  <a:moveTo>
                    <a:pt x="2173" y="0"/>
                  </a:moveTo>
                  <a:cubicBezTo>
                    <a:pt x="1439" y="0"/>
                    <a:pt x="780" y="519"/>
                    <a:pt x="669" y="1263"/>
                  </a:cubicBezTo>
                  <a:lnTo>
                    <a:pt x="1" y="5245"/>
                  </a:lnTo>
                  <a:lnTo>
                    <a:pt x="15168" y="7768"/>
                  </a:lnTo>
                  <a:cubicBezTo>
                    <a:pt x="15381" y="6582"/>
                    <a:pt x="14560" y="5488"/>
                    <a:pt x="13405" y="5275"/>
                  </a:cubicBezTo>
                  <a:lnTo>
                    <a:pt x="12068" y="5063"/>
                  </a:lnTo>
                  <a:cubicBezTo>
                    <a:pt x="11186" y="4911"/>
                    <a:pt x="10426" y="4363"/>
                    <a:pt x="10031" y="3543"/>
                  </a:cubicBezTo>
                  <a:lnTo>
                    <a:pt x="9180" y="1871"/>
                  </a:lnTo>
                  <a:cubicBezTo>
                    <a:pt x="8937" y="1385"/>
                    <a:pt x="8481" y="1050"/>
                    <a:pt x="7934" y="959"/>
                  </a:cubicBezTo>
                  <a:lnTo>
                    <a:pt x="2402" y="17"/>
                  </a:lnTo>
                  <a:cubicBezTo>
                    <a:pt x="2325" y="6"/>
                    <a:pt x="2249" y="0"/>
                    <a:pt x="2173"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813;p69"/>
            <p:cNvSpPr/>
            <p:nvPr/>
          </p:nvSpPr>
          <p:spPr>
            <a:xfrm>
              <a:off x="21959650" y="-930575"/>
              <a:ext cx="612500" cy="1474675"/>
            </a:xfrm>
            <a:custGeom>
              <a:avLst/>
              <a:gdLst/>
              <a:ahLst/>
              <a:cxnLst/>
              <a:rect l="l" t="t" r="r" b="b"/>
              <a:pathLst>
                <a:path w="24500" h="58987" extrusionOk="0">
                  <a:moveTo>
                    <a:pt x="5137" y="1"/>
                  </a:moveTo>
                  <a:lnTo>
                    <a:pt x="2979" y="2675"/>
                  </a:lnTo>
                  <a:cubicBezTo>
                    <a:pt x="395" y="5867"/>
                    <a:pt x="0" y="10365"/>
                    <a:pt x="2037" y="13952"/>
                  </a:cubicBezTo>
                  <a:lnTo>
                    <a:pt x="15411" y="36111"/>
                  </a:lnTo>
                  <a:lnTo>
                    <a:pt x="14985" y="56901"/>
                  </a:lnTo>
                  <a:cubicBezTo>
                    <a:pt x="14985" y="57570"/>
                    <a:pt x="15441" y="58117"/>
                    <a:pt x="16110" y="58238"/>
                  </a:cubicBezTo>
                  <a:lnTo>
                    <a:pt x="20305" y="58968"/>
                  </a:lnTo>
                  <a:cubicBezTo>
                    <a:pt x="20380" y="58981"/>
                    <a:pt x="20454" y="58987"/>
                    <a:pt x="20528" y="58987"/>
                  </a:cubicBezTo>
                  <a:cubicBezTo>
                    <a:pt x="21166" y="58987"/>
                    <a:pt x="21712" y="58528"/>
                    <a:pt x="21794" y="57874"/>
                  </a:cubicBezTo>
                  <a:lnTo>
                    <a:pt x="24438" y="37144"/>
                  </a:lnTo>
                  <a:cubicBezTo>
                    <a:pt x="24499" y="36688"/>
                    <a:pt x="24469" y="36262"/>
                    <a:pt x="24347" y="35837"/>
                  </a:cubicBezTo>
                  <a:lnTo>
                    <a:pt x="19119" y="16141"/>
                  </a:lnTo>
                  <a:lnTo>
                    <a:pt x="19970" y="12919"/>
                  </a:lnTo>
                  <a:lnTo>
                    <a:pt x="5137" y="1"/>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814;p69"/>
            <p:cNvSpPr/>
            <p:nvPr/>
          </p:nvSpPr>
          <p:spPr>
            <a:xfrm>
              <a:off x="22350225" y="737275"/>
              <a:ext cx="247750" cy="111200"/>
            </a:xfrm>
            <a:custGeom>
              <a:avLst/>
              <a:gdLst/>
              <a:ahLst/>
              <a:cxnLst/>
              <a:rect l="l" t="t" r="r" b="b"/>
              <a:pathLst>
                <a:path w="9910" h="4448" extrusionOk="0">
                  <a:moveTo>
                    <a:pt x="787" y="0"/>
                  </a:moveTo>
                  <a:cubicBezTo>
                    <a:pt x="597" y="0"/>
                    <a:pt x="423" y="118"/>
                    <a:pt x="396" y="309"/>
                  </a:cubicBezTo>
                  <a:lnTo>
                    <a:pt x="31" y="2558"/>
                  </a:lnTo>
                  <a:cubicBezTo>
                    <a:pt x="1" y="2771"/>
                    <a:pt x="122" y="2953"/>
                    <a:pt x="335" y="2984"/>
                  </a:cubicBezTo>
                  <a:lnTo>
                    <a:pt x="9059" y="4443"/>
                  </a:lnTo>
                  <a:cubicBezTo>
                    <a:pt x="9080" y="4446"/>
                    <a:pt x="9102" y="4447"/>
                    <a:pt x="9123" y="4447"/>
                  </a:cubicBezTo>
                  <a:cubicBezTo>
                    <a:pt x="9307" y="4447"/>
                    <a:pt x="9460" y="4330"/>
                    <a:pt x="9514" y="4139"/>
                  </a:cubicBezTo>
                  <a:lnTo>
                    <a:pt x="9879" y="1889"/>
                  </a:lnTo>
                  <a:cubicBezTo>
                    <a:pt x="9910" y="1677"/>
                    <a:pt x="9758" y="1494"/>
                    <a:pt x="9575" y="1464"/>
                  </a:cubicBezTo>
                  <a:lnTo>
                    <a:pt x="852" y="5"/>
                  </a:lnTo>
                  <a:cubicBezTo>
                    <a:pt x="830" y="2"/>
                    <a:pt x="808" y="0"/>
                    <a:pt x="787"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815;p69"/>
            <p:cNvSpPr/>
            <p:nvPr/>
          </p:nvSpPr>
          <p:spPr>
            <a:xfrm>
              <a:off x="22822125" y="-1044500"/>
              <a:ext cx="453675" cy="512900"/>
            </a:xfrm>
            <a:custGeom>
              <a:avLst/>
              <a:gdLst/>
              <a:ahLst/>
              <a:cxnLst/>
              <a:rect l="l" t="t" r="r" b="b"/>
              <a:pathLst>
                <a:path w="18147" h="20516" extrusionOk="0">
                  <a:moveTo>
                    <a:pt x="2944" y="1"/>
                  </a:moveTo>
                  <a:cubicBezTo>
                    <a:pt x="2291" y="1"/>
                    <a:pt x="1638" y="244"/>
                    <a:pt x="1125" y="728"/>
                  </a:cubicBezTo>
                  <a:cubicBezTo>
                    <a:pt x="61" y="1731"/>
                    <a:pt x="0" y="3433"/>
                    <a:pt x="1003" y="4497"/>
                  </a:cubicBezTo>
                  <a:lnTo>
                    <a:pt x="13557" y="17780"/>
                  </a:lnTo>
                  <a:cubicBezTo>
                    <a:pt x="13709" y="17962"/>
                    <a:pt x="13861" y="18023"/>
                    <a:pt x="13982" y="18053"/>
                  </a:cubicBezTo>
                  <a:lnTo>
                    <a:pt x="13952" y="18084"/>
                  </a:lnTo>
                  <a:cubicBezTo>
                    <a:pt x="13952" y="18084"/>
                    <a:pt x="15472" y="18084"/>
                    <a:pt x="15472" y="18692"/>
                  </a:cubicBezTo>
                  <a:lnTo>
                    <a:pt x="15472" y="19938"/>
                  </a:lnTo>
                  <a:cubicBezTo>
                    <a:pt x="15472" y="20272"/>
                    <a:pt x="15745" y="20515"/>
                    <a:pt x="16049" y="20515"/>
                  </a:cubicBezTo>
                  <a:cubicBezTo>
                    <a:pt x="17113" y="20515"/>
                    <a:pt x="17964" y="19725"/>
                    <a:pt x="18055" y="18661"/>
                  </a:cubicBezTo>
                  <a:cubicBezTo>
                    <a:pt x="18147" y="17445"/>
                    <a:pt x="17356" y="16351"/>
                    <a:pt x="16171" y="16047"/>
                  </a:cubicBezTo>
                  <a:lnTo>
                    <a:pt x="16232" y="15956"/>
                  </a:lnTo>
                  <a:lnTo>
                    <a:pt x="4864" y="849"/>
                  </a:lnTo>
                  <a:cubicBezTo>
                    <a:pt x="4344" y="282"/>
                    <a:pt x="3645" y="1"/>
                    <a:pt x="2944" y="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816;p69"/>
            <p:cNvSpPr/>
            <p:nvPr/>
          </p:nvSpPr>
          <p:spPr>
            <a:xfrm>
              <a:off x="22044000" y="-1443800"/>
              <a:ext cx="964325" cy="846200"/>
            </a:xfrm>
            <a:custGeom>
              <a:avLst/>
              <a:gdLst/>
              <a:ahLst/>
              <a:cxnLst/>
              <a:rect l="l" t="t" r="r" b="b"/>
              <a:pathLst>
                <a:path w="38573" h="33848" extrusionOk="0">
                  <a:moveTo>
                    <a:pt x="31445" y="1"/>
                  </a:moveTo>
                  <a:cubicBezTo>
                    <a:pt x="30006" y="1"/>
                    <a:pt x="28573" y="428"/>
                    <a:pt x="27295" y="1289"/>
                  </a:cubicBezTo>
                  <a:lnTo>
                    <a:pt x="1338" y="18432"/>
                  </a:lnTo>
                  <a:cubicBezTo>
                    <a:pt x="152" y="19223"/>
                    <a:pt x="0" y="21137"/>
                    <a:pt x="1064" y="22171"/>
                  </a:cubicBezTo>
                  <a:lnTo>
                    <a:pt x="11702" y="32505"/>
                  </a:lnTo>
                  <a:cubicBezTo>
                    <a:pt x="12627" y="33399"/>
                    <a:pt x="13754" y="33848"/>
                    <a:pt x="14875" y="33848"/>
                  </a:cubicBezTo>
                  <a:cubicBezTo>
                    <a:pt x="15927" y="33848"/>
                    <a:pt x="16974" y="33452"/>
                    <a:pt x="17842" y="32657"/>
                  </a:cubicBezTo>
                  <a:lnTo>
                    <a:pt x="27721" y="22201"/>
                  </a:lnTo>
                  <a:lnTo>
                    <a:pt x="32767" y="20560"/>
                  </a:lnTo>
                  <a:cubicBezTo>
                    <a:pt x="34530" y="19952"/>
                    <a:pt x="35837" y="18341"/>
                    <a:pt x="36080" y="16426"/>
                  </a:cubicBezTo>
                  <a:lnTo>
                    <a:pt x="37113" y="9770"/>
                  </a:lnTo>
                  <a:cubicBezTo>
                    <a:pt x="38329" y="8645"/>
                    <a:pt x="38572" y="6092"/>
                    <a:pt x="37812" y="4481"/>
                  </a:cubicBezTo>
                  <a:lnTo>
                    <a:pt x="36080" y="1593"/>
                  </a:lnTo>
                  <a:cubicBezTo>
                    <a:pt x="34668" y="534"/>
                    <a:pt x="33053" y="1"/>
                    <a:pt x="31445"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817;p69"/>
            <p:cNvSpPr/>
            <p:nvPr/>
          </p:nvSpPr>
          <p:spPr>
            <a:xfrm>
              <a:off x="22494600" y="-1101550"/>
              <a:ext cx="683925" cy="626925"/>
            </a:xfrm>
            <a:custGeom>
              <a:avLst/>
              <a:gdLst/>
              <a:ahLst/>
              <a:cxnLst/>
              <a:rect l="l" t="t" r="r" b="b"/>
              <a:pathLst>
                <a:path w="27357" h="25077" extrusionOk="0">
                  <a:moveTo>
                    <a:pt x="2493" y="1"/>
                  </a:moveTo>
                  <a:cubicBezTo>
                    <a:pt x="1612" y="1642"/>
                    <a:pt x="1" y="6748"/>
                    <a:pt x="92" y="7751"/>
                  </a:cubicBezTo>
                  <a:cubicBezTo>
                    <a:pt x="305" y="9484"/>
                    <a:pt x="1825" y="11794"/>
                    <a:pt x="4256" y="13314"/>
                  </a:cubicBezTo>
                  <a:lnTo>
                    <a:pt x="22372" y="22493"/>
                  </a:lnTo>
                  <a:cubicBezTo>
                    <a:pt x="22428" y="22524"/>
                    <a:pt x="22485" y="22538"/>
                    <a:pt x="22543" y="22538"/>
                  </a:cubicBezTo>
                  <a:cubicBezTo>
                    <a:pt x="22769" y="22538"/>
                    <a:pt x="23011" y="22335"/>
                    <a:pt x="23253" y="22189"/>
                  </a:cubicBezTo>
                  <a:cubicBezTo>
                    <a:pt x="23679" y="22281"/>
                    <a:pt x="24013" y="22463"/>
                    <a:pt x="24013" y="22797"/>
                  </a:cubicBezTo>
                  <a:lnTo>
                    <a:pt x="24013" y="24378"/>
                  </a:lnTo>
                  <a:cubicBezTo>
                    <a:pt x="24013" y="24773"/>
                    <a:pt x="24348" y="25077"/>
                    <a:pt x="24743" y="25077"/>
                  </a:cubicBezTo>
                  <a:cubicBezTo>
                    <a:pt x="26050" y="25077"/>
                    <a:pt x="27144" y="24074"/>
                    <a:pt x="27235" y="22767"/>
                  </a:cubicBezTo>
                  <a:cubicBezTo>
                    <a:pt x="27357" y="21247"/>
                    <a:pt x="26354" y="19879"/>
                    <a:pt x="24895" y="19515"/>
                  </a:cubicBezTo>
                  <a:lnTo>
                    <a:pt x="24409" y="19393"/>
                  </a:lnTo>
                  <a:lnTo>
                    <a:pt x="6749" y="7964"/>
                  </a:lnTo>
                  <a:cubicBezTo>
                    <a:pt x="6353" y="7721"/>
                    <a:pt x="6050" y="7508"/>
                    <a:pt x="5837" y="7326"/>
                  </a:cubicBezTo>
                  <a:lnTo>
                    <a:pt x="9971" y="2007"/>
                  </a:lnTo>
                  <a:lnTo>
                    <a:pt x="9940" y="2007"/>
                  </a:lnTo>
                  <a:lnTo>
                    <a:pt x="2858" y="153"/>
                  </a:lnTo>
                  <a:cubicBezTo>
                    <a:pt x="2706" y="122"/>
                    <a:pt x="2584" y="61"/>
                    <a:pt x="2493" y="1"/>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818;p69"/>
            <p:cNvSpPr/>
            <p:nvPr/>
          </p:nvSpPr>
          <p:spPr>
            <a:xfrm>
              <a:off x="22531850" y="-1348950"/>
              <a:ext cx="386050" cy="298800"/>
            </a:xfrm>
            <a:custGeom>
              <a:avLst/>
              <a:gdLst/>
              <a:ahLst/>
              <a:cxnLst/>
              <a:rect l="l" t="t" r="r" b="b"/>
              <a:pathLst>
                <a:path w="15442" h="11952" extrusionOk="0">
                  <a:moveTo>
                    <a:pt x="9598" y="1"/>
                  </a:moveTo>
                  <a:cubicBezTo>
                    <a:pt x="8275" y="1"/>
                    <a:pt x="7024" y="550"/>
                    <a:pt x="6170" y="1477"/>
                  </a:cubicBezTo>
                  <a:lnTo>
                    <a:pt x="608" y="7799"/>
                  </a:lnTo>
                  <a:cubicBezTo>
                    <a:pt x="0" y="8498"/>
                    <a:pt x="213" y="9501"/>
                    <a:pt x="1003" y="9927"/>
                  </a:cubicBezTo>
                  <a:cubicBezTo>
                    <a:pt x="1094" y="9988"/>
                    <a:pt x="1216" y="10018"/>
                    <a:pt x="1368" y="10049"/>
                  </a:cubicBezTo>
                  <a:lnTo>
                    <a:pt x="8420" y="11903"/>
                  </a:lnTo>
                  <a:lnTo>
                    <a:pt x="8481" y="11903"/>
                  </a:lnTo>
                  <a:cubicBezTo>
                    <a:pt x="8611" y="11935"/>
                    <a:pt x="8744" y="11951"/>
                    <a:pt x="8876" y="11951"/>
                  </a:cubicBezTo>
                  <a:cubicBezTo>
                    <a:pt x="9361" y="11951"/>
                    <a:pt x="9835" y="11738"/>
                    <a:pt x="10122" y="11356"/>
                  </a:cubicBezTo>
                  <a:cubicBezTo>
                    <a:pt x="11733" y="9380"/>
                    <a:pt x="15441" y="4334"/>
                    <a:pt x="13678" y="2085"/>
                  </a:cubicBezTo>
                  <a:cubicBezTo>
                    <a:pt x="12502" y="626"/>
                    <a:pt x="11009" y="1"/>
                    <a:pt x="9598"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819;p69"/>
            <p:cNvSpPr/>
            <p:nvPr/>
          </p:nvSpPr>
          <p:spPr>
            <a:xfrm>
              <a:off x="22870000" y="-1707175"/>
              <a:ext cx="421000" cy="380725"/>
            </a:xfrm>
            <a:custGeom>
              <a:avLst/>
              <a:gdLst/>
              <a:ahLst/>
              <a:cxnLst/>
              <a:rect l="l" t="t" r="r" b="b"/>
              <a:pathLst>
                <a:path w="16840" h="15229" extrusionOk="0">
                  <a:moveTo>
                    <a:pt x="16839" y="0"/>
                  </a:moveTo>
                  <a:cubicBezTo>
                    <a:pt x="15958" y="2432"/>
                    <a:pt x="9666" y="2827"/>
                    <a:pt x="7326" y="2888"/>
                  </a:cubicBezTo>
                  <a:cubicBezTo>
                    <a:pt x="7038" y="2157"/>
                    <a:pt x="6325" y="1628"/>
                    <a:pt x="5494" y="1628"/>
                  </a:cubicBezTo>
                  <a:cubicBezTo>
                    <a:pt x="5358" y="1628"/>
                    <a:pt x="5218" y="1642"/>
                    <a:pt x="5076" y="1672"/>
                  </a:cubicBezTo>
                  <a:cubicBezTo>
                    <a:pt x="4316" y="1824"/>
                    <a:pt x="3709" y="2432"/>
                    <a:pt x="3557" y="3161"/>
                  </a:cubicBezTo>
                  <a:cubicBezTo>
                    <a:pt x="3374" y="4013"/>
                    <a:pt x="3739" y="4803"/>
                    <a:pt x="4377" y="5228"/>
                  </a:cubicBezTo>
                  <a:lnTo>
                    <a:pt x="4104" y="6171"/>
                  </a:lnTo>
                  <a:cubicBezTo>
                    <a:pt x="3952" y="7143"/>
                    <a:pt x="4012" y="7964"/>
                    <a:pt x="4164" y="8663"/>
                  </a:cubicBezTo>
                  <a:lnTo>
                    <a:pt x="3952" y="8663"/>
                  </a:lnTo>
                  <a:lnTo>
                    <a:pt x="0" y="11277"/>
                  </a:lnTo>
                  <a:lnTo>
                    <a:pt x="3952" y="15228"/>
                  </a:lnTo>
                  <a:lnTo>
                    <a:pt x="7873" y="12614"/>
                  </a:lnTo>
                  <a:cubicBezTo>
                    <a:pt x="8116" y="12766"/>
                    <a:pt x="8389" y="12918"/>
                    <a:pt x="8663" y="13070"/>
                  </a:cubicBezTo>
                  <a:cubicBezTo>
                    <a:pt x="9269" y="13416"/>
                    <a:pt x="9922" y="13577"/>
                    <a:pt x="10563" y="13577"/>
                  </a:cubicBezTo>
                  <a:cubicBezTo>
                    <a:pt x="12237" y="13577"/>
                    <a:pt x="13833" y="12480"/>
                    <a:pt x="14317" y="10700"/>
                  </a:cubicBezTo>
                  <a:cubicBezTo>
                    <a:pt x="15502" y="6232"/>
                    <a:pt x="16839" y="3"/>
                    <a:pt x="16839" y="0"/>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820;p69"/>
            <p:cNvSpPr/>
            <p:nvPr/>
          </p:nvSpPr>
          <p:spPr>
            <a:xfrm>
              <a:off x="23047800" y="-550625"/>
              <a:ext cx="25" cy="25"/>
            </a:xfrm>
            <a:custGeom>
              <a:avLst/>
              <a:gdLst/>
              <a:ahLst/>
              <a:cxnLst/>
              <a:rect l="l" t="t" r="r" b="b"/>
              <a:pathLst>
                <a:path w="1" h="1" extrusionOk="0">
                  <a:moveTo>
                    <a:pt x="1" y="0"/>
                  </a:move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821;p69"/>
            <p:cNvSpPr/>
            <p:nvPr/>
          </p:nvSpPr>
          <p:spPr>
            <a:xfrm>
              <a:off x="23053900" y="-550625"/>
              <a:ext cx="31925" cy="12475"/>
            </a:xfrm>
            <a:custGeom>
              <a:avLst/>
              <a:gdLst/>
              <a:ahLst/>
              <a:cxnLst/>
              <a:rect l="l" t="t" r="r" b="b"/>
              <a:pathLst>
                <a:path w="1277" h="499" extrusionOk="0">
                  <a:moveTo>
                    <a:pt x="1277" y="0"/>
                  </a:moveTo>
                  <a:lnTo>
                    <a:pt x="1277" y="0"/>
                  </a:lnTo>
                  <a:cubicBezTo>
                    <a:pt x="1149" y="0"/>
                    <a:pt x="1018" y="61"/>
                    <a:pt x="887" y="139"/>
                  </a:cubicBezTo>
                  <a:lnTo>
                    <a:pt x="887" y="139"/>
                  </a:lnTo>
                  <a:lnTo>
                    <a:pt x="1277" y="0"/>
                  </a:lnTo>
                  <a:close/>
                  <a:moveTo>
                    <a:pt x="887" y="139"/>
                  </a:moveTo>
                  <a:lnTo>
                    <a:pt x="0" y="456"/>
                  </a:lnTo>
                  <a:cubicBezTo>
                    <a:pt x="54" y="485"/>
                    <a:pt x="110" y="498"/>
                    <a:pt x="166" y="498"/>
                  </a:cubicBezTo>
                  <a:cubicBezTo>
                    <a:pt x="397" y="498"/>
                    <a:pt x="642" y="287"/>
                    <a:pt x="887" y="139"/>
                  </a:cubicBezTo>
                  <a:close/>
                </a:path>
              </a:pathLst>
            </a:custGeom>
            <a:solidFill>
              <a:srgbClr val="F6D1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822;p69"/>
            <p:cNvSpPr/>
            <p:nvPr/>
          </p:nvSpPr>
          <p:spPr>
            <a:xfrm>
              <a:off x="21178475" y="-835575"/>
              <a:ext cx="708250" cy="674800"/>
            </a:xfrm>
            <a:custGeom>
              <a:avLst/>
              <a:gdLst/>
              <a:ahLst/>
              <a:cxnLst/>
              <a:rect l="l" t="t" r="r" b="b"/>
              <a:pathLst>
                <a:path w="28330" h="26992" extrusionOk="0">
                  <a:moveTo>
                    <a:pt x="1399" y="0"/>
                  </a:moveTo>
                  <a:cubicBezTo>
                    <a:pt x="639" y="0"/>
                    <a:pt x="0" y="638"/>
                    <a:pt x="0" y="1398"/>
                  </a:cubicBezTo>
                  <a:lnTo>
                    <a:pt x="0" y="25593"/>
                  </a:lnTo>
                  <a:cubicBezTo>
                    <a:pt x="0" y="26353"/>
                    <a:pt x="639" y="26991"/>
                    <a:pt x="1399" y="26991"/>
                  </a:cubicBezTo>
                  <a:lnTo>
                    <a:pt x="26931" y="26991"/>
                  </a:lnTo>
                  <a:cubicBezTo>
                    <a:pt x="27691" y="26991"/>
                    <a:pt x="28329" y="26353"/>
                    <a:pt x="28329" y="25593"/>
                  </a:cubicBezTo>
                  <a:lnTo>
                    <a:pt x="28329" y="1398"/>
                  </a:lnTo>
                  <a:cubicBezTo>
                    <a:pt x="28329" y="638"/>
                    <a:pt x="27691" y="0"/>
                    <a:pt x="2693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823;p69"/>
            <p:cNvSpPr/>
            <p:nvPr/>
          </p:nvSpPr>
          <p:spPr>
            <a:xfrm>
              <a:off x="21454325" y="-844700"/>
              <a:ext cx="156550" cy="205400"/>
            </a:xfrm>
            <a:custGeom>
              <a:avLst/>
              <a:gdLst/>
              <a:ahLst/>
              <a:cxnLst/>
              <a:rect l="l" t="t" r="r" b="b"/>
              <a:pathLst>
                <a:path w="6262" h="8216" extrusionOk="0">
                  <a:moveTo>
                    <a:pt x="365" y="0"/>
                  </a:moveTo>
                  <a:cubicBezTo>
                    <a:pt x="152" y="0"/>
                    <a:pt x="0" y="152"/>
                    <a:pt x="0" y="335"/>
                  </a:cubicBezTo>
                  <a:lnTo>
                    <a:pt x="0" y="7873"/>
                  </a:lnTo>
                  <a:cubicBezTo>
                    <a:pt x="0" y="8079"/>
                    <a:pt x="182" y="8215"/>
                    <a:pt x="365" y="8215"/>
                  </a:cubicBezTo>
                  <a:cubicBezTo>
                    <a:pt x="452" y="8215"/>
                    <a:pt x="539" y="8184"/>
                    <a:pt x="608" y="8116"/>
                  </a:cubicBezTo>
                  <a:lnTo>
                    <a:pt x="2979" y="5745"/>
                  </a:lnTo>
                  <a:cubicBezTo>
                    <a:pt x="3055" y="5684"/>
                    <a:pt x="3146" y="5654"/>
                    <a:pt x="3237" y="5654"/>
                  </a:cubicBezTo>
                  <a:cubicBezTo>
                    <a:pt x="3328" y="5654"/>
                    <a:pt x="3420" y="5684"/>
                    <a:pt x="3496" y="5745"/>
                  </a:cubicBezTo>
                  <a:lnTo>
                    <a:pt x="5654" y="7934"/>
                  </a:lnTo>
                  <a:cubicBezTo>
                    <a:pt x="5731" y="8001"/>
                    <a:pt x="5820" y="8032"/>
                    <a:pt x="5906" y="8032"/>
                  </a:cubicBezTo>
                  <a:cubicBezTo>
                    <a:pt x="6091" y="8032"/>
                    <a:pt x="6262" y="7888"/>
                    <a:pt x="6262" y="7660"/>
                  </a:cubicBezTo>
                  <a:lnTo>
                    <a:pt x="6262" y="335"/>
                  </a:lnTo>
                  <a:cubicBezTo>
                    <a:pt x="6262" y="152"/>
                    <a:pt x="6110" y="0"/>
                    <a:pt x="5927"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824;p69"/>
            <p:cNvSpPr/>
            <p:nvPr/>
          </p:nvSpPr>
          <p:spPr>
            <a:xfrm>
              <a:off x="21249150" y="-407775"/>
              <a:ext cx="227975" cy="142125"/>
            </a:xfrm>
            <a:custGeom>
              <a:avLst/>
              <a:gdLst/>
              <a:ahLst/>
              <a:cxnLst/>
              <a:rect l="l" t="t" r="r" b="b"/>
              <a:pathLst>
                <a:path w="9119" h="5685" extrusionOk="0">
                  <a:moveTo>
                    <a:pt x="7417" y="1520"/>
                  </a:moveTo>
                  <a:cubicBezTo>
                    <a:pt x="7630" y="1520"/>
                    <a:pt x="7782" y="1672"/>
                    <a:pt x="7782" y="1885"/>
                  </a:cubicBezTo>
                  <a:cubicBezTo>
                    <a:pt x="7782" y="2098"/>
                    <a:pt x="7630" y="2280"/>
                    <a:pt x="7417" y="2280"/>
                  </a:cubicBezTo>
                  <a:lnTo>
                    <a:pt x="1702" y="2280"/>
                  </a:lnTo>
                  <a:cubicBezTo>
                    <a:pt x="1490" y="2280"/>
                    <a:pt x="1338" y="2098"/>
                    <a:pt x="1338" y="1885"/>
                  </a:cubicBezTo>
                  <a:cubicBezTo>
                    <a:pt x="1338" y="1672"/>
                    <a:pt x="1490" y="1520"/>
                    <a:pt x="1702" y="1520"/>
                  </a:cubicBezTo>
                  <a:close/>
                  <a:moveTo>
                    <a:pt x="6474" y="3223"/>
                  </a:moveTo>
                  <a:cubicBezTo>
                    <a:pt x="6657" y="3223"/>
                    <a:pt x="6839" y="3375"/>
                    <a:pt x="6839" y="3587"/>
                  </a:cubicBezTo>
                  <a:cubicBezTo>
                    <a:pt x="6839" y="3800"/>
                    <a:pt x="6687" y="3983"/>
                    <a:pt x="6474" y="3983"/>
                  </a:cubicBezTo>
                  <a:lnTo>
                    <a:pt x="2675" y="3983"/>
                  </a:lnTo>
                  <a:cubicBezTo>
                    <a:pt x="2462" y="3983"/>
                    <a:pt x="2280" y="3800"/>
                    <a:pt x="2280" y="3587"/>
                  </a:cubicBezTo>
                  <a:cubicBezTo>
                    <a:pt x="2280" y="3375"/>
                    <a:pt x="2462" y="3223"/>
                    <a:pt x="2675" y="3223"/>
                  </a:cubicBezTo>
                  <a:close/>
                  <a:moveTo>
                    <a:pt x="639" y="1"/>
                  </a:moveTo>
                  <a:cubicBezTo>
                    <a:pt x="274" y="1"/>
                    <a:pt x="0" y="274"/>
                    <a:pt x="0" y="639"/>
                  </a:cubicBezTo>
                  <a:lnTo>
                    <a:pt x="0" y="5046"/>
                  </a:lnTo>
                  <a:cubicBezTo>
                    <a:pt x="0" y="5411"/>
                    <a:pt x="274" y="5685"/>
                    <a:pt x="639" y="5685"/>
                  </a:cubicBezTo>
                  <a:lnTo>
                    <a:pt x="8481" y="5685"/>
                  </a:lnTo>
                  <a:cubicBezTo>
                    <a:pt x="8845" y="5685"/>
                    <a:pt x="9119" y="5411"/>
                    <a:pt x="9119" y="5046"/>
                  </a:cubicBezTo>
                  <a:lnTo>
                    <a:pt x="9119" y="639"/>
                  </a:lnTo>
                  <a:cubicBezTo>
                    <a:pt x="9119" y="274"/>
                    <a:pt x="8845" y="1"/>
                    <a:pt x="8481"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825;p69"/>
            <p:cNvSpPr/>
            <p:nvPr/>
          </p:nvSpPr>
          <p:spPr>
            <a:xfrm>
              <a:off x="21289425" y="-864100"/>
              <a:ext cx="533450" cy="741325"/>
            </a:xfrm>
            <a:custGeom>
              <a:avLst/>
              <a:gdLst/>
              <a:ahLst/>
              <a:cxnLst/>
              <a:rect l="l" t="t" r="r" b="b"/>
              <a:pathLst>
                <a:path w="21338" h="29653" extrusionOk="0">
                  <a:moveTo>
                    <a:pt x="416" y="1"/>
                  </a:moveTo>
                  <a:cubicBezTo>
                    <a:pt x="380" y="1"/>
                    <a:pt x="342" y="6"/>
                    <a:pt x="304" y="16"/>
                  </a:cubicBezTo>
                  <a:cubicBezTo>
                    <a:pt x="122" y="77"/>
                    <a:pt x="0" y="290"/>
                    <a:pt x="61" y="503"/>
                  </a:cubicBezTo>
                  <a:cubicBezTo>
                    <a:pt x="395" y="1597"/>
                    <a:pt x="8450" y="27676"/>
                    <a:pt x="20882" y="29622"/>
                  </a:cubicBezTo>
                  <a:cubicBezTo>
                    <a:pt x="20912" y="29652"/>
                    <a:pt x="20912" y="29652"/>
                    <a:pt x="20943" y="29652"/>
                  </a:cubicBezTo>
                  <a:cubicBezTo>
                    <a:pt x="21125" y="29652"/>
                    <a:pt x="21277" y="29500"/>
                    <a:pt x="21308" y="29318"/>
                  </a:cubicBezTo>
                  <a:cubicBezTo>
                    <a:pt x="21338" y="29105"/>
                    <a:pt x="21216" y="28923"/>
                    <a:pt x="21004" y="28892"/>
                  </a:cubicBezTo>
                  <a:cubicBezTo>
                    <a:pt x="9058" y="27008"/>
                    <a:pt x="851" y="533"/>
                    <a:pt x="790" y="260"/>
                  </a:cubicBezTo>
                  <a:cubicBezTo>
                    <a:pt x="740" y="109"/>
                    <a:pt x="588" y="1"/>
                    <a:pt x="416"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826;p69"/>
            <p:cNvSpPr/>
            <p:nvPr/>
          </p:nvSpPr>
          <p:spPr>
            <a:xfrm>
              <a:off x="21380600" y="-853925"/>
              <a:ext cx="506125" cy="733425"/>
            </a:xfrm>
            <a:custGeom>
              <a:avLst/>
              <a:gdLst/>
              <a:ahLst/>
              <a:cxnLst/>
              <a:rect l="l" t="t" r="r" b="b"/>
              <a:pathLst>
                <a:path w="20245" h="29337" extrusionOk="0">
                  <a:moveTo>
                    <a:pt x="19812" y="1"/>
                  </a:moveTo>
                  <a:cubicBezTo>
                    <a:pt x="19794" y="1"/>
                    <a:pt x="19776" y="2"/>
                    <a:pt x="19758" y="5"/>
                  </a:cubicBezTo>
                  <a:cubicBezTo>
                    <a:pt x="7083" y="2284"/>
                    <a:pt x="335" y="27756"/>
                    <a:pt x="61" y="28850"/>
                  </a:cubicBezTo>
                  <a:cubicBezTo>
                    <a:pt x="1" y="29063"/>
                    <a:pt x="122" y="29275"/>
                    <a:pt x="335" y="29306"/>
                  </a:cubicBezTo>
                  <a:cubicBezTo>
                    <a:pt x="365" y="29336"/>
                    <a:pt x="396" y="29336"/>
                    <a:pt x="426" y="29336"/>
                  </a:cubicBezTo>
                  <a:cubicBezTo>
                    <a:pt x="578" y="29336"/>
                    <a:pt x="730" y="29215"/>
                    <a:pt x="791" y="29032"/>
                  </a:cubicBezTo>
                  <a:cubicBezTo>
                    <a:pt x="852" y="28789"/>
                    <a:pt x="7691" y="2922"/>
                    <a:pt x="19879" y="764"/>
                  </a:cubicBezTo>
                  <a:cubicBezTo>
                    <a:pt x="20092" y="734"/>
                    <a:pt x="20244" y="521"/>
                    <a:pt x="20183" y="308"/>
                  </a:cubicBezTo>
                  <a:cubicBezTo>
                    <a:pt x="20156" y="142"/>
                    <a:pt x="20001" y="1"/>
                    <a:pt x="19812"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827;p69"/>
            <p:cNvSpPr/>
            <p:nvPr/>
          </p:nvSpPr>
          <p:spPr>
            <a:xfrm>
              <a:off x="21319050" y="-1724650"/>
              <a:ext cx="474950" cy="537550"/>
            </a:xfrm>
            <a:custGeom>
              <a:avLst/>
              <a:gdLst/>
              <a:ahLst/>
              <a:cxnLst/>
              <a:rect l="l" t="t" r="r" b="b"/>
              <a:pathLst>
                <a:path w="18998" h="21502" extrusionOk="0">
                  <a:moveTo>
                    <a:pt x="2311" y="0"/>
                  </a:moveTo>
                  <a:cubicBezTo>
                    <a:pt x="1034" y="0"/>
                    <a:pt x="1" y="1338"/>
                    <a:pt x="1" y="2949"/>
                  </a:cubicBezTo>
                  <a:lnTo>
                    <a:pt x="1" y="13526"/>
                  </a:lnTo>
                  <a:cubicBezTo>
                    <a:pt x="1" y="15168"/>
                    <a:pt x="1034" y="16505"/>
                    <a:pt x="2311" y="16505"/>
                  </a:cubicBezTo>
                  <a:lnTo>
                    <a:pt x="5837" y="16505"/>
                  </a:lnTo>
                  <a:lnTo>
                    <a:pt x="9332" y="21277"/>
                  </a:lnTo>
                  <a:cubicBezTo>
                    <a:pt x="9451" y="21425"/>
                    <a:pt x="9606" y="21501"/>
                    <a:pt x="9754" y="21501"/>
                  </a:cubicBezTo>
                  <a:cubicBezTo>
                    <a:pt x="9910" y="21501"/>
                    <a:pt x="10059" y="21418"/>
                    <a:pt x="10153" y="21247"/>
                  </a:cubicBezTo>
                  <a:lnTo>
                    <a:pt x="12919" y="16748"/>
                  </a:lnTo>
                  <a:cubicBezTo>
                    <a:pt x="13040" y="16596"/>
                    <a:pt x="13192" y="16505"/>
                    <a:pt x="13344" y="16505"/>
                  </a:cubicBezTo>
                  <a:lnTo>
                    <a:pt x="16688" y="16505"/>
                  </a:lnTo>
                  <a:cubicBezTo>
                    <a:pt x="17964" y="16505"/>
                    <a:pt x="18998" y="15168"/>
                    <a:pt x="18998" y="13526"/>
                  </a:cubicBezTo>
                  <a:lnTo>
                    <a:pt x="18998" y="2949"/>
                  </a:lnTo>
                  <a:cubicBezTo>
                    <a:pt x="18998" y="1338"/>
                    <a:pt x="17964" y="0"/>
                    <a:pt x="16688"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828;p69"/>
            <p:cNvSpPr/>
            <p:nvPr/>
          </p:nvSpPr>
          <p:spPr>
            <a:xfrm>
              <a:off x="21443675" y="-1633475"/>
              <a:ext cx="228750" cy="229525"/>
            </a:xfrm>
            <a:custGeom>
              <a:avLst/>
              <a:gdLst/>
              <a:ahLst/>
              <a:cxnLst/>
              <a:rect l="l" t="t" r="r" b="b"/>
              <a:pathLst>
                <a:path w="9150" h="9181" extrusionOk="0">
                  <a:moveTo>
                    <a:pt x="4590" y="548"/>
                  </a:moveTo>
                  <a:cubicBezTo>
                    <a:pt x="6809" y="548"/>
                    <a:pt x="8633" y="2341"/>
                    <a:pt x="8633" y="4590"/>
                  </a:cubicBezTo>
                  <a:cubicBezTo>
                    <a:pt x="8633" y="6809"/>
                    <a:pt x="6809" y="8633"/>
                    <a:pt x="4590" y="8633"/>
                  </a:cubicBezTo>
                  <a:cubicBezTo>
                    <a:pt x="2341" y="8633"/>
                    <a:pt x="517" y="6809"/>
                    <a:pt x="517" y="4590"/>
                  </a:cubicBezTo>
                  <a:cubicBezTo>
                    <a:pt x="517" y="2341"/>
                    <a:pt x="2341" y="548"/>
                    <a:pt x="4590" y="548"/>
                  </a:cubicBezTo>
                  <a:close/>
                  <a:moveTo>
                    <a:pt x="4590" y="1"/>
                  </a:moveTo>
                  <a:cubicBezTo>
                    <a:pt x="2037" y="1"/>
                    <a:pt x="1" y="2068"/>
                    <a:pt x="1" y="4590"/>
                  </a:cubicBezTo>
                  <a:cubicBezTo>
                    <a:pt x="1" y="7113"/>
                    <a:pt x="2037" y="9180"/>
                    <a:pt x="4590" y="9180"/>
                  </a:cubicBezTo>
                  <a:cubicBezTo>
                    <a:pt x="7113" y="9180"/>
                    <a:pt x="9150" y="7113"/>
                    <a:pt x="9150" y="4590"/>
                  </a:cubicBezTo>
                  <a:cubicBezTo>
                    <a:pt x="9150" y="2068"/>
                    <a:pt x="7113" y="1"/>
                    <a:pt x="45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829;p69"/>
            <p:cNvSpPr/>
            <p:nvPr/>
          </p:nvSpPr>
          <p:spPr>
            <a:xfrm>
              <a:off x="21549300" y="-1578750"/>
              <a:ext cx="44850" cy="85125"/>
            </a:xfrm>
            <a:custGeom>
              <a:avLst/>
              <a:gdLst/>
              <a:ahLst/>
              <a:cxnLst/>
              <a:rect l="l" t="t" r="r" b="b"/>
              <a:pathLst>
                <a:path w="1794" h="3405" extrusionOk="0">
                  <a:moveTo>
                    <a:pt x="274" y="0"/>
                  </a:moveTo>
                  <a:cubicBezTo>
                    <a:pt x="122" y="0"/>
                    <a:pt x="1" y="122"/>
                    <a:pt x="1" y="274"/>
                  </a:cubicBezTo>
                  <a:lnTo>
                    <a:pt x="1" y="3404"/>
                  </a:lnTo>
                  <a:lnTo>
                    <a:pt x="1703" y="1702"/>
                  </a:lnTo>
                  <a:cubicBezTo>
                    <a:pt x="1794" y="1581"/>
                    <a:pt x="1794" y="1429"/>
                    <a:pt x="1703" y="1307"/>
                  </a:cubicBezTo>
                  <a:cubicBezTo>
                    <a:pt x="1642" y="1262"/>
                    <a:pt x="1573" y="1239"/>
                    <a:pt x="1505" y="1239"/>
                  </a:cubicBezTo>
                  <a:cubicBezTo>
                    <a:pt x="1437" y="1239"/>
                    <a:pt x="1368" y="1262"/>
                    <a:pt x="1308" y="1307"/>
                  </a:cubicBezTo>
                  <a:lnTo>
                    <a:pt x="517" y="2097"/>
                  </a:lnTo>
                  <a:lnTo>
                    <a:pt x="517" y="274"/>
                  </a:lnTo>
                  <a:cubicBezTo>
                    <a:pt x="517" y="122"/>
                    <a:pt x="396" y="0"/>
                    <a:pt x="27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830;p69"/>
            <p:cNvSpPr/>
            <p:nvPr/>
          </p:nvSpPr>
          <p:spPr>
            <a:xfrm>
              <a:off x="23607850" y="-660825"/>
              <a:ext cx="474950" cy="537850"/>
            </a:xfrm>
            <a:custGeom>
              <a:avLst/>
              <a:gdLst/>
              <a:ahLst/>
              <a:cxnLst/>
              <a:rect l="l" t="t" r="r" b="b"/>
              <a:pathLst>
                <a:path w="18998" h="21514" extrusionOk="0">
                  <a:moveTo>
                    <a:pt x="2311" y="1"/>
                  </a:moveTo>
                  <a:cubicBezTo>
                    <a:pt x="1034" y="1"/>
                    <a:pt x="0" y="1338"/>
                    <a:pt x="0" y="2949"/>
                  </a:cubicBezTo>
                  <a:lnTo>
                    <a:pt x="0" y="13557"/>
                  </a:lnTo>
                  <a:cubicBezTo>
                    <a:pt x="0" y="15168"/>
                    <a:pt x="1034" y="16506"/>
                    <a:pt x="2311" y="16506"/>
                  </a:cubicBezTo>
                  <a:lnTo>
                    <a:pt x="5836" y="16506"/>
                  </a:lnTo>
                  <a:lnTo>
                    <a:pt x="9362" y="21278"/>
                  </a:lnTo>
                  <a:cubicBezTo>
                    <a:pt x="9464" y="21437"/>
                    <a:pt x="9607" y="21514"/>
                    <a:pt x="9752" y="21514"/>
                  </a:cubicBezTo>
                  <a:cubicBezTo>
                    <a:pt x="9911" y="21514"/>
                    <a:pt x="10072" y="21422"/>
                    <a:pt x="10183" y="21247"/>
                  </a:cubicBezTo>
                  <a:lnTo>
                    <a:pt x="12949" y="16749"/>
                  </a:lnTo>
                  <a:cubicBezTo>
                    <a:pt x="13040" y="16597"/>
                    <a:pt x="13192" y="16506"/>
                    <a:pt x="13375" y="16506"/>
                  </a:cubicBezTo>
                  <a:lnTo>
                    <a:pt x="16688" y="16506"/>
                  </a:lnTo>
                  <a:cubicBezTo>
                    <a:pt x="17964" y="16506"/>
                    <a:pt x="18998" y="15168"/>
                    <a:pt x="18998" y="13527"/>
                  </a:cubicBezTo>
                  <a:lnTo>
                    <a:pt x="18998" y="2949"/>
                  </a:lnTo>
                  <a:cubicBezTo>
                    <a:pt x="18998" y="1338"/>
                    <a:pt x="17964" y="1"/>
                    <a:pt x="16688"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831;p69"/>
            <p:cNvSpPr/>
            <p:nvPr/>
          </p:nvSpPr>
          <p:spPr>
            <a:xfrm>
              <a:off x="23712725" y="-587875"/>
              <a:ext cx="260650" cy="230300"/>
            </a:xfrm>
            <a:custGeom>
              <a:avLst/>
              <a:gdLst/>
              <a:ahLst/>
              <a:cxnLst/>
              <a:rect l="l" t="t" r="r" b="b"/>
              <a:pathLst>
                <a:path w="10426" h="9212" extrusionOk="0">
                  <a:moveTo>
                    <a:pt x="9879" y="1338"/>
                  </a:moveTo>
                  <a:cubicBezTo>
                    <a:pt x="9757" y="2737"/>
                    <a:pt x="9484" y="5685"/>
                    <a:pt x="8511" y="7387"/>
                  </a:cubicBezTo>
                  <a:cubicBezTo>
                    <a:pt x="8212" y="7895"/>
                    <a:pt x="7091" y="8756"/>
                    <a:pt x="5898" y="8756"/>
                  </a:cubicBezTo>
                  <a:cubicBezTo>
                    <a:pt x="5877" y="8756"/>
                    <a:pt x="5857" y="8755"/>
                    <a:pt x="5836" y="8755"/>
                  </a:cubicBezTo>
                  <a:cubicBezTo>
                    <a:pt x="5228" y="8755"/>
                    <a:pt x="4681" y="8512"/>
                    <a:pt x="4164" y="8056"/>
                  </a:cubicBezTo>
                  <a:cubicBezTo>
                    <a:pt x="6505" y="6901"/>
                    <a:pt x="7842" y="5047"/>
                    <a:pt x="7873" y="5016"/>
                  </a:cubicBezTo>
                  <a:cubicBezTo>
                    <a:pt x="7933" y="4925"/>
                    <a:pt x="7903" y="4803"/>
                    <a:pt x="7812" y="4712"/>
                  </a:cubicBezTo>
                  <a:cubicBezTo>
                    <a:pt x="7779" y="4691"/>
                    <a:pt x="7740" y="4681"/>
                    <a:pt x="7699" y="4681"/>
                  </a:cubicBezTo>
                  <a:cubicBezTo>
                    <a:pt x="7624" y="4681"/>
                    <a:pt x="7547" y="4714"/>
                    <a:pt x="7508" y="4773"/>
                  </a:cubicBezTo>
                  <a:cubicBezTo>
                    <a:pt x="7477" y="4803"/>
                    <a:pt x="6140" y="6658"/>
                    <a:pt x="3860" y="7721"/>
                  </a:cubicBezTo>
                  <a:cubicBezTo>
                    <a:pt x="3617" y="7478"/>
                    <a:pt x="3404" y="7174"/>
                    <a:pt x="3192" y="6810"/>
                  </a:cubicBezTo>
                  <a:cubicBezTo>
                    <a:pt x="2918" y="6293"/>
                    <a:pt x="2827" y="5867"/>
                    <a:pt x="2979" y="5472"/>
                  </a:cubicBezTo>
                  <a:cubicBezTo>
                    <a:pt x="3313" y="4530"/>
                    <a:pt x="4863" y="3952"/>
                    <a:pt x="6383" y="3375"/>
                  </a:cubicBezTo>
                  <a:cubicBezTo>
                    <a:pt x="6991" y="3132"/>
                    <a:pt x="7629" y="2919"/>
                    <a:pt x="8146" y="2645"/>
                  </a:cubicBezTo>
                  <a:cubicBezTo>
                    <a:pt x="8845" y="2311"/>
                    <a:pt x="9484" y="1734"/>
                    <a:pt x="9879" y="1338"/>
                  </a:cubicBezTo>
                  <a:close/>
                  <a:moveTo>
                    <a:pt x="10426" y="1"/>
                  </a:moveTo>
                  <a:lnTo>
                    <a:pt x="10000" y="548"/>
                  </a:lnTo>
                  <a:cubicBezTo>
                    <a:pt x="9970" y="578"/>
                    <a:pt x="9058" y="1703"/>
                    <a:pt x="7964" y="2250"/>
                  </a:cubicBezTo>
                  <a:cubicBezTo>
                    <a:pt x="7447" y="2493"/>
                    <a:pt x="6839" y="2706"/>
                    <a:pt x="6201" y="2949"/>
                  </a:cubicBezTo>
                  <a:cubicBezTo>
                    <a:pt x="4620" y="3557"/>
                    <a:pt x="2948" y="4196"/>
                    <a:pt x="2553" y="5320"/>
                  </a:cubicBezTo>
                  <a:cubicBezTo>
                    <a:pt x="2371" y="5837"/>
                    <a:pt x="2462" y="6414"/>
                    <a:pt x="2796" y="7022"/>
                  </a:cubicBezTo>
                  <a:cubicBezTo>
                    <a:pt x="3009" y="7357"/>
                    <a:pt x="3222" y="7661"/>
                    <a:pt x="3404" y="7904"/>
                  </a:cubicBezTo>
                  <a:cubicBezTo>
                    <a:pt x="2544" y="8277"/>
                    <a:pt x="1548" y="8514"/>
                    <a:pt x="442" y="8514"/>
                  </a:cubicBezTo>
                  <a:cubicBezTo>
                    <a:pt x="376" y="8514"/>
                    <a:pt x="310" y="8513"/>
                    <a:pt x="243" y="8512"/>
                  </a:cubicBezTo>
                  <a:cubicBezTo>
                    <a:pt x="122" y="8512"/>
                    <a:pt x="0" y="8603"/>
                    <a:pt x="0" y="8724"/>
                  </a:cubicBezTo>
                  <a:cubicBezTo>
                    <a:pt x="0" y="8846"/>
                    <a:pt x="91" y="8937"/>
                    <a:pt x="182" y="8937"/>
                  </a:cubicBezTo>
                  <a:lnTo>
                    <a:pt x="213" y="8937"/>
                  </a:lnTo>
                  <a:cubicBezTo>
                    <a:pt x="328" y="8942"/>
                    <a:pt x="441" y="8945"/>
                    <a:pt x="554" y="8945"/>
                  </a:cubicBezTo>
                  <a:cubicBezTo>
                    <a:pt x="1752" y="8945"/>
                    <a:pt x="2822" y="8658"/>
                    <a:pt x="3739" y="8269"/>
                  </a:cubicBezTo>
                  <a:cubicBezTo>
                    <a:pt x="4316" y="8846"/>
                    <a:pt x="4924" y="9089"/>
                    <a:pt x="5411" y="9180"/>
                  </a:cubicBezTo>
                  <a:cubicBezTo>
                    <a:pt x="5562" y="9180"/>
                    <a:pt x="5684" y="9211"/>
                    <a:pt x="5806" y="9211"/>
                  </a:cubicBezTo>
                  <a:cubicBezTo>
                    <a:pt x="5827" y="9211"/>
                    <a:pt x="5849" y="9212"/>
                    <a:pt x="5870" y="9212"/>
                  </a:cubicBezTo>
                  <a:cubicBezTo>
                    <a:pt x="7214" y="9212"/>
                    <a:pt x="8457" y="8288"/>
                    <a:pt x="8876" y="7630"/>
                  </a:cubicBezTo>
                  <a:cubicBezTo>
                    <a:pt x="10031" y="5837"/>
                    <a:pt x="10365" y="913"/>
                    <a:pt x="10365" y="700"/>
                  </a:cubicBezTo>
                  <a:lnTo>
                    <a:pt x="104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53" name="Straight Connector 52"/>
          <p:cNvCxnSpPr>
            <a:cxnSpLocks noChangeShapeType="1"/>
          </p:cNvCxnSpPr>
          <p:nvPr/>
        </p:nvCxnSpPr>
        <p:spPr bwMode="auto">
          <a:xfrm>
            <a:off x="8224045" y="6688974"/>
            <a:ext cx="538162" cy="0"/>
          </a:xfrm>
          <a:prstGeom prst="line">
            <a:avLst/>
          </a:prstGeom>
          <a:noFill/>
          <a:ln w="28575" algn="ctr">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420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500" fill="hold"/>
                                        <p:tgtEl>
                                          <p:spTgt spid="18435"/>
                                        </p:tgtEl>
                                        <p:attrNameLst>
                                          <p:attrName>ppt_x</p:attrName>
                                        </p:attrNameLst>
                                      </p:cBhvr>
                                      <p:tavLst>
                                        <p:tav tm="0">
                                          <p:val>
                                            <p:strVal val="#ppt_x"/>
                                          </p:val>
                                        </p:tav>
                                        <p:tav tm="100000">
                                          <p:val>
                                            <p:strVal val="#ppt_x"/>
                                          </p:val>
                                        </p:tav>
                                      </p:tavLst>
                                    </p:anim>
                                    <p:anim calcmode="lin" valueType="num">
                                      <p:cBhvr additive="base">
                                        <p:cTn id="1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childTnLst>
        </p:cTn>
      </p:par>
    </p:tnLst>
    <p:bldLst>
      <p:bldP spid="184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46"/>
          <p:cNvSpPr txBox="1">
            <a:spLocks noGrp="1"/>
          </p:cNvSpPr>
          <p:nvPr>
            <p:ph type="title"/>
          </p:nvPr>
        </p:nvSpPr>
        <p:spPr>
          <a:xfrm rot="-5400000">
            <a:off x="-1436489" y="3174067"/>
            <a:ext cx="5012000" cy="510800"/>
          </a:xfrm>
          <a:prstGeom prst="rect">
            <a:avLst/>
          </a:prstGeom>
        </p:spPr>
        <p:txBody>
          <a:bodyPr spcFirstLastPara="1" wrap="square" lIns="121900" tIns="121900" rIns="121900" bIns="121900" anchor="ctr" anchorCtr="0">
            <a:noAutofit/>
          </a:bodyPr>
          <a:lstStyle/>
          <a:p>
            <a:r>
              <a:rPr lang="en" dirty="0"/>
              <a:t>WRAP UP</a:t>
            </a:r>
            <a:endParaRPr dirty="0"/>
          </a:p>
        </p:txBody>
      </p:sp>
      <p:grpSp>
        <p:nvGrpSpPr>
          <p:cNvPr id="1190" name="Google Shape;1190;p46"/>
          <p:cNvGrpSpPr/>
          <p:nvPr/>
        </p:nvGrpSpPr>
        <p:grpSpPr>
          <a:xfrm>
            <a:off x="5410591" y="1394350"/>
            <a:ext cx="2580195" cy="2551580"/>
            <a:chOff x="3604425" y="1260000"/>
            <a:chExt cx="1935146" cy="1913685"/>
          </a:xfrm>
        </p:grpSpPr>
        <p:sp>
          <p:nvSpPr>
            <p:cNvPr id="1191" name="Google Shape;1191;p46"/>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2" name="Google Shape;1192;p46"/>
            <p:cNvSpPr/>
            <p:nvPr/>
          </p:nvSpPr>
          <p:spPr>
            <a:xfrm>
              <a:off x="4233593" y="1300372"/>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3" name="Google Shape;1193;p46"/>
            <p:cNvSpPr/>
            <p:nvPr/>
          </p:nvSpPr>
          <p:spPr>
            <a:xfrm>
              <a:off x="3660521"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4" name="Google Shape;1194;p46"/>
            <p:cNvSpPr/>
            <p:nvPr/>
          </p:nvSpPr>
          <p:spPr>
            <a:xfrm>
              <a:off x="3751464"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5" name="Google Shape;1195;p46"/>
            <p:cNvSpPr/>
            <p:nvPr/>
          </p:nvSpPr>
          <p:spPr>
            <a:xfrm>
              <a:off x="3843470"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6" name="Google Shape;1196;p46"/>
          <p:cNvSpPr txBox="1">
            <a:spLocks noGrp="1"/>
          </p:cNvSpPr>
          <p:nvPr>
            <p:ph type="subTitle" idx="4294967295"/>
          </p:nvPr>
        </p:nvSpPr>
        <p:spPr>
          <a:xfrm flipH="1">
            <a:off x="3828989" y="4110062"/>
            <a:ext cx="5944800" cy="783200"/>
          </a:xfrm>
          <a:prstGeom prst="rect">
            <a:avLst/>
          </a:prstGeom>
        </p:spPr>
        <p:txBody>
          <a:bodyPr spcFirstLastPara="1" wrap="square" lIns="121900" tIns="121900" rIns="121900" bIns="121900" anchor="t" anchorCtr="0">
            <a:noAutofit/>
          </a:bodyPr>
          <a:lstStyle/>
          <a:p>
            <a:pPr marL="0" indent="0" algn="ctr">
              <a:spcAft>
                <a:spcPts val="2133"/>
              </a:spcAft>
              <a:buNone/>
            </a:pPr>
            <a:r>
              <a:rPr lang="en" sz="4467" b="1" dirty="0">
                <a:solidFill>
                  <a:srgbClr val="C00000"/>
                </a:solidFill>
                <a:latin typeface="Ubuntu"/>
                <a:ea typeface="Ubuntu"/>
                <a:cs typeface="Ubuntu"/>
                <a:sym typeface="Ubuntu"/>
              </a:rPr>
              <a:t>REMEMBER WHAT HAVE YOU LEARNT TODAY!</a:t>
            </a:r>
            <a:endParaRPr sz="4467" b="1" dirty="0">
              <a:solidFill>
                <a:srgbClr val="C00000"/>
              </a:solidFill>
              <a:latin typeface="Ubuntu"/>
              <a:ea typeface="Ubuntu"/>
              <a:cs typeface="Ubuntu"/>
              <a:sym typeface="Ubuntu"/>
            </a:endParaRPr>
          </a:p>
        </p:txBody>
      </p:sp>
      <p:grpSp>
        <p:nvGrpSpPr>
          <p:cNvPr id="1198" name="Google Shape;1198;p46"/>
          <p:cNvGrpSpPr/>
          <p:nvPr/>
        </p:nvGrpSpPr>
        <p:grpSpPr>
          <a:xfrm>
            <a:off x="9367989" y="342716"/>
            <a:ext cx="2458744" cy="2590017"/>
            <a:chOff x="7025992" y="257036"/>
            <a:chExt cx="1844058" cy="1942513"/>
          </a:xfrm>
        </p:grpSpPr>
        <p:sp>
          <p:nvSpPr>
            <p:cNvPr id="1199" name="Google Shape;1199;p46"/>
            <p:cNvSpPr/>
            <p:nvPr/>
          </p:nvSpPr>
          <p:spPr>
            <a:xfrm flipH="1">
              <a:off x="8291521" y="1684713"/>
              <a:ext cx="473128" cy="514836"/>
            </a:xfrm>
            <a:custGeom>
              <a:avLst/>
              <a:gdLst/>
              <a:ahLst/>
              <a:cxnLst/>
              <a:rect l="l" t="t" r="r" b="b"/>
              <a:pathLst>
                <a:path w="30974" h="33710" extrusionOk="0">
                  <a:moveTo>
                    <a:pt x="14347" y="1"/>
                  </a:moveTo>
                  <a:lnTo>
                    <a:pt x="1" y="10122"/>
                  </a:lnTo>
                  <a:lnTo>
                    <a:pt x="16597" y="33709"/>
                  </a:lnTo>
                  <a:lnTo>
                    <a:pt x="30974" y="23618"/>
                  </a:lnTo>
                  <a:lnTo>
                    <a:pt x="1434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0" name="Google Shape;1200;p46"/>
            <p:cNvSpPr/>
            <p:nvPr/>
          </p:nvSpPr>
          <p:spPr>
            <a:xfrm flipH="1">
              <a:off x="8291522" y="1684713"/>
              <a:ext cx="265128" cy="360721"/>
            </a:xfrm>
            <a:custGeom>
              <a:avLst/>
              <a:gdLst/>
              <a:ahLst/>
              <a:cxnLst/>
              <a:rect l="l" t="t" r="r" b="b"/>
              <a:pathLst>
                <a:path w="17357" h="23619" extrusionOk="0">
                  <a:moveTo>
                    <a:pt x="730" y="1"/>
                  </a:moveTo>
                  <a:lnTo>
                    <a:pt x="1" y="18572"/>
                  </a:lnTo>
                  <a:lnTo>
                    <a:pt x="17357" y="23618"/>
                  </a:lnTo>
                  <a:lnTo>
                    <a:pt x="17357" y="23618"/>
                  </a:lnTo>
                  <a:lnTo>
                    <a:pt x="1126" y="17782"/>
                  </a:lnTo>
                  <a:lnTo>
                    <a:pt x="73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1" name="Google Shape;1201;p46"/>
            <p:cNvSpPr/>
            <p:nvPr/>
          </p:nvSpPr>
          <p:spPr>
            <a:xfrm flipH="1">
              <a:off x="8105795" y="1111328"/>
              <a:ext cx="308295" cy="420605"/>
            </a:xfrm>
            <a:custGeom>
              <a:avLst/>
              <a:gdLst/>
              <a:ahLst/>
              <a:cxnLst/>
              <a:rect l="l" t="t" r="r" b="b"/>
              <a:pathLst>
                <a:path w="20183" h="27540" extrusionOk="0">
                  <a:moveTo>
                    <a:pt x="14773" y="1"/>
                  </a:moveTo>
                  <a:lnTo>
                    <a:pt x="0" y="3284"/>
                  </a:lnTo>
                  <a:lnTo>
                    <a:pt x="5411" y="27539"/>
                  </a:lnTo>
                  <a:lnTo>
                    <a:pt x="20183" y="24256"/>
                  </a:lnTo>
                  <a:lnTo>
                    <a:pt x="14773"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2" name="Google Shape;1202;p46"/>
            <p:cNvSpPr/>
            <p:nvPr/>
          </p:nvSpPr>
          <p:spPr>
            <a:xfrm flipH="1">
              <a:off x="8105796" y="1111328"/>
              <a:ext cx="185729" cy="370465"/>
            </a:xfrm>
            <a:custGeom>
              <a:avLst/>
              <a:gdLst/>
              <a:ahLst/>
              <a:cxnLst/>
              <a:rect l="l" t="t" r="r" b="b"/>
              <a:pathLst>
                <a:path w="12159" h="24257" extrusionOk="0">
                  <a:moveTo>
                    <a:pt x="6749" y="1"/>
                  </a:moveTo>
                  <a:lnTo>
                    <a:pt x="1" y="14500"/>
                  </a:lnTo>
                  <a:lnTo>
                    <a:pt x="12159" y="24256"/>
                  </a:lnTo>
                  <a:lnTo>
                    <a:pt x="1156" y="14256"/>
                  </a:lnTo>
                  <a:lnTo>
                    <a:pt x="674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3" name="Google Shape;1203;p46"/>
            <p:cNvSpPr/>
            <p:nvPr/>
          </p:nvSpPr>
          <p:spPr>
            <a:xfrm flipH="1">
              <a:off x="7824430" y="596417"/>
              <a:ext cx="440164" cy="362096"/>
            </a:xfrm>
            <a:custGeom>
              <a:avLst/>
              <a:gdLst/>
              <a:ahLst/>
              <a:cxnLst/>
              <a:rect l="l" t="t" r="r" b="b"/>
              <a:pathLst>
                <a:path w="28816" h="23709" extrusionOk="0">
                  <a:moveTo>
                    <a:pt x="5958" y="0"/>
                  </a:moveTo>
                  <a:lnTo>
                    <a:pt x="1" y="13922"/>
                  </a:lnTo>
                  <a:lnTo>
                    <a:pt x="22858" y="23709"/>
                  </a:lnTo>
                  <a:lnTo>
                    <a:pt x="28816" y="9788"/>
                  </a:lnTo>
                  <a:lnTo>
                    <a:pt x="595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4" name="Google Shape;1204;p46"/>
            <p:cNvSpPr/>
            <p:nvPr/>
          </p:nvSpPr>
          <p:spPr>
            <a:xfrm flipH="1">
              <a:off x="7824431" y="596875"/>
              <a:ext cx="349156" cy="212624"/>
            </a:xfrm>
            <a:custGeom>
              <a:avLst/>
              <a:gdLst/>
              <a:ahLst/>
              <a:cxnLst/>
              <a:rect l="l" t="t" r="r" b="b"/>
              <a:pathLst>
                <a:path w="22858" h="13922" extrusionOk="0">
                  <a:moveTo>
                    <a:pt x="0" y="1"/>
                  </a:moveTo>
                  <a:lnTo>
                    <a:pt x="7842" y="13922"/>
                  </a:lnTo>
                  <a:lnTo>
                    <a:pt x="22858" y="9758"/>
                  </a:lnTo>
                  <a:lnTo>
                    <a:pt x="8329" y="12858"/>
                  </a:lnTo>
                  <a:lnTo>
                    <a:pt x="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46"/>
            <p:cNvSpPr/>
            <p:nvPr/>
          </p:nvSpPr>
          <p:spPr>
            <a:xfrm flipH="1">
              <a:off x="8518528" y="610798"/>
              <a:ext cx="273484" cy="333322"/>
            </a:xfrm>
            <a:custGeom>
              <a:avLst/>
              <a:gdLst/>
              <a:ahLst/>
              <a:cxnLst/>
              <a:rect l="l" t="t" r="r" b="b"/>
              <a:pathLst>
                <a:path w="17904" h="21825" extrusionOk="0">
                  <a:moveTo>
                    <a:pt x="10578" y="0"/>
                  </a:moveTo>
                  <a:lnTo>
                    <a:pt x="0" y="4468"/>
                  </a:lnTo>
                  <a:lnTo>
                    <a:pt x="7326" y="21824"/>
                  </a:lnTo>
                  <a:lnTo>
                    <a:pt x="17903" y="17386"/>
                  </a:lnTo>
                  <a:lnTo>
                    <a:pt x="105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46"/>
            <p:cNvSpPr/>
            <p:nvPr/>
          </p:nvSpPr>
          <p:spPr>
            <a:xfrm flipH="1">
              <a:off x="8518528" y="610798"/>
              <a:ext cx="158341" cy="265070"/>
            </a:xfrm>
            <a:custGeom>
              <a:avLst/>
              <a:gdLst/>
              <a:ahLst/>
              <a:cxnLst/>
              <a:rect l="l" t="t" r="r" b="b"/>
              <a:pathLst>
                <a:path w="10366" h="17356" extrusionOk="0">
                  <a:moveTo>
                    <a:pt x="3040" y="0"/>
                  </a:moveTo>
                  <a:lnTo>
                    <a:pt x="0" y="11733"/>
                  </a:lnTo>
                  <a:lnTo>
                    <a:pt x="10365" y="17356"/>
                  </a:lnTo>
                  <a:lnTo>
                    <a:pt x="821" y="11398"/>
                  </a:lnTo>
                  <a:lnTo>
                    <a:pt x="304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46"/>
            <p:cNvSpPr/>
            <p:nvPr/>
          </p:nvSpPr>
          <p:spPr>
            <a:xfrm flipH="1">
              <a:off x="8622565" y="257036"/>
              <a:ext cx="247486" cy="208913"/>
            </a:xfrm>
            <a:custGeom>
              <a:avLst/>
              <a:gdLst/>
              <a:ahLst/>
              <a:cxnLst/>
              <a:rect l="l" t="t" r="r" b="b"/>
              <a:pathLst>
                <a:path w="16202" h="13679" extrusionOk="0">
                  <a:moveTo>
                    <a:pt x="3709" y="1"/>
                  </a:moveTo>
                  <a:lnTo>
                    <a:pt x="0" y="7599"/>
                  </a:lnTo>
                  <a:lnTo>
                    <a:pt x="12523" y="13679"/>
                  </a:lnTo>
                  <a:lnTo>
                    <a:pt x="16201" y="6049"/>
                  </a:lnTo>
                  <a:lnTo>
                    <a:pt x="370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46"/>
            <p:cNvSpPr/>
            <p:nvPr/>
          </p:nvSpPr>
          <p:spPr>
            <a:xfrm flipH="1">
              <a:off x="8622565" y="257036"/>
              <a:ext cx="190846" cy="122104"/>
            </a:xfrm>
            <a:custGeom>
              <a:avLst/>
              <a:gdLst/>
              <a:ahLst/>
              <a:cxnLst/>
              <a:rect l="l" t="t" r="r" b="b"/>
              <a:pathLst>
                <a:path w="12494" h="7995" extrusionOk="0">
                  <a:moveTo>
                    <a:pt x="1" y="1"/>
                  </a:moveTo>
                  <a:lnTo>
                    <a:pt x="4013" y="7995"/>
                  </a:lnTo>
                  <a:lnTo>
                    <a:pt x="12493" y="6049"/>
                  </a:lnTo>
                  <a:lnTo>
                    <a:pt x="4317" y="7387"/>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46"/>
            <p:cNvSpPr/>
            <p:nvPr/>
          </p:nvSpPr>
          <p:spPr>
            <a:xfrm flipH="1">
              <a:off x="7459825" y="1360612"/>
              <a:ext cx="426234" cy="463765"/>
            </a:xfrm>
            <a:custGeom>
              <a:avLst/>
              <a:gdLst/>
              <a:ahLst/>
              <a:cxnLst/>
              <a:rect l="l" t="t" r="r" b="b"/>
              <a:pathLst>
                <a:path w="27904" h="30366" extrusionOk="0">
                  <a:moveTo>
                    <a:pt x="12949" y="1"/>
                  </a:moveTo>
                  <a:lnTo>
                    <a:pt x="0" y="9119"/>
                  </a:lnTo>
                  <a:lnTo>
                    <a:pt x="14955" y="30366"/>
                  </a:lnTo>
                  <a:lnTo>
                    <a:pt x="27904" y="21247"/>
                  </a:lnTo>
                  <a:lnTo>
                    <a:pt x="1294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46"/>
            <p:cNvSpPr/>
            <p:nvPr/>
          </p:nvSpPr>
          <p:spPr>
            <a:xfrm flipH="1">
              <a:off x="7459826" y="1360612"/>
              <a:ext cx="238657" cy="324510"/>
            </a:xfrm>
            <a:custGeom>
              <a:avLst/>
              <a:gdLst/>
              <a:ahLst/>
              <a:cxnLst/>
              <a:rect l="l" t="t" r="r" b="b"/>
              <a:pathLst>
                <a:path w="15624" h="21248" extrusionOk="0">
                  <a:moveTo>
                    <a:pt x="669" y="1"/>
                  </a:moveTo>
                  <a:lnTo>
                    <a:pt x="0" y="16688"/>
                  </a:lnTo>
                  <a:lnTo>
                    <a:pt x="15624" y="21247"/>
                  </a:lnTo>
                  <a:lnTo>
                    <a:pt x="15624" y="21247"/>
                  </a:lnTo>
                  <a:lnTo>
                    <a:pt x="1003" y="16019"/>
                  </a:lnTo>
                  <a:lnTo>
                    <a:pt x="66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46"/>
            <p:cNvSpPr/>
            <p:nvPr/>
          </p:nvSpPr>
          <p:spPr>
            <a:xfrm flipH="1">
              <a:off x="7025992" y="686924"/>
              <a:ext cx="433832" cy="354716"/>
            </a:xfrm>
            <a:custGeom>
              <a:avLst/>
              <a:gdLst/>
              <a:ahLst/>
              <a:cxnLst/>
              <a:rect l="l" t="t" r="r" b="b"/>
              <a:pathLst>
                <a:path w="42890" h="35077" extrusionOk="0">
                  <a:moveTo>
                    <a:pt x="8664" y="0"/>
                  </a:moveTo>
                  <a:lnTo>
                    <a:pt x="1" y="20821"/>
                  </a:lnTo>
                  <a:lnTo>
                    <a:pt x="34226" y="35077"/>
                  </a:lnTo>
                  <a:lnTo>
                    <a:pt x="42889" y="14256"/>
                  </a:lnTo>
                  <a:lnTo>
                    <a:pt x="866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46"/>
            <p:cNvSpPr/>
            <p:nvPr/>
          </p:nvSpPr>
          <p:spPr>
            <a:xfrm flipH="1">
              <a:off x="7026000" y="686924"/>
              <a:ext cx="346206" cy="209025"/>
            </a:xfrm>
            <a:custGeom>
              <a:avLst/>
              <a:gdLst/>
              <a:ahLst/>
              <a:cxnLst/>
              <a:rect l="l" t="t" r="r" b="b"/>
              <a:pathLst>
                <a:path w="34227" h="20670" extrusionOk="0">
                  <a:moveTo>
                    <a:pt x="1" y="0"/>
                  </a:moveTo>
                  <a:lnTo>
                    <a:pt x="11916" y="20669"/>
                  </a:lnTo>
                  <a:lnTo>
                    <a:pt x="34226" y="14226"/>
                  </a:lnTo>
                  <a:lnTo>
                    <a:pt x="12615" y="19058"/>
                  </a:ln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0739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52"/>
          <p:cNvSpPr/>
          <p:nvPr/>
        </p:nvSpPr>
        <p:spPr>
          <a:xfrm>
            <a:off x="6779133" y="1432333"/>
            <a:ext cx="1349600" cy="1503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52"/>
          <p:cNvSpPr/>
          <p:nvPr/>
        </p:nvSpPr>
        <p:spPr>
          <a:xfrm>
            <a:off x="8128800" y="3685767"/>
            <a:ext cx="3144400" cy="22536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52"/>
          <p:cNvSpPr/>
          <p:nvPr/>
        </p:nvSpPr>
        <p:spPr>
          <a:xfrm>
            <a:off x="8128800" y="1432333"/>
            <a:ext cx="3144400" cy="22536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1" name="Google Shape;1451;p52"/>
          <p:cNvGrpSpPr/>
          <p:nvPr/>
        </p:nvGrpSpPr>
        <p:grpSpPr>
          <a:xfrm>
            <a:off x="9147143" y="3912619"/>
            <a:ext cx="1108452" cy="1096159"/>
            <a:chOff x="3604425" y="1260000"/>
            <a:chExt cx="1935146" cy="1913685"/>
          </a:xfrm>
        </p:grpSpPr>
        <p:sp>
          <p:nvSpPr>
            <p:cNvPr id="1452" name="Google Shape;1452;p52"/>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52"/>
            <p:cNvSpPr/>
            <p:nvPr/>
          </p:nvSpPr>
          <p:spPr>
            <a:xfrm>
              <a:off x="4233593" y="1300372"/>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52"/>
            <p:cNvSpPr/>
            <p:nvPr/>
          </p:nvSpPr>
          <p:spPr>
            <a:xfrm>
              <a:off x="3660521"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52"/>
            <p:cNvSpPr/>
            <p:nvPr/>
          </p:nvSpPr>
          <p:spPr>
            <a:xfrm>
              <a:off x="3751464"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52"/>
            <p:cNvSpPr/>
            <p:nvPr/>
          </p:nvSpPr>
          <p:spPr>
            <a:xfrm>
              <a:off x="3843470"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7" name="Google Shape;1457;p52"/>
          <p:cNvSpPr txBox="1">
            <a:spLocks noGrp="1"/>
          </p:cNvSpPr>
          <p:nvPr>
            <p:ph type="subTitle" idx="4294967295"/>
          </p:nvPr>
        </p:nvSpPr>
        <p:spPr>
          <a:xfrm flipH="1">
            <a:off x="8424000" y="5235400"/>
            <a:ext cx="2554000" cy="336400"/>
          </a:xfrm>
          <a:prstGeom prst="rect">
            <a:avLst/>
          </a:prstGeom>
        </p:spPr>
        <p:txBody>
          <a:bodyPr spcFirstLastPara="1" wrap="square" lIns="121900" tIns="121900" rIns="121900" bIns="121900" anchor="ctr" anchorCtr="0">
            <a:noAutofit/>
          </a:bodyPr>
          <a:lstStyle/>
          <a:p>
            <a:pPr marL="0" indent="0" algn="ctr">
              <a:buNone/>
            </a:pPr>
            <a:r>
              <a:rPr lang="en" b="1">
                <a:solidFill>
                  <a:schemeClr val="accent5"/>
                </a:solidFill>
                <a:latin typeface="Ubuntu"/>
                <a:ea typeface="Ubuntu"/>
                <a:cs typeface="Ubuntu"/>
                <a:sym typeface="Ubuntu"/>
              </a:rPr>
              <a:t>DELIVERY SERVICE</a:t>
            </a:r>
            <a:endParaRPr b="1">
              <a:solidFill>
                <a:schemeClr val="accent5"/>
              </a:solidFill>
              <a:latin typeface="Ubuntu"/>
              <a:ea typeface="Ubuntu"/>
              <a:cs typeface="Ubuntu"/>
              <a:sym typeface="Ubuntu"/>
            </a:endParaRPr>
          </a:p>
        </p:txBody>
      </p:sp>
      <p:sp>
        <p:nvSpPr>
          <p:cNvPr id="1458" name="Google Shape;1458;p52"/>
          <p:cNvSpPr txBox="1">
            <a:spLocks noGrp="1"/>
          </p:cNvSpPr>
          <p:nvPr>
            <p:ph type="subTitle" idx="4294967295"/>
          </p:nvPr>
        </p:nvSpPr>
        <p:spPr>
          <a:xfrm>
            <a:off x="8900731" y="5571704"/>
            <a:ext cx="1602400" cy="140800"/>
          </a:xfrm>
          <a:prstGeom prst="rect">
            <a:avLst/>
          </a:prstGeom>
        </p:spPr>
        <p:txBody>
          <a:bodyPr spcFirstLastPara="1" wrap="square" lIns="121900" tIns="121900" rIns="121900" bIns="121900" anchor="ctr" anchorCtr="0">
            <a:noAutofit/>
          </a:bodyPr>
          <a:lstStyle/>
          <a:p>
            <a:pPr marL="0" indent="0" algn="ctr">
              <a:buNone/>
            </a:pPr>
            <a:r>
              <a:rPr lang="en" sz="733">
                <a:solidFill>
                  <a:schemeClr val="accent5"/>
                </a:solidFill>
              </a:rPr>
              <a:t>Your shipping company</a:t>
            </a:r>
            <a:endParaRPr sz="733">
              <a:solidFill>
                <a:schemeClr val="accent5"/>
              </a:solidFill>
            </a:endParaRPr>
          </a:p>
        </p:txBody>
      </p:sp>
      <p:grpSp>
        <p:nvGrpSpPr>
          <p:cNvPr id="1459" name="Google Shape;1459;p52"/>
          <p:cNvGrpSpPr/>
          <p:nvPr/>
        </p:nvGrpSpPr>
        <p:grpSpPr>
          <a:xfrm>
            <a:off x="9147143" y="1659186"/>
            <a:ext cx="1108452" cy="1096159"/>
            <a:chOff x="3604425" y="1260000"/>
            <a:chExt cx="1935146" cy="1913685"/>
          </a:xfrm>
        </p:grpSpPr>
        <p:sp>
          <p:nvSpPr>
            <p:cNvPr id="1460" name="Google Shape;1460;p52"/>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52"/>
            <p:cNvSpPr/>
            <p:nvPr/>
          </p:nvSpPr>
          <p:spPr>
            <a:xfrm>
              <a:off x="4233593" y="1285308"/>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52"/>
            <p:cNvSpPr/>
            <p:nvPr/>
          </p:nvSpPr>
          <p:spPr>
            <a:xfrm>
              <a:off x="3645457"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52"/>
            <p:cNvSpPr/>
            <p:nvPr/>
          </p:nvSpPr>
          <p:spPr>
            <a:xfrm>
              <a:off x="3736401"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52"/>
            <p:cNvSpPr/>
            <p:nvPr/>
          </p:nvSpPr>
          <p:spPr>
            <a:xfrm>
              <a:off x="3828407"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65" name="Google Shape;1465;p52"/>
          <p:cNvSpPr txBox="1">
            <a:spLocks noGrp="1"/>
          </p:cNvSpPr>
          <p:nvPr>
            <p:ph type="subTitle" idx="4294967295"/>
          </p:nvPr>
        </p:nvSpPr>
        <p:spPr>
          <a:xfrm flipH="1">
            <a:off x="8424000" y="2981967"/>
            <a:ext cx="2554000" cy="336400"/>
          </a:xfrm>
          <a:prstGeom prst="rect">
            <a:avLst/>
          </a:prstGeom>
        </p:spPr>
        <p:txBody>
          <a:bodyPr spcFirstLastPara="1" wrap="square" lIns="121900" tIns="121900" rIns="121900" bIns="121900" anchor="ctr" anchorCtr="0">
            <a:noAutofit/>
          </a:bodyPr>
          <a:lstStyle/>
          <a:p>
            <a:pPr marL="0" indent="0" algn="ctr">
              <a:buNone/>
            </a:pPr>
            <a:r>
              <a:rPr lang="en" b="1">
                <a:solidFill>
                  <a:schemeClr val="accent5"/>
                </a:solidFill>
                <a:latin typeface="Ubuntu"/>
                <a:ea typeface="Ubuntu"/>
                <a:cs typeface="Ubuntu"/>
                <a:sym typeface="Ubuntu"/>
              </a:rPr>
              <a:t>DELIVERY SERVICE</a:t>
            </a:r>
            <a:endParaRPr b="1">
              <a:solidFill>
                <a:schemeClr val="accent5"/>
              </a:solidFill>
              <a:latin typeface="Ubuntu"/>
              <a:ea typeface="Ubuntu"/>
              <a:cs typeface="Ubuntu"/>
              <a:sym typeface="Ubuntu"/>
            </a:endParaRPr>
          </a:p>
        </p:txBody>
      </p:sp>
      <p:sp>
        <p:nvSpPr>
          <p:cNvPr id="1466" name="Google Shape;1466;p52"/>
          <p:cNvSpPr txBox="1">
            <a:spLocks noGrp="1"/>
          </p:cNvSpPr>
          <p:nvPr>
            <p:ph type="subTitle" idx="4294967295"/>
          </p:nvPr>
        </p:nvSpPr>
        <p:spPr>
          <a:xfrm>
            <a:off x="8900731" y="3318271"/>
            <a:ext cx="1602400" cy="140800"/>
          </a:xfrm>
          <a:prstGeom prst="rect">
            <a:avLst/>
          </a:prstGeom>
        </p:spPr>
        <p:txBody>
          <a:bodyPr spcFirstLastPara="1" wrap="square" lIns="121900" tIns="121900" rIns="121900" bIns="121900" anchor="ctr" anchorCtr="0">
            <a:noAutofit/>
          </a:bodyPr>
          <a:lstStyle/>
          <a:p>
            <a:pPr marL="0" indent="0" algn="ctr">
              <a:buNone/>
            </a:pPr>
            <a:r>
              <a:rPr lang="en" sz="733">
                <a:solidFill>
                  <a:schemeClr val="accent5"/>
                </a:solidFill>
              </a:rPr>
              <a:t>Your shipping company</a:t>
            </a:r>
            <a:endParaRPr sz="733">
              <a:solidFill>
                <a:schemeClr val="accent5"/>
              </a:solidFill>
            </a:endParaRPr>
          </a:p>
        </p:txBody>
      </p:sp>
      <p:grpSp>
        <p:nvGrpSpPr>
          <p:cNvPr id="1467" name="Google Shape;1467;p52"/>
          <p:cNvGrpSpPr/>
          <p:nvPr/>
        </p:nvGrpSpPr>
        <p:grpSpPr>
          <a:xfrm>
            <a:off x="7035580" y="1770457"/>
            <a:ext cx="836241" cy="826967"/>
            <a:chOff x="3604425" y="1260000"/>
            <a:chExt cx="1935146" cy="1913685"/>
          </a:xfrm>
        </p:grpSpPr>
        <p:sp>
          <p:nvSpPr>
            <p:cNvPr id="1468" name="Google Shape;1468;p52"/>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52"/>
            <p:cNvSpPr/>
            <p:nvPr/>
          </p:nvSpPr>
          <p:spPr>
            <a:xfrm>
              <a:off x="4233593" y="1300372"/>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52"/>
            <p:cNvSpPr/>
            <p:nvPr/>
          </p:nvSpPr>
          <p:spPr>
            <a:xfrm>
              <a:off x="3660521"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52"/>
            <p:cNvSpPr/>
            <p:nvPr/>
          </p:nvSpPr>
          <p:spPr>
            <a:xfrm>
              <a:off x="3751464"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52"/>
            <p:cNvSpPr/>
            <p:nvPr/>
          </p:nvSpPr>
          <p:spPr>
            <a:xfrm>
              <a:off x="3843470"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73" name="Google Shape;1473;p52"/>
          <p:cNvSpPr/>
          <p:nvPr/>
        </p:nvSpPr>
        <p:spPr>
          <a:xfrm>
            <a:off x="6779133" y="2934140"/>
            <a:ext cx="1349600" cy="1503200"/>
          </a:xfrm>
          <a:prstGeom prst="rect">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52"/>
          <p:cNvSpPr/>
          <p:nvPr/>
        </p:nvSpPr>
        <p:spPr>
          <a:xfrm>
            <a:off x="6779133" y="4435951"/>
            <a:ext cx="1349600" cy="15032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5" name="Google Shape;1475;p52"/>
          <p:cNvGrpSpPr/>
          <p:nvPr/>
        </p:nvGrpSpPr>
        <p:grpSpPr>
          <a:xfrm>
            <a:off x="7035580" y="3272257"/>
            <a:ext cx="836241" cy="826967"/>
            <a:chOff x="3604425" y="1260000"/>
            <a:chExt cx="1935146" cy="1913685"/>
          </a:xfrm>
        </p:grpSpPr>
        <p:sp>
          <p:nvSpPr>
            <p:cNvPr id="1476" name="Google Shape;1476;p52"/>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52"/>
            <p:cNvSpPr/>
            <p:nvPr/>
          </p:nvSpPr>
          <p:spPr>
            <a:xfrm>
              <a:off x="4233593" y="1300372"/>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2"/>
            <p:cNvSpPr/>
            <p:nvPr/>
          </p:nvSpPr>
          <p:spPr>
            <a:xfrm>
              <a:off x="3660521"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2"/>
            <p:cNvSpPr/>
            <p:nvPr/>
          </p:nvSpPr>
          <p:spPr>
            <a:xfrm>
              <a:off x="3751464"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2"/>
            <p:cNvSpPr/>
            <p:nvPr/>
          </p:nvSpPr>
          <p:spPr>
            <a:xfrm>
              <a:off x="3843470"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81" name="Google Shape;1481;p52"/>
          <p:cNvGrpSpPr/>
          <p:nvPr/>
        </p:nvGrpSpPr>
        <p:grpSpPr>
          <a:xfrm>
            <a:off x="7035580" y="4774023"/>
            <a:ext cx="836241" cy="826967"/>
            <a:chOff x="3604425" y="1260000"/>
            <a:chExt cx="1935146" cy="1913685"/>
          </a:xfrm>
        </p:grpSpPr>
        <p:sp>
          <p:nvSpPr>
            <p:cNvPr id="1482" name="Google Shape;1482;p52"/>
            <p:cNvSpPr/>
            <p:nvPr/>
          </p:nvSpPr>
          <p:spPr>
            <a:xfrm>
              <a:off x="3604425" y="1260000"/>
              <a:ext cx="1935146" cy="1913685"/>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2"/>
            <p:cNvSpPr/>
            <p:nvPr/>
          </p:nvSpPr>
          <p:spPr>
            <a:xfrm>
              <a:off x="4233593" y="1300372"/>
              <a:ext cx="827861" cy="952593"/>
            </a:xfrm>
            <a:custGeom>
              <a:avLst/>
              <a:gdLst/>
              <a:ahLst/>
              <a:cxnLst/>
              <a:rect l="l" t="t" r="r" b="b"/>
              <a:pathLst>
                <a:path w="3896" h="4483" extrusionOk="0">
                  <a:moveTo>
                    <a:pt x="3039" y="1"/>
                  </a:moveTo>
                  <a:lnTo>
                    <a:pt x="0" y="687"/>
                  </a:lnTo>
                  <a:lnTo>
                    <a:pt x="856" y="4482"/>
                  </a:lnTo>
                  <a:lnTo>
                    <a:pt x="2119" y="3002"/>
                  </a:lnTo>
                  <a:lnTo>
                    <a:pt x="3895" y="3799"/>
                  </a:lnTo>
                  <a:lnTo>
                    <a:pt x="303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2"/>
            <p:cNvSpPr/>
            <p:nvPr/>
          </p:nvSpPr>
          <p:spPr>
            <a:xfrm>
              <a:off x="3660521" y="1857293"/>
              <a:ext cx="351246" cy="218865"/>
            </a:xfrm>
            <a:custGeom>
              <a:avLst/>
              <a:gdLst/>
              <a:ahLst/>
              <a:cxnLst/>
              <a:rect l="l" t="t" r="r" b="b"/>
              <a:pathLst>
                <a:path w="1653" h="1030" extrusionOk="0">
                  <a:moveTo>
                    <a:pt x="1237" y="0"/>
                  </a:moveTo>
                  <a:cubicBezTo>
                    <a:pt x="1205" y="0"/>
                    <a:pt x="1173" y="4"/>
                    <a:pt x="1141" y="12"/>
                  </a:cubicBezTo>
                  <a:lnTo>
                    <a:pt x="0" y="270"/>
                  </a:lnTo>
                  <a:lnTo>
                    <a:pt x="172" y="1030"/>
                  </a:lnTo>
                  <a:lnTo>
                    <a:pt x="1314" y="771"/>
                  </a:lnTo>
                  <a:cubicBezTo>
                    <a:pt x="1454" y="744"/>
                    <a:pt x="1567" y="645"/>
                    <a:pt x="1610" y="510"/>
                  </a:cubicBezTo>
                  <a:cubicBezTo>
                    <a:pt x="1653" y="375"/>
                    <a:pt x="1621" y="227"/>
                    <a:pt x="1524" y="122"/>
                  </a:cubicBezTo>
                  <a:cubicBezTo>
                    <a:pt x="1447" y="44"/>
                    <a:pt x="1343" y="0"/>
                    <a:pt x="12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2"/>
            <p:cNvSpPr/>
            <p:nvPr/>
          </p:nvSpPr>
          <p:spPr>
            <a:xfrm>
              <a:off x="3751464" y="2261012"/>
              <a:ext cx="351246" cy="218865"/>
            </a:xfrm>
            <a:custGeom>
              <a:avLst/>
              <a:gdLst/>
              <a:ahLst/>
              <a:cxnLst/>
              <a:rect l="l" t="t" r="r" b="b"/>
              <a:pathLst>
                <a:path w="1653" h="1030" extrusionOk="0">
                  <a:moveTo>
                    <a:pt x="1239" y="0"/>
                  </a:moveTo>
                  <a:cubicBezTo>
                    <a:pt x="1207" y="0"/>
                    <a:pt x="1174" y="4"/>
                    <a:pt x="1141" y="12"/>
                  </a:cubicBezTo>
                  <a:lnTo>
                    <a:pt x="0" y="271"/>
                  </a:lnTo>
                  <a:lnTo>
                    <a:pt x="172" y="1030"/>
                  </a:lnTo>
                  <a:lnTo>
                    <a:pt x="175" y="1030"/>
                  </a:lnTo>
                  <a:lnTo>
                    <a:pt x="1314" y="771"/>
                  </a:lnTo>
                  <a:cubicBezTo>
                    <a:pt x="1454" y="745"/>
                    <a:pt x="1567" y="645"/>
                    <a:pt x="1610" y="510"/>
                  </a:cubicBezTo>
                  <a:cubicBezTo>
                    <a:pt x="1653" y="373"/>
                    <a:pt x="1621" y="225"/>
                    <a:pt x="1524" y="123"/>
                  </a:cubicBezTo>
                  <a:cubicBezTo>
                    <a:pt x="1448" y="43"/>
                    <a:pt x="1345" y="0"/>
                    <a:pt x="123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2"/>
            <p:cNvSpPr/>
            <p:nvPr/>
          </p:nvSpPr>
          <p:spPr>
            <a:xfrm>
              <a:off x="3843470" y="2664307"/>
              <a:ext cx="350821" cy="218865"/>
            </a:xfrm>
            <a:custGeom>
              <a:avLst/>
              <a:gdLst/>
              <a:ahLst/>
              <a:cxnLst/>
              <a:rect l="l" t="t" r="r" b="b"/>
              <a:pathLst>
                <a:path w="1651" h="1030" extrusionOk="0">
                  <a:moveTo>
                    <a:pt x="1221" y="0"/>
                  </a:moveTo>
                  <a:cubicBezTo>
                    <a:pt x="1193" y="0"/>
                    <a:pt x="1165" y="3"/>
                    <a:pt x="1136" y="9"/>
                  </a:cubicBezTo>
                  <a:lnTo>
                    <a:pt x="0" y="268"/>
                  </a:lnTo>
                  <a:lnTo>
                    <a:pt x="173" y="1030"/>
                  </a:lnTo>
                  <a:lnTo>
                    <a:pt x="1309" y="774"/>
                  </a:lnTo>
                  <a:cubicBezTo>
                    <a:pt x="1519" y="725"/>
                    <a:pt x="1651" y="518"/>
                    <a:pt x="1605" y="305"/>
                  </a:cubicBezTo>
                  <a:cubicBezTo>
                    <a:pt x="1563" y="124"/>
                    <a:pt x="1402" y="0"/>
                    <a:pt x="122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itle 1"/>
          <p:cNvSpPr>
            <a:spLocks noGrp="1"/>
          </p:cNvSpPr>
          <p:nvPr>
            <p:ph type="title"/>
          </p:nvPr>
        </p:nvSpPr>
        <p:spPr>
          <a:xfrm>
            <a:off x="1412046" y="921533"/>
            <a:ext cx="3578036" cy="621200"/>
          </a:xfrm>
        </p:spPr>
        <p:txBody>
          <a:bodyPr/>
          <a:lstStyle/>
          <a:p>
            <a:r>
              <a:rPr lang="en-US" sz="4000" dirty="0"/>
              <a:t>HOME WORK</a:t>
            </a:r>
          </a:p>
        </p:txBody>
      </p:sp>
      <p:sp>
        <p:nvSpPr>
          <p:cNvPr id="3" name="Text Placeholder 2"/>
          <p:cNvSpPr>
            <a:spLocks noGrp="1"/>
          </p:cNvSpPr>
          <p:nvPr>
            <p:ph type="body" idx="1"/>
          </p:nvPr>
        </p:nvSpPr>
        <p:spPr>
          <a:xfrm>
            <a:off x="363479" y="2013207"/>
            <a:ext cx="7090221" cy="2498800"/>
          </a:xfrm>
        </p:spPr>
        <p:txBody>
          <a:bodyPr/>
          <a:lstStyle/>
          <a:p>
            <a:pPr marL="0" lvl="0" indent="0" fontAlgn="base">
              <a:lnSpc>
                <a:spcPct val="100000"/>
              </a:lnSpc>
              <a:spcBef>
                <a:spcPct val="50000"/>
              </a:spcBef>
              <a:spcAft>
                <a:spcPct val="0"/>
              </a:spcAft>
              <a:buClrTx/>
              <a:buSzTx/>
              <a:buNone/>
            </a:pPr>
            <a:r>
              <a:rPr lang="en-US" altLang="en-US" sz="3600" b="1" kern="1200" dirty="0">
                <a:solidFill>
                  <a:srgbClr val="C00000"/>
                </a:solidFill>
                <a:latin typeface="Times New Roman" panose="02020603050405020304" pitchFamily="18" charset="0"/>
                <a:ea typeface="+mn-ea"/>
                <a:cs typeface="Times New Roman" panose="02020603050405020304" pitchFamily="18" charset="0"/>
              </a:rPr>
              <a:t>- Learn by heart new words.</a:t>
            </a:r>
          </a:p>
          <a:p>
            <a:pPr marL="0" lvl="0" indent="0" fontAlgn="base">
              <a:lnSpc>
                <a:spcPct val="100000"/>
              </a:lnSpc>
              <a:spcBef>
                <a:spcPct val="50000"/>
              </a:spcBef>
              <a:spcAft>
                <a:spcPct val="0"/>
              </a:spcAft>
              <a:buClrTx/>
              <a:buSzTx/>
              <a:buNone/>
            </a:pPr>
            <a:r>
              <a:rPr lang="en-US" altLang="en-US" sz="3600" b="1" kern="1200" dirty="0">
                <a:solidFill>
                  <a:srgbClr val="C00000"/>
                </a:solidFill>
                <a:latin typeface="Times New Roman" panose="02020603050405020304" pitchFamily="18" charset="0"/>
                <a:ea typeface="+mn-ea"/>
                <a:cs typeface="Times New Roman" panose="02020603050405020304" pitchFamily="18" charset="0"/>
              </a:rPr>
              <a:t>- Do all the exercises again</a:t>
            </a:r>
          </a:p>
          <a:p>
            <a:pPr marL="0" lvl="0" indent="0" fontAlgn="base">
              <a:lnSpc>
                <a:spcPct val="100000"/>
              </a:lnSpc>
              <a:spcBef>
                <a:spcPct val="50000"/>
              </a:spcBef>
              <a:spcAft>
                <a:spcPct val="0"/>
              </a:spcAft>
              <a:buClrTx/>
              <a:buSzTx/>
              <a:buNone/>
            </a:pPr>
            <a:r>
              <a:rPr lang="en-US" altLang="en-US" sz="3600" b="1" kern="1200" dirty="0">
                <a:solidFill>
                  <a:srgbClr val="C00000"/>
                </a:solidFill>
                <a:latin typeface="Times New Roman" panose="02020603050405020304" pitchFamily="18" charset="0"/>
                <a:ea typeface="+mn-ea"/>
                <a:cs typeface="Times New Roman" panose="02020603050405020304" pitchFamily="18" charset="0"/>
              </a:rPr>
              <a:t>- Prepare Unit 5 : A closer look 2</a:t>
            </a:r>
          </a:p>
          <a:p>
            <a:pPr marL="0" lvl="0" indent="0" fontAlgn="base">
              <a:lnSpc>
                <a:spcPct val="100000"/>
              </a:lnSpc>
              <a:spcBef>
                <a:spcPct val="50000"/>
              </a:spcBef>
              <a:spcAft>
                <a:spcPct val="0"/>
              </a:spcAft>
              <a:buClrTx/>
              <a:buSzTx/>
              <a:buNone/>
            </a:pPr>
            <a:endParaRPr lang="en-US" altLang="en-US" sz="2000" b="1" kern="1200" dirty="0">
              <a:solidFill>
                <a:srgbClr val="0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9065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66"/>
        <p:cNvGrpSpPr/>
        <p:nvPr/>
      </p:nvGrpSpPr>
      <p:grpSpPr>
        <a:xfrm>
          <a:off x="0" y="0"/>
          <a:ext cx="0" cy="0"/>
          <a:chOff x="0" y="0"/>
          <a:chExt cx="0" cy="0"/>
        </a:xfrm>
      </p:grpSpPr>
      <p:sp>
        <p:nvSpPr>
          <p:cNvPr id="2467" name="Google Shape;2467;p67"/>
          <p:cNvSpPr/>
          <p:nvPr/>
        </p:nvSpPr>
        <p:spPr>
          <a:xfrm>
            <a:off x="918816" y="3907917"/>
            <a:ext cx="610533" cy="603792"/>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67"/>
          <p:cNvSpPr txBox="1">
            <a:spLocks noGrp="1"/>
          </p:cNvSpPr>
          <p:nvPr>
            <p:ph type="title"/>
          </p:nvPr>
        </p:nvSpPr>
        <p:spPr>
          <a:xfrm>
            <a:off x="1003200" y="921533"/>
            <a:ext cx="5092800" cy="1221200"/>
          </a:xfrm>
          <a:prstGeom prst="rect">
            <a:avLst/>
          </a:prstGeom>
        </p:spPr>
        <p:txBody>
          <a:bodyPr spcFirstLastPara="1" wrap="square" lIns="72000" tIns="121900" rIns="121900" bIns="121900" anchor="ctr" anchorCtr="0">
            <a:noAutofit/>
          </a:bodyPr>
          <a:lstStyle/>
          <a:p>
            <a:r>
              <a:rPr lang="en"/>
              <a:t>THANKS!</a:t>
            </a:r>
            <a:endParaRPr/>
          </a:p>
        </p:txBody>
      </p:sp>
      <p:grpSp>
        <p:nvGrpSpPr>
          <p:cNvPr id="2471" name="Google Shape;2471;p67"/>
          <p:cNvGrpSpPr/>
          <p:nvPr/>
        </p:nvGrpSpPr>
        <p:grpSpPr>
          <a:xfrm>
            <a:off x="6095986" y="1432332"/>
            <a:ext cx="4379151" cy="4723225"/>
            <a:chOff x="4374487" y="1193049"/>
            <a:chExt cx="3174218" cy="3423619"/>
          </a:xfrm>
        </p:grpSpPr>
        <p:sp>
          <p:nvSpPr>
            <p:cNvPr id="2472" name="Google Shape;2472;p67"/>
            <p:cNvSpPr/>
            <p:nvPr/>
          </p:nvSpPr>
          <p:spPr>
            <a:xfrm>
              <a:off x="4548481" y="2622812"/>
              <a:ext cx="730912" cy="561848"/>
            </a:xfrm>
            <a:custGeom>
              <a:avLst/>
              <a:gdLst/>
              <a:ahLst/>
              <a:cxnLst/>
              <a:rect l="l" t="t" r="r" b="b"/>
              <a:pathLst>
                <a:path w="31279" h="24044" extrusionOk="0">
                  <a:moveTo>
                    <a:pt x="1" y="1"/>
                  </a:moveTo>
                  <a:lnTo>
                    <a:pt x="1" y="24043"/>
                  </a:lnTo>
                  <a:lnTo>
                    <a:pt x="31278" y="24043"/>
                  </a:lnTo>
                  <a:lnTo>
                    <a:pt x="3127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473;p67"/>
            <p:cNvSpPr/>
            <p:nvPr/>
          </p:nvSpPr>
          <p:spPr>
            <a:xfrm>
              <a:off x="5070535" y="3088760"/>
              <a:ext cx="81716" cy="50450"/>
            </a:xfrm>
            <a:custGeom>
              <a:avLst/>
              <a:gdLst/>
              <a:ahLst/>
              <a:cxnLst/>
              <a:rect l="l" t="t" r="r" b="b"/>
              <a:pathLst>
                <a:path w="3497" h="2159" extrusionOk="0">
                  <a:moveTo>
                    <a:pt x="1" y="0"/>
                  </a:moveTo>
                  <a:lnTo>
                    <a:pt x="1" y="2158"/>
                  </a:lnTo>
                  <a:lnTo>
                    <a:pt x="3496" y="2158"/>
                  </a:lnTo>
                  <a:lnTo>
                    <a:pt x="3496"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4" name="Google Shape;2474;p67"/>
            <p:cNvSpPr/>
            <p:nvPr/>
          </p:nvSpPr>
          <p:spPr>
            <a:xfrm>
              <a:off x="5070535" y="3049690"/>
              <a:ext cx="120787" cy="20610"/>
            </a:xfrm>
            <a:custGeom>
              <a:avLst/>
              <a:gdLst/>
              <a:ahLst/>
              <a:cxnLst/>
              <a:rect l="l" t="t" r="r" b="b"/>
              <a:pathLst>
                <a:path w="5169" h="882" extrusionOk="0">
                  <a:moveTo>
                    <a:pt x="1" y="0"/>
                  </a:moveTo>
                  <a:lnTo>
                    <a:pt x="1" y="882"/>
                  </a:lnTo>
                  <a:lnTo>
                    <a:pt x="5168" y="882"/>
                  </a:lnTo>
                  <a:lnTo>
                    <a:pt x="5168"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5" name="Google Shape;2475;p67"/>
            <p:cNvSpPr/>
            <p:nvPr/>
          </p:nvSpPr>
          <p:spPr>
            <a:xfrm>
              <a:off x="5223966" y="2622812"/>
              <a:ext cx="55428" cy="561848"/>
            </a:xfrm>
            <a:custGeom>
              <a:avLst/>
              <a:gdLst/>
              <a:ahLst/>
              <a:cxnLst/>
              <a:rect l="l" t="t" r="r" b="b"/>
              <a:pathLst>
                <a:path w="2372" h="24044" extrusionOk="0">
                  <a:moveTo>
                    <a:pt x="0" y="1"/>
                  </a:moveTo>
                  <a:lnTo>
                    <a:pt x="0" y="24043"/>
                  </a:lnTo>
                  <a:lnTo>
                    <a:pt x="2371" y="24043"/>
                  </a:lnTo>
                  <a:lnTo>
                    <a:pt x="2371"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476;p67"/>
            <p:cNvSpPr/>
            <p:nvPr/>
          </p:nvSpPr>
          <p:spPr>
            <a:xfrm>
              <a:off x="4548481" y="2622812"/>
              <a:ext cx="55428" cy="561848"/>
            </a:xfrm>
            <a:custGeom>
              <a:avLst/>
              <a:gdLst/>
              <a:ahLst/>
              <a:cxnLst/>
              <a:rect l="l" t="t" r="r" b="b"/>
              <a:pathLst>
                <a:path w="2372" h="24044" extrusionOk="0">
                  <a:moveTo>
                    <a:pt x="1" y="1"/>
                  </a:moveTo>
                  <a:lnTo>
                    <a:pt x="1" y="24043"/>
                  </a:lnTo>
                  <a:lnTo>
                    <a:pt x="2372" y="24043"/>
                  </a:lnTo>
                  <a:lnTo>
                    <a:pt x="2372"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477;p67"/>
            <p:cNvSpPr/>
            <p:nvPr/>
          </p:nvSpPr>
          <p:spPr>
            <a:xfrm>
              <a:off x="4879482" y="2622812"/>
              <a:ext cx="99452" cy="561848"/>
            </a:xfrm>
            <a:custGeom>
              <a:avLst/>
              <a:gdLst/>
              <a:ahLst/>
              <a:cxnLst/>
              <a:rect l="l" t="t" r="r" b="b"/>
              <a:pathLst>
                <a:path w="4256" h="24044" extrusionOk="0">
                  <a:moveTo>
                    <a:pt x="0" y="1"/>
                  </a:moveTo>
                  <a:lnTo>
                    <a:pt x="0" y="24043"/>
                  </a:lnTo>
                  <a:lnTo>
                    <a:pt x="4256" y="24043"/>
                  </a:lnTo>
                  <a:lnTo>
                    <a:pt x="425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478;p67"/>
            <p:cNvSpPr/>
            <p:nvPr/>
          </p:nvSpPr>
          <p:spPr>
            <a:xfrm>
              <a:off x="4548481" y="2853660"/>
              <a:ext cx="730912" cy="100153"/>
            </a:xfrm>
            <a:custGeom>
              <a:avLst/>
              <a:gdLst/>
              <a:ahLst/>
              <a:cxnLst/>
              <a:rect l="l" t="t" r="r" b="b"/>
              <a:pathLst>
                <a:path w="31279" h="4286" extrusionOk="0">
                  <a:moveTo>
                    <a:pt x="1" y="0"/>
                  </a:moveTo>
                  <a:lnTo>
                    <a:pt x="1" y="4286"/>
                  </a:lnTo>
                  <a:lnTo>
                    <a:pt x="31278" y="4286"/>
                  </a:lnTo>
                  <a:lnTo>
                    <a:pt x="312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479;p67"/>
            <p:cNvSpPr/>
            <p:nvPr/>
          </p:nvSpPr>
          <p:spPr>
            <a:xfrm>
              <a:off x="4549206" y="2622812"/>
              <a:ext cx="730188" cy="117936"/>
            </a:xfrm>
            <a:custGeom>
              <a:avLst/>
              <a:gdLst/>
              <a:ahLst/>
              <a:cxnLst/>
              <a:rect l="l" t="t" r="r" b="b"/>
              <a:pathLst>
                <a:path w="31248" h="5047" extrusionOk="0">
                  <a:moveTo>
                    <a:pt x="0" y="1"/>
                  </a:moveTo>
                  <a:lnTo>
                    <a:pt x="0" y="5046"/>
                  </a:lnTo>
                  <a:lnTo>
                    <a:pt x="31247" y="1064"/>
                  </a:lnTo>
                  <a:lnTo>
                    <a:pt x="3124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480;p67"/>
            <p:cNvSpPr/>
            <p:nvPr/>
          </p:nvSpPr>
          <p:spPr>
            <a:xfrm>
              <a:off x="5114586" y="2639150"/>
              <a:ext cx="124315" cy="561881"/>
            </a:xfrm>
            <a:custGeom>
              <a:avLst/>
              <a:gdLst/>
              <a:ahLst/>
              <a:cxnLst/>
              <a:rect l="l" t="t" r="r" b="b"/>
              <a:pathLst>
                <a:path w="5320" h="25290" fill="none" extrusionOk="0">
                  <a:moveTo>
                    <a:pt x="5320" y="25290"/>
                  </a:moveTo>
                  <a:lnTo>
                    <a:pt x="0" y="0"/>
                  </a:lnTo>
                </a:path>
              </a:pathLst>
            </a:custGeom>
            <a:noFill/>
            <a:ln w="12150" cap="rnd" cmpd="sng">
              <a:solidFill>
                <a:srgbClr val="0068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481;p67"/>
            <p:cNvSpPr/>
            <p:nvPr/>
          </p:nvSpPr>
          <p:spPr>
            <a:xfrm>
              <a:off x="4617400" y="2639150"/>
              <a:ext cx="124315" cy="561881"/>
            </a:xfrm>
            <a:custGeom>
              <a:avLst/>
              <a:gdLst/>
              <a:ahLst/>
              <a:cxnLst/>
              <a:rect l="l" t="t" r="r" b="b"/>
              <a:pathLst>
                <a:path w="5320" h="25290" fill="none" extrusionOk="0">
                  <a:moveTo>
                    <a:pt x="5320" y="25290"/>
                  </a:moveTo>
                  <a:lnTo>
                    <a:pt x="0" y="0"/>
                  </a:lnTo>
                </a:path>
              </a:pathLst>
            </a:custGeom>
            <a:noFill/>
            <a:ln w="12150" cap="rnd" cmpd="sng">
              <a:solidFill>
                <a:srgbClr val="0068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482;p67"/>
            <p:cNvSpPr/>
            <p:nvPr/>
          </p:nvSpPr>
          <p:spPr>
            <a:xfrm>
              <a:off x="4835440" y="2639150"/>
              <a:ext cx="127890" cy="561881"/>
            </a:xfrm>
            <a:custGeom>
              <a:avLst/>
              <a:gdLst/>
              <a:ahLst/>
              <a:cxnLst/>
              <a:rect l="l" t="t" r="r" b="b"/>
              <a:pathLst>
                <a:path w="5473" h="25290" fill="none" extrusionOk="0">
                  <a:moveTo>
                    <a:pt x="1" y="25290"/>
                  </a:moveTo>
                  <a:lnTo>
                    <a:pt x="5472" y="0"/>
                  </a:lnTo>
                </a:path>
              </a:pathLst>
            </a:custGeom>
            <a:noFill/>
            <a:ln w="12150" cap="rnd" cmpd="sng">
              <a:solidFill>
                <a:srgbClr val="0068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483;p67"/>
            <p:cNvSpPr/>
            <p:nvPr/>
          </p:nvSpPr>
          <p:spPr>
            <a:xfrm>
              <a:off x="5098249" y="2853660"/>
              <a:ext cx="197479" cy="347335"/>
            </a:xfrm>
            <a:custGeom>
              <a:avLst/>
              <a:gdLst/>
              <a:ahLst/>
              <a:cxnLst/>
              <a:rect l="l" t="t" r="r" b="b"/>
              <a:pathLst>
                <a:path w="8451" h="14864" fill="none" extrusionOk="0">
                  <a:moveTo>
                    <a:pt x="8450" y="0"/>
                  </a:moveTo>
                  <a:lnTo>
                    <a:pt x="0" y="14864"/>
                  </a:lnTo>
                </a:path>
              </a:pathLst>
            </a:custGeom>
            <a:noFill/>
            <a:ln w="12150" cap="rnd" cmpd="sng">
              <a:solidFill>
                <a:srgbClr val="0068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484;p67"/>
            <p:cNvSpPr/>
            <p:nvPr/>
          </p:nvSpPr>
          <p:spPr>
            <a:xfrm>
              <a:off x="4535699" y="2853660"/>
              <a:ext cx="196778" cy="347335"/>
            </a:xfrm>
            <a:custGeom>
              <a:avLst/>
              <a:gdLst/>
              <a:ahLst/>
              <a:cxnLst/>
              <a:rect l="l" t="t" r="r" b="b"/>
              <a:pathLst>
                <a:path w="8421" h="14864" fill="none" extrusionOk="0">
                  <a:moveTo>
                    <a:pt x="1" y="0"/>
                  </a:moveTo>
                  <a:lnTo>
                    <a:pt x="8420" y="14864"/>
                  </a:lnTo>
                </a:path>
              </a:pathLst>
            </a:custGeom>
            <a:noFill/>
            <a:ln w="12150" cap="rnd" cmpd="sng">
              <a:solidFill>
                <a:srgbClr val="0068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485;p67"/>
            <p:cNvSpPr/>
            <p:nvPr/>
          </p:nvSpPr>
          <p:spPr>
            <a:xfrm>
              <a:off x="6699904" y="2954514"/>
              <a:ext cx="296907" cy="230848"/>
            </a:xfrm>
            <a:custGeom>
              <a:avLst/>
              <a:gdLst/>
              <a:ahLst/>
              <a:cxnLst/>
              <a:rect l="l" t="t" r="r" b="b"/>
              <a:pathLst>
                <a:path w="12706" h="9879" extrusionOk="0">
                  <a:moveTo>
                    <a:pt x="1" y="0"/>
                  </a:moveTo>
                  <a:lnTo>
                    <a:pt x="1" y="9879"/>
                  </a:lnTo>
                  <a:lnTo>
                    <a:pt x="12706" y="9879"/>
                  </a:lnTo>
                  <a:lnTo>
                    <a:pt x="12706"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6" name="Google Shape;2486;p67"/>
            <p:cNvSpPr/>
            <p:nvPr/>
          </p:nvSpPr>
          <p:spPr>
            <a:xfrm>
              <a:off x="6912268" y="3146291"/>
              <a:ext cx="32715" cy="20610"/>
            </a:xfrm>
            <a:custGeom>
              <a:avLst/>
              <a:gdLst/>
              <a:ahLst/>
              <a:cxnLst/>
              <a:rect l="l" t="t" r="r" b="b"/>
              <a:pathLst>
                <a:path w="1400" h="882" extrusionOk="0">
                  <a:moveTo>
                    <a:pt x="1" y="0"/>
                  </a:moveTo>
                  <a:lnTo>
                    <a:pt x="1" y="882"/>
                  </a:lnTo>
                  <a:lnTo>
                    <a:pt x="1399" y="882"/>
                  </a:lnTo>
                  <a:lnTo>
                    <a:pt x="1399"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7" name="Google Shape;2487;p67"/>
            <p:cNvSpPr/>
            <p:nvPr/>
          </p:nvSpPr>
          <p:spPr>
            <a:xfrm>
              <a:off x="6912268" y="3129934"/>
              <a:ext cx="49048" cy="8553"/>
            </a:xfrm>
            <a:custGeom>
              <a:avLst/>
              <a:gdLst/>
              <a:ahLst/>
              <a:cxnLst/>
              <a:rect l="l" t="t" r="r" b="b"/>
              <a:pathLst>
                <a:path w="2099" h="366" extrusionOk="0">
                  <a:moveTo>
                    <a:pt x="1" y="1"/>
                  </a:moveTo>
                  <a:lnTo>
                    <a:pt x="1" y="366"/>
                  </a:lnTo>
                  <a:lnTo>
                    <a:pt x="2098" y="366"/>
                  </a:lnTo>
                  <a:lnTo>
                    <a:pt x="209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488;p67"/>
            <p:cNvSpPr/>
            <p:nvPr/>
          </p:nvSpPr>
          <p:spPr>
            <a:xfrm>
              <a:off x="6974776" y="2954514"/>
              <a:ext cx="22036" cy="230848"/>
            </a:xfrm>
            <a:custGeom>
              <a:avLst/>
              <a:gdLst/>
              <a:ahLst/>
              <a:cxnLst/>
              <a:rect l="l" t="t" r="r" b="b"/>
              <a:pathLst>
                <a:path w="943" h="9879" extrusionOk="0">
                  <a:moveTo>
                    <a:pt x="1" y="0"/>
                  </a:moveTo>
                  <a:lnTo>
                    <a:pt x="1" y="9879"/>
                  </a:lnTo>
                  <a:lnTo>
                    <a:pt x="943" y="9879"/>
                  </a:lnTo>
                  <a:lnTo>
                    <a:pt x="943"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9" name="Google Shape;2489;p67"/>
            <p:cNvSpPr/>
            <p:nvPr/>
          </p:nvSpPr>
          <p:spPr>
            <a:xfrm>
              <a:off x="6699904" y="2954514"/>
              <a:ext cx="22760" cy="230848"/>
            </a:xfrm>
            <a:custGeom>
              <a:avLst/>
              <a:gdLst/>
              <a:ahLst/>
              <a:cxnLst/>
              <a:rect l="l" t="t" r="r" b="b"/>
              <a:pathLst>
                <a:path w="974" h="9879" extrusionOk="0">
                  <a:moveTo>
                    <a:pt x="1" y="0"/>
                  </a:moveTo>
                  <a:lnTo>
                    <a:pt x="1" y="9879"/>
                  </a:lnTo>
                  <a:lnTo>
                    <a:pt x="973" y="9879"/>
                  </a:lnTo>
                  <a:lnTo>
                    <a:pt x="973"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0" name="Google Shape;2490;p67"/>
            <p:cNvSpPr/>
            <p:nvPr/>
          </p:nvSpPr>
          <p:spPr>
            <a:xfrm>
              <a:off x="6834851" y="2954514"/>
              <a:ext cx="40519" cy="230848"/>
            </a:xfrm>
            <a:custGeom>
              <a:avLst/>
              <a:gdLst/>
              <a:ahLst/>
              <a:cxnLst/>
              <a:rect l="l" t="t" r="r" b="b"/>
              <a:pathLst>
                <a:path w="1734" h="9879" extrusionOk="0">
                  <a:moveTo>
                    <a:pt x="1" y="0"/>
                  </a:moveTo>
                  <a:lnTo>
                    <a:pt x="1" y="9879"/>
                  </a:lnTo>
                  <a:lnTo>
                    <a:pt x="1733" y="9879"/>
                  </a:lnTo>
                  <a:lnTo>
                    <a:pt x="1733"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491;p67"/>
            <p:cNvSpPr/>
            <p:nvPr/>
          </p:nvSpPr>
          <p:spPr>
            <a:xfrm>
              <a:off x="6699904" y="3048966"/>
              <a:ext cx="296907" cy="41220"/>
            </a:xfrm>
            <a:custGeom>
              <a:avLst/>
              <a:gdLst/>
              <a:ahLst/>
              <a:cxnLst/>
              <a:rect l="l" t="t" r="r" b="b"/>
              <a:pathLst>
                <a:path w="12706" h="1764" extrusionOk="0">
                  <a:moveTo>
                    <a:pt x="1" y="1"/>
                  </a:moveTo>
                  <a:lnTo>
                    <a:pt x="1" y="1764"/>
                  </a:lnTo>
                  <a:lnTo>
                    <a:pt x="12706" y="1764"/>
                  </a:lnTo>
                  <a:lnTo>
                    <a:pt x="12706"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67"/>
            <p:cNvSpPr/>
            <p:nvPr/>
          </p:nvSpPr>
          <p:spPr>
            <a:xfrm>
              <a:off x="6875347" y="2954514"/>
              <a:ext cx="121464" cy="149178"/>
            </a:xfrm>
            <a:custGeom>
              <a:avLst/>
              <a:gdLst/>
              <a:ahLst/>
              <a:cxnLst/>
              <a:rect l="l" t="t" r="r" b="b"/>
              <a:pathLst>
                <a:path w="5198" h="6384" extrusionOk="0">
                  <a:moveTo>
                    <a:pt x="0" y="0"/>
                  </a:moveTo>
                  <a:lnTo>
                    <a:pt x="5198" y="6383"/>
                  </a:lnTo>
                  <a:lnTo>
                    <a:pt x="519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67"/>
            <p:cNvSpPr/>
            <p:nvPr/>
          </p:nvSpPr>
          <p:spPr>
            <a:xfrm>
              <a:off x="6699904" y="2954514"/>
              <a:ext cx="144925" cy="48324"/>
            </a:xfrm>
            <a:custGeom>
              <a:avLst/>
              <a:gdLst/>
              <a:ahLst/>
              <a:cxnLst/>
              <a:rect l="l" t="t" r="r" b="b"/>
              <a:pathLst>
                <a:path w="6202" h="2068" extrusionOk="0">
                  <a:moveTo>
                    <a:pt x="1" y="0"/>
                  </a:moveTo>
                  <a:lnTo>
                    <a:pt x="1" y="2067"/>
                  </a:lnTo>
                  <a:lnTo>
                    <a:pt x="620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67"/>
            <p:cNvSpPr/>
            <p:nvPr/>
          </p:nvSpPr>
          <p:spPr>
            <a:xfrm>
              <a:off x="6730445" y="2592972"/>
              <a:ext cx="176168" cy="362991"/>
            </a:xfrm>
            <a:custGeom>
              <a:avLst/>
              <a:gdLst/>
              <a:ahLst/>
              <a:cxnLst/>
              <a:rect l="l" t="t" r="r" b="b"/>
              <a:pathLst>
                <a:path w="7539" h="15534" extrusionOk="0">
                  <a:moveTo>
                    <a:pt x="1" y="1"/>
                  </a:moveTo>
                  <a:lnTo>
                    <a:pt x="1" y="15533"/>
                  </a:lnTo>
                  <a:lnTo>
                    <a:pt x="7539" y="15533"/>
                  </a:lnTo>
                  <a:lnTo>
                    <a:pt x="753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67"/>
            <p:cNvSpPr/>
            <p:nvPr/>
          </p:nvSpPr>
          <p:spPr>
            <a:xfrm>
              <a:off x="6856162" y="2894133"/>
              <a:ext cx="19208" cy="32691"/>
            </a:xfrm>
            <a:custGeom>
              <a:avLst/>
              <a:gdLst/>
              <a:ahLst/>
              <a:cxnLst/>
              <a:rect l="l" t="t" r="r" b="b"/>
              <a:pathLst>
                <a:path w="822" h="1399" extrusionOk="0">
                  <a:moveTo>
                    <a:pt x="1" y="1"/>
                  </a:moveTo>
                  <a:lnTo>
                    <a:pt x="1" y="1399"/>
                  </a:lnTo>
                  <a:lnTo>
                    <a:pt x="821" y="1399"/>
                  </a:lnTo>
                  <a:lnTo>
                    <a:pt x="821"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67"/>
            <p:cNvSpPr/>
            <p:nvPr/>
          </p:nvSpPr>
          <p:spPr>
            <a:xfrm>
              <a:off x="6856162" y="2868568"/>
              <a:ext cx="29139" cy="13506"/>
            </a:xfrm>
            <a:custGeom>
              <a:avLst/>
              <a:gdLst/>
              <a:ahLst/>
              <a:cxnLst/>
              <a:rect l="l" t="t" r="r" b="b"/>
              <a:pathLst>
                <a:path w="1247" h="578" extrusionOk="0">
                  <a:moveTo>
                    <a:pt x="1" y="0"/>
                  </a:moveTo>
                  <a:lnTo>
                    <a:pt x="1" y="578"/>
                  </a:lnTo>
                  <a:lnTo>
                    <a:pt x="1247" y="578"/>
                  </a:lnTo>
                  <a:lnTo>
                    <a:pt x="1247"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67"/>
            <p:cNvSpPr/>
            <p:nvPr/>
          </p:nvSpPr>
          <p:spPr>
            <a:xfrm>
              <a:off x="6893106" y="2592972"/>
              <a:ext cx="12805" cy="362991"/>
            </a:xfrm>
            <a:custGeom>
              <a:avLst/>
              <a:gdLst/>
              <a:ahLst/>
              <a:cxnLst/>
              <a:rect l="l" t="t" r="r" b="b"/>
              <a:pathLst>
                <a:path w="548" h="15534" extrusionOk="0">
                  <a:moveTo>
                    <a:pt x="0" y="1"/>
                  </a:moveTo>
                  <a:lnTo>
                    <a:pt x="0" y="15533"/>
                  </a:lnTo>
                  <a:lnTo>
                    <a:pt x="547" y="15533"/>
                  </a:lnTo>
                  <a:lnTo>
                    <a:pt x="547"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67"/>
            <p:cNvSpPr/>
            <p:nvPr/>
          </p:nvSpPr>
          <p:spPr>
            <a:xfrm>
              <a:off x="6730445" y="2592972"/>
              <a:ext cx="13530" cy="362991"/>
            </a:xfrm>
            <a:custGeom>
              <a:avLst/>
              <a:gdLst/>
              <a:ahLst/>
              <a:cxnLst/>
              <a:rect l="l" t="t" r="r" b="b"/>
              <a:pathLst>
                <a:path w="579" h="15534" extrusionOk="0">
                  <a:moveTo>
                    <a:pt x="1" y="1"/>
                  </a:moveTo>
                  <a:lnTo>
                    <a:pt x="1" y="15533"/>
                  </a:lnTo>
                  <a:lnTo>
                    <a:pt x="578" y="15533"/>
                  </a:lnTo>
                  <a:lnTo>
                    <a:pt x="57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67"/>
            <p:cNvSpPr/>
            <p:nvPr/>
          </p:nvSpPr>
          <p:spPr>
            <a:xfrm>
              <a:off x="6799332" y="2592972"/>
              <a:ext cx="45497" cy="362991"/>
            </a:xfrm>
            <a:custGeom>
              <a:avLst/>
              <a:gdLst/>
              <a:ahLst/>
              <a:cxnLst/>
              <a:rect l="l" t="t" r="r" b="b"/>
              <a:pathLst>
                <a:path w="1947" h="15534" extrusionOk="0">
                  <a:moveTo>
                    <a:pt x="1" y="1"/>
                  </a:moveTo>
                  <a:lnTo>
                    <a:pt x="1" y="15533"/>
                  </a:lnTo>
                  <a:lnTo>
                    <a:pt x="1946" y="15533"/>
                  </a:lnTo>
                  <a:lnTo>
                    <a:pt x="1946"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67"/>
            <p:cNvSpPr/>
            <p:nvPr/>
          </p:nvSpPr>
          <p:spPr>
            <a:xfrm>
              <a:off x="6730445" y="2592972"/>
              <a:ext cx="175467" cy="21335"/>
            </a:xfrm>
            <a:custGeom>
              <a:avLst/>
              <a:gdLst/>
              <a:ahLst/>
              <a:cxnLst/>
              <a:rect l="l" t="t" r="r" b="b"/>
              <a:pathLst>
                <a:path w="7509" h="913" extrusionOk="0">
                  <a:moveTo>
                    <a:pt x="1" y="1"/>
                  </a:moveTo>
                  <a:lnTo>
                    <a:pt x="1" y="913"/>
                  </a:lnTo>
                  <a:lnTo>
                    <a:pt x="7508" y="913"/>
                  </a:lnTo>
                  <a:lnTo>
                    <a:pt x="750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67"/>
            <p:cNvSpPr/>
            <p:nvPr/>
          </p:nvSpPr>
          <p:spPr>
            <a:xfrm>
              <a:off x="6730445" y="2592972"/>
              <a:ext cx="176168" cy="76038"/>
            </a:xfrm>
            <a:custGeom>
              <a:avLst/>
              <a:gdLst/>
              <a:ahLst/>
              <a:cxnLst/>
              <a:rect l="l" t="t" r="r" b="b"/>
              <a:pathLst>
                <a:path w="7539" h="3254" extrusionOk="0">
                  <a:moveTo>
                    <a:pt x="1" y="1"/>
                  </a:moveTo>
                  <a:lnTo>
                    <a:pt x="1" y="3253"/>
                  </a:lnTo>
                  <a:lnTo>
                    <a:pt x="7539" y="670"/>
                  </a:lnTo>
                  <a:lnTo>
                    <a:pt x="7539"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67"/>
            <p:cNvSpPr/>
            <p:nvPr/>
          </p:nvSpPr>
          <p:spPr>
            <a:xfrm>
              <a:off x="6819943" y="2592972"/>
              <a:ext cx="4276" cy="362991"/>
            </a:xfrm>
            <a:custGeom>
              <a:avLst/>
              <a:gdLst/>
              <a:ahLst/>
              <a:cxnLst/>
              <a:rect l="l" t="t" r="r" b="b"/>
              <a:pathLst>
                <a:path w="183" h="15534" extrusionOk="0">
                  <a:moveTo>
                    <a:pt x="0" y="1"/>
                  </a:moveTo>
                  <a:lnTo>
                    <a:pt x="0" y="15533"/>
                  </a:lnTo>
                  <a:lnTo>
                    <a:pt x="183" y="15533"/>
                  </a:lnTo>
                  <a:lnTo>
                    <a:pt x="1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67"/>
            <p:cNvSpPr/>
            <p:nvPr/>
          </p:nvSpPr>
          <p:spPr>
            <a:xfrm>
              <a:off x="6730445" y="2699528"/>
              <a:ext cx="176168" cy="34818"/>
            </a:xfrm>
            <a:custGeom>
              <a:avLst/>
              <a:gdLst/>
              <a:ahLst/>
              <a:cxnLst/>
              <a:rect l="l" t="t" r="r" b="b"/>
              <a:pathLst>
                <a:path w="7539" h="1490" extrusionOk="0">
                  <a:moveTo>
                    <a:pt x="1" y="0"/>
                  </a:moveTo>
                  <a:lnTo>
                    <a:pt x="1" y="1490"/>
                  </a:lnTo>
                  <a:lnTo>
                    <a:pt x="7539" y="1490"/>
                  </a:lnTo>
                  <a:lnTo>
                    <a:pt x="75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67"/>
            <p:cNvSpPr/>
            <p:nvPr/>
          </p:nvSpPr>
          <p:spPr>
            <a:xfrm>
              <a:off x="6730445" y="2834475"/>
              <a:ext cx="176168" cy="34117"/>
            </a:xfrm>
            <a:custGeom>
              <a:avLst/>
              <a:gdLst/>
              <a:ahLst/>
              <a:cxnLst/>
              <a:rect l="l" t="t" r="r" b="b"/>
              <a:pathLst>
                <a:path w="7539" h="1460" extrusionOk="0">
                  <a:moveTo>
                    <a:pt x="1" y="0"/>
                  </a:moveTo>
                  <a:lnTo>
                    <a:pt x="1" y="1459"/>
                  </a:lnTo>
                  <a:lnTo>
                    <a:pt x="7539" y="1459"/>
                  </a:lnTo>
                  <a:lnTo>
                    <a:pt x="753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67"/>
            <p:cNvSpPr/>
            <p:nvPr/>
          </p:nvSpPr>
          <p:spPr>
            <a:xfrm>
              <a:off x="6730445" y="2814590"/>
              <a:ext cx="175467" cy="141373"/>
            </a:xfrm>
            <a:custGeom>
              <a:avLst/>
              <a:gdLst/>
              <a:ahLst/>
              <a:cxnLst/>
              <a:rect l="l" t="t" r="r" b="b"/>
              <a:pathLst>
                <a:path w="7509" h="6050" extrusionOk="0">
                  <a:moveTo>
                    <a:pt x="7508" y="0"/>
                  </a:moveTo>
                  <a:cubicBezTo>
                    <a:pt x="5958" y="1399"/>
                    <a:pt x="4408" y="2614"/>
                    <a:pt x="2371" y="3587"/>
                  </a:cubicBezTo>
                  <a:cubicBezTo>
                    <a:pt x="1581" y="3952"/>
                    <a:pt x="821" y="4377"/>
                    <a:pt x="1" y="4742"/>
                  </a:cubicBezTo>
                  <a:lnTo>
                    <a:pt x="1" y="6049"/>
                  </a:lnTo>
                  <a:lnTo>
                    <a:pt x="7508" y="6049"/>
                  </a:lnTo>
                  <a:lnTo>
                    <a:pt x="75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67"/>
            <p:cNvSpPr/>
            <p:nvPr/>
          </p:nvSpPr>
          <p:spPr>
            <a:xfrm>
              <a:off x="6874623" y="2763438"/>
              <a:ext cx="316817" cy="242228"/>
            </a:xfrm>
            <a:custGeom>
              <a:avLst/>
              <a:gdLst/>
              <a:ahLst/>
              <a:cxnLst/>
              <a:rect l="l" t="t" r="r" b="b"/>
              <a:pathLst>
                <a:path w="13558" h="10366" extrusionOk="0">
                  <a:moveTo>
                    <a:pt x="2159" y="1"/>
                  </a:moveTo>
                  <a:lnTo>
                    <a:pt x="1" y="6688"/>
                  </a:lnTo>
                  <a:lnTo>
                    <a:pt x="11399" y="10366"/>
                  </a:lnTo>
                  <a:lnTo>
                    <a:pt x="13557" y="3709"/>
                  </a:lnTo>
                  <a:lnTo>
                    <a:pt x="215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67"/>
            <p:cNvSpPr/>
            <p:nvPr/>
          </p:nvSpPr>
          <p:spPr>
            <a:xfrm>
              <a:off x="7069951" y="2954514"/>
              <a:ext cx="34117" cy="23461"/>
            </a:xfrm>
            <a:custGeom>
              <a:avLst/>
              <a:gdLst/>
              <a:ahLst/>
              <a:cxnLst/>
              <a:rect l="l" t="t" r="r" b="b"/>
              <a:pathLst>
                <a:path w="1460" h="1004" extrusionOk="0">
                  <a:moveTo>
                    <a:pt x="183" y="0"/>
                  </a:moveTo>
                  <a:lnTo>
                    <a:pt x="1" y="608"/>
                  </a:lnTo>
                  <a:lnTo>
                    <a:pt x="1247" y="1003"/>
                  </a:lnTo>
                  <a:lnTo>
                    <a:pt x="1460" y="426"/>
                  </a:lnTo>
                  <a:lnTo>
                    <a:pt x="183"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67"/>
            <p:cNvSpPr/>
            <p:nvPr/>
          </p:nvSpPr>
          <p:spPr>
            <a:xfrm>
              <a:off x="7075630" y="2943859"/>
              <a:ext cx="46198" cy="19909"/>
            </a:xfrm>
            <a:custGeom>
              <a:avLst/>
              <a:gdLst/>
              <a:ahLst/>
              <a:cxnLst/>
              <a:rect l="l" t="t" r="r" b="b"/>
              <a:pathLst>
                <a:path w="1977" h="852" extrusionOk="0">
                  <a:moveTo>
                    <a:pt x="92" y="0"/>
                  </a:moveTo>
                  <a:lnTo>
                    <a:pt x="1" y="243"/>
                  </a:lnTo>
                  <a:lnTo>
                    <a:pt x="1885" y="851"/>
                  </a:lnTo>
                  <a:lnTo>
                    <a:pt x="1977" y="608"/>
                  </a:lnTo>
                  <a:lnTo>
                    <a:pt x="92"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67"/>
            <p:cNvSpPr/>
            <p:nvPr/>
          </p:nvSpPr>
          <p:spPr>
            <a:xfrm>
              <a:off x="7121103" y="2843004"/>
              <a:ext cx="70336" cy="162661"/>
            </a:xfrm>
            <a:custGeom>
              <a:avLst/>
              <a:gdLst/>
              <a:ahLst/>
              <a:cxnLst/>
              <a:rect l="l" t="t" r="r" b="b"/>
              <a:pathLst>
                <a:path w="3010" h="6961" extrusionOk="0">
                  <a:moveTo>
                    <a:pt x="2158" y="0"/>
                  </a:moveTo>
                  <a:lnTo>
                    <a:pt x="0" y="6687"/>
                  </a:lnTo>
                  <a:lnTo>
                    <a:pt x="851" y="6961"/>
                  </a:lnTo>
                  <a:lnTo>
                    <a:pt x="3009" y="274"/>
                  </a:lnTo>
                  <a:lnTo>
                    <a:pt x="2158"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67"/>
            <p:cNvSpPr/>
            <p:nvPr/>
          </p:nvSpPr>
          <p:spPr>
            <a:xfrm>
              <a:off x="6874623" y="2763438"/>
              <a:ext cx="71061" cy="162685"/>
            </a:xfrm>
            <a:custGeom>
              <a:avLst/>
              <a:gdLst/>
              <a:ahLst/>
              <a:cxnLst/>
              <a:rect l="l" t="t" r="r" b="b"/>
              <a:pathLst>
                <a:path w="3041" h="6962" extrusionOk="0">
                  <a:moveTo>
                    <a:pt x="2159" y="1"/>
                  </a:moveTo>
                  <a:lnTo>
                    <a:pt x="1" y="6688"/>
                  </a:lnTo>
                  <a:lnTo>
                    <a:pt x="882" y="6961"/>
                  </a:lnTo>
                  <a:lnTo>
                    <a:pt x="3040" y="274"/>
                  </a:lnTo>
                  <a:lnTo>
                    <a:pt x="215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67"/>
            <p:cNvSpPr/>
            <p:nvPr/>
          </p:nvSpPr>
          <p:spPr>
            <a:xfrm>
              <a:off x="7019524" y="2810313"/>
              <a:ext cx="86670" cy="167662"/>
            </a:xfrm>
            <a:custGeom>
              <a:avLst/>
              <a:gdLst/>
              <a:ahLst/>
              <a:cxnLst/>
              <a:rect l="l" t="t" r="r" b="b"/>
              <a:pathLst>
                <a:path w="3709" h="7175" extrusionOk="0">
                  <a:moveTo>
                    <a:pt x="2159" y="1"/>
                  </a:moveTo>
                  <a:lnTo>
                    <a:pt x="1" y="6688"/>
                  </a:lnTo>
                  <a:lnTo>
                    <a:pt x="1551" y="7174"/>
                  </a:lnTo>
                  <a:lnTo>
                    <a:pt x="3709" y="518"/>
                  </a:lnTo>
                  <a:lnTo>
                    <a:pt x="215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67"/>
            <p:cNvSpPr/>
            <p:nvPr/>
          </p:nvSpPr>
          <p:spPr>
            <a:xfrm>
              <a:off x="6895934" y="2828073"/>
              <a:ext cx="275620" cy="113683"/>
            </a:xfrm>
            <a:custGeom>
              <a:avLst/>
              <a:gdLst/>
              <a:ahLst/>
              <a:cxnLst/>
              <a:rect l="l" t="t" r="r" b="b"/>
              <a:pathLst>
                <a:path w="11795" h="4865" extrusionOk="0">
                  <a:moveTo>
                    <a:pt x="396" y="1"/>
                  </a:moveTo>
                  <a:lnTo>
                    <a:pt x="1" y="1186"/>
                  </a:lnTo>
                  <a:lnTo>
                    <a:pt x="11399" y="4864"/>
                  </a:lnTo>
                  <a:lnTo>
                    <a:pt x="11794" y="3679"/>
                  </a:lnTo>
                  <a:lnTo>
                    <a:pt x="396"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67"/>
            <p:cNvSpPr/>
            <p:nvPr/>
          </p:nvSpPr>
          <p:spPr>
            <a:xfrm>
              <a:off x="6915118" y="2763438"/>
              <a:ext cx="277022" cy="93073"/>
            </a:xfrm>
            <a:custGeom>
              <a:avLst/>
              <a:gdLst/>
              <a:ahLst/>
              <a:cxnLst/>
              <a:rect l="l" t="t" r="r" b="b"/>
              <a:pathLst>
                <a:path w="11855" h="3983" extrusionOk="0">
                  <a:moveTo>
                    <a:pt x="456" y="1"/>
                  </a:moveTo>
                  <a:lnTo>
                    <a:pt x="0" y="1399"/>
                  </a:lnTo>
                  <a:lnTo>
                    <a:pt x="11764" y="3983"/>
                  </a:lnTo>
                  <a:lnTo>
                    <a:pt x="11855" y="3679"/>
                  </a:lnTo>
                  <a:lnTo>
                    <a:pt x="45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67"/>
            <p:cNvSpPr/>
            <p:nvPr/>
          </p:nvSpPr>
          <p:spPr>
            <a:xfrm>
              <a:off x="5813481" y="2159014"/>
              <a:ext cx="625057" cy="261389"/>
            </a:xfrm>
            <a:custGeom>
              <a:avLst/>
              <a:gdLst/>
              <a:ahLst/>
              <a:cxnLst/>
              <a:rect l="l" t="t" r="r" b="b"/>
              <a:pathLst>
                <a:path w="26749" h="11186" extrusionOk="0">
                  <a:moveTo>
                    <a:pt x="26749" y="183"/>
                  </a:moveTo>
                  <a:cubicBezTo>
                    <a:pt x="20579" y="5563"/>
                    <a:pt x="12828" y="8177"/>
                    <a:pt x="5168" y="10699"/>
                  </a:cubicBezTo>
                  <a:cubicBezTo>
                    <a:pt x="4499" y="10912"/>
                    <a:pt x="3861" y="11186"/>
                    <a:pt x="3132" y="11034"/>
                  </a:cubicBezTo>
                  <a:cubicBezTo>
                    <a:pt x="1794" y="10730"/>
                    <a:pt x="913" y="9180"/>
                    <a:pt x="517" y="7994"/>
                  </a:cubicBezTo>
                  <a:cubicBezTo>
                    <a:pt x="244" y="7143"/>
                    <a:pt x="396" y="6414"/>
                    <a:pt x="1" y="5623"/>
                  </a:cubicBezTo>
                  <a:cubicBezTo>
                    <a:pt x="3132" y="5228"/>
                    <a:pt x="5898" y="4529"/>
                    <a:pt x="8967" y="3739"/>
                  </a:cubicBezTo>
                  <a:cubicBezTo>
                    <a:pt x="12433" y="2827"/>
                    <a:pt x="16171" y="2128"/>
                    <a:pt x="19576" y="882"/>
                  </a:cubicBezTo>
                  <a:cubicBezTo>
                    <a:pt x="20457" y="578"/>
                    <a:pt x="21278" y="213"/>
                    <a:pt x="22220" y="122"/>
                  </a:cubicBezTo>
                  <a:cubicBezTo>
                    <a:pt x="23162" y="0"/>
                    <a:pt x="23892" y="335"/>
                    <a:pt x="24804" y="669"/>
                  </a:cubicBezTo>
                  <a:cubicBezTo>
                    <a:pt x="25472" y="942"/>
                    <a:pt x="26202" y="699"/>
                    <a:pt x="26749" y="183"/>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67"/>
            <p:cNvSpPr/>
            <p:nvPr/>
          </p:nvSpPr>
          <p:spPr>
            <a:xfrm>
              <a:off x="5732513" y="1930293"/>
              <a:ext cx="282723" cy="432579"/>
            </a:xfrm>
            <a:custGeom>
              <a:avLst/>
              <a:gdLst/>
              <a:ahLst/>
              <a:cxnLst/>
              <a:rect l="l" t="t" r="r" b="b"/>
              <a:pathLst>
                <a:path w="12099" h="18512" extrusionOk="0">
                  <a:moveTo>
                    <a:pt x="9302" y="9636"/>
                  </a:moveTo>
                  <a:cubicBezTo>
                    <a:pt x="8633" y="7934"/>
                    <a:pt x="7904" y="6202"/>
                    <a:pt x="7083" y="4530"/>
                  </a:cubicBezTo>
                  <a:cubicBezTo>
                    <a:pt x="7174" y="4439"/>
                    <a:pt x="7235" y="4347"/>
                    <a:pt x="7204" y="4195"/>
                  </a:cubicBezTo>
                  <a:cubicBezTo>
                    <a:pt x="6992" y="2280"/>
                    <a:pt x="4651" y="1"/>
                    <a:pt x="2675" y="852"/>
                  </a:cubicBezTo>
                  <a:cubicBezTo>
                    <a:pt x="365" y="1794"/>
                    <a:pt x="1" y="5472"/>
                    <a:pt x="487" y="7448"/>
                  </a:cubicBezTo>
                  <a:cubicBezTo>
                    <a:pt x="882" y="9028"/>
                    <a:pt x="1703" y="10487"/>
                    <a:pt x="2645" y="11855"/>
                  </a:cubicBezTo>
                  <a:cubicBezTo>
                    <a:pt x="3679" y="13375"/>
                    <a:pt x="6900" y="18512"/>
                    <a:pt x="9119" y="17934"/>
                  </a:cubicBezTo>
                  <a:cubicBezTo>
                    <a:pt x="12098" y="17174"/>
                    <a:pt x="9970" y="11338"/>
                    <a:pt x="9302" y="9636"/>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67"/>
            <p:cNvSpPr/>
            <p:nvPr/>
          </p:nvSpPr>
          <p:spPr>
            <a:xfrm>
              <a:off x="5770158" y="2068792"/>
              <a:ext cx="175467" cy="143500"/>
            </a:xfrm>
            <a:custGeom>
              <a:avLst/>
              <a:gdLst/>
              <a:ahLst/>
              <a:cxnLst/>
              <a:rect l="l" t="t" r="r" b="b"/>
              <a:pathLst>
                <a:path w="7509" h="6141" extrusionOk="0">
                  <a:moveTo>
                    <a:pt x="7174" y="3223"/>
                  </a:moveTo>
                  <a:cubicBezTo>
                    <a:pt x="6900" y="3648"/>
                    <a:pt x="6414" y="3861"/>
                    <a:pt x="5958" y="4044"/>
                  </a:cubicBezTo>
                  <a:cubicBezTo>
                    <a:pt x="4165" y="4803"/>
                    <a:pt x="2341" y="5503"/>
                    <a:pt x="487" y="6141"/>
                  </a:cubicBezTo>
                  <a:lnTo>
                    <a:pt x="1" y="4013"/>
                  </a:lnTo>
                  <a:cubicBezTo>
                    <a:pt x="1581" y="2949"/>
                    <a:pt x="3131" y="1916"/>
                    <a:pt x="4682" y="852"/>
                  </a:cubicBezTo>
                  <a:cubicBezTo>
                    <a:pt x="5411" y="366"/>
                    <a:pt x="6323" y="1"/>
                    <a:pt x="6900" y="822"/>
                  </a:cubicBezTo>
                  <a:cubicBezTo>
                    <a:pt x="7296" y="1369"/>
                    <a:pt x="7508" y="2645"/>
                    <a:pt x="7174" y="32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67"/>
            <p:cNvSpPr/>
            <p:nvPr/>
          </p:nvSpPr>
          <p:spPr>
            <a:xfrm>
              <a:off x="5583358" y="3936089"/>
              <a:ext cx="371497" cy="198904"/>
            </a:xfrm>
            <a:custGeom>
              <a:avLst/>
              <a:gdLst/>
              <a:ahLst/>
              <a:cxnLst/>
              <a:rect l="l" t="t" r="r" b="b"/>
              <a:pathLst>
                <a:path w="15898" h="8512" extrusionOk="0">
                  <a:moveTo>
                    <a:pt x="1429" y="7873"/>
                  </a:moveTo>
                  <a:cubicBezTo>
                    <a:pt x="2128" y="8421"/>
                    <a:pt x="3101" y="8451"/>
                    <a:pt x="4043" y="8451"/>
                  </a:cubicBezTo>
                  <a:cubicBezTo>
                    <a:pt x="7265" y="8481"/>
                    <a:pt x="10457" y="8512"/>
                    <a:pt x="13679" y="8512"/>
                  </a:cubicBezTo>
                  <a:cubicBezTo>
                    <a:pt x="14317" y="8512"/>
                    <a:pt x="15077" y="8451"/>
                    <a:pt x="15411" y="7934"/>
                  </a:cubicBezTo>
                  <a:cubicBezTo>
                    <a:pt x="15897" y="7205"/>
                    <a:pt x="15138" y="6414"/>
                    <a:pt x="14438" y="5928"/>
                  </a:cubicBezTo>
                  <a:cubicBezTo>
                    <a:pt x="12280" y="4439"/>
                    <a:pt x="10092" y="2949"/>
                    <a:pt x="7691" y="1825"/>
                  </a:cubicBezTo>
                  <a:cubicBezTo>
                    <a:pt x="6080" y="1065"/>
                    <a:pt x="3435" y="1"/>
                    <a:pt x="2037" y="1764"/>
                  </a:cubicBezTo>
                  <a:cubicBezTo>
                    <a:pt x="943" y="3132"/>
                    <a:pt x="1" y="6688"/>
                    <a:pt x="1429" y="7873"/>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67"/>
            <p:cNvSpPr/>
            <p:nvPr/>
          </p:nvSpPr>
          <p:spPr>
            <a:xfrm>
              <a:off x="5583358" y="3936089"/>
              <a:ext cx="371497" cy="198904"/>
            </a:xfrm>
            <a:custGeom>
              <a:avLst/>
              <a:gdLst/>
              <a:ahLst/>
              <a:cxnLst/>
              <a:rect l="l" t="t" r="r" b="b"/>
              <a:pathLst>
                <a:path w="15898" h="8512" extrusionOk="0">
                  <a:moveTo>
                    <a:pt x="1429" y="7873"/>
                  </a:moveTo>
                  <a:cubicBezTo>
                    <a:pt x="2128" y="8421"/>
                    <a:pt x="3101" y="8451"/>
                    <a:pt x="4043" y="8451"/>
                  </a:cubicBezTo>
                  <a:cubicBezTo>
                    <a:pt x="7265" y="8481"/>
                    <a:pt x="10457" y="8512"/>
                    <a:pt x="13679" y="8512"/>
                  </a:cubicBezTo>
                  <a:cubicBezTo>
                    <a:pt x="14317" y="8512"/>
                    <a:pt x="15077" y="8451"/>
                    <a:pt x="15411" y="7934"/>
                  </a:cubicBezTo>
                  <a:cubicBezTo>
                    <a:pt x="15897" y="7205"/>
                    <a:pt x="15138" y="6414"/>
                    <a:pt x="14438" y="5928"/>
                  </a:cubicBezTo>
                  <a:cubicBezTo>
                    <a:pt x="12280" y="4439"/>
                    <a:pt x="10092" y="2949"/>
                    <a:pt x="7691" y="1825"/>
                  </a:cubicBezTo>
                  <a:cubicBezTo>
                    <a:pt x="6080" y="1065"/>
                    <a:pt x="3435" y="1"/>
                    <a:pt x="2037" y="1764"/>
                  </a:cubicBezTo>
                  <a:cubicBezTo>
                    <a:pt x="943" y="3132"/>
                    <a:pt x="1" y="6688"/>
                    <a:pt x="1429" y="787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67"/>
            <p:cNvSpPr/>
            <p:nvPr/>
          </p:nvSpPr>
          <p:spPr>
            <a:xfrm>
              <a:off x="5388753" y="2610030"/>
              <a:ext cx="456017" cy="1394269"/>
            </a:xfrm>
            <a:custGeom>
              <a:avLst/>
              <a:gdLst/>
              <a:ahLst/>
              <a:cxnLst/>
              <a:rect l="l" t="t" r="r" b="b"/>
              <a:pathLst>
                <a:path w="19515" h="59667" extrusionOk="0">
                  <a:moveTo>
                    <a:pt x="2067" y="1095"/>
                  </a:moveTo>
                  <a:cubicBezTo>
                    <a:pt x="3526" y="0"/>
                    <a:pt x="5319" y="335"/>
                    <a:pt x="6809" y="487"/>
                  </a:cubicBezTo>
                  <a:cubicBezTo>
                    <a:pt x="12736" y="1247"/>
                    <a:pt x="13587" y="4499"/>
                    <a:pt x="14864" y="9180"/>
                  </a:cubicBezTo>
                  <a:cubicBezTo>
                    <a:pt x="16596" y="15533"/>
                    <a:pt x="17812" y="22250"/>
                    <a:pt x="18359" y="28998"/>
                  </a:cubicBezTo>
                  <a:cubicBezTo>
                    <a:pt x="18724" y="33770"/>
                    <a:pt x="18177" y="38846"/>
                    <a:pt x="18420" y="43648"/>
                  </a:cubicBezTo>
                  <a:cubicBezTo>
                    <a:pt x="18602" y="46779"/>
                    <a:pt x="19241" y="49758"/>
                    <a:pt x="19301" y="52919"/>
                  </a:cubicBezTo>
                  <a:cubicBezTo>
                    <a:pt x="19301" y="54196"/>
                    <a:pt x="19514" y="55746"/>
                    <a:pt x="18876" y="57053"/>
                  </a:cubicBezTo>
                  <a:cubicBezTo>
                    <a:pt x="17964" y="58937"/>
                    <a:pt x="15624" y="59667"/>
                    <a:pt x="13678" y="59667"/>
                  </a:cubicBezTo>
                  <a:cubicBezTo>
                    <a:pt x="12158" y="59667"/>
                    <a:pt x="9544" y="59606"/>
                    <a:pt x="8784" y="58147"/>
                  </a:cubicBezTo>
                  <a:cubicBezTo>
                    <a:pt x="8389" y="57387"/>
                    <a:pt x="8359" y="56506"/>
                    <a:pt x="8298" y="55685"/>
                  </a:cubicBezTo>
                  <a:cubicBezTo>
                    <a:pt x="8116" y="52524"/>
                    <a:pt x="7964" y="49363"/>
                    <a:pt x="7781" y="46202"/>
                  </a:cubicBezTo>
                  <a:cubicBezTo>
                    <a:pt x="7538" y="41703"/>
                    <a:pt x="7295" y="37174"/>
                    <a:pt x="7842" y="32706"/>
                  </a:cubicBezTo>
                  <a:cubicBezTo>
                    <a:pt x="7022" y="27478"/>
                    <a:pt x="5958" y="22432"/>
                    <a:pt x="4651" y="17326"/>
                  </a:cubicBezTo>
                  <a:cubicBezTo>
                    <a:pt x="4286" y="15928"/>
                    <a:pt x="0" y="2128"/>
                    <a:pt x="638" y="1824"/>
                  </a:cubicBezTo>
                  <a:cubicBezTo>
                    <a:pt x="1125" y="1611"/>
                    <a:pt x="1611" y="1307"/>
                    <a:pt x="2067" y="1095"/>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67"/>
            <p:cNvSpPr/>
            <p:nvPr/>
          </p:nvSpPr>
          <p:spPr>
            <a:xfrm>
              <a:off x="5597565" y="2700953"/>
              <a:ext cx="115786" cy="659851"/>
            </a:xfrm>
            <a:custGeom>
              <a:avLst/>
              <a:gdLst/>
              <a:ahLst/>
              <a:cxnLst/>
              <a:rect l="l" t="t" r="r" b="b"/>
              <a:pathLst>
                <a:path w="4955" h="28238" extrusionOk="0">
                  <a:moveTo>
                    <a:pt x="61" y="395"/>
                  </a:moveTo>
                  <a:cubicBezTo>
                    <a:pt x="2007" y="9483"/>
                    <a:pt x="4438" y="18481"/>
                    <a:pt x="4681" y="28086"/>
                  </a:cubicBezTo>
                  <a:cubicBezTo>
                    <a:pt x="4681" y="28238"/>
                    <a:pt x="4955" y="28207"/>
                    <a:pt x="4955" y="28055"/>
                  </a:cubicBezTo>
                  <a:cubicBezTo>
                    <a:pt x="4803" y="18389"/>
                    <a:pt x="2949" y="9210"/>
                    <a:pt x="517" y="243"/>
                  </a:cubicBezTo>
                  <a:cubicBezTo>
                    <a:pt x="456" y="0"/>
                    <a:pt x="0" y="122"/>
                    <a:pt x="61" y="395"/>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67"/>
            <p:cNvSpPr/>
            <p:nvPr/>
          </p:nvSpPr>
          <p:spPr>
            <a:xfrm>
              <a:off x="5665051" y="3427542"/>
              <a:ext cx="46174" cy="441108"/>
            </a:xfrm>
            <a:custGeom>
              <a:avLst/>
              <a:gdLst/>
              <a:ahLst/>
              <a:cxnLst/>
              <a:rect l="l" t="t" r="r" b="b"/>
              <a:pathLst>
                <a:path w="1976" h="18877" extrusionOk="0">
                  <a:moveTo>
                    <a:pt x="1185" y="213"/>
                  </a:moveTo>
                  <a:cubicBezTo>
                    <a:pt x="61" y="6293"/>
                    <a:pt x="0" y="13314"/>
                    <a:pt x="1793" y="18755"/>
                  </a:cubicBezTo>
                  <a:cubicBezTo>
                    <a:pt x="1824" y="18876"/>
                    <a:pt x="1976" y="18816"/>
                    <a:pt x="1976" y="18694"/>
                  </a:cubicBezTo>
                  <a:cubicBezTo>
                    <a:pt x="1733" y="15442"/>
                    <a:pt x="973" y="12372"/>
                    <a:pt x="1003" y="9028"/>
                  </a:cubicBezTo>
                  <a:cubicBezTo>
                    <a:pt x="1033" y="6080"/>
                    <a:pt x="1520" y="3101"/>
                    <a:pt x="1459" y="183"/>
                  </a:cubicBezTo>
                  <a:cubicBezTo>
                    <a:pt x="1459" y="1"/>
                    <a:pt x="1216" y="31"/>
                    <a:pt x="1185" y="21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67"/>
            <p:cNvSpPr/>
            <p:nvPr/>
          </p:nvSpPr>
          <p:spPr>
            <a:xfrm>
              <a:off x="5417145" y="2512728"/>
              <a:ext cx="358714" cy="514950"/>
            </a:xfrm>
            <a:custGeom>
              <a:avLst/>
              <a:gdLst/>
              <a:ahLst/>
              <a:cxnLst/>
              <a:rect l="l" t="t" r="r" b="b"/>
              <a:pathLst>
                <a:path w="15351" h="22037" extrusionOk="0">
                  <a:moveTo>
                    <a:pt x="6536" y="8906"/>
                  </a:moveTo>
                  <a:cubicBezTo>
                    <a:pt x="4651" y="11034"/>
                    <a:pt x="5229" y="12949"/>
                    <a:pt x="7721" y="14256"/>
                  </a:cubicBezTo>
                  <a:cubicBezTo>
                    <a:pt x="9302" y="15076"/>
                    <a:pt x="12007" y="17356"/>
                    <a:pt x="13770" y="17386"/>
                  </a:cubicBezTo>
                  <a:cubicBezTo>
                    <a:pt x="11794" y="17356"/>
                    <a:pt x="9241" y="17052"/>
                    <a:pt x="7417" y="17903"/>
                  </a:cubicBezTo>
                  <a:cubicBezTo>
                    <a:pt x="6354" y="18390"/>
                    <a:pt x="3375" y="20548"/>
                    <a:pt x="3800" y="22037"/>
                  </a:cubicBezTo>
                  <a:cubicBezTo>
                    <a:pt x="2615" y="17812"/>
                    <a:pt x="1460" y="13617"/>
                    <a:pt x="305" y="9392"/>
                  </a:cubicBezTo>
                  <a:cubicBezTo>
                    <a:pt x="153" y="8845"/>
                    <a:pt x="1" y="8268"/>
                    <a:pt x="153" y="7721"/>
                  </a:cubicBezTo>
                  <a:cubicBezTo>
                    <a:pt x="366" y="7022"/>
                    <a:pt x="1034" y="6596"/>
                    <a:pt x="1642" y="6201"/>
                  </a:cubicBezTo>
                  <a:cubicBezTo>
                    <a:pt x="3861" y="4833"/>
                    <a:pt x="6050" y="3496"/>
                    <a:pt x="8238" y="2128"/>
                  </a:cubicBezTo>
                  <a:cubicBezTo>
                    <a:pt x="8998" y="1672"/>
                    <a:pt x="9819" y="1125"/>
                    <a:pt x="10670" y="912"/>
                  </a:cubicBezTo>
                  <a:cubicBezTo>
                    <a:pt x="10883" y="851"/>
                    <a:pt x="12767" y="274"/>
                    <a:pt x="12585" y="0"/>
                  </a:cubicBezTo>
                  <a:cubicBezTo>
                    <a:pt x="13497" y="1186"/>
                    <a:pt x="14439" y="2371"/>
                    <a:pt x="15351" y="3556"/>
                  </a:cubicBezTo>
                  <a:cubicBezTo>
                    <a:pt x="13588" y="3405"/>
                    <a:pt x="12038" y="4438"/>
                    <a:pt x="10639" y="5380"/>
                  </a:cubicBezTo>
                  <a:cubicBezTo>
                    <a:pt x="9150" y="6383"/>
                    <a:pt x="7752" y="7538"/>
                    <a:pt x="6536" y="8906"/>
                  </a:cubicBezTo>
                  <a:close/>
                </a:path>
              </a:pathLst>
            </a:custGeom>
            <a:solidFill>
              <a:srgbClr val="8A7F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67"/>
            <p:cNvSpPr/>
            <p:nvPr/>
          </p:nvSpPr>
          <p:spPr>
            <a:xfrm>
              <a:off x="4374487" y="4460176"/>
              <a:ext cx="3174218" cy="156492"/>
            </a:xfrm>
            <a:custGeom>
              <a:avLst/>
              <a:gdLst/>
              <a:ahLst/>
              <a:cxnLst/>
              <a:rect l="l" t="t" r="r" b="b"/>
              <a:pathLst>
                <a:path w="135839" h="6697" extrusionOk="0">
                  <a:moveTo>
                    <a:pt x="71365" y="1"/>
                  </a:moveTo>
                  <a:cubicBezTo>
                    <a:pt x="70219" y="1"/>
                    <a:pt x="69065" y="2"/>
                    <a:pt x="67904" y="5"/>
                  </a:cubicBezTo>
                  <a:cubicBezTo>
                    <a:pt x="30396" y="96"/>
                    <a:pt x="0" y="1677"/>
                    <a:pt x="0" y="3531"/>
                  </a:cubicBezTo>
                  <a:cubicBezTo>
                    <a:pt x="0" y="5299"/>
                    <a:pt x="28579" y="6696"/>
                    <a:pt x="64510" y="6696"/>
                  </a:cubicBezTo>
                  <a:cubicBezTo>
                    <a:pt x="65635" y="6696"/>
                    <a:pt x="66766" y="6695"/>
                    <a:pt x="67904" y="6692"/>
                  </a:cubicBezTo>
                  <a:cubicBezTo>
                    <a:pt x="105412" y="6570"/>
                    <a:pt x="135838" y="4990"/>
                    <a:pt x="135838" y="3166"/>
                  </a:cubicBezTo>
                  <a:cubicBezTo>
                    <a:pt x="135809" y="1369"/>
                    <a:pt x="107264" y="1"/>
                    <a:pt x="7136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67"/>
            <p:cNvSpPr/>
            <p:nvPr/>
          </p:nvSpPr>
          <p:spPr>
            <a:xfrm>
              <a:off x="4463961" y="3357931"/>
              <a:ext cx="1186905" cy="1185480"/>
            </a:xfrm>
            <a:custGeom>
              <a:avLst/>
              <a:gdLst/>
              <a:ahLst/>
              <a:cxnLst/>
              <a:rect l="l" t="t" r="r" b="b"/>
              <a:pathLst>
                <a:path w="50793" h="50732" extrusionOk="0">
                  <a:moveTo>
                    <a:pt x="25407" y="2037"/>
                  </a:moveTo>
                  <a:cubicBezTo>
                    <a:pt x="38239" y="2037"/>
                    <a:pt x="48695" y="12451"/>
                    <a:pt x="48725" y="25290"/>
                  </a:cubicBezTo>
                  <a:cubicBezTo>
                    <a:pt x="48756" y="38147"/>
                    <a:pt x="38330" y="48664"/>
                    <a:pt x="25473" y="48695"/>
                  </a:cubicBezTo>
                  <a:cubicBezTo>
                    <a:pt x="25454" y="48695"/>
                    <a:pt x="25435" y="48695"/>
                    <a:pt x="25416" y="48695"/>
                  </a:cubicBezTo>
                  <a:cubicBezTo>
                    <a:pt x="12585" y="48695"/>
                    <a:pt x="2129" y="38281"/>
                    <a:pt x="2068" y="25442"/>
                  </a:cubicBezTo>
                  <a:cubicBezTo>
                    <a:pt x="2037" y="12585"/>
                    <a:pt x="12494" y="2068"/>
                    <a:pt x="25351" y="2037"/>
                  </a:cubicBezTo>
                  <a:cubicBezTo>
                    <a:pt x="25370" y="2037"/>
                    <a:pt x="25388" y="2037"/>
                    <a:pt x="25407" y="2037"/>
                  </a:cubicBezTo>
                  <a:close/>
                  <a:moveTo>
                    <a:pt x="25377" y="1"/>
                  </a:moveTo>
                  <a:cubicBezTo>
                    <a:pt x="25358" y="1"/>
                    <a:pt x="25339" y="1"/>
                    <a:pt x="25321" y="1"/>
                  </a:cubicBezTo>
                  <a:cubicBezTo>
                    <a:pt x="11339" y="62"/>
                    <a:pt x="1" y="11460"/>
                    <a:pt x="62" y="25442"/>
                  </a:cubicBezTo>
                  <a:cubicBezTo>
                    <a:pt x="92" y="39405"/>
                    <a:pt x="11460" y="50731"/>
                    <a:pt x="25416" y="50731"/>
                  </a:cubicBezTo>
                  <a:cubicBezTo>
                    <a:pt x="25435" y="50731"/>
                    <a:pt x="25454" y="50731"/>
                    <a:pt x="25473" y="50731"/>
                  </a:cubicBezTo>
                  <a:cubicBezTo>
                    <a:pt x="39455" y="50670"/>
                    <a:pt x="50792" y="39272"/>
                    <a:pt x="50762" y="25290"/>
                  </a:cubicBezTo>
                  <a:cubicBezTo>
                    <a:pt x="50731" y="11327"/>
                    <a:pt x="39333" y="1"/>
                    <a:pt x="25377"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67"/>
            <p:cNvSpPr/>
            <p:nvPr/>
          </p:nvSpPr>
          <p:spPr>
            <a:xfrm>
              <a:off x="4524343" y="3418312"/>
              <a:ext cx="1066843" cy="1064717"/>
            </a:xfrm>
            <a:custGeom>
              <a:avLst/>
              <a:gdLst/>
              <a:ahLst/>
              <a:cxnLst/>
              <a:rect l="l" t="t" r="r" b="b"/>
              <a:pathLst>
                <a:path w="45655" h="45564" extrusionOk="0">
                  <a:moveTo>
                    <a:pt x="22823" y="1004"/>
                  </a:moveTo>
                  <a:cubicBezTo>
                    <a:pt x="34804" y="1004"/>
                    <a:pt x="44561" y="10749"/>
                    <a:pt x="44591" y="22736"/>
                  </a:cubicBezTo>
                  <a:cubicBezTo>
                    <a:pt x="44621" y="34743"/>
                    <a:pt x="34895" y="44530"/>
                    <a:pt x="22889" y="44560"/>
                  </a:cubicBezTo>
                  <a:cubicBezTo>
                    <a:pt x="22870" y="44561"/>
                    <a:pt x="22851" y="44561"/>
                    <a:pt x="22833" y="44561"/>
                  </a:cubicBezTo>
                  <a:cubicBezTo>
                    <a:pt x="10852" y="44561"/>
                    <a:pt x="1064" y="34815"/>
                    <a:pt x="1034" y="22858"/>
                  </a:cubicBezTo>
                  <a:cubicBezTo>
                    <a:pt x="1004" y="10852"/>
                    <a:pt x="10761" y="1034"/>
                    <a:pt x="22767" y="1004"/>
                  </a:cubicBezTo>
                  <a:cubicBezTo>
                    <a:pt x="22786" y="1004"/>
                    <a:pt x="22804" y="1004"/>
                    <a:pt x="22823" y="1004"/>
                  </a:cubicBezTo>
                  <a:close/>
                  <a:moveTo>
                    <a:pt x="22823" y="0"/>
                  </a:moveTo>
                  <a:cubicBezTo>
                    <a:pt x="22804" y="0"/>
                    <a:pt x="22786" y="1"/>
                    <a:pt x="22767" y="1"/>
                  </a:cubicBezTo>
                  <a:cubicBezTo>
                    <a:pt x="10183" y="31"/>
                    <a:pt x="1" y="10274"/>
                    <a:pt x="31" y="22828"/>
                  </a:cubicBezTo>
                  <a:cubicBezTo>
                    <a:pt x="61" y="35393"/>
                    <a:pt x="10274" y="45564"/>
                    <a:pt x="22832" y="45564"/>
                  </a:cubicBezTo>
                  <a:cubicBezTo>
                    <a:pt x="22851" y="45564"/>
                    <a:pt x="22870" y="45564"/>
                    <a:pt x="22889" y="45564"/>
                  </a:cubicBezTo>
                  <a:cubicBezTo>
                    <a:pt x="35442" y="45533"/>
                    <a:pt x="45655" y="35290"/>
                    <a:pt x="45624" y="22706"/>
                  </a:cubicBezTo>
                  <a:cubicBezTo>
                    <a:pt x="45564" y="10171"/>
                    <a:pt x="35351" y="0"/>
                    <a:pt x="22823"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67"/>
            <p:cNvSpPr/>
            <p:nvPr/>
          </p:nvSpPr>
          <p:spPr>
            <a:xfrm>
              <a:off x="6295062" y="3352977"/>
              <a:ext cx="1186882" cy="1185457"/>
            </a:xfrm>
            <a:custGeom>
              <a:avLst/>
              <a:gdLst/>
              <a:ahLst/>
              <a:cxnLst/>
              <a:rect l="l" t="t" r="r" b="b"/>
              <a:pathLst>
                <a:path w="50792" h="50731" extrusionOk="0">
                  <a:moveTo>
                    <a:pt x="25376" y="2037"/>
                  </a:moveTo>
                  <a:cubicBezTo>
                    <a:pt x="38207" y="2037"/>
                    <a:pt x="48664" y="12481"/>
                    <a:pt x="48724" y="25320"/>
                  </a:cubicBezTo>
                  <a:cubicBezTo>
                    <a:pt x="48755" y="38177"/>
                    <a:pt x="38299" y="48663"/>
                    <a:pt x="25441" y="48694"/>
                  </a:cubicBezTo>
                  <a:cubicBezTo>
                    <a:pt x="25423" y="48694"/>
                    <a:pt x="25404" y="48694"/>
                    <a:pt x="25385" y="48694"/>
                  </a:cubicBezTo>
                  <a:cubicBezTo>
                    <a:pt x="12553" y="48694"/>
                    <a:pt x="2097" y="38280"/>
                    <a:pt x="2067" y="25441"/>
                  </a:cubicBezTo>
                  <a:cubicBezTo>
                    <a:pt x="2037" y="12584"/>
                    <a:pt x="12462" y="2097"/>
                    <a:pt x="25320" y="2037"/>
                  </a:cubicBezTo>
                  <a:cubicBezTo>
                    <a:pt x="25338" y="2037"/>
                    <a:pt x="25357" y="2037"/>
                    <a:pt x="25376" y="2037"/>
                  </a:cubicBezTo>
                  <a:close/>
                  <a:moveTo>
                    <a:pt x="25376" y="0"/>
                  </a:moveTo>
                  <a:cubicBezTo>
                    <a:pt x="25357" y="0"/>
                    <a:pt x="25338" y="0"/>
                    <a:pt x="25320" y="0"/>
                  </a:cubicBezTo>
                  <a:cubicBezTo>
                    <a:pt x="11338" y="61"/>
                    <a:pt x="0" y="11459"/>
                    <a:pt x="30" y="25441"/>
                  </a:cubicBezTo>
                  <a:cubicBezTo>
                    <a:pt x="61" y="39405"/>
                    <a:pt x="11459" y="50730"/>
                    <a:pt x="25416" y="50730"/>
                  </a:cubicBezTo>
                  <a:cubicBezTo>
                    <a:pt x="25434" y="50730"/>
                    <a:pt x="25453" y="50730"/>
                    <a:pt x="25472" y="50730"/>
                  </a:cubicBezTo>
                  <a:cubicBezTo>
                    <a:pt x="39423" y="50670"/>
                    <a:pt x="50791" y="39271"/>
                    <a:pt x="50730" y="25289"/>
                  </a:cubicBezTo>
                  <a:cubicBezTo>
                    <a:pt x="50700" y="11326"/>
                    <a:pt x="39332" y="0"/>
                    <a:pt x="25376"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67"/>
            <p:cNvSpPr/>
            <p:nvPr/>
          </p:nvSpPr>
          <p:spPr>
            <a:xfrm>
              <a:off x="7002817" y="3835142"/>
              <a:ext cx="388204" cy="535373"/>
            </a:xfrm>
            <a:custGeom>
              <a:avLst/>
              <a:gdLst/>
              <a:ahLst/>
              <a:cxnLst/>
              <a:rect l="l" t="t" r="r" b="b"/>
              <a:pathLst>
                <a:path w="16613" h="22911" extrusionOk="0">
                  <a:moveTo>
                    <a:pt x="12568" y="1"/>
                  </a:moveTo>
                  <a:cubicBezTo>
                    <a:pt x="12446" y="1"/>
                    <a:pt x="12342" y="76"/>
                    <a:pt x="12357" y="248"/>
                  </a:cubicBezTo>
                  <a:cubicBezTo>
                    <a:pt x="12692" y="5020"/>
                    <a:pt x="12540" y="9640"/>
                    <a:pt x="10017" y="13896"/>
                  </a:cubicBezTo>
                  <a:cubicBezTo>
                    <a:pt x="7828" y="17604"/>
                    <a:pt x="4363" y="20127"/>
                    <a:pt x="503" y="21920"/>
                  </a:cubicBezTo>
                  <a:cubicBezTo>
                    <a:pt x="0" y="22171"/>
                    <a:pt x="293" y="22911"/>
                    <a:pt x="769" y="22911"/>
                  </a:cubicBezTo>
                  <a:cubicBezTo>
                    <a:pt x="810" y="22911"/>
                    <a:pt x="854" y="22905"/>
                    <a:pt x="898" y="22893"/>
                  </a:cubicBezTo>
                  <a:cubicBezTo>
                    <a:pt x="9926" y="20370"/>
                    <a:pt x="16613" y="9215"/>
                    <a:pt x="12874" y="187"/>
                  </a:cubicBezTo>
                  <a:cubicBezTo>
                    <a:pt x="12815" y="69"/>
                    <a:pt x="12684" y="1"/>
                    <a:pt x="12568"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67"/>
            <p:cNvSpPr/>
            <p:nvPr/>
          </p:nvSpPr>
          <p:spPr>
            <a:xfrm>
              <a:off x="5138347" y="3840119"/>
              <a:ext cx="388204" cy="535373"/>
            </a:xfrm>
            <a:custGeom>
              <a:avLst/>
              <a:gdLst/>
              <a:ahLst/>
              <a:cxnLst/>
              <a:rect l="l" t="t" r="r" b="b"/>
              <a:pathLst>
                <a:path w="16613" h="22911" extrusionOk="0">
                  <a:moveTo>
                    <a:pt x="12591" y="1"/>
                  </a:moveTo>
                  <a:cubicBezTo>
                    <a:pt x="12470" y="1"/>
                    <a:pt x="12357" y="76"/>
                    <a:pt x="12357" y="248"/>
                  </a:cubicBezTo>
                  <a:cubicBezTo>
                    <a:pt x="12692" y="5020"/>
                    <a:pt x="12540" y="9640"/>
                    <a:pt x="10047" y="13895"/>
                  </a:cubicBezTo>
                  <a:cubicBezTo>
                    <a:pt x="7829" y="17634"/>
                    <a:pt x="4363" y="20126"/>
                    <a:pt x="503" y="21950"/>
                  </a:cubicBezTo>
                  <a:cubicBezTo>
                    <a:pt x="0" y="22174"/>
                    <a:pt x="293" y="22910"/>
                    <a:pt x="769" y="22910"/>
                  </a:cubicBezTo>
                  <a:cubicBezTo>
                    <a:pt x="811" y="22910"/>
                    <a:pt x="854" y="22905"/>
                    <a:pt x="898" y="22892"/>
                  </a:cubicBezTo>
                  <a:cubicBezTo>
                    <a:pt x="9956" y="20370"/>
                    <a:pt x="16613" y="9214"/>
                    <a:pt x="12874" y="187"/>
                  </a:cubicBezTo>
                  <a:cubicBezTo>
                    <a:pt x="12830" y="69"/>
                    <a:pt x="12706" y="1"/>
                    <a:pt x="12591"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67"/>
            <p:cNvSpPr/>
            <p:nvPr/>
          </p:nvSpPr>
          <p:spPr>
            <a:xfrm>
              <a:off x="6354719" y="3413335"/>
              <a:ext cx="1066843" cy="1064717"/>
            </a:xfrm>
            <a:custGeom>
              <a:avLst/>
              <a:gdLst/>
              <a:ahLst/>
              <a:cxnLst/>
              <a:rect l="l" t="t" r="r" b="b"/>
              <a:pathLst>
                <a:path w="45655" h="45564" extrusionOk="0">
                  <a:moveTo>
                    <a:pt x="22823" y="1004"/>
                  </a:moveTo>
                  <a:cubicBezTo>
                    <a:pt x="34803" y="1004"/>
                    <a:pt x="44591" y="10749"/>
                    <a:pt x="44591" y="22737"/>
                  </a:cubicBezTo>
                  <a:cubicBezTo>
                    <a:pt x="44652" y="34743"/>
                    <a:pt x="34895" y="44530"/>
                    <a:pt x="22888" y="44561"/>
                  </a:cubicBezTo>
                  <a:cubicBezTo>
                    <a:pt x="22870" y="44561"/>
                    <a:pt x="22851" y="44561"/>
                    <a:pt x="22832" y="44561"/>
                  </a:cubicBezTo>
                  <a:cubicBezTo>
                    <a:pt x="10851" y="44561"/>
                    <a:pt x="1094" y="34846"/>
                    <a:pt x="1064" y="22858"/>
                  </a:cubicBezTo>
                  <a:cubicBezTo>
                    <a:pt x="1034" y="10852"/>
                    <a:pt x="10760" y="1034"/>
                    <a:pt x="22767" y="1004"/>
                  </a:cubicBezTo>
                  <a:cubicBezTo>
                    <a:pt x="22785" y="1004"/>
                    <a:pt x="22804" y="1004"/>
                    <a:pt x="22823" y="1004"/>
                  </a:cubicBezTo>
                  <a:close/>
                  <a:moveTo>
                    <a:pt x="22823" y="1"/>
                  </a:moveTo>
                  <a:cubicBezTo>
                    <a:pt x="22804" y="1"/>
                    <a:pt x="22785" y="1"/>
                    <a:pt x="22767" y="1"/>
                  </a:cubicBezTo>
                  <a:cubicBezTo>
                    <a:pt x="10213" y="31"/>
                    <a:pt x="0" y="10274"/>
                    <a:pt x="61" y="22858"/>
                  </a:cubicBezTo>
                  <a:cubicBezTo>
                    <a:pt x="91" y="35393"/>
                    <a:pt x="10304" y="45564"/>
                    <a:pt x="22832" y="45564"/>
                  </a:cubicBezTo>
                  <a:cubicBezTo>
                    <a:pt x="22851" y="45564"/>
                    <a:pt x="22870" y="45564"/>
                    <a:pt x="22888" y="45564"/>
                  </a:cubicBezTo>
                  <a:cubicBezTo>
                    <a:pt x="35472" y="45533"/>
                    <a:pt x="45655" y="35290"/>
                    <a:pt x="45624" y="22737"/>
                  </a:cubicBezTo>
                  <a:cubicBezTo>
                    <a:pt x="45594" y="10172"/>
                    <a:pt x="35381" y="1"/>
                    <a:pt x="22823"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67"/>
            <p:cNvSpPr/>
            <p:nvPr/>
          </p:nvSpPr>
          <p:spPr>
            <a:xfrm>
              <a:off x="5025786" y="2592972"/>
              <a:ext cx="1897885" cy="1462478"/>
            </a:xfrm>
            <a:custGeom>
              <a:avLst/>
              <a:gdLst/>
              <a:ahLst/>
              <a:cxnLst/>
              <a:rect l="l" t="t" r="r" b="b"/>
              <a:pathLst>
                <a:path w="81219" h="62586" extrusionOk="0">
                  <a:moveTo>
                    <a:pt x="63984" y="22494"/>
                  </a:moveTo>
                  <a:lnTo>
                    <a:pt x="64896" y="26171"/>
                  </a:lnTo>
                  <a:lnTo>
                    <a:pt x="35017" y="58421"/>
                  </a:lnTo>
                  <a:lnTo>
                    <a:pt x="31795" y="44166"/>
                  </a:lnTo>
                  <a:cubicBezTo>
                    <a:pt x="40245" y="43710"/>
                    <a:pt x="48664" y="39546"/>
                    <a:pt x="56172" y="32038"/>
                  </a:cubicBezTo>
                  <a:cubicBezTo>
                    <a:pt x="59820" y="28421"/>
                    <a:pt x="62464" y="24804"/>
                    <a:pt x="63984" y="22494"/>
                  </a:cubicBezTo>
                  <a:close/>
                  <a:moveTo>
                    <a:pt x="24956" y="26384"/>
                  </a:moveTo>
                  <a:lnTo>
                    <a:pt x="32524" y="59698"/>
                  </a:lnTo>
                  <a:lnTo>
                    <a:pt x="3800" y="56962"/>
                  </a:lnTo>
                  <a:lnTo>
                    <a:pt x="24956" y="26384"/>
                  </a:lnTo>
                  <a:close/>
                  <a:moveTo>
                    <a:pt x="59348" y="0"/>
                  </a:moveTo>
                  <a:cubicBezTo>
                    <a:pt x="59243" y="0"/>
                    <a:pt x="59136" y="0"/>
                    <a:pt x="59029" y="1"/>
                  </a:cubicBezTo>
                  <a:cubicBezTo>
                    <a:pt x="58269" y="1"/>
                    <a:pt x="57692" y="609"/>
                    <a:pt x="57692" y="1338"/>
                  </a:cubicBezTo>
                  <a:cubicBezTo>
                    <a:pt x="57692" y="2098"/>
                    <a:pt x="58300" y="2706"/>
                    <a:pt x="59029" y="2706"/>
                  </a:cubicBezTo>
                  <a:cubicBezTo>
                    <a:pt x="59122" y="2706"/>
                    <a:pt x="59214" y="2706"/>
                    <a:pt x="59306" y="2706"/>
                  </a:cubicBezTo>
                  <a:cubicBezTo>
                    <a:pt x="66415" y="2706"/>
                    <a:pt x="67572" y="3863"/>
                    <a:pt x="67723" y="4013"/>
                  </a:cubicBezTo>
                  <a:cubicBezTo>
                    <a:pt x="67662" y="4256"/>
                    <a:pt x="67236" y="4803"/>
                    <a:pt x="66750" y="5168"/>
                  </a:cubicBezTo>
                  <a:lnTo>
                    <a:pt x="61491" y="8907"/>
                  </a:lnTo>
                  <a:cubicBezTo>
                    <a:pt x="61035" y="9211"/>
                    <a:pt x="60823" y="9788"/>
                    <a:pt x="60975" y="10335"/>
                  </a:cubicBezTo>
                  <a:lnTo>
                    <a:pt x="63072" y="18846"/>
                  </a:lnTo>
                  <a:cubicBezTo>
                    <a:pt x="61978" y="20731"/>
                    <a:pt x="49850" y="40822"/>
                    <a:pt x="31187" y="41491"/>
                  </a:cubicBezTo>
                  <a:lnTo>
                    <a:pt x="25564" y="16111"/>
                  </a:lnTo>
                  <a:cubicBezTo>
                    <a:pt x="25434" y="15490"/>
                    <a:pt x="24887" y="15067"/>
                    <a:pt x="24277" y="15067"/>
                  </a:cubicBezTo>
                  <a:cubicBezTo>
                    <a:pt x="24170" y="15067"/>
                    <a:pt x="24062" y="15080"/>
                    <a:pt x="23953" y="15107"/>
                  </a:cubicBezTo>
                  <a:cubicBezTo>
                    <a:pt x="23223" y="15259"/>
                    <a:pt x="22767" y="15989"/>
                    <a:pt x="22919" y="16718"/>
                  </a:cubicBezTo>
                  <a:lnTo>
                    <a:pt x="24165" y="22798"/>
                  </a:lnTo>
                  <a:lnTo>
                    <a:pt x="244" y="57327"/>
                  </a:lnTo>
                  <a:cubicBezTo>
                    <a:pt x="244" y="57357"/>
                    <a:pt x="214" y="57388"/>
                    <a:pt x="214" y="57388"/>
                  </a:cubicBezTo>
                  <a:cubicBezTo>
                    <a:pt x="183" y="57449"/>
                    <a:pt x="183" y="57479"/>
                    <a:pt x="153" y="57509"/>
                  </a:cubicBezTo>
                  <a:cubicBezTo>
                    <a:pt x="122" y="57570"/>
                    <a:pt x="122" y="57601"/>
                    <a:pt x="92" y="57631"/>
                  </a:cubicBezTo>
                  <a:cubicBezTo>
                    <a:pt x="92" y="57692"/>
                    <a:pt x="62" y="57722"/>
                    <a:pt x="62" y="57752"/>
                  </a:cubicBezTo>
                  <a:cubicBezTo>
                    <a:pt x="62" y="57813"/>
                    <a:pt x="31" y="57844"/>
                    <a:pt x="31" y="57904"/>
                  </a:cubicBezTo>
                  <a:cubicBezTo>
                    <a:pt x="31" y="57935"/>
                    <a:pt x="31" y="57935"/>
                    <a:pt x="31" y="57965"/>
                  </a:cubicBezTo>
                  <a:lnTo>
                    <a:pt x="31" y="58026"/>
                  </a:lnTo>
                  <a:cubicBezTo>
                    <a:pt x="1" y="58056"/>
                    <a:pt x="31" y="58117"/>
                    <a:pt x="31" y="58178"/>
                  </a:cubicBezTo>
                  <a:cubicBezTo>
                    <a:pt x="31" y="58208"/>
                    <a:pt x="31" y="58239"/>
                    <a:pt x="31" y="58300"/>
                  </a:cubicBezTo>
                  <a:cubicBezTo>
                    <a:pt x="31" y="58330"/>
                    <a:pt x="31" y="58391"/>
                    <a:pt x="62" y="58421"/>
                  </a:cubicBezTo>
                  <a:lnTo>
                    <a:pt x="92" y="58543"/>
                  </a:lnTo>
                  <a:cubicBezTo>
                    <a:pt x="92" y="58573"/>
                    <a:pt x="122" y="58634"/>
                    <a:pt x="153" y="58664"/>
                  </a:cubicBezTo>
                  <a:lnTo>
                    <a:pt x="183" y="58786"/>
                  </a:lnTo>
                  <a:cubicBezTo>
                    <a:pt x="214" y="58816"/>
                    <a:pt x="244" y="58847"/>
                    <a:pt x="274" y="58877"/>
                  </a:cubicBezTo>
                  <a:cubicBezTo>
                    <a:pt x="305" y="58938"/>
                    <a:pt x="335" y="58968"/>
                    <a:pt x="335" y="58999"/>
                  </a:cubicBezTo>
                  <a:cubicBezTo>
                    <a:pt x="366" y="59029"/>
                    <a:pt x="396" y="59059"/>
                    <a:pt x="426" y="59090"/>
                  </a:cubicBezTo>
                  <a:cubicBezTo>
                    <a:pt x="457" y="59120"/>
                    <a:pt x="518" y="59151"/>
                    <a:pt x="548" y="59181"/>
                  </a:cubicBezTo>
                  <a:cubicBezTo>
                    <a:pt x="548" y="59181"/>
                    <a:pt x="578" y="59211"/>
                    <a:pt x="578" y="59211"/>
                  </a:cubicBezTo>
                  <a:cubicBezTo>
                    <a:pt x="609" y="59242"/>
                    <a:pt x="639" y="59242"/>
                    <a:pt x="670" y="59242"/>
                  </a:cubicBezTo>
                  <a:cubicBezTo>
                    <a:pt x="700" y="59272"/>
                    <a:pt x="700" y="59272"/>
                    <a:pt x="730" y="59303"/>
                  </a:cubicBezTo>
                  <a:cubicBezTo>
                    <a:pt x="822" y="59333"/>
                    <a:pt x="882" y="59363"/>
                    <a:pt x="943" y="59394"/>
                  </a:cubicBezTo>
                  <a:lnTo>
                    <a:pt x="974" y="59394"/>
                  </a:lnTo>
                  <a:cubicBezTo>
                    <a:pt x="1034" y="59424"/>
                    <a:pt x="1126" y="59424"/>
                    <a:pt x="1217" y="59424"/>
                  </a:cubicBezTo>
                  <a:cubicBezTo>
                    <a:pt x="1217" y="59424"/>
                    <a:pt x="1217" y="59455"/>
                    <a:pt x="1217" y="59455"/>
                  </a:cubicBezTo>
                  <a:lnTo>
                    <a:pt x="34135" y="62585"/>
                  </a:lnTo>
                  <a:lnTo>
                    <a:pt x="34257" y="62585"/>
                  </a:lnTo>
                  <a:cubicBezTo>
                    <a:pt x="34348" y="62585"/>
                    <a:pt x="34439" y="62585"/>
                    <a:pt x="34530" y="62555"/>
                  </a:cubicBezTo>
                  <a:lnTo>
                    <a:pt x="34561" y="62555"/>
                  </a:lnTo>
                  <a:cubicBezTo>
                    <a:pt x="34591" y="62555"/>
                    <a:pt x="34591" y="62525"/>
                    <a:pt x="34622" y="62525"/>
                  </a:cubicBezTo>
                  <a:cubicBezTo>
                    <a:pt x="34682" y="62525"/>
                    <a:pt x="34713" y="62494"/>
                    <a:pt x="34774" y="62494"/>
                  </a:cubicBezTo>
                  <a:cubicBezTo>
                    <a:pt x="34774" y="62464"/>
                    <a:pt x="34804" y="62464"/>
                    <a:pt x="34804" y="62464"/>
                  </a:cubicBezTo>
                  <a:cubicBezTo>
                    <a:pt x="34834" y="62464"/>
                    <a:pt x="34865" y="62433"/>
                    <a:pt x="34895" y="62433"/>
                  </a:cubicBezTo>
                  <a:cubicBezTo>
                    <a:pt x="34926" y="62403"/>
                    <a:pt x="34956" y="62373"/>
                    <a:pt x="35017" y="62373"/>
                  </a:cubicBezTo>
                  <a:cubicBezTo>
                    <a:pt x="35017" y="62342"/>
                    <a:pt x="35017" y="62342"/>
                    <a:pt x="35047" y="62342"/>
                  </a:cubicBezTo>
                  <a:cubicBezTo>
                    <a:pt x="35078" y="62312"/>
                    <a:pt x="35078" y="62312"/>
                    <a:pt x="35108" y="62281"/>
                  </a:cubicBezTo>
                  <a:cubicBezTo>
                    <a:pt x="35138" y="62251"/>
                    <a:pt x="35169" y="62221"/>
                    <a:pt x="35199" y="62190"/>
                  </a:cubicBezTo>
                  <a:cubicBezTo>
                    <a:pt x="35230" y="62190"/>
                    <a:pt x="35230" y="62160"/>
                    <a:pt x="35260" y="62160"/>
                  </a:cubicBezTo>
                  <a:lnTo>
                    <a:pt x="65656" y="29333"/>
                  </a:lnTo>
                  <a:lnTo>
                    <a:pt x="68513" y="40761"/>
                  </a:lnTo>
                  <a:lnTo>
                    <a:pt x="68513" y="40792"/>
                  </a:lnTo>
                  <a:cubicBezTo>
                    <a:pt x="68634" y="41248"/>
                    <a:pt x="71765" y="52099"/>
                    <a:pt x="78756" y="58847"/>
                  </a:cubicBezTo>
                  <a:cubicBezTo>
                    <a:pt x="79030" y="59120"/>
                    <a:pt x="79364" y="59242"/>
                    <a:pt x="79698" y="59242"/>
                  </a:cubicBezTo>
                  <a:cubicBezTo>
                    <a:pt x="80063" y="59242"/>
                    <a:pt x="80398" y="59090"/>
                    <a:pt x="80671" y="58847"/>
                  </a:cubicBezTo>
                  <a:cubicBezTo>
                    <a:pt x="81218" y="58300"/>
                    <a:pt x="81188" y="57449"/>
                    <a:pt x="80641" y="56932"/>
                  </a:cubicBezTo>
                  <a:cubicBezTo>
                    <a:pt x="74349" y="50792"/>
                    <a:pt x="71279" y="40609"/>
                    <a:pt x="71127" y="40093"/>
                  </a:cubicBezTo>
                  <a:lnTo>
                    <a:pt x="67723" y="26354"/>
                  </a:lnTo>
                  <a:cubicBezTo>
                    <a:pt x="67723" y="26263"/>
                    <a:pt x="67692" y="26202"/>
                    <a:pt x="67662" y="26111"/>
                  </a:cubicBezTo>
                  <a:lnTo>
                    <a:pt x="63832" y="10579"/>
                  </a:lnTo>
                  <a:lnTo>
                    <a:pt x="68330" y="7357"/>
                  </a:lnTo>
                  <a:cubicBezTo>
                    <a:pt x="68604" y="7174"/>
                    <a:pt x="71005" y="5351"/>
                    <a:pt x="70306" y="3192"/>
                  </a:cubicBezTo>
                  <a:cubicBezTo>
                    <a:pt x="69588" y="977"/>
                    <a:pt x="66216" y="0"/>
                    <a:pt x="59348"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67"/>
            <p:cNvSpPr/>
            <p:nvPr/>
          </p:nvSpPr>
          <p:spPr>
            <a:xfrm>
              <a:off x="6420055" y="2679642"/>
              <a:ext cx="195352" cy="374324"/>
            </a:xfrm>
            <a:custGeom>
              <a:avLst/>
              <a:gdLst/>
              <a:ahLst/>
              <a:cxnLst/>
              <a:rect l="l" t="t" r="r" b="b"/>
              <a:pathLst>
                <a:path w="8360" h="16019" extrusionOk="0">
                  <a:moveTo>
                    <a:pt x="6505" y="1581"/>
                  </a:moveTo>
                  <a:cubicBezTo>
                    <a:pt x="6384" y="1672"/>
                    <a:pt x="6293" y="1733"/>
                    <a:pt x="6232" y="1763"/>
                  </a:cubicBezTo>
                  <a:cubicBezTo>
                    <a:pt x="5563" y="2189"/>
                    <a:pt x="4834" y="2553"/>
                    <a:pt x="4134" y="2979"/>
                  </a:cubicBezTo>
                  <a:cubicBezTo>
                    <a:pt x="3435" y="3404"/>
                    <a:pt x="2524" y="3526"/>
                    <a:pt x="1855" y="3982"/>
                  </a:cubicBezTo>
                  <a:cubicBezTo>
                    <a:pt x="1247" y="4408"/>
                    <a:pt x="882" y="4742"/>
                    <a:pt x="700" y="5532"/>
                  </a:cubicBezTo>
                  <a:cubicBezTo>
                    <a:pt x="1" y="8936"/>
                    <a:pt x="2554" y="13009"/>
                    <a:pt x="3800" y="16019"/>
                  </a:cubicBezTo>
                  <a:cubicBezTo>
                    <a:pt x="3709" y="14316"/>
                    <a:pt x="3192" y="12675"/>
                    <a:pt x="2797" y="11003"/>
                  </a:cubicBezTo>
                  <a:cubicBezTo>
                    <a:pt x="2615" y="10152"/>
                    <a:pt x="2432" y="9271"/>
                    <a:pt x="2341" y="8389"/>
                  </a:cubicBezTo>
                  <a:cubicBezTo>
                    <a:pt x="2250" y="7690"/>
                    <a:pt x="2007" y="6778"/>
                    <a:pt x="2402" y="6140"/>
                  </a:cubicBezTo>
                  <a:cubicBezTo>
                    <a:pt x="2615" y="5806"/>
                    <a:pt x="2979" y="5502"/>
                    <a:pt x="3314" y="5259"/>
                  </a:cubicBezTo>
                  <a:lnTo>
                    <a:pt x="6718" y="2553"/>
                  </a:lnTo>
                  <a:cubicBezTo>
                    <a:pt x="7113" y="2219"/>
                    <a:pt x="7539" y="1885"/>
                    <a:pt x="7843" y="1459"/>
                  </a:cubicBezTo>
                  <a:cubicBezTo>
                    <a:pt x="8177" y="1034"/>
                    <a:pt x="8359" y="517"/>
                    <a:pt x="8268" y="0"/>
                  </a:cubicBezTo>
                  <a:cubicBezTo>
                    <a:pt x="8329" y="304"/>
                    <a:pt x="7083" y="1186"/>
                    <a:pt x="6505" y="158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67"/>
            <p:cNvSpPr/>
            <p:nvPr/>
          </p:nvSpPr>
          <p:spPr>
            <a:xfrm>
              <a:off x="5557794" y="2932479"/>
              <a:ext cx="204582" cy="635012"/>
            </a:xfrm>
            <a:custGeom>
              <a:avLst/>
              <a:gdLst/>
              <a:ahLst/>
              <a:cxnLst/>
              <a:rect l="l" t="t" r="r" b="b"/>
              <a:pathLst>
                <a:path w="8755" h="27175" extrusionOk="0">
                  <a:moveTo>
                    <a:pt x="6444" y="15776"/>
                  </a:moveTo>
                  <a:cubicBezTo>
                    <a:pt x="5441" y="11642"/>
                    <a:pt x="4468" y="7509"/>
                    <a:pt x="3374" y="3436"/>
                  </a:cubicBezTo>
                  <a:cubicBezTo>
                    <a:pt x="3070" y="2311"/>
                    <a:pt x="2037" y="1"/>
                    <a:pt x="517" y="1521"/>
                  </a:cubicBezTo>
                  <a:cubicBezTo>
                    <a:pt x="61" y="2007"/>
                    <a:pt x="0" y="2463"/>
                    <a:pt x="152" y="2858"/>
                  </a:cubicBezTo>
                  <a:cubicBezTo>
                    <a:pt x="152" y="2919"/>
                    <a:pt x="183" y="3010"/>
                    <a:pt x="243" y="3041"/>
                  </a:cubicBezTo>
                  <a:cubicBezTo>
                    <a:pt x="243" y="3041"/>
                    <a:pt x="243" y="3041"/>
                    <a:pt x="274" y="3041"/>
                  </a:cubicBezTo>
                  <a:cubicBezTo>
                    <a:pt x="426" y="3314"/>
                    <a:pt x="699" y="3557"/>
                    <a:pt x="1034" y="3709"/>
                  </a:cubicBezTo>
                  <a:cubicBezTo>
                    <a:pt x="2250" y="4986"/>
                    <a:pt x="2523" y="6901"/>
                    <a:pt x="2857" y="8603"/>
                  </a:cubicBezTo>
                  <a:cubicBezTo>
                    <a:pt x="3283" y="10670"/>
                    <a:pt x="3739" y="12706"/>
                    <a:pt x="4256" y="14743"/>
                  </a:cubicBezTo>
                  <a:cubicBezTo>
                    <a:pt x="5320" y="18846"/>
                    <a:pt x="6566" y="22828"/>
                    <a:pt x="7994" y="26810"/>
                  </a:cubicBezTo>
                  <a:cubicBezTo>
                    <a:pt x="8116" y="27175"/>
                    <a:pt x="8663" y="27144"/>
                    <a:pt x="8693" y="26719"/>
                  </a:cubicBezTo>
                  <a:cubicBezTo>
                    <a:pt x="8754" y="23041"/>
                    <a:pt x="7326" y="19302"/>
                    <a:pt x="6444" y="15776"/>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67"/>
            <p:cNvSpPr/>
            <p:nvPr/>
          </p:nvSpPr>
          <p:spPr>
            <a:xfrm>
              <a:off x="5325778" y="2835153"/>
              <a:ext cx="513291" cy="167685"/>
            </a:xfrm>
            <a:custGeom>
              <a:avLst/>
              <a:gdLst/>
              <a:ahLst/>
              <a:cxnLst/>
              <a:rect l="l" t="t" r="r" b="b"/>
              <a:pathLst>
                <a:path w="21966" h="7176" extrusionOk="0">
                  <a:moveTo>
                    <a:pt x="3784" y="1"/>
                  </a:moveTo>
                  <a:cubicBezTo>
                    <a:pt x="3019" y="1"/>
                    <a:pt x="2319" y="507"/>
                    <a:pt x="1935" y="1157"/>
                  </a:cubicBezTo>
                  <a:cubicBezTo>
                    <a:pt x="1" y="4482"/>
                    <a:pt x="6302" y="7175"/>
                    <a:pt x="8823" y="7175"/>
                  </a:cubicBezTo>
                  <a:cubicBezTo>
                    <a:pt x="8838" y="7175"/>
                    <a:pt x="8852" y="7175"/>
                    <a:pt x="8865" y="7175"/>
                  </a:cubicBezTo>
                  <a:cubicBezTo>
                    <a:pt x="8865" y="7175"/>
                    <a:pt x="20264" y="7145"/>
                    <a:pt x="20264" y="7145"/>
                  </a:cubicBezTo>
                  <a:cubicBezTo>
                    <a:pt x="21206" y="7145"/>
                    <a:pt x="21966" y="6385"/>
                    <a:pt x="21966" y="5443"/>
                  </a:cubicBezTo>
                  <a:cubicBezTo>
                    <a:pt x="21966" y="4531"/>
                    <a:pt x="21206" y="3771"/>
                    <a:pt x="20264" y="3771"/>
                  </a:cubicBezTo>
                  <a:lnTo>
                    <a:pt x="14215" y="3771"/>
                  </a:lnTo>
                  <a:cubicBezTo>
                    <a:pt x="13513" y="3771"/>
                    <a:pt x="12682" y="3872"/>
                    <a:pt x="11879" y="3872"/>
                  </a:cubicBezTo>
                  <a:cubicBezTo>
                    <a:pt x="11222" y="3872"/>
                    <a:pt x="10584" y="3804"/>
                    <a:pt x="10051" y="3558"/>
                  </a:cubicBezTo>
                  <a:cubicBezTo>
                    <a:pt x="8561" y="2889"/>
                    <a:pt x="7072" y="1582"/>
                    <a:pt x="5643" y="731"/>
                  </a:cubicBezTo>
                  <a:cubicBezTo>
                    <a:pt x="5096" y="367"/>
                    <a:pt x="4519" y="32"/>
                    <a:pt x="3850" y="2"/>
                  </a:cubicBezTo>
                  <a:cubicBezTo>
                    <a:pt x="3828" y="1"/>
                    <a:pt x="3806" y="1"/>
                    <a:pt x="3784"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67"/>
            <p:cNvSpPr/>
            <p:nvPr/>
          </p:nvSpPr>
          <p:spPr>
            <a:xfrm>
              <a:off x="5423548" y="2847257"/>
              <a:ext cx="221617" cy="118637"/>
            </a:xfrm>
            <a:custGeom>
              <a:avLst/>
              <a:gdLst/>
              <a:ahLst/>
              <a:cxnLst/>
              <a:rect l="l" t="t" r="r" b="b"/>
              <a:pathLst>
                <a:path w="9484" h="5077" extrusionOk="0">
                  <a:moveTo>
                    <a:pt x="9484" y="5077"/>
                  </a:moveTo>
                  <a:cubicBezTo>
                    <a:pt x="9028" y="5046"/>
                    <a:pt x="8116" y="3739"/>
                    <a:pt x="7751" y="3435"/>
                  </a:cubicBezTo>
                  <a:cubicBezTo>
                    <a:pt x="7174" y="2918"/>
                    <a:pt x="6475" y="2523"/>
                    <a:pt x="5806" y="2098"/>
                  </a:cubicBezTo>
                  <a:cubicBezTo>
                    <a:pt x="4621" y="1399"/>
                    <a:pt x="3040" y="61"/>
                    <a:pt x="1611" y="31"/>
                  </a:cubicBezTo>
                  <a:cubicBezTo>
                    <a:pt x="669" y="1"/>
                    <a:pt x="1" y="730"/>
                    <a:pt x="396" y="1672"/>
                  </a:cubicBezTo>
                  <a:cubicBezTo>
                    <a:pt x="608" y="2250"/>
                    <a:pt x="1156" y="2645"/>
                    <a:pt x="1672" y="2949"/>
                  </a:cubicBezTo>
                  <a:cubicBezTo>
                    <a:pt x="4043" y="4317"/>
                    <a:pt x="6809" y="4712"/>
                    <a:pt x="9484" y="5077"/>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67"/>
            <p:cNvSpPr/>
            <p:nvPr/>
          </p:nvSpPr>
          <p:spPr>
            <a:xfrm>
              <a:off x="5551391" y="3862949"/>
              <a:ext cx="549767" cy="321770"/>
            </a:xfrm>
            <a:custGeom>
              <a:avLst/>
              <a:gdLst/>
              <a:ahLst/>
              <a:cxnLst/>
              <a:rect l="l" t="t" r="r" b="b"/>
              <a:pathLst>
                <a:path w="23527" h="13770" extrusionOk="0">
                  <a:moveTo>
                    <a:pt x="22585" y="0"/>
                  </a:moveTo>
                  <a:lnTo>
                    <a:pt x="14469" y="4316"/>
                  </a:lnTo>
                  <a:cubicBezTo>
                    <a:pt x="14469" y="4286"/>
                    <a:pt x="14439" y="4256"/>
                    <a:pt x="14408" y="4256"/>
                  </a:cubicBezTo>
                  <a:cubicBezTo>
                    <a:pt x="13679" y="3526"/>
                    <a:pt x="12721" y="3161"/>
                    <a:pt x="11764" y="3161"/>
                  </a:cubicBezTo>
                  <a:cubicBezTo>
                    <a:pt x="10806" y="3161"/>
                    <a:pt x="9849" y="3526"/>
                    <a:pt x="9119" y="4256"/>
                  </a:cubicBezTo>
                  <a:cubicBezTo>
                    <a:pt x="8177" y="5167"/>
                    <a:pt x="7843" y="6474"/>
                    <a:pt x="8116" y="7690"/>
                  </a:cubicBezTo>
                  <a:lnTo>
                    <a:pt x="1" y="11976"/>
                  </a:lnTo>
                  <a:lnTo>
                    <a:pt x="973" y="13769"/>
                  </a:lnTo>
                  <a:lnTo>
                    <a:pt x="9059" y="9484"/>
                  </a:lnTo>
                  <a:cubicBezTo>
                    <a:pt x="9089" y="9484"/>
                    <a:pt x="9089" y="9514"/>
                    <a:pt x="9119" y="9544"/>
                  </a:cubicBezTo>
                  <a:cubicBezTo>
                    <a:pt x="9849" y="10274"/>
                    <a:pt x="10806" y="10639"/>
                    <a:pt x="11764" y="10639"/>
                  </a:cubicBezTo>
                  <a:cubicBezTo>
                    <a:pt x="12721" y="10639"/>
                    <a:pt x="13679" y="10274"/>
                    <a:pt x="14408" y="9544"/>
                  </a:cubicBezTo>
                  <a:cubicBezTo>
                    <a:pt x="15351" y="8602"/>
                    <a:pt x="15685" y="7295"/>
                    <a:pt x="15442" y="6110"/>
                  </a:cubicBezTo>
                  <a:lnTo>
                    <a:pt x="23527" y="1794"/>
                  </a:lnTo>
                  <a:lnTo>
                    <a:pt x="22585"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67"/>
            <p:cNvSpPr/>
            <p:nvPr/>
          </p:nvSpPr>
          <p:spPr>
            <a:xfrm>
              <a:off x="5983246" y="3856546"/>
              <a:ext cx="213813" cy="55428"/>
            </a:xfrm>
            <a:custGeom>
              <a:avLst/>
              <a:gdLst/>
              <a:ahLst/>
              <a:cxnLst/>
              <a:rect l="l" t="t" r="r" b="b"/>
              <a:pathLst>
                <a:path w="9150" h="2372" extrusionOk="0">
                  <a:moveTo>
                    <a:pt x="1216" y="1"/>
                  </a:moveTo>
                  <a:cubicBezTo>
                    <a:pt x="547" y="1"/>
                    <a:pt x="0" y="517"/>
                    <a:pt x="0" y="1186"/>
                  </a:cubicBezTo>
                  <a:cubicBezTo>
                    <a:pt x="0" y="1824"/>
                    <a:pt x="547" y="2371"/>
                    <a:pt x="1186" y="2371"/>
                  </a:cubicBezTo>
                  <a:lnTo>
                    <a:pt x="7964" y="2371"/>
                  </a:lnTo>
                  <a:cubicBezTo>
                    <a:pt x="8602" y="2371"/>
                    <a:pt x="9149" y="1824"/>
                    <a:pt x="9149" y="1186"/>
                  </a:cubicBezTo>
                  <a:cubicBezTo>
                    <a:pt x="9149" y="517"/>
                    <a:pt x="8602" y="1"/>
                    <a:pt x="7964"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67"/>
            <p:cNvSpPr/>
            <p:nvPr/>
          </p:nvSpPr>
          <p:spPr>
            <a:xfrm>
              <a:off x="5456215" y="4135695"/>
              <a:ext cx="213112" cy="56129"/>
            </a:xfrm>
            <a:custGeom>
              <a:avLst/>
              <a:gdLst/>
              <a:ahLst/>
              <a:cxnLst/>
              <a:rect l="l" t="t" r="r" b="b"/>
              <a:pathLst>
                <a:path w="9120" h="2402" extrusionOk="0">
                  <a:moveTo>
                    <a:pt x="1186" y="0"/>
                  </a:moveTo>
                  <a:cubicBezTo>
                    <a:pt x="517" y="0"/>
                    <a:pt x="1" y="547"/>
                    <a:pt x="1" y="1186"/>
                  </a:cubicBezTo>
                  <a:cubicBezTo>
                    <a:pt x="1" y="1854"/>
                    <a:pt x="517" y="2371"/>
                    <a:pt x="1186" y="2371"/>
                  </a:cubicBezTo>
                  <a:lnTo>
                    <a:pt x="7934" y="2401"/>
                  </a:lnTo>
                  <a:cubicBezTo>
                    <a:pt x="8603" y="2401"/>
                    <a:pt x="9119" y="1854"/>
                    <a:pt x="9119" y="1216"/>
                  </a:cubicBezTo>
                  <a:cubicBezTo>
                    <a:pt x="9119" y="547"/>
                    <a:pt x="8603" y="0"/>
                    <a:pt x="7934"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67"/>
            <p:cNvSpPr/>
            <p:nvPr/>
          </p:nvSpPr>
          <p:spPr>
            <a:xfrm>
              <a:off x="4413534" y="3309630"/>
              <a:ext cx="1284909" cy="660646"/>
            </a:xfrm>
            <a:custGeom>
              <a:avLst/>
              <a:gdLst/>
              <a:ahLst/>
              <a:cxnLst/>
              <a:rect l="l" t="t" r="r" b="b"/>
              <a:pathLst>
                <a:path w="54987" h="28272" extrusionOk="0">
                  <a:moveTo>
                    <a:pt x="24925" y="1490"/>
                  </a:moveTo>
                  <a:lnTo>
                    <a:pt x="27144" y="26050"/>
                  </a:lnTo>
                  <a:lnTo>
                    <a:pt x="10214" y="7965"/>
                  </a:lnTo>
                  <a:cubicBezTo>
                    <a:pt x="14226" y="4408"/>
                    <a:pt x="19302" y="2068"/>
                    <a:pt x="24925" y="1490"/>
                  </a:cubicBezTo>
                  <a:close/>
                  <a:moveTo>
                    <a:pt x="27540" y="1"/>
                  </a:moveTo>
                  <a:cubicBezTo>
                    <a:pt x="27519" y="1"/>
                    <a:pt x="27499" y="1"/>
                    <a:pt x="27479" y="1"/>
                  </a:cubicBezTo>
                  <a:cubicBezTo>
                    <a:pt x="12311" y="31"/>
                    <a:pt x="1" y="12433"/>
                    <a:pt x="31" y="27600"/>
                  </a:cubicBezTo>
                  <a:cubicBezTo>
                    <a:pt x="31" y="27977"/>
                    <a:pt x="308" y="28271"/>
                    <a:pt x="676" y="28271"/>
                  </a:cubicBezTo>
                  <a:cubicBezTo>
                    <a:pt x="694" y="28271"/>
                    <a:pt x="712" y="28270"/>
                    <a:pt x="730" y="28269"/>
                  </a:cubicBezTo>
                  <a:cubicBezTo>
                    <a:pt x="1095" y="28269"/>
                    <a:pt x="1399" y="27965"/>
                    <a:pt x="1399" y="27600"/>
                  </a:cubicBezTo>
                  <a:cubicBezTo>
                    <a:pt x="1369" y="20032"/>
                    <a:pt x="4591" y="13223"/>
                    <a:pt x="9697" y="8421"/>
                  </a:cubicBezTo>
                  <a:lnTo>
                    <a:pt x="27296" y="27235"/>
                  </a:lnTo>
                  <a:lnTo>
                    <a:pt x="27327" y="27235"/>
                  </a:lnTo>
                  <a:cubicBezTo>
                    <a:pt x="27357" y="27266"/>
                    <a:pt x="27387" y="27296"/>
                    <a:pt x="27387" y="27296"/>
                  </a:cubicBezTo>
                  <a:cubicBezTo>
                    <a:pt x="27418" y="27296"/>
                    <a:pt x="27418" y="27327"/>
                    <a:pt x="27418" y="27327"/>
                  </a:cubicBezTo>
                  <a:cubicBezTo>
                    <a:pt x="27479" y="27327"/>
                    <a:pt x="27509" y="27357"/>
                    <a:pt x="27570" y="27357"/>
                  </a:cubicBezTo>
                  <a:lnTo>
                    <a:pt x="27600" y="27357"/>
                  </a:lnTo>
                  <a:cubicBezTo>
                    <a:pt x="27600" y="27357"/>
                    <a:pt x="27600" y="27327"/>
                    <a:pt x="27631" y="27327"/>
                  </a:cubicBezTo>
                  <a:lnTo>
                    <a:pt x="27691" y="27327"/>
                  </a:lnTo>
                  <a:cubicBezTo>
                    <a:pt x="27722" y="27296"/>
                    <a:pt x="27722" y="27296"/>
                    <a:pt x="27752" y="27266"/>
                  </a:cubicBezTo>
                  <a:lnTo>
                    <a:pt x="27782" y="27266"/>
                  </a:lnTo>
                  <a:cubicBezTo>
                    <a:pt x="27782" y="27266"/>
                    <a:pt x="27782" y="27235"/>
                    <a:pt x="27813" y="27235"/>
                  </a:cubicBezTo>
                  <a:cubicBezTo>
                    <a:pt x="27813" y="27235"/>
                    <a:pt x="27813" y="27205"/>
                    <a:pt x="27843" y="27175"/>
                  </a:cubicBezTo>
                  <a:cubicBezTo>
                    <a:pt x="27843" y="27175"/>
                    <a:pt x="27874" y="27144"/>
                    <a:pt x="27874" y="27114"/>
                  </a:cubicBezTo>
                  <a:cubicBezTo>
                    <a:pt x="27874" y="27114"/>
                    <a:pt x="27874" y="27083"/>
                    <a:pt x="27874" y="27053"/>
                  </a:cubicBezTo>
                  <a:cubicBezTo>
                    <a:pt x="27874" y="27053"/>
                    <a:pt x="27904" y="27023"/>
                    <a:pt x="27904" y="26992"/>
                  </a:cubicBezTo>
                  <a:cubicBezTo>
                    <a:pt x="27904" y="26992"/>
                    <a:pt x="27904" y="26992"/>
                    <a:pt x="27904" y="26962"/>
                  </a:cubicBezTo>
                  <a:lnTo>
                    <a:pt x="25594" y="1460"/>
                  </a:lnTo>
                  <a:cubicBezTo>
                    <a:pt x="26232" y="1399"/>
                    <a:pt x="26840" y="1369"/>
                    <a:pt x="27479" y="1369"/>
                  </a:cubicBezTo>
                  <a:cubicBezTo>
                    <a:pt x="27499" y="1369"/>
                    <a:pt x="27519" y="1369"/>
                    <a:pt x="27540" y="1369"/>
                  </a:cubicBezTo>
                  <a:cubicBezTo>
                    <a:pt x="40978" y="1369"/>
                    <a:pt x="52162" y="11389"/>
                    <a:pt x="53558" y="24743"/>
                  </a:cubicBezTo>
                  <a:cubicBezTo>
                    <a:pt x="53616" y="25089"/>
                    <a:pt x="53920" y="25353"/>
                    <a:pt x="54262" y="25353"/>
                  </a:cubicBezTo>
                  <a:cubicBezTo>
                    <a:pt x="54281" y="25353"/>
                    <a:pt x="54299" y="25352"/>
                    <a:pt x="54318" y="25351"/>
                  </a:cubicBezTo>
                  <a:cubicBezTo>
                    <a:pt x="54713" y="25290"/>
                    <a:pt x="54987" y="24956"/>
                    <a:pt x="54926" y="24591"/>
                  </a:cubicBezTo>
                  <a:cubicBezTo>
                    <a:pt x="53439" y="10538"/>
                    <a:pt x="41677" y="1"/>
                    <a:pt x="27540"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67"/>
            <p:cNvSpPr/>
            <p:nvPr/>
          </p:nvSpPr>
          <p:spPr>
            <a:xfrm>
              <a:off x="4978210" y="3845891"/>
              <a:ext cx="1027072" cy="356588"/>
            </a:xfrm>
            <a:custGeom>
              <a:avLst/>
              <a:gdLst/>
              <a:ahLst/>
              <a:cxnLst/>
              <a:rect l="l" t="t" r="r" b="b"/>
              <a:pathLst>
                <a:path w="43953" h="15260" extrusionOk="0">
                  <a:moveTo>
                    <a:pt x="36293" y="1004"/>
                  </a:moveTo>
                  <a:cubicBezTo>
                    <a:pt x="39940" y="1004"/>
                    <a:pt x="42919" y="3952"/>
                    <a:pt x="42919" y="7600"/>
                  </a:cubicBezTo>
                  <a:cubicBezTo>
                    <a:pt x="42919" y="11247"/>
                    <a:pt x="39971" y="14226"/>
                    <a:pt x="36323" y="14226"/>
                  </a:cubicBezTo>
                  <a:cubicBezTo>
                    <a:pt x="36305" y="14226"/>
                    <a:pt x="36286" y="14226"/>
                    <a:pt x="36268" y="14226"/>
                  </a:cubicBezTo>
                  <a:cubicBezTo>
                    <a:pt x="32646" y="14226"/>
                    <a:pt x="29697" y="11259"/>
                    <a:pt x="29697" y="7630"/>
                  </a:cubicBezTo>
                  <a:cubicBezTo>
                    <a:pt x="29667" y="3983"/>
                    <a:pt x="32645" y="1004"/>
                    <a:pt x="36293" y="1004"/>
                  </a:cubicBezTo>
                  <a:close/>
                  <a:moveTo>
                    <a:pt x="36349" y="0"/>
                  </a:moveTo>
                  <a:cubicBezTo>
                    <a:pt x="36330" y="0"/>
                    <a:pt x="36311" y="1"/>
                    <a:pt x="36293" y="1"/>
                  </a:cubicBezTo>
                  <a:cubicBezTo>
                    <a:pt x="36293" y="1"/>
                    <a:pt x="3830" y="213"/>
                    <a:pt x="3739" y="213"/>
                  </a:cubicBezTo>
                  <a:cubicBezTo>
                    <a:pt x="1672" y="213"/>
                    <a:pt x="0" y="1916"/>
                    <a:pt x="0" y="3983"/>
                  </a:cubicBezTo>
                  <a:cubicBezTo>
                    <a:pt x="31" y="5715"/>
                    <a:pt x="1216" y="7144"/>
                    <a:pt x="2797" y="7569"/>
                  </a:cubicBezTo>
                  <a:cubicBezTo>
                    <a:pt x="2858" y="7600"/>
                    <a:pt x="34104" y="14925"/>
                    <a:pt x="34104" y="14925"/>
                  </a:cubicBezTo>
                  <a:lnTo>
                    <a:pt x="34135" y="14925"/>
                  </a:lnTo>
                  <a:cubicBezTo>
                    <a:pt x="34834" y="15138"/>
                    <a:pt x="35563" y="15259"/>
                    <a:pt x="36323" y="15259"/>
                  </a:cubicBezTo>
                  <a:cubicBezTo>
                    <a:pt x="40518" y="15229"/>
                    <a:pt x="43953" y="11794"/>
                    <a:pt x="43922" y="7600"/>
                  </a:cubicBezTo>
                  <a:cubicBezTo>
                    <a:pt x="43922" y="3393"/>
                    <a:pt x="40518" y="0"/>
                    <a:pt x="36349"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67"/>
            <p:cNvSpPr/>
            <p:nvPr/>
          </p:nvSpPr>
          <p:spPr>
            <a:xfrm>
              <a:off x="4986014" y="3920480"/>
              <a:ext cx="1019267" cy="281275"/>
            </a:xfrm>
            <a:custGeom>
              <a:avLst/>
              <a:gdLst/>
              <a:ahLst/>
              <a:cxnLst/>
              <a:rect l="l" t="t" r="r" b="b"/>
              <a:pathLst>
                <a:path w="43619" h="12037" extrusionOk="0">
                  <a:moveTo>
                    <a:pt x="42190" y="0"/>
                  </a:moveTo>
                  <a:cubicBezTo>
                    <a:pt x="41886" y="183"/>
                    <a:pt x="41612" y="365"/>
                    <a:pt x="41309" y="517"/>
                  </a:cubicBezTo>
                  <a:cubicBezTo>
                    <a:pt x="42099" y="1611"/>
                    <a:pt x="42585" y="2949"/>
                    <a:pt x="42585" y="4408"/>
                  </a:cubicBezTo>
                  <a:cubicBezTo>
                    <a:pt x="42585" y="8055"/>
                    <a:pt x="39637" y="11034"/>
                    <a:pt x="35989" y="11034"/>
                  </a:cubicBezTo>
                  <a:cubicBezTo>
                    <a:pt x="32342" y="11034"/>
                    <a:pt x="29363" y="8085"/>
                    <a:pt x="29363" y="4438"/>
                  </a:cubicBezTo>
                  <a:cubicBezTo>
                    <a:pt x="29363" y="4377"/>
                    <a:pt x="29363" y="4316"/>
                    <a:pt x="29363" y="4256"/>
                  </a:cubicBezTo>
                  <a:cubicBezTo>
                    <a:pt x="26969" y="4555"/>
                    <a:pt x="24535" y="4666"/>
                    <a:pt x="22145" y="4666"/>
                  </a:cubicBezTo>
                  <a:cubicBezTo>
                    <a:pt x="19921" y="4666"/>
                    <a:pt x="17735" y="4570"/>
                    <a:pt x="15655" y="4438"/>
                  </a:cubicBezTo>
                  <a:cubicBezTo>
                    <a:pt x="10396" y="4104"/>
                    <a:pt x="5168" y="3192"/>
                    <a:pt x="1" y="2219"/>
                  </a:cubicBezTo>
                  <a:lnTo>
                    <a:pt x="1" y="2219"/>
                  </a:lnTo>
                  <a:cubicBezTo>
                    <a:pt x="426" y="3283"/>
                    <a:pt x="1338" y="4073"/>
                    <a:pt x="2463" y="4377"/>
                  </a:cubicBezTo>
                  <a:cubicBezTo>
                    <a:pt x="2524" y="4408"/>
                    <a:pt x="33770" y="11733"/>
                    <a:pt x="33770" y="11733"/>
                  </a:cubicBezTo>
                  <a:lnTo>
                    <a:pt x="33801" y="11733"/>
                  </a:lnTo>
                  <a:cubicBezTo>
                    <a:pt x="34500" y="11946"/>
                    <a:pt x="35229" y="12037"/>
                    <a:pt x="35989" y="12037"/>
                  </a:cubicBezTo>
                  <a:cubicBezTo>
                    <a:pt x="40184" y="12037"/>
                    <a:pt x="43619" y="8602"/>
                    <a:pt x="43588" y="4408"/>
                  </a:cubicBezTo>
                  <a:cubicBezTo>
                    <a:pt x="43588" y="2766"/>
                    <a:pt x="43071" y="1246"/>
                    <a:pt x="42190"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67"/>
            <p:cNvSpPr/>
            <p:nvPr/>
          </p:nvSpPr>
          <p:spPr>
            <a:xfrm>
              <a:off x="4978210" y="3850868"/>
              <a:ext cx="175467" cy="174766"/>
            </a:xfrm>
            <a:custGeom>
              <a:avLst/>
              <a:gdLst/>
              <a:ahLst/>
              <a:cxnLst/>
              <a:rect l="l" t="t" r="r" b="b"/>
              <a:pathLst>
                <a:path w="7509" h="7479" extrusionOk="0">
                  <a:moveTo>
                    <a:pt x="3739" y="0"/>
                  </a:moveTo>
                  <a:cubicBezTo>
                    <a:pt x="1672" y="0"/>
                    <a:pt x="0" y="1703"/>
                    <a:pt x="0" y="3770"/>
                  </a:cubicBezTo>
                  <a:cubicBezTo>
                    <a:pt x="31" y="5818"/>
                    <a:pt x="1673" y="7478"/>
                    <a:pt x="3714" y="7478"/>
                  </a:cubicBezTo>
                  <a:cubicBezTo>
                    <a:pt x="3732" y="7478"/>
                    <a:pt x="3751" y="7478"/>
                    <a:pt x="3769" y="7478"/>
                  </a:cubicBezTo>
                  <a:cubicBezTo>
                    <a:pt x="5836" y="7478"/>
                    <a:pt x="7508" y="5806"/>
                    <a:pt x="7508" y="3739"/>
                  </a:cubicBezTo>
                  <a:cubicBezTo>
                    <a:pt x="7508" y="1672"/>
                    <a:pt x="5806" y="0"/>
                    <a:pt x="3739"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67"/>
            <p:cNvSpPr/>
            <p:nvPr/>
          </p:nvSpPr>
          <p:spPr>
            <a:xfrm>
              <a:off x="6235381" y="3303952"/>
              <a:ext cx="666979" cy="659150"/>
            </a:xfrm>
            <a:custGeom>
              <a:avLst/>
              <a:gdLst/>
              <a:ahLst/>
              <a:cxnLst/>
              <a:rect l="l" t="t" r="r" b="b"/>
              <a:pathLst>
                <a:path w="28543" h="28208" extrusionOk="0">
                  <a:moveTo>
                    <a:pt x="6931" y="12007"/>
                  </a:moveTo>
                  <a:lnTo>
                    <a:pt x="26810" y="27023"/>
                  </a:lnTo>
                  <a:lnTo>
                    <a:pt x="26810" y="27023"/>
                  </a:lnTo>
                  <a:lnTo>
                    <a:pt x="1946" y="24956"/>
                  </a:lnTo>
                  <a:cubicBezTo>
                    <a:pt x="2402" y="20153"/>
                    <a:pt x="4195" y="15685"/>
                    <a:pt x="6931" y="12007"/>
                  </a:cubicBezTo>
                  <a:close/>
                  <a:moveTo>
                    <a:pt x="27874" y="1"/>
                  </a:moveTo>
                  <a:cubicBezTo>
                    <a:pt x="12493" y="214"/>
                    <a:pt x="1" y="12767"/>
                    <a:pt x="487" y="27539"/>
                  </a:cubicBezTo>
                  <a:cubicBezTo>
                    <a:pt x="487" y="27934"/>
                    <a:pt x="791" y="28208"/>
                    <a:pt x="1156" y="28208"/>
                  </a:cubicBezTo>
                  <a:cubicBezTo>
                    <a:pt x="1521" y="28208"/>
                    <a:pt x="1825" y="27904"/>
                    <a:pt x="1825" y="27539"/>
                  </a:cubicBezTo>
                  <a:cubicBezTo>
                    <a:pt x="1825" y="26901"/>
                    <a:pt x="1855" y="26263"/>
                    <a:pt x="1916" y="25655"/>
                  </a:cubicBezTo>
                  <a:lnTo>
                    <a:pt x="27904" y="27813"/>
                  </a:lnTo>
                  <a:lnTo>
                    <a:pt x="27934" y="27813"/>
                  </a:lnTo>
                  <a:cubicBezTo>
                    <a:pt x="27995" y="27813"/>
                    <a:pt x="28026" y="27813"/>
                    <a:pt x="28086" y="27782"/>
                  </a:cubicBezTo>
                  <a:cubicBezTo>
                    <a:pt x="28086" y="27782"/>
                    <a:pt x="28117" y="27752"/>
                    <a:pt x="28117" y="27752"/>
                  </a:cubicBezTo>
                  <a:cubicBezTo>
                    <a:pt x="28147" y="27752"/>
                    <a:pt x="28178" y="27722"/>
                    <a:pt x="28208" y="27691"/>
                  </a:cubicBezTo>
                  <a:cubicBezTo>
                    <a:pt x="28208" y="27661"/>
                    <a:pt x="28208" y="27661"/>
                    <a:pt x="28238" y="27661"/>
                  </a:cubicBezTo>
                  <a:cubicBezTo>
                    <a:pt x="28238" y="27630"/>
                    <a:pt x="28238" y="27600"/>
                    <a:pt x="28269" y="27600"/>
                  </a:cubicBezTo>
                  <a:cubicBezTo>
                    <a:pt x="28269" y="27570"/>
                    <a:pt x="28269" y="27539"/>
                    <a:pt x="28269" y="27539"/>
                  </a:cubicBezTo>
                  <a:cubicBezTo>
                    <a:pt x="28269" y="27509"/>
                    <a:pt x="28269" y="27509"/>
                    <a:pt x="28269" y="27509"/>
                  </a:cubicBezTo>
                  <a:cubicBezTo>
                    <a:pt x="28269" y="27478"/>
                    <a:pt x="28269" y="27478"/>
                    <a:pt x="28269" y="27478"/>
                  </a:cubicBezTo>
                  <a:cubicBezTo>
                    <a:pt x="28269" y="27448"/>
                    <a:pt x="28269" y="27418"/>
                    <a:pt x="28269" y="27387"/>
                  </a:cubicBezTo>
                  <a:cubicBezTo>
                    <a:pt x="28269" y="27387"/>
                    <a:pt x="28269" y="27357"/>
                    <a:pt x="28238" y="27326"/>
                  </a:cubicBezTo>
                  <a:cubicBezTo>
                    <a:pt x="28238" y="27326"/>
                    <a:pt x="28238" y="27296"/>
                    <a:pt x="28208" y="27296"/>
                  </a:cubicBezTo>
                  <a:cubicBezTo>
                    <a:pt x="28208" y="27266"/>
                    <a:pt x="28178" y="27235"/>
                    <a:pt x="28178" y="27235"/>
                  </a:cubicBezTo>
                  <a:cubicBezTo>
                    <a:pt x="28147" y="27235"/>
                    <a:pt x="28147" y="27205"/>
                    <a:pt x="28147" y="27205"/>
                  </a:cubicBezTo>
                  <a:lnTo>
                    <a:pt x="7326" y="11460"/>
                  </a:lnTo>
                  <a:cubicBezTo>
                    <a:pt x="12098" y="5320"/>
                    <a:pt x="19545" y="1369"/>
                    <a:pt x="27874" y="1369"/>
                  </a:cubicBezTo>
                  <a:cubicBezTo>
                    <a:pt x="28238" y="1369"/>
                    <a:pt x="28542" y="1065"/>
                    <a:pt x="28542" y="670"/>
                  </a:cubicBezTo>
                  <a:cubicBezTo>
                    <a:pt x="28542" y="305"/>
                    <a:pt x="28238" y="1"/>
                    <a:pt x="2787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67"/>
            <p:cNvSpPr/>
            <p:nvPr/>
          </p:nvSpPr>
          <p:spPr>
            <a:xfrm>
              <a:off x="6205564" y="2958066"/>
              <a:ext cx="718107" cy="1019244"/>
            </a:xfrm>
            <a:custGeom>
              <a:avLst/>
              <a:gdLst/>
              <a:ahLst/>
              <a:cxnLst/>
              <a:rect l="l" t="t" r="r" b="b"/>
              <a:pathLst>
                <a:path w="30731" h="43618" extrusionOk="0">
                  <a:moveTo>
                    <a:pt x="28268" y="43253"/>
                  </a:moveTo>
                  <a:cubicBezTo>
                    <a:pt x="28542" y="43496"/>
                    <a:pt x="28876" y="43618"/>
                    <a:pt x="29241" y="43618"/>
                  </a:cubicBezTo>
                  <a:cubicBezTo>
                    <a:pt x="29575" y="43618"/>
                    <a:pt x="29940" y="43496"/>
                    <a:pt x="30183" y="43223"/>
                  </a:cubicBezTo>
                  <a:cubicBezTo>
                    <a:pt x="30730" y="42676"/>
                    <a:pt x="30700" y="41825"/>
                    <a:pt x="30153" y="41308"/>
                  </a:cubicBezTo>
                  <a:cubicBezTo>
                    <a:pt x="23861" y="35168"/>
                    <a:pt x="20791" y="24985"/>
                    <a:pt x="20639" y="24469"/>
                  </a:cubicBezTo>
                  <a:lnTo>
                    <a:pt x="19089" y="18207"/>
                  </a:lnTo>
                  <a:cubicBezTo>
                    <a:pt x="22189" y="16900"/>
                    <a:pt x="25593" y="16171"/>
                    <a:pt x="29150" y="16140"/>
                  </a:cubicBezTo>
                  <a:cubicBezTo>
                    <a:pt x="29514" y="16140"/>
                    <a:pt x="29818" y="15836"/>
                    <a:pt x="29818" y="15472"/>
                  </a:cubicBezTo>
                  <a:cubicBezTo>
                    <a:pt x="29818" y="15107"/>
                    <a:pt x="29514" y="14803"/>
                    <a:pt x="29150" y="14803"/>
                  </a:cubicBezTo>
                  <a:cubicBezTo>
                    <a:pt x="26870" y="14833"/>
                    <a:pt x="24621" y="15137"/>
                    <a:pt x="22493" y="15684"/>
                  </a:cubicBezTo>
                  <a:cubicBezTo>
                    <a:pt x="22280" y="15776"/>
                    <a:pt x="22067" y="15897"/>
                    <a:pt x="21855" y="15988"/>
                  </a:cubicBezTo>
                  <a:cubicBezTo>
                    <a:pt x="21338" y="16201"/>
                    <a:pt x="20760" y="16383"/>
                    <a:pt x="20244" y="16383"/>
                  </a:cubicBezTo>
                  <a:cubicBezTo>
                    <a:pt x="19757" y="16535"/>
                    <a:pt x="19241" y="16748"/>
                    <a:pt x="18785" y="16931"/>
                  </a:cubicBezTo>
                  <a:lnTo>
                    <a:pt x="17326" y="11064"/>
                  </a:lnTo>
                  <a:cubicBezTo>
                    <a:pt x="17143" y="10699"/>
                    <a:pt x="16961" y="10304"/>
                    <a:pt x="16900" y="9848"/>
                  </a:cubicBezTo>
                  <a:cubicBezTo>
                    <a:pt x="16779" y="9119"/>
                    <a:pt x="16627" y="8420"/>
                    <a:pt x="16475" y="7690"/>
                  </a:cubicBezTo>
                  <a:lnTo>
                    <a:pt x="15259" y="2736"/>
                  </a:lnTo>
                  <a:cubicBezTo>
                    <a:pt x="14985" y="1824"/>
                    <a:pt x="14681" y="912"/>
                    <a:pt x="14347" y="0"/>
                  </a:cubicBezTo>
                  <a:cubicBezTo>
                    <a:pt x="14499" y="274"/>
                    <a:pt x="14377" y="1003"/>
                    <a:pt x="14408" y="1338"/>
                  </a:cubicBezTo>
                  <a:cubicBezTo>
                    <a:pt x="14408" y="1794"/>
                    <a:pt x="14438" y="2249"/>
                    <a:pt x="14438" y="2705"/>
                  </a:cubicBezTo>
                  <a:cubicBezTo>
                    <a:pt x="14438" y="3739"/>
                    <a:pt x="14438" y="4772"/>
                    <a:pt x="14469" y="5775"/>
                  </a:cubicBezTo>
                  <a:cubicBezTo>
                    <a:pt x="14529" y="7386"/>
                    <a:pt x="14621" y="8937"/>
                    <a:pt x="14377" y="10426"/>
                  </a:cubicBezTo>
                  <a:lnTo>
                    <a:pt x="14408" y="10547"/>
                  </a:lnTo>
                  <a:lnTo>
                    <a:pt x="14317" y="10639"/>
                  </a:lnTo>
                  <a:cubicBezTo>
                    <a:pt x="14195" y="11338"/>
                    <a:pt x="13982" y="12037"/>
                    <a:pt x="13648" y="12736"/>
                  </a:cubicBezTo>
                  <a:cubicBezTo>
                    <a:pt x="13222" y="13617"/>
                    <a:pt x="12736" y="14438"/>
                    <a:pt x="12189" y="15259"/>
                  </a:cubicBezTo>
                  <a:cubicBezTo>
                    <a:pt x="10183" y="17751"/>
                    <a:pt x="7842" y="19879"/>
                    <a:pt x="5775" y="22280"/>
                  </a:cubicBezTo>
                  <a:cubicBezTo>
                    <a:pt x="3648" y="24712"/>
                    <a:pt x="1733" y="27326"/>
                    <a:pt x="0" y="30031"/>
                  </a:cubicBezTo>
                  <a:cubicBezTo>
                    <a:pt x="4468" y="25168"/>
                    <a:pt x="8937" y="20304"/>
                    <a:pt x="13496" y="15502"/>
                  </a:cubicBezTo>
                  <a:lnTo>
                    <a:pt x="15168" y="13709"/>
                  </a:lnTo>
                  <a:cubicBezTo>
                    <a:pt x="15168" y="13709"/>
                    <a:pt x="15198" y="13769"/>
                    <a:pt x="15198" y="13769"/>
                  </a:cubicBezTo>
                  <a:cubicBezTo>
                    <a:pt x="15198" y="13769"/>
                    <a:pt x="15198" y="13800"/>
                    <a:pt x="15198" y="13800"/>
                  </a:cubicBezTo>
                  <a:lnTo>
                    <a:pt x="16262" y="18116"/>
                  </a:lnTo>
                  <a:cubicBezTo>
                    <a:pt x="7386" y="22797"/>
                    <a:pt x="1398" y="32037"/>
                    <a:pt x="1733" y="42341"/>
                  </a:cubicBezTo>
                  <a:cubicBezTo>
                    <a:pt x="1763" y="42706"/>
                    <a:pt x="2037" y="43010"/>
                    <a:pt x="2432" y="43010"/>
                  </a:cubicBezTo>
                  <a:cubicBezTo>
                    <a:pt x="2797" y="43010"/>
                    <a:pt x="3101" y="42706"/>
                    <a:pt x="3101" y="42341"/>
                  </a:cubicBezTo>
                  <a:cubicBezTo>
                    <a:pt x="3101" y="41703"/>
                    <a:pt x="3131" y="41065"/>
                    <a:pt x="3161" y="40457"/>
                  </a:cubicBezTo>
                  <a:lnTo>
                    <a:pt x="27508" y="42463"/>
                  </a:lnTo>
                  <a:cubicBezTo>
                    <a:pt x="27751" y="42736"/>
                    <a:pt x="28025" y="42980"/>
                    <a:pt x="28268" y="43253"/>
                  </a:cubicBezTo>
                  <a:close/>
                  <a:moveTo>
                    <a:pt x="16596" y="19423"/>
                  </a:moveTo>
                  <a:lnTo>
                    <a:pt x="18025" y="25137"/>
                  </a:lnTo>
                  <a:lnTo>
                    <a:pt x="18025" y="25198"/>
                  </a:lnTo>
                  <a:cubicBezTo>
                    <a:pt x="18146" y="25533"/>
                    <a:pt x="19940" y="31824"/>
                    <a:pt x="23861" y="37782"/>
                  </a:cubicBezTo>
                  <a:lnTo>
                    <a:pt x="8602" y="26262"/>
                  </a:lnTo>
                  <a:cubicBezTo>
                    <a:pt x="10791" y="23466"/>
                    <a:pt x="13496" y="21156"/>
                    <a:pt x="16596" y="19423"/>
                  </a:cubicBezTo>
                  <a:close/>
                  <a:moveTo>
                    <a:pt x="3222" y="39758"/>
                  </a:moveTo>
                  <a:cubicBezTo>
                    <a:pt x="3678" y="34955"/>
                    <a:pt x="5471" y="30487"/>
                    <a:pt x="8207" y="26809"/>
                  </a:cubicBezTo>
                  <a:lnTo>
                    <a:pt x="25107" y="39575"/>
                  </a:lnTo>
                  <a:cubicBezTo>
                    <a:pt x="25654" y="40305"/>
                    <a:pt x="26232" y="41034"/>
                    <a:pt x="26840" y="41733"/>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67"/>
            <p:cNvSpPr/>
            <p:nvPr/>
          </p:nvSpPr>
          <p:spPr>
            <a:xfrm>
              <a:off x="5027492" y="4362920"/>
              <a:ext cx="85548" cy="29443"/>
            </a:xfrm>
            <a:custGeom>
              <a:avLst/>
              <a:gdLst/>
              <a:ahLst/>
              <a:cxnLst/>
              <a:rect l="l" t="t" r="r" b="b"/>
              <a:pathLst>
                <a:path w="3661" h="1260" extrusionOk="0">
                  <a:moveTo>
                    <a:pt x="3334" y="0"/>
                  </a:moveTo>
                  <a:cubicBezTo>
                    <a:pt x="3324" y="0"/>
                    <a:pt x="3313" y="1"/>
                    <a:pt x="3302" y="3"/>
                  </a:cubicBezTo>
                  <a:cubicBezTo>
                    <a:pt x="2876" y="33"/>
                    <a:pt x="2512" y="215"/>
                    <a:pt x="2086" y="307"/>
                  </a:cubicBezTo>
                  <a:cubicBezTo>
                    <a:pt x="1792" y="380"/>
                    <a:pt x="1464" y="420"/>
                    <a:pt x="1149" y="420"/>
                  </a:cubicBezTo>
                  <a:cubicBezTo>
                    <a:pt x="945" y="420"/>
                    <a:pt x="746" y="403"/>
                    <a:pt x="566" y="367"/>
                  </a:cubicBezTo>
                  <a:cubicBezTo>
                    <a:pt x="556" y="366"/>
                    <a:pt x="545" y="366"/>
                    <a:pt x="535" y="366"/>
                  </a:cubicBezTo>
                  <a:cubicBezTo>
                    <a:pt x="244" y="366"/>
                    <a:pt x="0" y="768"/>
                    <a:pt x="323" y="915"/>
                  </a:cubicBezTo>
                  <a:cubicBezTo>
                    <a:pt x="755" y="1117"/>
                    <a:pt x="1319" y="1260"/>
                    <a:pt x="1866" y="1260"/>
                  </a:cubicBezTo>
                  <a:cubicBezTo>
                    <a:pt x="2550" y="1260"/>
                    <a:pt x="3207" y="1036"/>
                    <a:pt x="3545" y="428"/>
                  </a:cubicBezTo>
                  <a:cubicBezTo>
                    <a:pt x="3660" y="255"/>
                    <a:pt x="3530" y="0"/>
                    <a:pt x="3334"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67"/>
            <p:cNvSpPr/>
            <p:nvPr/>
          </p:nvSpPr>
          <p:spPr>
            <a:xfrm>
              <a:off x="7237450" y="3713420"/>
              <a:ext cx="38299" cy="56105"/>
            </a:xfrm>
            <a:custGeom>
              <a:avLst/>
              <a:gdLst/>
              <a:ahLst/>
              <a:cxnLst/>
              <a:rect l="l" t="t" r="r" b="b"/>
              <a:pathLst>
                <a:path w="1639" h="2401" extrusionOk="0">
                  <a:moveTo>
                    <a:pt x="406" y="1"/>
                  </a:moveTo>
                  <a:cubicBezTo>
                    <a:pt x="207" y="1"/>
                    <a:pt x="1" y="221"/>
                    <a:pt x="67" y="442"/>
                  </a:cubicBezTo>
                  <a:cubicBezTo>
                    <a:pt x="249" y="1171"/>
                    <a:pt x="614" y="1840"/>
                    <a:pt x="1192" y="2326"/>
                  </a:cubicBezTo>
                  <a:cubicBezTo>
                    <a:pt x="1252" y="2378"/>
                    <a:pt x="1315" y="2400"/>
                    <a:pt x="1373" y="2400"/>
                  </a:cubicBezTo>
                  <a:cubicBezTo>
                    <a:pt x="1520" y="2400"/>
                    <a:pt x="1639" y="2257"/>
                    <a:pt x="1617" y="2083"/>
                  </a:cubicBezTo>
                  <a:cubicBezTo>
                    <a:pt x="1496" y="1354"/>
                    <a:pt x="1131" y="654"/>
                    <a:pt x="614" y="107"/>
                  </a:cubicBezTo>
                  <a:cubicBezTo>
                    <a:pt x="556" y="32"/>
                    <a:pt x="481" y="1"/>
                    <a:pt x="406"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67"/>
            <p:cNvSpPr/>
            <p:nvPr/>
          </p:nvSpPr>
          <p:spPr>
            <a:xfrm>
              <a:off x="6398042" y="2620686"/>
              <a:ext cx="143500" cy="144925"/>
            </a:xfrm>
            <a:custGeom>
              <a:avLst/>
              <a:gdLst/>
              <a:ahLst/>
              <a:cxnLst/>
              <a:rect l="l" t="t" r="r" b="b"/>
              <a:pathLst>
                <a:path w="6141" h="6202" extrusionOk="0">
                  <a:moveTo>
                    <a:pt x="5563" y="122"/>
                  </a:moveTo>
                  <a:cubicBezTo>
                    <a:pt x="4165" y="517"/>
                    <a:pt x="2949" y="1581"/>
                    <a:pt x="1885" y="2584"/>
                  </a:cubicBezTo>
                  <a:cubicBezTo>
                    <a:pt x="943" y="3465"/>
                    <a:pt x="61" y="4560"/>
                    <a:pt x="0" y="5897"/>
                  </a:cubicBezTo>
                  <a:cubicBezTo>
                    <a:pt x="0" y="6110"/>
                    <a:pt x="274" y="6201"/>
                    <a:pt x="396" y="6019"/>
                  </a:cubicBezTo>
                  <a:cubicBezTo>
                    <a:pt x="1490" y="3891"/>
                    <a:pt x="3496" y="1642"/>
                    <a:pt x="5745" y="760"/>
                  </a:cubicBezTo>
                  <a:cubicBezTo>
                    <a:pt x="6140" y="608"/>
                    <a:pt x="5988" y="0"/>
                    <a:pt x="5563" y="122"/>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67"/>
            <p:cNvSpPr/>
            <p:nvPr/>
          </p:nvSpPr>
          <p:spPr>
            <a:xfrm>
              <a:off x="5650119" y="1727160"/>
              <a:ext cx="309713" cy="463120"/>
            </a:xfrm>
            <a:custGeom>
              <a:avLst/>
              <a:gdLst/>
              <a:ahLst/>
              <a:cxnLst/>
              <a:rect l="l" t="t" r="r" b="b"/>
              <a:pathLst>
                <a:path w="13254" h="19819" extrusionOk="0">
                  <a:moveTo>
                    <a:pt x="2949" y="15654"/>
                  </a:moveTo>
                  <a:cubicBezTo>
                    <a:pt x="3618" y="16840"/>
                    <a:pt x="4256" y="17904"/>
                    <a:pt x="4651" y="19150"/>
                  </a:cubicBezTo>
                  <a:cubicBezTo>
                    <a:pt x="4712" y="19302"/>
                    <a:pt x="4773" y="19484"/>
                    <a:pt x="4803" y="19636"/>
                  </a:cubicBezTo>
                  <a:cubicBezTo>
                    <a:pt x="4834" y="19697"/>
                    <a:pt x="4834" y="19758"/>
                    <a:pt x="4864" y="19819"/>
                  </a:cubicBezTo>
                  <a:cubicBezTo>
                    <a:pt x="6566" y="19120"/>
                    <a:pt x="8147" y="18116"/>
                    <a:pt x="9697" y="17144"/>
                  </a:cubicBezTo>
                  <a:cubicBezTo>
                    <a:pt x="11186" y="16171"/>
                    <a:pt x="13253" y="15928"/>
                    <a:pt x="12919" y="13679"/>
                  </a:cubicBezTo>
                  <a:cubicBezTo>
                    <a:pt x="12797" y="12858"/>
                    <a:pt x="12372" y="12129"/>
                    <a:pt x="11977" y="11399"/>
                  </a:cubicBezTo>
                  <a:cubicBezTo>
                    <a:pt x="10214" y="8268"/>
                    <a:pt x="8664" y="4955"/>
                    <a:pt x="7448" y="1581"/>
                  </a:cubicBezTo>
                  <a:cubicBezTo>
                    <a:pt x="7296" y="1217"/>
                    <a:pt x="7174" y="852"/>
                    <a:pt x="6870" y="578"/>
                  </a:cubicBezTo>
                  <a:cubicBezTo>
                    <a:pt x="6232" y="1"/>
                    <a:pt x="5229" y="274"/>
                    <a:pt x="4469" y="700"/>
                  </a:cubicBezTo>
                  <a:cubicBezTo>
                    <a:pt x="1733" y="2220"/>
                    <a:pt x="1" y="5381"/>
                    <a:pt x="183" y="8511"/>
                  </a:cubicBezTo>
                  <a:cubicBezTo>
                    <a:pt x="335" y="11095"/>
                    <a:pt x="1672" y="13436"/>
                    <a:pt x="2949" y="15654"/>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67"/>
            <p:cNvSpPr/>
            <p:nvPr/>
          </p:nvSpPr>
          <p:spPr>
            <a:xfrm>
              <a:off x="6007385" y="3640631"/>
              <a:ext cx="370795" cy="230147"/>
            </a:xfrm>
            <a:custGeom>
              <a:avLst/>
              <a:gdLst/>
              <a:ahLst/>
              <a:cxnLst/>
              <a:rect l="l" t="t" r="r" b="b"/>
              <a:pathLst>
                <a:path w="15868" h="9849" extrusionOk="0">
                  <a:moveTo>
                    <a:pt x="8208" y="2858"/>
                  </a:moveTo>
                  <a:cubicBezTo>
                    <a:pt x="6870" y="2219"/>
                    <a:pt x="5442" y="1733"/>
                    <a:pt x="4104" y="1003"/>
                  </a:cubicBezTo>
                  <a:cubicBezTo>
                    <a:pt x="3466" y="669"/>
                    <a:pt x="3223" y="213"/>
                    <a:pt x="2584" y="122"/>
                  </a:cubicBezTo>
                  <a:cubicBezTo>
                    <a:pt x="1612" y="0"/>
                    <a:pt x="1095" y="578"/>
                    <a:pt x="791" y="1399"/>
                  </a:cubicBezTo>
                  <a:cubicBezTo>
                    <a:pt x="761" y="1490"/>
                    <a:pt x="852" y="1520"/>
                    <a:pt x="852" y="1611"/>
                  </a:cubicBezTo>
                  <a:cubicBezTo>
                    <a:pt x="31" y="3769"/>
                    <a:pt x="244" y="6809"/>
                    <a:pt x="1" y="9089"/>
                  </a:cubicBezTo>
                  <a:cubicBezTo>
                    <a:pt x="1" y="9849"/>
                    <a:pt x="12554" y="9757"/>
                    <a:pt x="13740" y="9697"/>
                  </a:cubicBezTo>
                  <a:cubicBezTo>
                    <a:pt x="14408" y="9666"/>
                    <a:pt x="15199" y="9575"/>
                    <a:pt x="15563" y="8967"/>
                  </a:cubicBezTo>
                  <a:cubicBezTo>
                    <a:pt x="15867" y="8450"/>
                    <a:pt x="15655" y="7751"/>
                    <a:pt x="15259" y="7326"/>
                  </a:cubicBezTo>
                  <a:cubicBezTo>
                    <a:pt x="14834" y="6870"/>
                    <a:pt x="14287" y="6627"/>
                    <a:pt x="13740" y="6353"/>
                  </a:cubicBezTo>
                  <a:cubicBezTo>
                    <a:pt x="11794" y="5411"/>
                    <a:pt x="10214" y="3861"/>
                    <a:pt x="8329" y="2918"/>
                  </a:cubicBezTo>
                  <a:cubicBezTo>
                    <a:pt x="8299" y="2888"/>
                    <a:pt x="8238" y="2888"/>
                    <a:pt x="8208" y="2858"/>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67"/>
            <p:cNvSpPr/>
            <p:nvPr/>
          </p:nvSpPr>
          <p:spPr>
            <a:xfrm>
              <a:off x="5417869" y="2644124"/>
              <a:ext cx="942551" cy="1117995"/>
            </a:xfrm>
            <a:custGeom>
              <a:avLst/>
              <a:gdLst/>
              <a:ahLst/>
              <a:cxnLst/>
              <a:rect l="l" t="t" r="r" b="b"/>
              <a:pathLst>
                <a:path w="40336" h="47844" extrusionOk="0">
                  <a:moveTo>
                    <a:pt x="37265" y="35290"/>
                  </a:moveTo>
                  <a:cubicBezTo>
                    <a:pt x="37934" y="32372"/>
                    <a:pt x="38664" y="29484"/>
                    <a:pt x="39302" y="26566"/>
                  </a:cubicBezTo>
                  <a:cubicBezTo>
                    <a:pt x="39819" y="24165"/>
                    <a:pt x="39788" y="21551"/>
                    <a:pt x="40092" y="19089"/>
                  </a:cubicBezTo>
                  <a:cubicBezTo>
                    <a:pt x="40335" y="16900"/>
                    <a:pt x="40244" y="14469"/>
                    <a:pt x="38816" y="12797"/>
                  </a:cubicBezTo>
                  <a:cubicBezTo>
                    <a:pt x="36840" y="10456"/>
                    <a:pt x="33344" y="10487"/>
                    <a:pt x="30761" y="9271"/>
                  </a:cubicBezTo>
                  <a:cubicBezTo>
                    <a:pt x="27204" y="7569"/>
                    <a:pt x="23831" y="5168"/>
                    <a:pt x="20457" y="3162"/>
                  </a:cubicBezTo>
                  <a:cubicBezTo>
                    <a:pt x="18998" y="2310"/>
                    <a:pt x="17569" y="1186"/>
                    <a:pt x="15867" y="882"/>
                  </a:cubicBezTo>
                  <a:cubicBezTo>
                    <a:pt x="14195" y="578"/>
                    <a:pt x="12432" y="487"/>
                    <a:pt x="10730" y="426"/>
                  </a:cubicBezTo>
                  <a:cubicBezTo>
                    <a:pt x="8937" y="365"/>
                    <a:pt x="7113" y="0"/>
                    <a:pt x="5289" y="31"/>
                  </a:cubicBezTo>
                  <a:cubicBezTo>
                    <a:pt x="2827" y="61"/>
                    <a:pt x="608" y="152"/>
                    <a:pt x="304" y="2888"/>
                  </a:cubicBezTo>
                  <a:cubicBezTo>
                    <a:pt x="0" y="5380"/>
                    <a:pt x="1247" y="8359"/>
                    <a:pt x="2918" y="10153"/>
                  </a:cubicBezTo>
                  <a:cubicBezTo>
                    <a:pt x="4955" y="12311"/>
                    <a:pt x="7721" y="13557"/>
                    <a:pt x="10426" y="14773"/>
                  </a:cubicBezTo>
                  <a:cubicBezTo>
                    <a:pt x="14590" y="16657"/>
                    <a:pt x="18785" y="18511"/>
                    <a:pt x="22949" y="20396"/>
                  </a:cubicBezTo>
                  <a:cubicBezTo>
                    <a:pt x="25077" y="21338"/>
                    <a:pt x="27144" y="22615"/>
                    <a:pt x="29515" y="22098"/>
                  </a:cubicBezTo>
                  <a:cubicBezTo>
                    <a:pt x="28633" y="23891"/>
                    <a:pt x="29028" y="26597"/>
                    <a:pt x="29028" y="28542"/>
                  </a:cubicBezTo>
                  <a:cubicBezTo>
                    <a:pt x="29028" y="29910"/>
                    <a:pt x="28268" y="31095"/>
                    <a:pt x="27721" y="32280"/>
                  </a:cubicBezTo>
                  <a:cubicBezTo>
                    <a:pt x="27053" y="33679"/>
                    <a:pt x="26505" y="35107"/>
                    <a:pt x="25989" y="36536"/>
                  </a:cubicBezTo>
                  <a:cubicBezTo>
                    <a:pt x="24894" y="39423"/>
                    <a:pt x="23983" y="42341"/>
                    <a:pt x="23223" y="45320"/>
                  </a:cubicBezTo>
                  <a:cubicBezTo>
                    <a:pt x="23040" y="46050"/>
                    <a:pt x="22919" y="46992"/>
                    <a:pt x="23527" y="47448"/>
                  </a:cubicBezTo>
                  <a:cubicBezTo>
                    <a:pt x="24043" y="47843"/>
                    <a:pt x="24803" y="47630"/>
                    <a:pt x="25411" y="47417"/>
                  </a:cubicBezTo>
                  <a:cubicBezTo>
                    <a:pt x="28572" y="46384"/>
                    <a:pt x="31946" y="46050"/>
                    <a:pt x="35229" y="46475"/>
                  </a:cubicBezTo>
                  <a:cubicBezTo>
                    <a:pt x="35016" y="42676"/>
                    <a:pt x="36414" y="38998"/>
                    <a:pt x="37265" y="3529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67"/>
            <p:cNvSpPr/>
            <p:nvPr/>
          </p:nvSpPr>
          <p:spPr>
            <a:xfrm>
              <a:off x="5583358" y="2688872"/>
              <a:ext cx="244354" cy="149178"/>
            </a:xfrm>
            <a:custGeom>
              <a:avLst/>
              <a:gdLst/>
              <a:ahLst/>
              <a:cxnLst/>
              <a:rect l="l" t="t" r="r" b="b"/>
              <a:pathLst>
                <a:path w="10457" h="6384" extrusionOk="0">
                  <a:moveTo>
                    <a:pt x="10183" y="5867"/>
                  </a:moveTo>
                  <a:cubicBezTo>
                    <a:pt x="6353" y="5076"/>
                    <a:pt x="3101" y="3587"/>
                    <a:pt x="760" y="335"/>
                  </a:cubicBezTo>
                  <a:cubicBezTo>
                    <a:pt x="548" y="0"/>
                    <a:pt x="1" y="304"/>
                    <a:pt x="244" y="639"/>
                  </a:cubicBezTo>
                  <a:cubicBezTo>
                    <a:pt x="2493" y="3769"/>
                    <a:pt x="6171" y="6292"/>
                    <a:pt x="10122" y="6383"/>
                  </a:cubicBezTo>
                  <a:cubicBezTo>
                    <a:pt x="10396" y="6383"/>
                    <a:pt x="10457" y="5927"/>
                    <a:pt x="10183" y="586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67"/>
            <p:cNvSpPr/>
            <p:nvPr/>
          </p:nvSpPr>
          <p:spPr>
            <a:xfrm>
              <a:off x="5339027" y="1676733"/>
              <a:ext cx="521352" cy="1065418"/>
            </a:xfrm>
            <a:custGeom>
              <a:avLst/>
              <a:gdLst/>
              <a:ahLst/>
              <a:cxnLst/>
              <a:rect l="l" t="t" r="r" b="b"/>
              <a:pathLst>
                <a:path w="22311" h="45594" extrusionOk="0">
                  <a:moveTo>
                    <a:pt x="2250" y="44561"/>
                  </a:moveTo>
                  <a:cubicBezTo>
                    <a:pt x="2858" y="45199"/>
                    <a:pt x="3648" y="45594"/>
                    <a:pt x="4590" y="45503"/>
                  </a:cubicBezTo>
                  <a:cubicBezTo>
                    <a:pt x="6596" y="45320"/>
                    <a:pt x="8481" y="44500"/>
                    <a:pt x="10335" y="43770"/>
                  </a:cubicBezTo>
                  <a:cubicBezTo>
                    <a:pt x="12219" y="43010"/>
                    <a:pt x="14165" y="43071"/>
                    <a:pt x="16141" y="42919"/>
                  </a:cubicBezTo>
                  <a:cubicBezTo>
                    <a:pt x="17417" y="42828"/>
                    <a:pt x="19150" y="42980"/>
                    <a:pt x="20244" y="42250"/>
                  </a:cubicBezTo>
                  <a:cubicBezTo>
                    <a:pt x="21551" y="41399"/>
                    <a:pt x="21156" y="39940"/>
                    <a:pt x="21399" y="38664"/>
                  </a:cubicBezTo>
                  <a:cubicBezTo>
                    <a:pt x="21673" y="37144"/>
                    <a:pt x="21916" y="35746"/>
                    <a:pt x="22007" y="34196"/>
                  </a:cubicBezTo>
                  <a:cubicBezTo>
                    <a:pt x="22189" y="30670"/>
                    <a:pt x="22311" y="27053"/>
                    <a:pt x="22189" y="23588"/>
                  </a:cubicBezTo>
                  <a:cubicBezTo>
                    <a:pt x="22037" y="18512"/>
                    <a:pt x="21946" y="13405"/>
                    <a:pt x="21673" y="8329"/>
                  </a:cubicBezTo>
                  <a:cubicBezTo>
                    <a:pt x="21612" y="7144"/>
                    <a:pt x="21247" y="6019"/>
                    <a:pt x="20943" y="4894"/>
                  </a:cubicBezTo>
                  <a:cubicBezTo>
                    <a:pt x="20609" y="3770"/>
                    <a:pt x="20214" y="3405"/>
                    <a:pt x="19119" y="2919"/>
                  </a:cubicBezTo>
                  <a:cubicBezTo>
                    <a:pt x="17660" y="2250"/>
                    <a:pt x="16171" y="1551"/>
                    <a:pt x="14682" y="882"/>
                  </a:cubicBezTo>
                  <a:cubicBezTo>
                    <a:pt x="14134" y="639"/>
                    <a:pt x="13557" y="365"/>
                    <a:pt x="12979" y="274"/>
                  </a:cubicBezTo>
                  <a:cubicBezTo>
                    <a:pt x="11551" y="1"/>
                    <a:pt x="10669" y="1004"/>
                    <a:pt x="9666" y="1885"/>
                  </a:cubicBezTo>
                  <a:cubicBezTo>
                    <a:pt x="8876" y="2584"/>
                    <a:pt x="8086" y="3344"/>
                    <a:pt x="7417" y="4165"/>
                  </a:cubicBezTo>
                  <a:cubicBezTo>
                    <a:pt x="2949" y="9393"/>
                    <a:pt x="3070" y="15350"/>
                    <a:pt x="2797" y="21673"/>
                  </a:cubicBezTo>
                  <a:cubicBezTo>
                    <a:pt x="2584" y="26262"/>
                    <a:pt x="1976" y="30092"/>
                    <a:pt x="1642" y="34500"/>
                  </a:cubicBezTo>
                  <a:cubicBezTo>
                    <a:pt x="1368" y="37205"/>
                    <a:pt x="0" y="39849"/>
                    <a:pt x="1034" y="42554"/>
                  </a:cubicBezTo>
                  <a:cubicBezTo>
                    <a:pt x="1307" y="43284"/>
                    <a:pt x="1733" y="44013"/>
                    <a:pt x="2250" y="4456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67"/>
            <p:cNvSpPr/>
            <p:nvPr/>
          </p:nvSpPr>
          <p:spPr>
            <a:xfrm>
              <a:off x="5717604" y="2292536"/>
              <a:ext cx="132844" cy="387830"/>
            </a:xfrm>
            <a:custGeom>
              <a:avLst/>
              <a:gdLst/>
              <a:ahLst/>
              <a:cxnLst/>
              <a:rect l="l" t="t" r="r" b="b"/>
              <a:pathLst>
                <a:path w="5685" h="16597" extrusionOk="0">
                  <a:moveTo>
                    <a:pt x="5563" y="1"/>
                  </a:moveTo>
                  <a:cubicBezTo>
                    <a:pt x="4529" y="1247"/>
                    <a:pt x="3283" y="2341"/>
                    <a:pt x="2006" y="3131"/>
                  </a:cubicBezTo>
                  <a:cubicBezTo>
                    <a:pt x="1368" y="3526"/>
                    <a:pt x="608" y="3922"/>
                    <a:pt x="335" y="4651"/>
                  </a:cubicBezTo>
                  <a:cubicBezTo>
                    <a:pt x="0" y="5441"/>
                    <a:pt x="335" y="6384"/>
                    <a:pt x="851" y="7052"/>
                  </a:cubicBezTo>
                  <a:cubicBezTo>
                    <a:pt x="1399" y="7721"/>
                    <a:pt x="2098" y="8238"/>
                    <a:pt x="2675" y="8906"/>
                  </a:cubicBezTo>
                  <a:cubicBezTo>
                    <a:pt x="4499" y="11065"/>
                    <a:pt x="4286" y="14621"/>
                    <a:pt x="2250" y="16597"/>
                  </a:cubicBezTo>
                  <a:cubicBezTo>
                    <a:pt x="2858" y="16505"/>
                    <a:pt x="3405" y="16353"/>
                    <a:pt x="3861" y="16019"/>
                  </a:cubicBezTo>
                  <a:cubicBezTo>
                    <a:pt x="5320" y="14955"/>
                    <a:pt x="5076" y="13527"/>
                    <a:pt x="5107" y="11976"/>
                  </a:cubicBezTo>
                  <a:cubicBezTo>
                    <a:pt x="5168" y="9636"/>
                    <a:pt x="5350" y="7265"/>
                    <a:pt x="5532" y="4925"/>
                  </a:cubicBezTo>
                  <a:cubicBezTo>
                    <a:pt x="5684" y="3405"/>
                    <a:pt x="5593" y="1915"/>
                    <a:pt x="5654" y="426"/>
                  </a:cubicBezTo>
                  <a:cubicBezTo>
                    <a:pt x="5563" y="335"/>
                    <a:pt x="5502" y="213"/>
                    <a:pt x="5563" y="31"/>
                  </a:cubicBezTo>
                  <a:cubicBezTo>
                    <a:pt x="5563" y="31"/>
                    <a:pt x="5563" y="1"/>
                    <a:pt x="55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67"/>
            <p:cNvSpPr/>
            <p:nvPr/>
          </p:nvSpPr>
          <p:spPr>
            <a:xfrm>
              <a:off x="5607512" y="1546753"/>
              <a:ext cx="244361" cy="230151"/>
            </a:xfrm>
            <a:custGeom>
              <a:avLst/>
              <a:gdLst/>
              <a:ahLst/>
              <a:cxnLst/>
              <a:rect l="l" t="t" r="r" b="b"/>
              <a:pathLst>
                <a:path w="10822" h="10578" extrusionOk="0">
                  <a:moveTo>
                    <a:pt x="5867" y="8541"/>
                  </a:moveTo>
                  <a:cubicBezTo>
                    <a:pt x="6049" y="8633"/>
                    <a:pt x="6231" y="8724"/>
                    <a:pt x="6383" y="8845"/>
                  </a:cubicBezTo>
                  <a:cubicBezTo>
                    <a:pt x="6839" y="9149"/>
                    <a:pt x="7234" y="9514"/>
                    <a:pt x="7721" y="9788"/>
                  </a:cubicBezTo>
                  <a:cubicBezTo>
                    <a:pt x="7994" y="9940"/>
                    <a:pt x="8359" y="10000"/>
                    <a:pt x="8663" y="10122"/>
                  </a:cubicBezTo>
                  <a:cubicBezTo>
                    <a:pt x="8845" y="10183"/>
                    <a:pt x="9575" y="10578"/>
                    <a:pt x="9727" y="10517"/>
                  </a:cubicBezTo>
                  <a:cubicBezTo>
                    <a:pt x="10031" y="10426"/>
                    <a:pt x="9666" y="9848"/>
                    <a:pt x="9575" y="9605"/>
                  </a:cubicBezTo>
                  <a:cubicBezTo>
                    <a:pt x="9332" y="8967"/>
                    <a:pt x="9271" y="8268"/>
                    <a:pt x="9362" y="7599"/>
                  </a:cubicBezTo>
                  <a:cubicBezTo>
                    <a:pt x="9453" y="6748"/>
                    <a:pt x="9788" y="5958"/>
                    <a:pt x="10183" y="5228"/>
                  </a:cubicBezTo>
                  <a:cubicBezTo>
                    <a:pt x="10487" y="4742"/>
                    <a:pt x="10821" y="4256"/>
                    <a:pt x="10821" y="3678"/>
                  </a:cubicBezTo>
                  <a:cubicBezTo>
                    <a:pt x="10821" y="3161"/>
                    <a:pt x="10517" y="2675"/>
                    <a:pt x="10122" y="2341"/>
                  </a:cubicBezTo>
                  <a:cubicBezTo>
                    <a:pt x="9757" y="2006"/>
                    <a:pt x="9332" y="1885"/>
                    <a:pt x="8937" y="1642"/>
                  </a:cubicBezTo>
                  <a:cubicBezTo>
                    <a:pt x="8450" y="1368"/>
                    <a:pt x="8086" y="942"/>
                    <a:pt x="7569" y="730"/>
                  </a:cubicBezTo>
                  <a:cubicBezTo>
                    <a:pt x="6961" y="456"/>
                    <a:pt x="6231" y="395"/>
                    <a:pt x="5593" y="213"/>
                  </a:cubicBezTo>
                  <a:cubicBezTo>
                    <a:pt x="4833" y="31"/>
                    <a:pt x="4043" y="0"/>
                    <a:pt x="3283" y="152"/>
                  </a:cubicBezTo>
                  <a:cubicBezTo>
                    <a:pt x="2250" y="2310"/>
                    <a:pt x="1246" y="4499"/>
                    <a:pt x="213" y="6687"/>
                  </a:cubicBezTo>
                  <a:cubicBezTo>
                    <a:pt x="1368" y="7234"/>
                    <a:pt x="2553" y="7812"/>
                    <a:pt x="3739" y="8298"/>
                  </a:cubicBezTo>
                  <a:cubicBezTo>
                    <a:pt x="2614" y="7295"/>
                    <a:pt x="1429" y="6262"/>
                    <a:pt x="0" y="7356"/>
                  </a:cubicBezTo>
                  <a:cubicBezTo>
                    <a:pt x="1003" y="7508"/>
                    <a:pt x="2037" y="7873"/>
                    <a:pt x="3040" y="7903"/>
                  </a:cubicBezTo>
                  <a:cubicBezTo>
                    <a:pt x="4073" y="7964"/>
                    <a:pt x="4924" y="8085"/>
                    <a:pt x="5867" y="8541"/>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67"/>
            <p:cNvSpPr/>
            <p:nvPr/>
          </p:nvSpPr>
          <p:spPr>
            <a:xfrm>
              <a:off x="5754525" y="1616351"/>
              <a:ext cx="93797" cy="114384"/>
            </a:xfrm>
            <a:custGeom>
              <a:avLst/>
              <a:gdLst/>
              <a:ahLst/>
              <a:cxnLst/>
              <a:rect l="l" t="t" r="r" b="b"/>
              <a:pathLst>
                <a:path w="4014" h="4895" extrusionOk="0">
                  <a:moveTo>
                    <a:pt x="639" y="183"/>
                  </a:moveTo>
                  <a:cubicBezTo>
                    <a:pt x="487" y="123"/>
                    <a:pt x="305" y="62"/>
                    <a:pt x="153" y="31"/>
                  </a:cubicBezTo>
                  <a:cubicBezTo>
                    <a:pt x="122" y="31"/>
                    <a:pt x="62" y="1"/>
                    <a:pt x="31" y="31"/>
                  </a:cubicBezTo>
                  <a:cubicBezTo>
                    <a:pt x="1" y="62"/>
                    <a:pt x="1" y="123"/>
                    <a:pt x="1" y="153"/>
                  </a:cubicBezTo>
                  <a:cubicBezTo>
                    <a:pt x="62" y="761"/>
                    <a:pt x="366" y="1338"/>
                    <a:pt x="761" y="1825"/>
                  </a:cubicBezTo>
                  <a:cubicBezTo>
                    <a:pt x="1156" y="2281"/>
                    <a:pt x="1612" y="2706"/>
                    <a:pt x="1977" y="3223"/>
                  </a:cubicBezTo>
                  <a:cubicBezTo>
                    <a:pt x="2341" y="3709"/>
                    <a:pt x="2645" y="4287"/>
                    <a:pt x="2645" y="4895"/>
                  </a:cubicBezTo>
                  <a:cubicBezTo>
                    <a:pt x="2737" y="4165"/>
                    <a:pt x="2949" y="3436"/>
                    <a:pt x="3344" y="2797"/>
                  </a:cubicBezTo>
                  <a:cubicBezTo>
                    <a:pt x="3405" y="2706"/>
                    <a:pt x="3861" y="1308"/>
                    <a:pt x="4013" y="1399"/>
                  </a:cubicBezTo>
                  <a:cubicBezTo>
                    <a:pt x="3344" y="1095"/>
                    <a:pt x="2645" y="974"/>
                    <a:pt x="1946" y="791"/>
                  </a:cubicBezTo>
                  <a:cubicBezTo>
                    <a:pt x="1764" y="761"/>
                    <a:pt x="1551" y="700"/>
                    <a:pt x="1399" y="639"/>
                  </a:cubicBezTo>
                  <a:cubicBezTo>
                    <a:pt x="1278" y="579"/>
                    <a:pt x="1217" y="487"/>
                    <a:pt x="1095" y="427"/>
                  </a:cubicBezTo>
                  <a:cubicBezTo>
                    <a:pt x="943" y="335"/>
                    <a:pt x="791" y="244"/>
                    <a:pt x="639" y="1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67"/>
            <p:cNvSpPr/>
            <p:nvPr/>
          </p:nvSpPr>
          <p:spPr>
            <a:xfrm>
              <a:off x="5603968" y="1259810"/>
              <a:ext cx="367220" cy="436131"/>
            </a:xfrm>
            <a:custGeom>
              <a:avLst/>
              <a:gdLst/>
              <a:ahLst/>
              <a:cxnLst/>
              <a:rect l="l" t="t" r="r" b="b"/>
              <a:pathLst>
                <a:path w="15715" h="18664" extrusionOk="0">
                  <a:moveTo>
                    <a:pt x="14772" y="14134"/>
                  </a:moveTo>
                  <a:cubicBezTo>
                    <a:pt x="14924" y="13587"/>
                    <a:pt x="15107" y="13040"/>
                    <a:pt x="15319" y="12493"/>
                  </a:cubicBezTo>
                  <a:cubicBezTo>
                    <a:pt x="15715" y="11551"/>
                    <a:pt x="15289" y="10639"/>
                    <a:pt x="15137" y="9666"/>
                  </a:cubicBezTo>
                  <a:cubicBezTo>
                    <a:pt x="15015" y="8846"/>
                    <a:pt x="15289" y="8329"/>
                    <a:pt x="15350" y="7508"/>
                  </a:cubicBezTo>
                  <a:cubicBezTo>
                    <a:pt x="15532" y="5350"/>
                    <a:pt x="13648" y="2614"/>
                    <a:pt x="11794" y="1581"/>
                  </a:cubicBezTo>
                  <a:cubicBezTo>
                    <a:pt x="8936" y="0"/>
                    <a:pt x="6262" y="1399"/>
                    <a:pt x="3647" y="2736"/>
                  </a:cubicBezTo>
                  <a:cubicBezTo>
                    <a:pt x="1185" y="4013"/>
                    <a:pt x="0" y="7295"/>
                    <a:pt x="638" y="9940"/>
                  </a:cubicBezTo>
                  <a:cubicBezTo>
                    <a:pt x="1033" y="11581"/>
                    <a:pt x="2158" y="13010"/>
                    <a:pt x="3587" y="13922"/>
                  </a:cubicBezTo>
                  <a:cubicBezTo>
                    <a:pt x="4529" y="14529"/>
                    <a:pt x="5410" y="14712"/>
                    <a:pt x="6322" y="15411"/>
                  </a:cubicBezTo>
                  <a:cubicBezTo>
                    <a:pt x="7173" y="16080"/>
                    <a:pt x="8085" y="16657"/>
                    <a:pt x="9058" y="17144"/>
                  </a:cubicBezTo>
                  <a:cubicBezTo>
                    <a:pt x="10578" y="17873"/>
                    <a:pt x="13040" y="18663"/>
                    <a:pt x="13921" y="16657"/>
                  </a:cubicBezTo>
                  <a:cubicBezTo>
                    <a:pt x="14286" y="15837"/>
                    <a:pt x="14499" y="14985"/>
                    <a:pt x="14772" y="14134"/>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67"/>
            <p:cNvSpPr/>
            <p:nvPr/>
          </p:nvSpPr>
          <p:spPr>
            <a:xfrm>
              <a:off x="5915060" y="1391205"/>
              <a:ext cx="56129" cy="272769"/>
            </a:xfrm>
            <a:custGeom>
              <a:avLst/>
              <a:gdLst/>
              <a:ahLst/>
              <a:cxnLst/>
              <a:rect l="l" t="t" r="r" b="b"/>
              <a:pathLst>
                <a:path w="2402" h="11673" extrusionOk="0">
                  <a:moveTo>
                    <a:pt x="0" y="11672"/>
                  </a:moveTo>
                  <a:cubicBezTo>
                    <a:pt x="395" y="11186"/>
                    <a:pt x="730" y="10609"/>
                    <a:pt x="973" y="10031"/>
                  </a:cubicBezTo>
                  <a:cubicBezTo>
                    <a:pt x="1155" y="9545"/>
                    <a:pt x="1307" y="9028"/>
                    <a:pt x="1459" y="8511"/>
                  </a:cubicBezTo>
                  <a:cubicBezTo>
                    <a:pt x="1611" y="7964"/>
                    <a:pt x="1794" y="7417"/>
                    <a:pt x="2006" y="6870"/>
                  </a:cubicBezTo>
                  <a:cubicBezTo>
                    <a:pt x="2402" y="5928"/>
                    <a:pt x="1976" y="5016"/>
                    <a:pt x="1824" y="4043"/>
                  </a:cubicBezTo>
                  <a:cubicBezTo>
                    <a:pt x="1702" y="3223"/>
                    <a:pt x="1976" y="2736"/>
                    <a:pt x="2037" y="1946"/>
                  </a:cubicBezTo>
                  <a:cubicBezTo>
                    <a:pt x="1976" y="1277"/>
                    <a:pt x="1854" y="639"/>
                    <a:pt x="1733" y="1"/>
                  </a:cubicBezTo>
                  <a:lnTo>
                    <a:pt x="1733" y="1"/>
                  </a:lnTo>
                  <a:cubicBezTo>
                    <a:pt x="1247" y="92"/>
                    <a:pt x="243" y="31"/>
                    <a:pt x="152" y="700"/>
                  </a:cubicBezTo>
                  <a:cubicBezTo>
                    <a:pt x="61" y="1308"/>
                    <a:pt x="912" y="1824"/>
                    <a:pt x="1125" y="2311"/>
                  </a:cubicBezTo>
                  <a:cubicBezTo>
                    <a:pt x="1277" y="2645"/>
                    <a:pt x="1216" y="3131"/>
                    <a:pt x="882" y="3283"/>
                  </a:cubicBezTo>
                  <a:cubicBezTo>
                    <a:pt x="699" y="3374"/>
                    <a:pt x="456" y="3344"/>
                    <a:pt x="274" y="3466"/>
                  </a:cubicBezTo>
                  <a:cubicBezTo>
                    <a:pt x="31" y="3618"/>
                    <a:pt x="0" y="3982"/>
                    <a:pt x="122" y="4256"/>
                  </a:cubicBezTo>
                  <a:cubicBezTo>
                    <a:pt x="243" y="4530"/>
                    <a:pt x="456" y="4742"/>
                    <a:pt x="608" y="4985"/>
                  </a:cubicBezTo>
                  <a:cubicBezTo>
                    <a:pt x="1277" y="5928"/>
                    <a:pt x="1186" y="7204"/>
                    <a:pt x="882" y="8329"/>
                  </a:cubicBezTo>
                  <a:cubicBezTo>
                    <a:pt x="547" y="9423"/>
                    <a:pt x="61" y="10517"/>
                    <a:pt x="0" y="11672"/>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67"/>
            <p:cNvSpPr/>
            <p:nvPr/>
          </p:nvSpPr>
          <p:spPr>
            <a:xfrm>
              <a:off x="5960509" y="1288925"/>
              <a:ext cx="748" cy="748"/>
            </a:xfrm>
            <a:custGeom>
              <a:avLst/>
              <a:gdLst/>
              <a:ahLst/>
              <a:cxnLst/>
              <a:rect l="l" t="t" r="r" b="b"/>
              <a:pathLst>
                <a:path w="32" h="32" fill="none" extrusionOk="0">
                  <a:moveTo>
                    <a:pt x="1" y="31"/>
                  </a:moveTo>
                  <a:cubicBezTo>
                    <a:pt x="31" y="31"/>
                    <a:pt x="31" y="1"/>
                    <a:pt x="1" y="1"/>
                  </a:cubicBez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67"/>
            <p:cNvSpPr/>
            <p:nvPr/>
          </p:nvSpPr>
          <p:spPr>
            <a:xfrm>
              <a:off x="5557794" y="1329421"/>
              <a:ext cx="281275" cy="300459"/>
            </a:xfrm>
            <a:custGeom>
              <a:avLst/>
              <a:gdLst/>
              <a:ahLst/>
              <a:cxnLst/>
              <a:rect l="l" t="t" r="r" b="b"/>
              <a:pathLst>
                <a:path w="12037" h="12858" extrusionOk="0">
                  <a:moveTo>
                    <a:pt x="8359" y="6839"/>
                  </a:moveTo>
                  <a:cubicBezTo>
                    <a:pt x="8086" y="7751"/>
                    <a:pt x="9241" y="8693"/>
                    <a:pt x="10274" y="8450"/>
                  </a:cubicBezTo>
                  <a:cubicBezTo>
                    <a:pt x="10608" y="9970"/>
                    <a:pt x="9605" y="11854"/>
                    <a:pt x="8481" y="12858"/>
                  </a:cubicBezTo>
                  <a:cubicBezTo>
                    <a:pt x="7386" y="12250"/>
                    <a:pt x="6444" y="11459"/>
                    <a:pt x="5623" y="10547"/>
                  </a:cubicBezTo>
                  <a:cubicBezTo>
                    <a:pt x="5715" y="10639"/>
                    <a:pt x="4499" y="10912"/>
                    <a:pt x="4408" y="10912"/>
                  </a:cubicBezTo>
                  <a:cubicBezTo>
                    <a:pt x="3982" y="10912"/>
                    <a:pt x="3557" y="10821"/>
                    <a:pt x="3253" y="10547"/>
                  </a:cubicBezTo>
                  <a:cubicBezTo>
                    <a:pt x="2645" y="9970"/>
                    <a:pt x="2158" y="8936"/>
                    <a:pt x="2128" y="8116"/>
                  </a:cubicBezTo>
                  <a:cubicBezTo>
                    <a:pt x="2098" y="7629"/>
                    <a:pt x="2219" y="7113"/>
                    <a:pt x="2006" y="6687"/>
                  </a:cubicBezTo>
                  <a:cubicBezTo>
                    <a:pt x="1854" y="6444"/>
                    <a:pt x="1642" y="6262"/>
                    <a:pt x="1459" y="6049"/>
                  </a:cubicBezTo>
                  <a:cubicBezTo>
                    <a:pt x="0" y="4347"/>
                    <a:pt x="1611" y="1125"/>
                    <a:pt x="3496" y="456"/>
                  </a:cubicBezTo>
                  <a:cubicBezTo>
                    <a:pt x="4286" y="183"/>
                    <a:pt x="5380" y="0"/>
                    <a:pt x="6201" y="304"/>
                  </a:cubicBezTo>
                  <a:cubicBezTo>
                    <a:pt x="7022" y="608"/>
                    <a:pt x="7447" y="912"/>
                    <a:pt x="8420" y="882"/>
                  </a:cubicBezTo>
                  <a:cubicBezTo>
                    <a:pt x="9241" y="851"/>
                    <a:pt x="10092" y="730"/>
                    <a:pt x="10882" y="973"/>
                  </a:cubicBezTo>
                  <a:cubicBezTo>
                    <a:pt x="11794" y="1277"/>
                    <a:pt x="11581" y="2736"/>
                    <a:pt x="11672" y="3556"/>
                  </a:cubicBezTo>
                  <a:cubicBezTo>
                    <a:pt x="11794" y="4711"/>
                    <a:pt x="11915" y="5867"/>
                    <a:pt x="12037" y="7022"/>
                  </a:cubicBezTo>
                  <a:cubicBezTo>
                    <a:pt x="11824" y="7234"/>
                    <a:pt x="11459" y="7143"/>
                    <a:pt x="11216" y="6930"/>
                  </a:cubicBezTo>
                  <a:cubicBezTo>
                    <a:pt x="11004" y="6718"/>
                    <a:pt x="10882" y="6444"/>
                    <a:pt x="10669" y="6231"/>
                  </a:cubicBezTo>
                  <a:cubicBezTo>
                    <a:pt x="10031" y="5563"/>
                    <a:pt x="8602" y="5958"/>
                    <a:pt x="8359" y="6839"/>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67"/>
            <p:cNvSpPr/>
            <p:nvPr/>
          </p:nvSpPr>
          <p:spPr>
            <a:xfrm>
              <a:off x="5737490" y="1784690"/>
              <a:ext cx="173317" cy="1015014"/>
            </a:xfrm>
            <a:custGeom>
              <a:avLst/>
              <a:gdLst/>
              <a:ahLst/>
              <a:cxnLst/>
              <a:rect l="l" t="t" r="r" b="b"/>
              <a:pathLst>
                <a:path w="7417" h="43437" extrusionOk="0">
                  <a:moveTo>
                    <a:pt x="7052" y="10153"/>
                  </a:moveTo>
                  <a:cubicBezTo>
                    <a:pt x="6748" y="6840"/>
                    <a:pt x="6505" y="2858"/>
                    <a:pt x="4499" y="92"/>
                  </a:cubicBezTo>
                  <a:cubicBezTo>
                    <a:pt x="4438" y="1"/>
                    <a:pt x="4286" y="92"/>
                    <a:pt x="4347" y="183"/>
                  </a:cubicBezTo>
                  <a:cubicBezTo>
                    <a:pt x="6262" y="3223"/>
                    <a:pt x="6232" y="7660"/>
                    <a:pt x="6414" y="11186"/>
                  </a:cubicBezTo>
                  <a:cubicBezTo>
                    <a:pt x="6596" y="14621"/>
                    <a:pt x="6535" y="18086"/>
                    <a:pt x="6171" y="21521"/>
                  </a:cubicBezTo>
                  <a:cubicBezTo>
                    <a:pt x="5441" y="28785"/>
                    <a:pt x="3435" y="35868"/>
                    <a:pt x="274" y="42463"/>
                  </a:cubicBezTo>
                  <a:cubicBezTo>
                    <a:pt x="0" y="42980"/>
                    <a:pt x="791" y="43436"/>
                    <a:pt x="1034" y="42919"/>
                  </a:cubicBezTo>
                  <a:cubicBezTo>
                    <a:pt x="4256" y="36171"/>
                    <a:pt x="6292" y="28968"/>
                    <a:pt x="7022" y="21521"/>
                  </a:cubicBezTo>
                  <a:cubicBezTo>
                    <a:pt x="7387" y="17752"/>
                    <a:pt x="7417" y="13922"/>
                    <a:pt x="7052" y="10153"/>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67"/>
            <p:cNvSpPr/>
            <p:nvPr/>
          </p:nvSpPr>
          <p:spPr>
            <a:xfrm>
              <a:off x="6322051" y="2558178"/>
              <a:ext cx="129292" cy="41921"/>
            </a:xfrm>
            <a:custGeom>
              <a:avLst/>
              <a:gdLst/>
              <a:ahLst/>
              <a:cxnLst/>
              <a:rect l="l" t="t" r="r" b="b"/>
              <a:pathLst>
                <a:path w="5533" h="1794" extrusionOk="0">
                  <a:moveTo>
                    <a:pt x="1064" y="852"/>
                  </a:moveTo>
                  <a:cubicBezTo>
                    <a:pt x="1337" y="730"/>
                    <a:pt x="2280" y="1186"/>
                    <a:pt x="2553" y="1308"/>
                  </a:cubicBezTo>
                  <a:cubicBezTo>
                    <a:pt x="2979" y="1460"/>
                    <a:pt x="3435" y="1551"/>
                    <a:pt x="3891" y="1642"/>
                  </a:cubicBezTo>
                  <a:cubicBezTo>
                    <a:pt x="4134" y="1672"/>
                    <a:pt x="4377" y="1672"/>
                    <a:pt x="4620" y="1703"/>
                  </a:cubicBezTo>
                  <a:cubicBezTo>
                    <a:pt x="4772" y="1703"/>
                    <a:pt x="4924" y="1733"/>
                    <a:pt x="5076" y="1763"/>
                  </a:cubicBezTo>
                  <a:cubicBezTo>
                    <a:pt x="5137" y="1763"/>
                    <a:pt x="5502" y="1763"/>
                    <a:pt x="5532" y="1794"/>
                  </a:cubicBezTo>
                  <a:cubicBezTo>
                    <a:pt x="5137" y="1308"/>
                    <a:pt x="4742" y="852"/>
                    <a:pt x="4347" y="396"/>
                  </a:cubicBezTo>
                  <a:cubicBezTo>
                    <a:pt x="4286" y="304"/>
                    <a:pt x="4195" y="244"/>
                    <a:pt x="4103" y="183"/>
                  </a:cubicBezTo>
                  <a:cubicBezTo>
                    <a:pt x="3982" y="92"/>
                    <a:pt x="3830" y="92"/>
                    <a:pt x="3678" y="92"/>
                  </a:cubicBezTo>
                  <a:cubicBezTo>
                    <a:pt x="2675" y="31"/>
                    <a:pt x="1672" y="1"/>
                    <a:pt x="669" y="31"/>
                  </a:cubicBezTo>
                  <a:cubicBezTo>
                    <a:pt x="426" y="31"/>
                    <a:pt x="0" y="31"/>
                    <a:pt x="61" y="365"/>
                  </a:cubicBezTo>
                  <a:cubicBezTo>
                    <a:pt x="122" y="973"/>
                    <a:pt x="1186" y="1095"/>
                    <a:pt x="1611" y="1247"/>
                  </a:cubicBezTo>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67"/>
            <p:cNvSpPr/>
            <p:nvPr/>
          </p:nvSpPr>
          <p:spPr>
            <a:xfrm>
              <a:off x="6327730" y="2615008"/>
              <a:ext cx="137798" cy="123591"/>
            </a:xfrm>
            <a:custGeom>
              <a:avLst/>
              <a:gdLst/>
              <a:ahLst/>
              <a:cxnLst/>
              <a:rect l="l" t="t" r="r" b="b"/>
              <a:pathLst>
                <a:path w="5897" h="5289" extrusionOk="0">
                  <a:moveTo>
                    <a:pt x="1094" y="1915"/>
                  </a:moveTo>
                  <a:cubicBezTo>
                    <a:pt x="547" y="2432"/>
                    <a:pt x="31" y="3161"/>
                    <a:pt x="0" y="3891"/>
                  </a:cubicBezTo>
                  <a:cubicBezTo>
                    <a:pt x="0" y="4620"/>
                    <a:pt x="851" y="5289"/>
                    <a:pt x="1581" y="5076"/>
                  </a:cubicBezTo>
                  <a:cubicBezTo>
                    <a:pt x="1976" y="4955"/>
                    <a:pt x="2280" y="4529"/>
                    <a:pt x="2523" y="4256"/>
                  </a:cubicBezTo>
                  <a:cubicBezTo>
                    <a:pt x="3070" y="3708"/>
                    <a:pt x="3617" y="3040"/>
                    <a:pt x="4043" y="2341"/>
                  </a:cubicBezTo>
                  <a:cubicBezTo>
                    <a:pt x="4225" y="1976"/>
                    <a:pt x="4347" y="1642"/>
                    <a:pt x="4651" y="1368"/>
                  </a:cubicBezTo>
                  <a:cubicBezTo>
                    <a:pt x="4833" y="1186"/>
                    <a:pt x="5198" y="1125"/>
                    <a:pt x="5350" y="912"/>
                  </a:cubicBezTo>
                  <a:cubicBezTo>
                    <a:pt x="5897" y="31"/>
                    <a:pt x="4894" y="0"/>
                    <a:pt x="4316" y="213"/>
                  </a:cubicBezTo>
                  <a:cubicBezTo>
                    <a:pt x="3435" y="578"/>
                    <a:pt x="2462" y="912"/>
                    <a:pt x="1672" y="1459"/>
                  </a:cubicBezTo>
                  <a:cubicBezTo>
                    <a:pt x="1490" y="1581"/>
                    <a:pt x="1307" y="1733"/>
                    <a:pt x="1094" y="1915"/>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67"/>
            <p:cNvSpPr/>
            <p:nvPr/>
          </p:nvSpPr>
          <p:spPr>
            <a:xfrm>
              <a:off x="6274452" y="2558178"/>
              <a:ext cx="228721" cy="199605"/>
            </a:xfrm>
            <a:custGeom>
              <a:avLst/>
              <a:gdLst/>
              <a:ahLst/>
              <a:cxnLst/>
              <a:rect l="l" t="t" r="r" b="b"/>
              <a:pathLst>
                <a:path w="9788" h="8542" extrusionOk="0">
                  <a:moveTo>
                    <a:pt x="9484" y="3557"/>
                  </a:moveTo>
                  <a:cubicBezTo>
                    <a:pt x="9241" y="3314"/>
                    <a:pt x="9332" y="2250"/>
                    <a:pt x="9089" y="1976"/>
                  </a:cubicBezTo>
                  <a:cubicBezTo>
                    <a:pt x="8420" y="1216"/>
                    <a:pt x="7356" y="1095"/>
                    <a:pt x="6414" y="1064"/>
                  </a:cubicBezTo>
                  <a:cubicBezTo>
                    <a:pt x="5259" y="1064"/>
                    <a:pt x="4104" y="487"/>
                    <a:pt x="3071" y="1"/>
                  </a:cubicBezTo>
                  <a:cubicBezTo>
                    <a:pt x="3344" y="152"/>
                    <a:pt x="1855" y="1490"/>
                    <a:pt x="1733" y="1611"/>
                  </a:cubicBezTo>
                  <a:cubicBezTo>
                    <a:pt x="1247" y="2159"/>
                    <a:pt x="760" y="2767"/>
                    <a:pt x="1" y="2858"/>
                  </a:cubicBezTo>
                  <a:cubicBezTo>
                    <a:pt x="1976" y="4104"/>
                    <a:pt x="3587" y="6080"/>
                    <a:pt x="5593" y="7235"/>
                  </a:cubicBezTo>
                  <a:cubicBezTo>
                    <a:pt x="5897" y="7417"/>
                    <a:pt x="7204" y="8542"/>
                    <a:pt x="7599" y="8025"/>
                  </a:cubicBezTo>
                  <a:cubicBezTo>
                    <a:pt x="8116" y="7326"/>
                    <a:pt x="9271" y="6596"/>
                    <a:pt x="9666" y="5563"/>
                  </a:cubicBezTo>
                  <a:cubicBezTo>
                    <a:pt x="9788" y="5198"/>
                    <a:pt x="9636" y="3739"/>
                    <a:pt x="9484" y="3557"/>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67"/>
            <p:cNvSpPr/>
            <p:nvPr/>
          </p:nvSpPr>
          <p:spPr>
            <a:xfrm>
              <a:off x="5719731" y="2293962"/>
              <a:ext cx="651346" cy="337403"/>
            </a:xfrm>
            <a:custGeom>
              <a:avLst/>
              <a:gdLst/>
              <a:ahLst/>
              <a:cxnLst/>
              <a:rect l="l" t="t" r="r" b="b"/>
              <a:pathLst>
                <a:path w="27874" h="14439" extrusionOk="0">
                  <a:moveTo>
                    <a:pt x="24135" y="9818"/>
                  </a:moveTo>
                  <a:cubicBezTo>
                    <a:pt x="22341" y="8937"/>
                    <a:pt x="20578" y="8055"/>
                    <a:pt x="18785" y="7174"/>
                  </a:cubicBezTo>
                  <a:cubicBezTo>
                    <a:pt x="17600" y="6596"/>
                    <a:pt x="16384" y="6079"/>
                    <a:pt x="15259" y="5380"/>
                  </a:cubicBezTo>
                  <a:cubicBezTo>
                    <a:pt x="14165" y="4681"/>
                    <a:pt x="13040" y="3952"/>
                    <a:pt x="11946" y="3192"/>
                  </a:cubicBezTo>
                  <a:cubicBezTo>
                    <a:pt x="10183" y="2006"/>
                    <a:pt x="8390" y="760"/>
                    <a:pt x="6292" y="365"/>
                  </a:cubicBezTo>
                  <a:cubicBezTo>
                    <a:pt x="4408" y="0"/>
                    <a:pt x="1429" y="669"/>
                    <a:pt x="700" y="2736"/>
                  </a:cubicBezTo>
                  <a:cubicBezTo>
                    <a:pt x="1" y="4772"/>
                    <a:pt x="1976" y="6444"/>
                    <a:pt x="3496" y="7386"/>
                  </a:cubicBezTo>
                  <a:cubicBezTo>
                    <a:pt x="4833" y="8238"/>
                    <a:pt x="6353" y="8754"/>
                    <a:pt x="7873" y="9210"/>
                  </a:cubicBezTo>
                  <a:cubicBezTo>
                    <a:pt x="11581" y="10396"/>
                    <a:pt x="15350" y="11399"/>
                    <a:pt x="19059" y="12584"/>
                  </a:cubicBezTo>
                  <a:cubicBezTo>
                    <a:pt x="21126" y="13222"/>
                    <a:pt x="23132" y="14165"/>
                    <a:pt x="25320" y="14377"/>
                  </a:cubicBezTo>
                  <a:cubicBezTo>
                    <a:pt x="25958" y="14438"/>
                    <a:pt x="26536" y="14438"/>
                    <a:pt x="27022" y="13922"/>
                  </a:cubicBezTo>
                  <a:cubicBezTo>
                    <a:pt x="27569" y="13314"/>
                    <a:pt x="27873" y="12219"/>
                    <a:pt x="27296" y="11520"/>
                  </a:cubicBezTo>
                  <a:cubicBezTo>
                    <a:pt x="27083" y="11277"/>
                    <a:pt x="26749" y="11125"/>
                    <a:pt x="26445" y="10973"/>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67"/>
            <p:cNvSpPr/>
            <p:nvPr/>
          </p:nvSpPr>
          <p:spPr>
            <a:xfrm>
              <a:off x="6265923" y="2531189"/>
              <a:ext cx="67509" cy="101602"/>
            </a:xfrm>
            <a:custGeom>
              <a:avLst/>
              <a:gdLst/>
              <a:ahLst/>
              <a:cxnLst/>
              <a:rect l="l" t="t" r="r" b="b"/>
              <a:pathLst>
                <a:path w="2889" h="4348" extrusionOk="0">
                  <a:moveTo>
                    <a:pt x="2888" y="821"/>
                  </a:moveTo>
                  <a:cubicBezTo>
                    <a:pt x="2888" y="700"/>
                    <a:pt x="2888" y="608"/>
                    <a:pt x="2828" y="487"/>
                  </a:cubicBezTo>
                  <a:cubicBezTo>
                    <a:pt x="2736" y="244"/>
                    <a:pt x="2463" y="122"/>
                    <a:pt x="2189" y="61"/>
                  </a:cubicBezTo>
                  <a:cubicBezTo>
                    <a:pt x="2098" y="31"/>
                    <a:pt x="1977" y="0"/>
                    <a:pt x="1885" y="31"/>
                  </a:cubicBezTo>
                  <a:cubicBezTo>
                    <a:pt x="1764" y="122"/>
                    <a:pt x="1916" y="517"/>
                    <a:pt x="1916" y="669"/>
                  </a:cubicBezTo>
                  <a:cubicBezTo>
                    <a:pt x="1885" y="882"/>
                    <a:pt x="1885" y="1125"/>
                    <a:pt x="1855" y="1338"/>
                  </a:cubicBezTo>
                  <a:cubicBezTo>
                    <a:pt x="1733" y="2098"/>
                    <a:pt x="1247" y="2858"/>
                    <a:pt x="761" y="3466"/>
                  </a:cubicBezTo>
                  <a:cubicBezTo>
                    <a:pt x="548" y="3709"/>
                    <a:pt x="396" y="4013"/>
                    <a:pt x="1" y="3922"/>
                  </a:cubicBezTo>
                  <a:cubicBezTo>
                    <a:pt x="183" y="4134"/>
                    <a:pt x="457" y="4286"/>
                    <a:pt x="730" y="4286"/>
                  </a:cubicBezTo>
                  <a:cubicBezTo>
                    <a:pt x="1521" y="4347"/>
                    <a:pt x="2007" y="3557"/>
                    <a:pt x="2280" y="2918"/>
                  </a:cubicBezTo>
                  <a:cubicBezTo>
                    <a:pt x="2524" y="2341"/>
                    <a:pt x="2645" y="1794"/>
                    <a:pt x="2797" y="1216"/>
                  </a:cubicBezTo>
                  <a:cubicBezTo>
                    <a:pt x="2828" y="1095"/>
                    <a:pt x="2888" y="943"/>
                    <a:pt x="2888" y="82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67"/>
            <p:cNvSpPr/>
            <p:nvPr/>
          </p:nvSpPr>
          <p:spPr>
            <a:xfrm>
              <a:off x="6292047" y="2570633"/>
              <a:ext cx="39958" cy="43557"/>
            </a:xfrm>
            <a:custGeom>
              <a:avLst/>
              <a:gdLst/>
              <a:ahLst/>
              <a:cxnLst/>
              <a:rect l="l" t="t" r="r" b="b"/>
              <a:pathLst>
                <a:path w="1710" h="1864" extrusionOk="0">
                  <a:moveTo>
                    <a:pt x="991" y="0"/>
                  </a:moveTo>
                  <a:cubicBezTo>
                    <a:pt x="325" y="0"/>
                    <a:pt x="0" y="990"/>
                    <a:pt x="342" y="1474"/>
                  </a:cubicBezTo>
                  <a:lnTo>
                    <a:pt x="372" y="1474"/>
                  </a:lnTo>
                  <a:cubicBezTo>
                    <a:pt x="438" y="1692"/>
                    <a:pt x="613" y="1864"/>
                    <a:pt x="820" y="1864"/>
                  </a:cubicBezTo>
                  <a:cubicBezTo>
                    <a:pt x="900" y="1864"/>
                    <a:pt x="986" y="1837"/>
                    <a:pt x="1071" y="1778"/>
                  </a:cubicBezTo>
                  <a:cubicBezTo>
                    <a:pt x="1375" y="1565"/>
                    <a:pt x="1618" y="1261"/>
                    <a:pt x="1679" y="866"/>
                  </a:cubicBezTo>
                  <a:cubicBezTo>
                    <a:pt x="1710" y="501"/>
                    <a:pt x="1527" y="106"/>
                    <a:pt x="1132" y="15"/>
                  </a:cubicBezTo>
                  <a:cubicBezTo>
                    <a:pt x="1083" y="5"/>
                    <a:pt x="1036" y="0"/>
                    <a:pt x="9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67"/>
            <p:cNvSpPr/>
            <p:nvPr/>
          </p:nvSpPr>
          <p:spPr>
            <a:xfrm>
              <a:off x="5650831" y="2213694"/>
              <a:ext cx="227296" cy="173340"/>
            </a:xfrm>
            <a:custGeom>
              <a:avLst/>
              <a:gdLst/>
              <a:ahLst/>
              <a:cxnLst/>
              <a:rect l="l" t="t" r="r" b="b"/>
              <a:pathLst>
                <a:path w="9727" h="7418" extrusionOk="0">
                  <a:moveTo>
                    <a:pt x="8724" y="1460"/>
                  </a:moveTo>
                  <a:cubicBezTo>
                    <a:pt x="8450" y="973"/>
                    <a:pt x="8207" y="487"/>
                    <a:pt x="7934" y="1"/>
                  </a:cubicBezTo>
                  <a:cubicBezTo>
                    <a:pt x="6627" y="639"/>
                    <a:pt x="5350" y="1460"/>
                    <a:pt x="3891" y="1703"/>
                  </a:cubicBezTo>
                  <a:cubicBezTo>
                    <a:pt x="2553" y="1916"/>
                    <a:pt x="1216" y="2432"/>
                    <a:pt x="0" y="3071"/>
                  </a:cubicBezTo>
                  <a:cubicBezTo>
                    <a:pt x="91" y="3405"/>
                    <a:pt x="183" y="3739"/>
                    <a:pt x="304" y="4043"/>
                  </a:cubicBezTo>
                  <a:cubicBezTo>
                    <a:pt x="547" y="4621"/>
                    <a:pt x="851" y="5138"/>
                    <a:pt x="1186" y="5624"/>
                  </a:cubicBezTo>
                  <a:cubicBezTo>
                    <a:pt x="1642" y="6232"/>
                    <a:pt x="2098" y="6840"/>
                    <a:pt x="2553" y="7417"/>
                  </a:cubicBezTo>
                  <a:cubicBezTo>
                    <a:pt x="2614" y="7387"/>
                    <a:pt x="2675" y="7387"/>
                    <a:pt x="2705" y="7356"/>
                  </a:cubicBezTo>
                  <a:cubicBezTo>
                    <a:pt x="3952" y="7053"/>
                    <a:pt x="5168" y="6171"/>
                    <a:pt x="6201" y="5472"/>
                  </a:cubicBezTo>
                  <a:cubicBezTo>
                    <a:pt x="7356" y="4712"/>
                    <a:pt x="8541" y="4074"/>
                    <a:pt x="9727" y="3405"/>
                  </a:cubicBezTo>
                  <a:cubicBezTo>
                    <a:pt x="9423" y="2736"/>
                    <a:pt x="9089" y="2098"/>
                    <a:pt x="8724" y="146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67"/>
            <p:cNvSpPr/>
            <p:nvPr/>
          </p:nvSpPr>
          <p:spPr>
            <a:xfrm>
              <a:off x="5498124" y="1821634"/>
              <a:ext cx="378600" cy="536985"/>
            </a:xfrm>
            <a:custGeom>
              <a:avLst/>
              <a:gdLst/>
              <a:ahLst/>
              <a:cxnLst/>
              <a:rect l="l" t="t" r="r" b="b"/>
              <a:pathLst>
                <a:path w="16202" h="22980" extrusionOk="0">
                  <a:moveTo>
                    <a:pt x="3982" y="16748"/>
                  </a:moveTo>
                  <a:cubicBezTo>
                    <a:pt x="4012" y="16809"/>
                    <a:pt x="4012" y="16870"/>
                    <a:pt x="4012" y="16900"/>
                  </a:cubicBezTo>
                  <a:cubicBezTo>
                    <a:pt x="4073" y="17326"/>
                    <a:pt x="4043" y="17721"/>
                    <a:pt x="4195" y="18086"/>
                  </a:cubicBezTo>
                  <a:cubicBezTo>
                    <a:pt x="4347" y="18481"/>
                    <a:pt x="4681" y="18785"/>
                    <a:pt x="4894" y="19119"/>
                  </a:cubicBezTo>
                  <a:cubicBezTo>
                    <a:pt x="5289" y="19757"/>
                    <a:pt x="5350" y="20517"/>
                    <a:pt x="5532" y="21247"/>
                  </a:cubicBezTo>
                  <a:cubicBezTo>
                    <a:pt x="5715" y="21976"/>
                    <a:pt x="6110" y="22736"/>
                    <a:pt x="6839" y="22888"/>
                  </a:cubicBezTo>
                  <a:cubicBezTo>
                    <a:pt x="7326" y="22979"/>
                    <a:pt x="7812" y="22767"/>
                    <a:pt x="8268" y="22554"/>
                  </a:cubicBezTo>
                  <a:cubicBezTo>
                    <a:pt x="9180" y="22189"/>
                    <a:pt x="10061" y="21794"/>
                    <a:pt x="10943" y="21399"/>
                  </a:cubicBezTo>
                  <a:cubicBezTo>
                    <a:pt x="11976" y="20943"/>
                    <a:pt x="13010" y="20487"/>
                    <a:pt x="13982" y="19940"/>
                  </a:cubicBezTo>
                  <a:cubicBezTo>
                    <a:pt x="14620" y="19575"/>
                    <a:pt x="15228" y="19180"/>
                    <a:pt x="15624" y="18572"/>
                  </a:cubicBezTo>
                  <a:cubicBezTo>
                    <a:pt x="16201" y="17691"/>
                    <a:pt x="15897" y="16688"/>
                    <a:pt x="15684" y="15745"/>
                  </a:cubicBezTo>
                  <a:cubicBezTo>
                    <a:pt x="15441" y="14651"/>
                    <a:pt x="15016" y="13587"/>
                    <a:pt x="14681" y="12523"/>
                  </a:cubicBezTo>
                  <a:cubicBezTo>
                    <a:pt x="14104" y="10760"/>
                    <a:pt x="13374" y="9028"/>
                    <a:pt x="12675" y="7265"/>
                  </a:cubicBezTo>
                  <a:cubicBezTo>
                    <a:pt x="11824" y="5046"/>
                    <a:pt x="10730" y="1429"/>
                    <a:pt x="8268" y="487"/>
                  </a:cubicBezTo>
                  <a:cubicBezTo>
                    <a:pt x="6900" y="0"/>
                    <a:pt x="5350" y="335"/>
                    <a:pt x="4104" y="1064"/>
                  </a:cubicBezTo>
                  <a:cubicBezTo>
                    <a:pt x="1429" y="2645"/>
                    <a:pt x="0" y="4560"/>
                    <a:pt x="790" y="7660"/>
                  </a:cubicBezTo>
                  <a:cubicBezTo>
                    <a:pt x="790" y="9453"/>
                    <a:pt x="1794" y="11064"/>
                    <a:pt x="2523" y="12645"/>
                  </a:cubicBezTo>
                  <a:cubicBezTo>
                    <a:pt x="2857" y="13374"/>
                    <a:pt x="3070" y="14013"/>
                    <a:pt x="3192" y="14803"/>
                  </a:cubicBezTo>
                  <a:cubicBezTo>
                    <a:pt x="3283" y="15502"/>
                    <a:pt x="3830" y="16049"/>
                    <a:pt x="3982" y="16748"/>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67"/>
            <p:cNvSpPr/>
            <p:nvPr/>
          </p:nvSpPr>
          <p:spPr>
            <a:xfrm>
              <a:off x="5959808" y="2975101"/>
              <a:ext cx="427602" cy="909884"/>
            </a:xfrm>
            <a:custGeom>
              <a:avLst/>
              <a:gdLst/>
              <a:ahLst/>
              <a:cxnLst/>
              <a:rect l="l" t="t" r="r" b="b"/>
              <a:pathLst>
                <a:path w="18299" h="38938" extrusionOk="0">
                  <a:moveTo>
                    <a:pt x="13283" y="7144"/>
                  </a:moveTo>
                  <a:cubicBezTo>
                    <a:pt x="11855" y="9697"/>
                    <a:pt x="11429" y="12706"/>
                    <a:pt x="11004" y="15594"/>
                  </a:cubicBezTo>
                  <a:cubicBezTo>
                    <a:pt x="10548" y="18512"/>
                    <a:pt x="10000" y="21521"/>
                    <a:pt x="8359" y="23952"/>
                  </a:cubicBezTo>
                  <a:cubicBezTo>
                    <a:pt x="7204" y="25655"/>
                    <a:pt x="5350" y="27053"/>
                    <a:pt x="3283" y="27387"/>
                  </a:cubicBezTo>
                  <a:cubicBezTo>
                    <a:pt x="2067" y="27600"/>
                    <a:pt x="1520" y="27083"/>
                    <a:pt x="943" y="28208"/>
                  </a:cubicBezTo>
                  <a:cubicBezTo>
                    <a:pt x="395" y="29302"/>
                    <a:pt x="213" y="30731"/>
                    <a:pt x="91" y="31886"/>
                  </a:cubicBezTo>
                  <a:cubicBezTo>
                    <a:pt x="31" y="32220"/>
                    <a:pt x="0" y="32554"/>
                    <a:pt x="122" y="32889"/>
                  </a:cubicBezTo>
                  <a:cubicBezTo>
                    <a:pt x="395" y="33801"/>
                    <a:pt x="1490" y="33497"/>
                    <a:pt x="2219" y="33405"/>
                  </a:cubicBezTo>
                  <a:cubicBezTo>
                    <a:pt x="2098" y="34500"/>
                    <a:pt x="1976" y="35624"/>
                    <a:pt x="1885" y="36719"/>
                  </a:cubicBezTo>
                  <a:cubicBezTo>
                    <a:pt x="1854" y="37023"/>
                    <a:pt x="1824" y="37387"/>
                    <a:pt x="1976" y="37691"/>
                  </a:cubicBezTo>
                  <a:cubicBezTo>
                    <a:pt x="2645" y="38937"/>
                    <a:pt x="8298" y="38147"/>
                    <a:pt x="9575" y="38117"/>
                  </a:cubicBezTo>
                  <a:cubicBezTo>
                    <a:pt x="11004" y="38056"/>
                    <a:pt x="12432" y="38026"/>
                    <a:pt x="13861" y="38026"/>
                  </a:cubicBezTo>
                  <a:cubicBezTo>
                    <a:pt x="14286" y="38026"/>
                    <a:pt x="17599" y="38421"/>
                    <a:pt x="17721" y="38269"/>
                  </a:cubicBezTo>
                  <a:cubicBezTo>
                    <a:pt x="18055" y="37691"/>
                    <a:pt x="18298" y="37023"/>
                    <a:pt x="17903" y="36445"/>
                  </a:cubicBezTo>
                  <a:cubicBezTo>
                    <a:pt x="17630" y="36019"/>
                    <a:pt x="17204" y="35746"/>
                    <a:pt x="16779" y="35503"/>
                  </a:cubicBezTo>
                  <a:cubicBezTo>
                    <a:pt x="15411" y="34652"/>
                    <a:pt x="14073" y="33983"/>
                    <a:pt x="12766" y="33010"/>
                  </a:cubicBezTo>
                  <a:cubicBezTo>
                    <a:pt x="11642" y="32220"/>
                    <a:pt x="12189" y="32311"/>
                    <a:pt x="12159" y="30974"/>
                  </a:cubicBezTo>
                  <a:cubicBezTo>
                    <a:pt x="12159" y="30487"/>
                    <a:pt x="12007" y="30001"/>
                    <a:pt x="12037" y="29515"/>
                  </a:cubicBezTo>
                  <a:cubicBezTo>
                    <a:pt x="12067" y="28238"/>
                    <a:pt x="12462" y="26962"/>
                    <a:pt x="12827" y="25746"/>
                  </a:cubicBezTo>
                  <a:cubicBezTo>
                    <a:pt x="14104" y="21490"/>
                    <a:pt x="15107" y="17113"/>
                    <a:pt x="15806" y="12736"/>
                  </a:cubicBezTo>
                  <a:cubicBezTo>
                    <a:pt x="16171" y="10487"/>
                    <a:pt x="16444" y="8238"/>
                    <a:pt x="16657" y="5989"/>
                  </a:cubicBezTo>
                  <a:cubicBezTo>
                    <a:pt x="16809" y="4226"/>
                    <a:pt x="17387" y="1672"/>
                    <a:pt x="16627" y="1"/>
                  </a:cubicBezTo>
                  <a:cubicBezTo>
                    <a:pt x="16019" y="761"/>
                    <a:pt x="16080" y="1885"/>
                    <a:pt x="15776" y="2797"/>
                  </a:cubicBezTo>
                  <a:cubicBezTo>
                    <a:pt x="15229" y="4408"/>
                    <a:pt x="14104" y="5685"/>
                    <a:pt x="13283" y="7144"/>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67"/>
            <p:cNvSpPr/>
            <p:nvPr/>
          </p:nvSpPr>
          <p:spPr>
            <a:xfrm>
              <a:off x="5162883" y="3200971"/>
              <a:ext cx="17783" cy="129993"/>
            </a:xfrm>
            <a:custGeom>
              <a:avLst/>
              <a:gdLst/>
              <a:ahLst/>
              <a:cxnLst/>
              <a:rect l="l" t="t" r="r" b="b"/>
              <a:pathLst>
                <a:path w="761" h="5563" extrusionOk="0">
                  <a:moveTo>
                    <a:pt x="0" y="1"/>
                  </a:moveTo>
                  <a:lnTo>
                    <a:pt x="0" y="5563"/>
                  </a:lnTo>
                  <a:lnTo>
                    <a:pt x="760" y="5563"/>
                  </a:lnTo>
                  <a:lnTo>
                    <a:pt x="7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67"/>
            <p:cNvSpPr/>
            <p:nvPr/>
          </p:nvSpPr>
          <p:spPr>
            <a:xfrm>
              <a:off x="4911449" y="3200971"/>
              <a:ext cx="17783" cy="129993"/>
            </a:xfrm>
            <a:custGeom>
              <a:avLst/>
              <a:gdLst/>
              <a:ahLst/>
              <a:cxnLst/>
              <a:rect l="l" t="t" r="r" b="b"/>
              <a:pathLst>
                <a:path w="761" h="5563" extrusionOk="0">
                  <a:moveTo>
                    <a:pt x="0" y="1"/>
                  </a:moveTo>
                  <a:lnTo>
                    <a:pt x="0" y="5563"/>
                  </a:lnTo>
                  <a:lnTo>
                    <a:pt x="760" y="5563"/>
                  </a:lnTo>
                  <a:lnTo>
                    <a:pt x="7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67"/>
            <p:cNvSpPr/>
            <p:nvPr/>
          </p:nvSpPr>
          <p:spPr>
            <a:xfrm>
              <a:off x="4726051" y="3195293"/>
              <a:ext cx="154880" cy="155557"/>
            </a:xfrm>
            <a:custGeom>
              <a:avLst/>
              <a:gdLst/>
              <a:ahLst/>
              <a:cxnLst/>
              <a:rect l="l" t="t" r="r" b="b"/>
              <a:pathLst>
                <a:path w="6628" h="6657" extrusionOk="0">
                  <a:moveTo>
                    <a:pt x="548" y="0"/>
                  </a:moveTo>
                  <a:lnTo>
                    <a:pt x="1" y="547"/>
                  </a:lnTo>
                  <a:lnTo>
                    <a:pt x="6080" y="6657"/>
                  </a:lnTo>
                  <a:lnTo>
                    <a:pt x="6627" y="6140"/>
                  </a:lnTo>
                  <a:lnTo>
                    <a:pt x="54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67"/>
            <p:cNvSpPr/>
            <p:nvPr/>
          </p:nvSpPr>
          <p:spPr>
            <a:xfrm>
              <a:off x="4512986" y="3177534"/>
              <a:ext cx="814708" cy="47600"/>
            </a:xfrm>
            <a:custGeom>
              <a:avLst/>
              <a:gdLst/>
              <a:ahLst/>
              <a:cxnLst/>
              <a:rect l="l" t="t" r="r" b="b"/>
              <a:pathLst>
                <a:path w="34865" h="2037" extrusionOk="0">
                  <a:moveTo>
                    <a:pt x="608" y="0"/>
                  </a:moveTo>
                  <a:cubicBezTo>
                    <a:pt x="274" y="0"/>
                    <a:pt x="0" y="274"/>
                    <a:pt x="0" y="608"/>
                  </a:cubicBezTo>
                  <a:lnTo>
                    <a:pt x="0" y="1429"/>
                  </a:lnTo>
                  <a:cubicBezTo>
                    <a:pt x="0" y="1763"/>
                    <a:pt x="274" y="2037"/>
                    <a:pt x="608" y="2037"/>
                  </a:cubicBezTo>
                  <a:lnTo>
                    <a:pt x="34226" y="2037"/>
                  </a:lnTo>
                  <a:cubicBezTo>
                    <a:pt x="34591" y="2037"/>
                    <a:pt x="34864" y="1763"/>
                    <a:pt x="34864" y="1429"/>
                  </a:cubicBezTo>
                  <a:lnTo>
                    <a:pt x="34864" y="608"/>
                  </a:lnTo>
                  <a:cubicBezTo>
                    <a:pt x="34864" y="274"/>
                    <a:pt x="34591" y="0"/>
                    <a:pt x="3422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67"/>
            <p:cNvSpPr/>
            <p:nvPr/>
          </p:nvSpPr>
          <p:spPr>
            <a:xfrm>
              <a:off x="6593371" y="3191017"/>
              <a:ext cx="146327" cy="83142"/>
            </a:xfrm>
            <a:custGeom>
              <a:avLst/>
              <a:gdLst/>
              <a:ahLst/>
              <a:cxnLst/>
              <a:rect l="l" t="t" r="r" b="b"/>
              <a:pathLst>
                <a:path w="6262" h="3558" extrusionOk="0">
                  <a:moveTo>
                    <a:pt x="5867" y="1"/>
                  </a:moveTo>
                  <a:cubicBezTo>
                    <a:pt x="5654" y="1"/>
                    <a:pt x="5471" y="153"/>
                    <a:pt x="5471" y="396"/>
                  </a:cubicBezTo>
                  <a:lnTo>
                    <a:pt x="5471" y="1126"/>
                  </a:lnTo>
                  <a:cubicBezTo>
                    <a:pt x="5471" y="2037"/>
                    <a:pt x="4742" y="2767"/>
                    <a:pt x="3830" y="2767"/>
                  </a:cubicBezTo>
                  <a:lnTo>
                    <a:pt x="395" y="2767"/>
                  </a:lnTo>
                  <a:cubicBezTo>
                    <a:pt x="183" y="2767"/>
                    <a:pt x="0" y="2949"/>
                    <a:pt x="0" y="3162"/>
                  </a:cubicBezTo>
                  <a:cubicBezTo>
                    <a:pt x="0" y="3375"/>
                    <a:pt x="183" y="3557"/>
                    <a:pt x="395" y="3557"/>
                  </a:cubicBezTo>
                  <a:lnTo>
                    <a:pt x="3830" y="3557"/>
                  </a:lnTo>
                  <a:cubicBezTo>
                    <a:pt x="5167" y="3557"/>
                    <a:pt x="6262" y="2463"/>
                    <a:pt x="6262" y="1126"/>
                  </a:cubicBezTo>
                  <a:lnTo>
                    <a:pt x="6262" y="396"/>
                  </a:lnTo>
                  <a:cubicBezTo>
                    <a:pt x="6262" y="153"/>
                    <a:pt x="6079" y="1"/>
                    <a:pt x="58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67"/>
            <p:cNvSpPr/>
            <p:nvPr/>
          </p:nvSpPr>
          <p:spPr>
            <a:xfrm>
              <a:off x="6823494" y="3191017"/>
              <a:ext cx="18484" cy="132844"/>
            </a:xfrm>
            <a:custGeom>
              <a:avLst/>
              <a:gdLst/>
              <a:ahLst/>
              <a:cxnLst/>
              <a:rect l="l" t="t" r="r" b="b"/>
              <a:pathLst>
                <a:path w="791" h="5685" extrusionOk="0">
                  <a:moveTo>
                    <a:pt x="396" y="1"/>
                  </a:moveTo>
                  <a:cubicBezTo>
                    <a:pt x="183" y="1"/>
                    <a:pt x="0" y="153"/>
                    <a:pt x="0" y="396"/>
                  </a:cubicBezTo>
                  <a:lnTo>
                    <a:pt x="0" y="5320"/>
                  </a:lnTo>
                  <a:cubicBezTo>
                    <a:pt x="0" y="5533"/>
                    <a:pt x="183" y="5685"/>
                    <a:pt x="396" y="5685"/>
                  </a:cubicBezTo>
                  <a:cubicBezTo>
                    <a:pt x="608" y="5685"/>
                    <a:pt x="791" y="5533"/>
                    <a:pt x="791" y="5320"/>
                  </a:cubicBezTo>
                  <a:lnTo>
                    <a:pt x="791" y="396"/>
                  </a:lnTo>
                  <a:cubicBezTo>
                    <a:pt x="791" y="153"/>
                    <a:pt x="608" y="1"/>
                    <a:pt x="39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67"/>
            <p:cNvSpPr/>
            <p:nvPr/>
          </p:nvSpPr>
          <p:spPr>
            <a:xfrm>
              <a:off x="6593371" y="3191017"/>
              <a:ext cx="146327" cy="83142"/>
            </a:xfrm>
            <a:custGeom>
              <a:avLst/>
              <a:gdLst/>
              <a:ahLst/>
              <a:cxnLst/>
              <a:rect l="l" t="t" r="r" b="b"/>
              <a:pathLst>
                <a:path w="6262" h="3558" extrusionOk="0">
                  <a:moveTo>
                    <a:pt x="5867" y="1"/>
                  </a:moveTo>
                  <a:cubicBezTo>
                    <a:pt x="5654" y="1"/>
                    <a:pt x="5471" y="153"/>
                    <a:pt x="5471" y="396"/>
                  </a:cubicBezTo>
                  <a:lnTo>
                    <a:pt x="5471" y="1126"/>
                  </a:lnTo>
                  <a:cubicBezTo>
                    <a:pt x="5471" y="2037"/>
                    <a:pt x="4742" y="2767"/>
                    <a:pt x="3830" y="2767"/>
                  </a:cubicBezTo>
                  <a:lnTo>
                    <a:pt x="395" y="2767"/>
                  </a:lnTo>
                  <a:cubicBezTo>
                    <a:pt x="183" y="2767"/>
                    <a:pt x="0" y="2949"/>
                    <a:pt x="0" y="3162"/>
                  </a:cubicBezTo>
                  <a:cubicBezTo>
                    <a:pt x="0" y="3375"/>
                    <a:pt x="183" y="3557"/>
                    <a:pt x="395" y="3557"/>
                  </a:cubicBezTo>
                  <a:lnTo>
                    <a:pt x="3830" y="3557"/>
                  </a:lnTo>
                  <a:cubicBezTo>
                    <a:pt x="5167" y="3557"/>
                    <a:pt x="6262" y="2463"/>
                    <a:pt x="6262" y="1126"/>
                  </a:cubicBezTo>
                  <a:lnTo>
                    <a:pt x="6262" y="396"/>
                  </a:lnTo>
                  <a:cubicBezTo>
                    <a:pt x="6262" y="153"/>
                    <a:pt x="6079" y="1"/>
                    <a:pt x="5867"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67"/>
            <p:cNvSpPr/>
            <p:nvPr/>
          </p:nvSpPr>
          <p:spPr>
            <a:xfrm>
              <a:off x="6823494" y="3191017"/>
              <a:ext cx="18484" cy="132844"/>
            </a:xfrm>
            <a:custGeom>
              <a:avLst/>
              <a:gdLst/>
              <a:ahLst/>
              <a:cxnLst/>
              <a:rect l="l" t="t" r="r" b="b"/>
              <a:pathLst>
                <a:path w="791" h="5685" extrusionOk="0">
                  <a:moveTo>
                    <a:pt x="396" y="1"/>
                  </a:moveTo>
                  <a:cubicBezTo>
                    <a:pt x="183" y="1"/>
                    <a:pt x="0" y="153"/>
                    <a:pt x="0" y="396"/>
                  </a:cubicBezTo>
                  <a:lnTo>
                    <a:pt x="0" y="5320"/>
                  </a:lnTo>
                  <a:cubicBezTo>
                    <a:pt x="0" y="5533"/>
                    <a:pt x="183" y="5685"/>
                    <a:pt x="396" y="5685"/>
                  </a:cubicBezTo>
                  <a:cubicBezTo>
                    <a:pt x="608" y="5685"/>
                    <a:pt x="791" y="5533"/>
                    <a:pt x="791" y="5320"/>
                  </a:cubicBezTo>
                  <a:lnTo>
                    <a:pt x="791" y="396"/>
                  </a:lnTo>
                  <a:cubicBezTo>
                    <a:pt x="791" y="153"/>
                    <a:pt x="608" y="1"/>
                    <a:pt x="396"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67"/>
            <p:cNvSpPr/>
            <p:nvPr/>
          </p:nvSpPr>
          <p:spPr>
            <a:xfrm>
              <a:off x="6675765" y="2847958"/>
              <a:ext cx="523479" cy="353036"/>
            </a:xfrm>
            <a:custGeom>
              <a:avLst/>
              <a:gdLst/>
              <a:ahLst/>
              <a:cxnLst/>
              <a:rect l="l" t="t" r="r" b="b"/>
              <a:pathLst>
                <a:path w="22402" h="15108" fill="none" extrusionOk="0">
                  <a:moveTo>
                    <a:pt x="17873" y="15108"/>
                  </a:moveTo>
                  <a:lnTo>
                    <a:pt x="22402" y="1"/>
                  </a:lnTo>
                  <a:lnTo>
                    <a:pt x="0" y="1"/>
                  </a:lnTo>
                  <a:lnTo>
                    <a:pt x="0" y="15108"/>
                  </a:lnTo>
                </a:path>
              </a:pathLst>
            </a:custGeom>
            <a:noFill/>
            <a:ln w="12150"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67"/>
            <p:cNvSpPr/>
            <p:nvPr/>
          </p:nvSpPr>
          <p:spPr>
            <a:xfrm>
              <a:off x="6760285" y="2847958"/>
              <a:ext cx="5702" cy="345932"/>
            </a:xfrm>
            <a:custGeom>
              <a:avLst/>
              <a:gdLst/>
              <a:ahLst/>
              <a:cxnLst/>
              <a:rect l="l" t="t" r="r" b="b"/>
              <a:pathLst>
                <a:path w="244" h="14804" extrusionOk="0">
                  <a:moveTo>
                    <a:pt x="0" y="1"/>
                  </a:moveTo>
                  <a:lnTo>
                    <a:pt x="0" y="14804"/>
                  </a:lnTo>
                  <a:lnTo>
                    <a:pt x="243" y="14804"/>
                  </a:lnTo>
                  <a:lnTo>
                    <a:pt x="2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67"/>
            <p:cNvSpPr/>
            <p:nvPr/>
          </p:nvSpPr>
          <p:spPr>
            <a:xfrm>
              <a:off x="6859013" y="2847958"/>
              <a:ext cx="5702" cy="345932"/>
            </a:xfrm>
            <a:custGeom>
              <a:avLst/>
              <a:gdLst/>
              <a:ahLst/>
              <a:cxnLst/>
              <a:rect l="l" t="t" r="r" b="b"/>
              <a:pathLst>
                <a:path w="244" h="14804" extrusionOk="0">
                  <a:moveTo>
                    <a:pt x="0" y="1"/>
                  </a:moveTo>
                  <a:lnTo>
                    <a:pt x="0" y="14804"/>
                  </a:lnTo>
                  <a:lnTo>
                    <a:pt x="243" y="14804"/>
                  </a:lnTo>
                  <a:lnTo>
                    <a:pt x="2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67"/>
            <p:cNvSpPr/>
            <p:nvPr/>
          </p:nvSpPr>
          <p:spPr>
            <a:xfrm>
              <a:off x="6957741" y="2847958"/>
              <a:ext cx="5702" cy="345932"/>
            </a:xfrm>
            <a:custGeom>
              <a:avLst/>
              <a:gdLst/>
              <a:ahLst/>
              <a:cxnLst/>
              <a:rect l="l" t="t" r="r" b="b"/>
              <a:pathLst>
                <a:path w="244" h="14804" extrusionOk="0">
                  <a:moveTo>
                    <a:pt x="0" y="1"/>
                  </a:moveTo>
                  <a:lnTo>
                    <a:pt x="0" y="14804"/>
                  </a:lnTo>
                  <a:lnTo>
                    <a:pt x="243" y="14804"/>
                  </a:lnTo>
                  <a:lnTo>
                    <a:pt x="2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67"/>
            <p:cNvSpPr/>
            <p:nvPr/>
          </p:nvSpPr>
          <p:spPr>
            <a:xfrm>
              <a:off x="7056468" y="2847958"/>
              <a:ext cx="5702" cy="345932"/>
            </a:xfrm>
            <a:custGeom>
              <a:avLst/>
              <a:gdLst/>
              <a:ahLst/>
              <a:cxnLst/>
              <a:rect l="l" t="t" r="r" b="b"/>
              <a:pathLst>
                <a:path w="244" h="14804" extrusionOk="0">
                  <a:moveTo>
                    <a:pt x="0" y="1"/>
                  </a:moveTo>
                  <a:lnTo>
                    <a:pt x="0" y="14804"/>
                  </a:lnTo>
                  <a:lnTo>
                    <a:pt x="243" y="14804"/>
                  </a:lnTo>
                  <a:lnTo>
                    <a:pt x="2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67"/>
            <p:cNvSpPr/>
            <p:nvPr/>
          </p:nvSpPr>
          <p:spPr>
            <a:xfrm>
              <a:off x="7162275" y="2847957"/>
              <a:ext cx="5700" cy="76019"/>
            </a:xfrm>
            <a:custGeom>
              <a:avLst/>
              <a:gdLst/>
              <a:ahLst/>
              <a:cxnLst/>
              <a:rect l="l" t="t" r="r" b="b"/>
              <a:pathLst>
                <a:path w="244" h="14804" extrusionOk="0">
                  <a:moveTo>
                    <a:pt x="1" y="1"/>
                  </a:moveTo>
                  <a:lnTo>
                    <a:pt x="1" y="14804"/>
                  </a:lnTo>
                  <a:lnTo>
                    <a:pt x="244" y="14804"/>
                  </a:lnTo>
                  <a:lnTo>
                    <a:pt x="24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67"/>
            <p:cNvSpPr/>
            <p:nvPr/>
          </p:nvSpPr>
          <p:spPr>
            <a:xfrm rot="10800000" flipH="1">
              <a:off x="6680750" y="3112700"/>
              <a:ext cx="438553" cy="4450"/>
            </a:xfrm>
            <a:custGeom>
              <a:avLst/>
              <a:gdLst/>
              <a:ahLst/>
              <a:cxnLst/>
              <a:rect l="l" t="t" r="r" b="b"/>
              <a:pathLst>
                <a:path w="24531" h="214" extrusionOk="0">
                  <a:moveTo>
                    <a:pt x="1" y="1"/>
                  </a:moveTo>
                  <a:lnTo>
                    <a:pt x="1" y="214"/>
                  </a:lnTo>
                  <a:lnTo>
                    <a:pt x="24530" y="214"/>
                  </a:lnTo>
                  <a:lnTo>
                    <a:pt x="2453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67"/>
            <p:cNvSpPr/>
            <p:nvPr/>
          </p:nvSpPr>
          <p:spPr>
            <a:xfrm>
              <a:off x="6680750" y="3017725"/>
              <a:ext cx="467316" cy="5700"/>
            </a:xfrm>
            <a:custGeom>
              <a:avLst/>
              <a:gdLst/>
              <a:ahLst/>
              <a:cxnLst/>
              <a:rect l="l" t="t" r="r" b="b"/>
              <a:pathLst>
                <a:path w="24531" h="244" extrusionOk="0">
                  <a:moveTo>
                    <a:pt x="1" y="0"/>
                  </a:moveTo>
                  <a:lnTo>
                    <a:pt x="1" y="244"/>
                  </a:lnTo>
                  <a:lnTo>
                    <a:pt x="24530" y="244"/>
                  </a:lnTo>
                  <a:lnTo>
                    <a:pt x="245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67"/>
            <p:cNvSpPr/>
            <p:nvPr/>
          </p:nvSpPr>
          <p:spPr>
            <a:xfrm>
              <a:off x="6680750" y="2919000"/>
              <a:ext cx="490804" cy="5700"/>
            </a:xfrm>
            <a:custGeom>
              <a:avLst/>
              <a:gdLst/>
              <a:ahLst/>
              <a:cxnLst/>
              <a:rect l="l" t="t" r="r" b="b"/>
              <a:pathLst>
                <a:path w="24531" h="244" extrusionOk="0">
                  <a:moveTo>
                    <a:pt x="1" y="0"/>
                  </a:moveTo>
                  <a:lnTo>
                    <a:pt x="1" y="244"/>
                  </a:lnTo>
                  <a:lnTo>
                    <a:pt x="24530" y="244"/>
                  </a:lnTo>
                  <a:lnTo>
                    <a:pt x="245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67"/>
            <p:cNvSpPr/>
            <p:nvPr/>
          </p:nvSpPr>
          <p:spPr>
            <a:xfrm>
              <a:off x="6657275" y="2820275"/>
              <a:ext cx="566053" cy="5700"/>
            </a:xfrm>
            <a:custGeom>
              <a:avLst/>
              <a:gdLst/>
              <a:ahLst/>
              <a:cxnLst/>
              <a:rect l="l" t="t" r="r" b="b"/>
              <a:pathLst>
                <a:path w="24531" h="244" extrusionOk="0">
                  <a:moveTo>
                    <a:pt x="1" y="0"/>
                  </a:moveTo>
                  <a:lnTo>
                    <a:pt x="1" y="244"/>
                  </a:lnTo>
                  <a:lnTo>
                    <a:pt x="24530" y="244"/>
                  </a:lnTo>
                  <a:lnTo>
                    <a:pt x="245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67"/>
            <p:cNvSpPr/>
            <p:nvPr/>
          </p:nvSpPr>
          <p:spPr>
            <a:xfrm>
              <a:off x="5323394" y="1950179"/>
              <a:ext cx="95199" cy="867261"/>
            </a:xfrm>
            <a:custGeom>
              <a:avLst/>
              <a:gdLst/>
              <a:ahLst/>
              <a:cxnLst/>
              <a:rect l="l" t="t" r="r" b="b"/>
              <a:pathLst>
                <a:path w="4074" h="37114" extrusionOk="0">
                  <a:moveTo>
                    <a:pt x="3861" y="122"/>
                  </a:moveTo>
                  <a:cubicBezTo>
                    <a:pt x="2554" y="2524"/>
                    <a:pt x="2189" y="5138"/>
                    <a:pt x="1824" y="7843"/>
                  </a:cubicBezTo>
                  <a:cubicBezTo>
                    <a:pt x="1429" y="10883"/>
                    <a:pt x="1095" y="13922"/>
                    <a:pt x="852" y="16962"/>
                  </a:cubicBezTo>
                  <a:cubicBezTo>
                    <a:pt x="578" y="20214"/>
                    <a:pt x="426" y="23466"/>
                    <a:pt x="305" y="26749"/>
                  </a:cubicBezTo>
                  <a:cubicBezTo>
                    <a:pt x="213" y="29971"/>
                    <a:pt x="1" y="33314"/>
                    <a:pt x="365" y="36536"/>
                  </a:cubicBezTo>
                  <a:cubicBezTo>
                    <a:pt x="426" y="37084"/>
                    <a:pt x="1186" y="37114"/>
                    <a:pt x="1217" y="36536"/>
                  </a:cubicBezTo>
                  <a:cubicBezTo>
                    <a:pt x="1429" y="33558"/>
                    <a:pt x="1217" y="30488"/>
                    <a:pt x="1277" y="27479"/>
                  </a:cubicBezTo>
                  <a:cubicBezTo>
                    <a:pt x="1338" y="24469"/>
                    <a:pt x="1490" y="21460"/>
                    <a:pt x="1672" y="18451"/>
                  </a:cubicBezTo>
                  <a:cubicBezTo>
                    <a:pt x="1855" y="15442"/>
                    <a:pt x="2098" y="12433"/>
                    <a:pt x="2402" y="9454"/>
                  </a:cubicBezTo>
                  <a:cubicBezTo>
                    <a:pt x="2706" y="6414"/>
                    <a:pt x="2767" y="3010"/>
                    <a:pt x="4043" y="214"/>
                  </a:cubicBezTo>
                  <a:cubicBezTo>
                    <a:pt x="4074" y="92"/>
                    <a:pt x="3922" y="1"/>
                    <a:pt x="3861" y="122"/>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67"/>
            <p:cNvSpPr/>
            <p:nvPr/>
          </p:nvSpPr>
          <p:spPr>
            <a:xfrm>
              <a:off x="5324119" y="2678217"/>
              <a:ext cx="446763" cy="530582"/>
            </a:xfrm>
            <a:custGeom>
              <a:avLst/>
              <a:gdLst/>
              <a:ahLst/>
              <a:cxnLst/>
              <a:rect l="l" t="t" r="r" b="b"/>
              <a:pathLst>
                <a:path w="19119" h="22706" extrusionOk="0">
                  <a:moveTo>
                    <a:pt x="18390" y="639"/>
                  </a:moveTo>
                  <a:cubicBezTo>
                    <a:pt x="17812" y="0"/>
                    <a:pt x="16718" y="92"/>
                    <a:pt x="15958" y="61"/>
                  </a:cubicBezTo>
                  <a:cubicBezTo>
                    <a:pt x="14316" y="61"/>
                    <a:pt x="12675" y="122"/>
                    <a:pt x="11064" y="274"/>
                  </a:cubicBezTo>
                  <a:cubicBezTo>
                    <a:pt x="8389" y="547"/>
                    <a:pt x="5866" y="1247"/>
                    <a:pt x="3252" y="1703"/>
                  </a:cubicBezTo>
                  <a:cubicBezTo>
                    <a:pt x="1550" y="2006"/>
                    <a:pt x="730" y="2706"/>
                    <a:pt x="395" y="4469"/>
                  </a:cubicBezTo>
                  <a:cubicBezTo>
                    <a:pt x="0" y="6596"/>
                    <a:pt x="517" y="8754"/>
                    <a:pt x="699" y="10882"/>
                  </a:cubicBezTo>
                  <a:cubicBezTo>
                    <a:pt x="1034" y="14681"/>
                    <a:pt x="1368" y="18481"/>
                    <a:pt x="1702" y="22280"/>
                  </a:cubicBezTo>
                  <a:cubicBezTo>
                    <a:pt x="1733" y="22463"/>
                    <a:pt x="1885" y="22706"/>
                    <a:pt x="2097" y="22675"/>
                  </a:cubicBezTo>
                  <a:cubicBezTo>
                    <a:pt x="7508" y="21976"/>
                    <a:pt x="12888" y="21004"/>
                    <a:pt x="18207" y="19788"/>
                  </a:cubicBezTo>
                  <a:cubicBezTo>
                    <a:pt x="18359" y="19727"/>
                    <a:pt x="18481" y="19575"/>
                    <a:pt x="18481" y="19423"/>
                  </a:cubicBezTo>
                  <a:cubicBezTo>
                    <a:pt x="18541" y="15988"/>
                    <a:pt x="18602" y="12554"/>
                    <a:pt x="18693" y="9119"/>
                  </a:cubicBezTo>
                  <a:cubicBezTo>
                    <a:pt x="18724" y="7417"/>
                    <a:pt x="18754" y="5715"/>
                    <a:pt x="18785" y="3982"/>
                  </a:cubicBezTo>
                  <a:cubicBezTo>
                    <a:pt x="18785" y="3010"/>
                    <a:pt x="19119" y="1490"/>
                    <a:pt x="18390" y="639"/>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67"/>
            <p:cNvSpPr/>
            <p:nvPr/>
          </p:nvSpPr>
          <p:spPr>
            <a:xfrm>
              <a:off x="5323394" y="2677492"/>
              <a:ext cx="319644" cy="429752"/>
            </a:xfrm>
            <a:custGeom>
              <a:avLst/>
              <a:gdLst/>
              <a:ahLst/>
              <a:cxnLst/>
              <a:rect l="l" t="t" r="r" b="b"/>
              <a:pathLst>
                <a:path w="13679" h="18391" extrusionOk="0">
                  <a:moveTo>
                    <a:pt x="6505" y="2585"/>
                  </a:moveTo>
                  <a:cubicBezTo>
                    <a:pt x="5320" y="3071"/>
                    <a:pt x="4074" y="3588"/>
                    <a:pt x="3344" y="4651"/>
                  </a:cubicBezTo>
                  <a:cubicBezTo>
                    <a:pt x="2615" y="5776"/>
                    <a:pt x="2584" y="7205"/>
                    <a:pt x="2615" y="8542"/>
                  </a:cubicBezTo>
                  <a:cubicBezTo>
                    <a:pt x="2645" y="9484"/>
                    <a:pt x="2676" y="10487"/>
                    <a:pt x="3314" y="11156"/>
                  </a:cubicBezTo>
                  <a:cubicBezTo>
                    <a:pt x="2220" y="11855"/>
                    <a:pt x="2007" y="13314"/>
                    <a:pt x="2068" y="14591"/>
                  </a:cubicBezTo>
                  <a:cubicBezTo>
                    <a:pt x="2128" y="15867"/>
                    <a:pt x="2311" y="17235"/>
                    <a:pt x="1733" y="18390"/>
                  </a:cubicBezTo>
                  <a:cubicBezTo>
                    <a:pt x="1794" y="18269"/>
                    <a:pt x="1338" y="17326"/>
                    <a:pt x="1277" y="17144"/>
                  </a:cubicBezTo>
                  <a:cubicBezTo>
                    <a:pt x="1186" y="16688"/>
                    <a:pt x="1095" y="16232"/>
                    <a:pt x="1034" y="15746"/>
                  </a:cubicBezTo>
                  <a:cubicBezTo>
                    <a:pt x="913" y="14621"/>
                    <a:pt x="913" y="13466"/>
                    <a:pt x="761" y="12342"/>
                  </a:cubicBezTo>
                  <a:cubicBezTo>
                    <a:pt x="700" y="11642"/>
                    <a:pt x="365" y="10943"/>
                    <a:pt x="365" y="10244"/>
                  </a:cubicBezTo>
                  <a:cubicBezTo>
                    <a:pt x="335" y="9697"/>
                    <a:pt x="517" y="9180"/>
                    <a:pt x="487" y="8664"/>
                  </a:cubicBezTo>
                  <a:cubicBezTo>
                    <a:pt x="426" y="7509"/>
                    <a:pt x="1" y="6414"/>
                    <a:pt x="31" y="5259"/>
                  </a:cubicBezTo>
                  <a:cubicBezTo>
                    <a:pt x="62" y="4469"/>
                    <a:pt x="305" y="2949"/>
                    <a:pt x="943" y="2433"/>
                  </a:cubicBezTo>
                  <a:cubicBezTo>
                    <a:pt x="1672" y="1885"/>
                    <a:pt x="2645" y="1794"/>
                    <a:pt x="3527" y="1673"/>
                  </a:cubicBezTo>
                  <a:cubicBezTo>
                    <a:pt x="4560" y="1551"/>
                    <a:pt x="5563" y="1217"/>
                    <a:pt x="6597" y="1004"/>
                  </a:cubicBezTo>
                  <a:cubicBezTo>
                    <a:pt x="8937" y="487"/>
                    <a:pt x="11308" y="153"/>
                    <a:pt x="13679" y="1"/>
                  </a:cubicBezTo>
                  <a:cubicBezTo>
                    <a:pt x="13071" y="31"/>
                    <a:pt x="12372" y="487"/>
                    <a:pt x="11794" y="670"/>
                  </a:cubicBezTo>
                  <a:cubicBezTo>
                    <a:pt x="11186" y="852"/>
                    <a:pt x="10609" y="1004"/>
                    <a:pt x="10031" y="1186"/>
                  </a:cubicBezTo>
                  <a:cubicBezTo>
                    <a:pt x="8846" y="1612"/>
                    <a:pt x="7660" y="2098"/>
                    <a:pt x="6505" y="2585"/>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67"/>
            <p:cNvSpPr/>
            <p:nvPr/>
          </p:nvSpPr>
          <p:spPr>
            <a:xfrm>
              <a:off x="5530080" y="2850108"/>
              <a:ext cx="24185" cy="30565"/>
            </a:xfrm>
            <a:custGeom>
              <a:avLst/>
              <a:gdLst/>
              <a:ahLst/>
              <a:cxnLst/>
              <a:rect l="l" t="t" r="r" b="b"/>
              <a:pathLst>
                <a:path w="1035" h="1308" extrusionOk="0">
                  <a:moveTo>
                    <a:pt x="730" y="274"/>
                  </a:moveTo>
                  <a:cubicBezTo>
                    <a:pt x="639" y="152"/>
                    <a:pt x="426" y="0"/>
                    <a:pt x="274" y="61"/>
                  </a:cubicBezTo>
                  <a:cubicBezTo>
                    <a:pt x="92" y="122"/>
                    <a:pt x="1" y="365"/>
                    <a:pt x="1" y="547"/>
                  </a:cubicBezTo>
                  <a:cubicBezTo>
                    <a:pt x="1" y="547"/>
                    <a:pt x="31" y="547"/>
                    <a:pt x="31" y="547"/>
                  </a:cubicBezTo>
                  <a:cubicBezTo>
                    <a:pt x="1" y="760"/>
                    <a:pt x="62" y="973"/>
                    <a:pt x="153" y="1155"/>
                  </a:cubicBezTo>
                  <a:cubicBezTo>
                    <a:pt x="183" y="1246"/>
                    <a:pt x="305" y="1307"/>
                    <a:pt x="396" y="1277"/>
                  </a:cubicBezTo>
                  <a:cubicBezTo>
                    <a:pt x="791" y="1125"/>
                    <a:pt x="1034" y="669"/>
                    <a:pt x="730" y="274"/>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67"/>
            <p:cNvSpPr/>
            <p:nvPr/>
          </p:nvSpPr>
          <p:spPr>
            <a:xfrm>
              <a:off x="5358212" y="2688872"/>
              <a:ext cx="410544" cy="523479"/>
            </a:xfrm>
            <a:custGeom>
              <a:avLst/>
              <a:gdLst/>
              <a:ahLst/>
              <a:cxnLst/>
              <a:rect l="l" t="t" r="r" b="b"/>
              <a:pathLst>
                <a:path w="17569" h="22402" extrusionOk="0">
                  <a:moveTo>
                    <a:pt x="17478" y="5411"/>
                  </a:moveTo>
                  <a:cubicBezTo>
                    <a:pt x="17478" y="4347"/>
                    <a:pt x="17447" y="3283"/>
                    <a:pt x="17417" y="2250"/>
                  </a:cubicBezTo>
                  <a:cubicBezTo>
                    <a:pt x="17386" y="1763"/>
                    <a:pt x="17569" y="730"/>
                    <a:pt x="17143" y="335"/>
                  </a:cubicBezTo>
                  <a:cubicBezTo>
                    <a:pt x="16779" y="0"/>
                    <a:pt x="16292" y="152"/>
                    <a:pt x="16140" y="608"/>
                  </a:cubicBezTo>
                  <a:cubicBezTo>
                    <a:pt x="16140" y="639"/>
                    <a:pt x="16140" y="639"/>
                    <a:pt x="16140" y="669"/>
                  </a:cubicBezTo>
                  <a:cubicBezTo>
                    <a:pt x="14620" y="5046"/>
                    <a:pt x="14195" y="9636"/>
                    <a:pt x="13496" y="14195"/>
                  </a:cubicBezTo>
                  <a:cubicBezTo>
                    <a:pt x="13283" y="15806"/>
                    <a:pt x="12402" y="16323"/>
                    <a:pt x="11064" y="17052"/>
                  </a:cubicBezTo>
                  <a:cubicBezTo>
                    <a:pt x="10061" y="17569"/>
                    <a:pt x="9058" y="18086"/>
                    <a:pt x="8055" y="18572"/>
                  </a:cubicBezTo>
                  <a:cubicBezTo>
                    <a:pt x="5623" y="19727"/>
                    <a:pt x="3192" y="20791"/>
                    <a:pt x="456" y="20517"/>
                  </a:cubicBezTo>
                  <a:cubicBezTo>
                    <a:pt x="334" y="20487"/>
                    <a:pt x="213" y="20609"/>
                    <a:pt x="152" y="20730"/>
                  </a:cubicBezTo>
                  <a:cubicBezTo>
                    <a:pt x="0" y="21216"/>
                    <a:pt x="0" y="21551"/>
                    <a:pt x="122" y="22067"/>
                  </a:cubicBezTo>
                  <a:cubicBezTo>
                    <a:pt x="182" y="22189"/>
                    <a:pt x="274" y="22250"/>
                    <a:pt x="426" y="22280"/>
                  </a:cubicBezTo>
                  <a:cubicBezTo>
                    <a:pt x="3131" y="22402"/>
                    <a:pt x="5775" y="21703"/>
                    <a:pt x="8420" y="21156"/>
                  </a:cubicBezTo>
                  <a:cubicBezTo>
                    <a:pt x="11368" y="20517"/>
                    <a:pt x="14286" y="19879"/>
                    <a:pt x="17204" y="19180"/>
                  </a:cubicBezTo>
                  <a:cubicBezTo>
                    <a:pt x="17326" y="19150"/>
                    <a:pt x="17417" y="19028"/>
                    <a:pt x="17417" y="18906"/>
                  </a:cubicBezTo>
                  <a:cubicBezTo>
                    <a:pt x="17538" y="14408"/>
                    <a:pt x="17569" y="9909"/>
                    <a:pt x="17478" y="541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67"/>
            <p:cNvSpPr/>
            <p:nvPr/>
          </p:nvSpPr>
          <p:spPr>
            <a:xfrm>
              <a:off x="5465445" y="2804635"/>
              <a:ext cx="289103" cy="127166"/>
            </a:xfrm>
            <a:custGeom>
              <a:avLst/>
              <a:gdLst/>
              <a:ahLst/>
              <a:cxnLst/>
              <a:rect l="l" t="t" r="r" b="b"/>
              <a:pathLst>
                <a:path w="12372" h="5442" extrusionOk="0">
                  <a:moveTo>
                    <a:pt x="11764" y="274"/>
                  </a:moveTo>
                  <a:cubicBezTo>
                    <a:pt x="8968" y="3527"/>
                    <a:pt x="4226" y="4560"/>
                    <a:pt x="122" y="5198"/>
                  </a:cubicBezTo>
                  <a:cubicBezTo>
                    <a:pt x="1" y="5229"/>
                    <a:pt x="31" y="5442"/>
                    <a:pt x="153" y="5442"/>
                  </a:cubicBezTo>
                  <a:cubicBezTo>
                    <a:pt x="2706" y="5381"/>
                    <a:pt x="5199" y="4834"/>
                    <a:pt x="7569" y="3891"/>
                  </a:cubicBezTo>
                  <a:cubicBezTo>
                    <a:pt x="9302" y="3223"/>
                    <a:pt x="11338" y="2372"/>
                    <a:pt x="12250" y="609"/>
                  </a:cubicBezTo>
                  <a:cubicBezTo>
                    <a:pt x="12372" y="335"/>
                    <a:pt x="12007" y="1"/>
                    <a:pt x="11764" y="274"/>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67"/>
            <p:cNvSpPr/>
            <p:nvPr/>
          </p:nvSpPr>
          <p:spPr>
            <a:xfrm>
              <a:off x="5581924" y="1641949"/>
              <a:ext cx="257149" cy="162682"/>
            </a:xfrm>
            <a:custGeom>
              <a:avLst/>
              <a:gdLst/>
              <a:ahLst/>
              <a:cxnLst/>
              <a:rect l="l" t="t" r="r" b="b"/>
              <a:pathLst>
                <a:path w="9941" h="6597" extrusionOk="0">
                  <a:moveTo>
                    <a:pt x="9910" y="3557"/>
                  </a:moveTo>
                  <a:cubicBezTo>
                    <a:pt x="9910" y="3557"/>
                    <a:pt x="9910" y="3557"/>
                    <a:pt x="9910" y="3557"/>
                  </a:cubicBezTo>
                  <a:cubicBezTo>
                    <a:pt x="8998" y="3313"/>
                    <a:pt x="8086" y="2979"/>
                    <a:pt x="7205" y="2645"/>
                  </a:cubicBezTo>
                  <a:cubicBezTo>
                    <a:pt x="5198" y="1946"/>
                    <a:pt x="3375" y="1003"/>
                    <a:pt x="1551" y="0"/>
                  </a:cubicBezTo>
                  <a:cubicBezTo>
                    <a:pt x="1125" y="882"/>
                    <a:pt x="578" y="1672"/>
                    <a:pt x="1" y="2432"/>
                  </a:cubicBezTo>
                  <a:cubicBezTo>
                    <a:pt x="1034" y="3070"/>
                    <a:pt x="2098" y="3678"/>
                    <a:pt x="3253" y="4225"/>
                  </a:cubicBezTo>
                  <a:cubicBezTo>
                    <a:pt x="5381" y="5228"/>
                    <a:pt x="7569" y="6231"/>
                    <a:pt x="9879" y="6596"/>
                  </a:cubicBezTo>
                  <a:cubicBezTo>
                    <a:pt x="9910" y="5593"/>
                    <a:pt x="9940" y="4590"/>
                    <a:pt x="9910" y="3557"/>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67"/>
            <p:cNvSpPr/>
            <p:nvPr/>
          </p:nvSpPr>
          <p:spPr>
            <a:xfrm>
              <a:off x="5571277" y="1193049"/>
              <a:ext cx="399911" cy="204582"/>
            </a:xfrm>
            <a:custGeom>
              <a:avLst/>
              <a:gdLst/>
              <a:ahLst/>
              <a:cxnLst/>
              <a:rect l="l" t="t" r="r" b="b"/>
              <a:pathLst>
                <a:path w="17114" h="8755" extrusionOk="0">
                  <a:moveTo>
                    <a:pt x="14925" y="1490"/>
                  </a:moveTo>
                  <a:cubicBezTo>
                    <a:pt x="13740" y="0"/>
                    <a:pt x="11855" y="942"/>
                    <a:pt x="10305" y="1307"/>
                  </a:cubicBezTo>
                  <a:cubicBezTo>
                    <a:pt x="6354" y="2249"/>
                    <a:pt x="2189" y="3313"/>
                    <a:pt x="274" y="7113"/>
                  </a:cubicBezTo>
                  <a:cubicBezTo>
                    <a:pt x="244" y="7204"/>
                    <a:pt x="214" y="7295"/>
                    <a:pt x="183" y="7386"/>
                  </a:cubicBezTo>
                  <a:cubicBezTo>
                    <a:pt x="92" y="7721"/>
                    <a:pt x="31" y="8055"/>
                    <a:pt x="1" y="8389"/>
                  </a:cubicBezTo>
                  <a:cubicBezTo>
                    <a:pt x="2767" y="8693"/>
                    <a:pt x="5654" y="8602"/>
                    <a:pt x="8451" y="8572"/>
                  </a:cubicBezTo>
                  <a:cubicBezTo>
                    <a:pt x="11126" y="8572"/>
                    <a:pt x="13922" y="8754"/>
                    <a:pt x="16597" y="8420"/>
                  </a:cubicBezTo>
                  <a:cubicBezTo>
                    <a:pt x="16810" y="8481"/>
                    <a:pt x="17114" y="8359"/>
                    <a:pt x="17083" y="8055"/>
                  </a:cubicBezTo>
                  <a:cubicBezTo>
                    <a:pt x="16992" y="5958"/>
                    <a:pt x="16293" y="3192"/>
                    <a:pt x="14925" y="149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67"/>
            <p:cNvSpPr/>
            <p:nvPr/>
          </p:nvSpPr>
          <p:spPr>
            <a:xfrm>
              <a:off x="5846149" y="1212210"/>
              <a:ext cx="124338" cy="172639"/>
            </a:xfrm>
            <a:custGeom>
              <a:avLst/>
              <a:gdLst/>
              <a:ahLst/>
              <a:cxnLst/>
              <a:rect l="l" t="t" r="r" b="b"/>
              <a:pathLst>
                <a:path w="5321" h="7388" extrusionOk="0">
                  <a:moveTo>
                    <a:pt x="5320" y="7113"/>
                  </a:moveTo>
                  <a:cubicBezTo>
                    <a:pt x="5199" y="5016"/>
                    <a:pt x="4500" y="2341"/>
                    <a:pt x="3162" y="670"/>
                  </a:cubicBezTo>
                  <a:cubicBezTo>
                    <a:pt x="2889" y="335"/>
                    <a:pt x="2585" y="122"/>
                    <a:pt x="2250" y="1"/>
                  </a:cubicBezTo>
                  <a:cubicBezTo>
                    <a:pt x="1490" y="244"/>
                    <a:pt x="852" y="1247"/>
                    <a:pt x="730" y="2129"/>
                  </a:cubicBezTo>
                  <a:cubicBezTo>
                    <a:pt x="609" y="2858"/>
                    <a:pt x="639" y="3557"/>
                    <a:pt x="487" y="4287"/>
                  </a:cubicBezTo>
                  <a:cubicBezTo>
                    <a:pt x="335" y="4864"/>
                    <a:pt x="1" y="5472"/>
                    <a:pt x="1" y="6080"/>
                  </a:cubicBezTo>
                  <a:cubicBezTo>
                    <a:pt x="1" y="6718"/>
                    <a:pt x="366" y="7174"/>
                    <a:pt x="974" y="7296"/>
                  </a:cubicBezTo>
                  <a:cubicBezTo>
                    <a:pt x="1551" y="7387"/>
                    <a:pt x="2250" y="7265"/>
                    <a:pt x="2828" y="7265"/>
                  </a:cubicBezTo>
                  <a:cubicBezTo>
                    <a:pt x="3618" y="7235"/>
                    <a:pt x="4530" y="7296"/>
                    <a:pt x="5320" y="7113"/>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67"/>
            <p:cNvSpPr/>
            <p:nvPr/>
          </p:nvSpPr>
          <p:spPr>
            <a:xfrm>
              <a:off x="5775135" y="1363515"/>
              <a:ext cx="414119" cy="41220"/>
            </a:xfrm>
            <a:custGeom>
              <a:avLst/>
              <a:gdLst/>
              <a:ahLst/>
              <a:cxnLst/>
              <a:rect l="l" t="t" r="r" b="b"/>
              <a:pathLst>
                <a:path w="17722" h="1764" extrusionOk="0">
                  <a:moveTo>
                    <a:pt x="17387" y="547"/>
                  </a:moveTo>
                  <a:cubicBezTo>
                    <a:pt x="14621" y="0"/>
                    <a:pt x="11551" y="365"/>
                    <a:pt x="8724" y="304"/>
                  </a:cubicBezTo>
                  <a:cubicBezTo>
                    <a:pt x="5867" y="243"/>
                    <a:pt x="2888" y="122"/>
                    <a:pt x="92" y="760"/>
                  </a:cubicBezTo>
                  <a:cubicBezTo>
                    <a:pt x="0" y="790"/>
                    <a:pt x="0" y="973"/>
                    <a:pt x="92" y="1003"/>
                  </a:cubicBezTo>
                  <a:cubicBezTo>
                    <a:pt x="2888" y="1642"/>
                    <a:pt x="5867" y="1550"/>
                    <a:pt x="8724" y="1459"/>
                  </a:cubicBezTo>
                  <a:cubicBezTo>
                    <a:pt x="11551" y="1398"/>
                    <a:pt x="14621" y="1763"/>
                    <a:pt x="17387" y="1216"/>
                  </a:cubicBezTo>
                  <a:cubicBezTo>
                    <a:pt x="17721" y="1155"/>
                    <a:pt x="17721" y="608"/>
                    <a:pt x="17387" y="547"/>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67"/>
            <p:cNvSpPr/>
            <p:nvPr/>
          </p:nvSpPr>
          <p:spPr>
            <a:xfrm>
              <a:off x="6301441" y="2038251"/>
              <a:ext cx="195352" cy="167662"/>
            </a:xfrm>
            <a:custGeom>
              <a:avLst/>
              <a:gdLst/>
              <a:ahLst/>
              <a:cxnLst/>
              <a:rect l="l" t="t" r="r" b="b"/>
              <a:pathLst>
                <a:path w="8360" h="7175" extrusionOk="0">
                  <a:moveTo>
                    <a:pt x="4894" y="396"/>
                  </a:moveTo>
                  <a:cubicBezTo>
                    <a:pt x="3526" y="700"/>
                    <a:pt x="2554" y="1794"/>
                    <a:pt x="1855" y="2949"/>
                  </a:cubicBezTo>
                  <a:cubicBezTo>
                    <a:pt x="1490" y="3557"/>
                    <a:pt x="1186" y="4226"/>
                    <a:pt x="912" y="4864"/>
                  </a:cubicBezTo>
                  <a:cubicBezTo>
                    <a:pt x="700" y="5290"/>
                    <a:pt x="1" y="5746"/>
                    <a:pt x="92" y="6293"/>
                  </a:cubicBezTo>
                  <a:cubicBezTo>
                    <a:pt x="183" y="6718"/>
                    <a:pt x="821" y="6931"/>
                    <a:pt x="1216" y="6992"/>
                  </a:cubicBezTo>
                  <a:cubicBezTo>
                    <a:pt x="2128" y="7174"/>
                    <a:pt x="3192" y="6931"/>
                    <a:pt x="4074" y="6627"/>
                  </a:cubicBezTo>
                  <a:cubicBezTo>
                    <a:pt x="5776" y="6050"/>
                    <a:pt x="7873" y="4226"/>
                    <a:pt x="8086" y="2372"/>
                  </a:cubicBezTo>
                  <a:cubicBezTo>
                    <a:pt x="8359" y="244"/>
                    <a:pt x="6596" y="1"/>
                    <a:pt x="4894" y="396"/>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67"/>
            <p:cNvSpPr/>
            <p:nvPr/>
          </p:nvSpPr>
          <p:spPr>
            <a:xfrm>
              <a:off x="6357547" y="1987824"/>
              <a:ext cx="180444" cy="177593"/>
            </a:xfrm>
            <a:custGeom>
              <a:avLst/>
              <a:gdLst/>
              <a:ahLst/>
              <a:cxnLst/>
              <a:rect l="l" t="t" r="r" b="b"/>
              <a:pathLst>
                <a:path w="7722" h="7600" extrusionOk="0">
                  <a:moveTo>
                    <a:pt x="4347" y="1"/>
                  </a:moveTo>
                  <a:cubicBezTo>
                    <a:pt x="4287" y="62"/>
                    <a:pt x="4256" y="92"/>
                    <a:pt x="4195" y="122"/>
                  </a:cubicBezTo>
                  <a:cubicBezTo>
                    <a:pt x="2980" y="1338"/>
                    <a:pt x="1825" y="2797"/>
                    <a:pt x="700" y="4135"/>
                  </a:cubicBezTo>
                  <a:cubicBezTo>
                    <a:pt x="274" y="4651"/>
                    <a:pt x="1" y="5047"/>
                    <a:pt x="1" y="5533"/>
                  </a:cubicBezTo>
                  <a:cubicBezTo>
                    <a:pt x="700" y="6202"/>
                    <a:pt x="1429" y="6840"/>
                    <a:pt x="2281" y="7235"/>
                  </a:cubicBezTo>
                  <a:cubicBezTo>
                    <a:pt x="2615" y="7387"/>
                    <a:pt x="2980" y="7509"/>
                    <a:pt x="3344" y="7600"/>
                  </a:cubicBezTo>
                  <a:cubicBezTo>
                    <a:pt x="4043" y="6901"/>
                    <a:pt x="4682" y="5746"/>
                    <a:pt x="5047" y="5168"/>
                  </a:cubicBezTo>
                  <a:cubicBezTo>
                    <a:pt x="6110" y="3588"/>
                    <a:pt x="6961" y="1825"/>
                    <a:pt x="7721" y="1"/>
                  </a:cubicBezTo>
                  <a:cubicBezTo>
                    <a:pt x="6597" y="31"/>
                    <a:pt x="5472" y="92"/>
                    <a:pt x="4347"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67"/>
            <p:cNvSpPr/>
            <p:nvPr/>
          </p:nvSpPr>
          <p:spPr>
            <a:xfrm>
              <a:off x="6376731" y="1995652"/>
              <a:ext cx="142074" cy="156282"/>
            </a:xfrm>
            <a:custGeom>
              <a:avLst/>
              <a:gdLst/>
              <a:ahLst/>
              <a:cxnLst/>
              <a:rect l="l" t="t" r="r" b="b"/>
              <a:pathLst>
                <a:path w="6080" h="6688" extrusionOk="0">
                  <a:moveTo>
                    <a:pt x="3557" y="0"/>
                  </a:moveTo>
                  <a:cubicBezTo>
                    <a:pt x="3526" y="31"/>
                    <a:pt x="3496" y="61"/>
                    <a:pt x="3466" y="91"/>
                  </a:cubicBezTo>
                  <a:cubicBezTo>
                    <a:pt x="2463" y="1094"/>
                    <a:pt x="1520" y="2310"/>
                    <a:pt x="578" y="3435"/>
                  </a:cubicBezTo>
                  <a:cubicBezTo>
                    <a:pt x="244" y="3860"/>
                    <a:pt x="1" y="4195"/>
                    <a:pt x="1" y="4651"/>
                  </a:cubicBezTo>
                  <a:cubicBezTo>
                    <a:pt x="456" y="5289"/>
                    <a:pt x="943" y="5897"/>
                    <a:pt x="1551" y="6292"/>
                  </a:cubicBezTo>
                  <a:cubicBezTo>
                    <a:pt x="1794" y="6444"/>
                    <a:pt x="2037" y="6566"/>
                    <a:pt x="2311" y="6687"/>
                  </a:cubicBezTo>
                  <a:cubicBezTo>
                    <a:pt x="2888" y="6079"/>
                    <a:pt x="3435" y="5107"/>
                    <a:pt x="3739" y="4620"/>
                  </a:cubicBezTo>
                  <a:cubicBezTo>
                    <a:pt x="4651" y="3283"/>
                    <a:pt x="5411" y="1763"/>
                    <a:pt x="6080" y="183"/>
                  </a:cubicBezTo>
                  <a:cubicBezTo>
                    <a:pt x="5229" y="122"/>
                    <a:pt x="4408" y="152"/>
                    <a:pt x="35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67"/>
            <p:cNvSpPr/>
            <p:nvPr/>
          </p:nvSpPr>
          <p:spPr>
            <a:xfrm>
              <a:off x="6319901" y="2057436"/>
              <a:ext cx="85969" cy="93774"/>
            </a:xfrm>
            <a:custGeom>
              <a:avLst/>
              <a:gdLst/>
              <a:ahLst/>
              <a:cxnLst/>
              <a:rect l="l" t="t" r="r" b="b"/>
              <a:pathLst>
                <a:path w="3679" h="4013" extrusionOk="0">
                  <a:moveTo>
                    <a:pt x="3466" y="274"/>
                  </a:moveTo>
                  <a:cubicBezTo>
                    <a:pt x="3436" y="122"/>
                    <a:pt x="3253" y="1"/>
                    <a:pt x="3101" y="61"/>
                  </a:cubicBezTo>
                  <a:cubicBezTo>
                    <a:pt x="2311" y="365"/>
                    <a:pt x="1156" y="669"/>
                    <a:pt x="548" y="1338"/>
                  </a:cubicBezTo>
                  <a:cubicBezTo>
                    <a:pt x="1" y="1976"/>
                    <a:pt x="183" y="3192"/>
                    <a:pt x="153" y="4013"/>
                  </a:cubicBezTo>
                  <a:cubicBezTo>
                    <a:pt x="548" y="3922"/>
                    <a:pt x="700" y="3618"/>
                    <a:pt x="974" y="3435"/>
                  </a:cubicBezTo>
                  <a:cubicBezTo>
                    <a:pt x="1247" y="3223"/>
                    <a:pt x="1521" y="3223"/>
                    <a:pt x="1673" y="2827"/>
                  </a:cubicBezTo>
                  <a:cubicBezTo>
                    <a:pt x="1764" y="2584"/>
                    <a:pt x="1673" y="2311"/>
                    <a:pt x="1855" y="2128"/>
                  </a:cubicBezTo>
                  <a:cubicBezTo>
                    <a:pt x="2098" y="1824"/>
                    <a:pt x="2615" y="1642"/>
                    <a:pt x="2949" y="1399"/>
                  </a:cubicBezTo>
                  <a:cubicBezTo>
                    <a:pt x="3344" y="1125"/>
                    <a:pt x="3679" y="791"/>
                    <a:pt x="3466" y="274"/>
                  </a:cubicBezTo>
                  <a:close/>
                </a:path>
              </a:pathLst>
            </a:custGeom>
            <a:solidFill>
              <a:srgbClr val="FACA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67"/>
            <p:cNvSpPr/>
            <p:nvPr/>
          </p:nvSpPr>
          <p:spPr>
            <a:xfrm>
              <a:off x="6648051" y="3177534"/>
              <a:ext cx="480179" cy="47600"/>
            </a:xfrm>
            <a:custGeom>
              <a:avLst/>
              <a:gdLst/>
              <a:ahLst/>
              <a:cxnLst/>
              <a:rect l="l" t="t" r="r" b="b"/>
              <a:pathLst>
                <a:path w="20549" h="2037" extrusionOk="0">
                  <a:moveTo>
                    <a:pt x="609" y="0"/>
                  </a:moveTo>
                  <a:cubicBezTo>
                    <a:pt x="274" y="0"/>
                    <a:pt x="1" y="274"/>
                    <a:pt x="1" y="608"/>
                  </a:cubicBezTo>
                  <a:lnTo>
                    <a:pt x="1" y="1429"/>
                  </a:lnTo>
                  <a:cubicBezTo>
                    <a:pt x="1" y="1763"/>
                    <a:pt x="274" y="2037"/>
                    <a:pt x="609" y="2037"/>
                  </a:cubicBezTo>
                  <a:lnTo>
                    <a:pt x="19940" y="2037"/>
                  </a:lnTo>
                  <a:cubicBezTo>
                    <a:pt x="20275" y="2037"/>
                    <a:pt x="20548" y="1763"/>
                    <a:pt x="20548" y="1429"/>
                  </a:cubicBezTo>
                  <a:lnTo>
                    <a:pt x="20548" y="608"/>
                  </a:lnTo>
                  <a:cubicBezTo>
                    <a:pt x="20548" y="274"/>
                    <a:pt x="20275" y="0"/>
                    <a:pt x="19940"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2" name="Google Shape;2602;p67"/>
          <p:cNvSpPr/>
          <p:nvPr/>
        </p:nvSpPr>
        <p:spPr>
          <a:xfrm>
            <a:off x="1094623" y="4039015"/>
            <a:ext cx="258900" cy="372883"/>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603" name="Google Shape;2603;p67"/>
          <p:cNvGrpSpPr/>
          <p:nvPr/>
        </p:nvGrpSpPr>
        <p:grpSpPr>
          <a:xfrm>
            <a:off x="1686883" y="3907917"/>
            <a:ext cx="610533" cy="603792"/>
            <a:chOff x="1545012" y="2930938"/>
            <a:chExt cx="457900" cy="452844"/>
          </a:xfrm>
        </p:grpSpPr>
        <p:sp>
          <p:nvSpPr>
            <p:cNvPr id="2604" name="Google Shape;2604;p67"/>
            <p:cNvSpPr/>
            <p:nvPr/>
          </p:nvSpPr>
          <p:spPr>
            <a:xfrm>
              <a:off x="1545012" y="2930938"/>
              <a:ext cx="457900" cy="452844"/>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67"/>
            <p:cNvSpPr/>
            <p:nvPr/>
          </p:nvSpPr>
          <p:spPr>
            <a:xfrm>
              <a:off x="1670057" y="3054783"/>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67"/>
            <p:cNvSpPr/>
            <p:nvPr/>
          </p:nvSpPr>
          <p:spPr>
            <a:xfrm>
              <a:off x="1703743" y="3108917"/>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67"/>
            <p:cNvSpPr/>
            <p:nvPr/>
          </p:nvSpPr>
          <p:spPr>
            <a:xfrm>
              <a:off x="1830493" y="3083934"/>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08" name="Google Shape;2608;p67"/>
          <p:cNvGrpSpPr/>
          <p:nvPr/>
        </p:nvGrpSpPr>
        <p:grpSpPr>
          <a:xfrm>
            <a:off x="2454950" y="3907917"/>
            <a:ext cx="610533" cy="603792"/>
            <a:chOff x="1995087" y="2930938"/>
            <a:chExt cx="457900" cy="452844"/>
          </a:xfrm>
        </p:grpSpPr>
        <p:sp>
          <p:nvSpPr>
            <p:cNvPr id="2609" name="Google Shape;2609;p67"/>
            <p:cNvSpPr/>
            <p:nvPr/>
          </p:nvSpPr>
          <p:spPr>
            <a:xfrm>
              <a:off x="1995087" y="2930938"/>
              <a:ext cx="457900" cy="452844"/>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67"/>
            <p:cNvSpPr/>
            <p:nvPr/>
          </p:nvSpPr>
          <p:spPr>
            <a:xfrm>
              <a:off x="2139305" y="3137675"/>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67"/>
            <p:cNvSpPr/>
            <p:nvPr/>
          </p:nvSpPr>
          <p:spPr>
            <a:xfrm>
              <a:off x="2123393" y="3067891"/>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67"/>
            <p:cNvSpPr/>
            <p:nvPr/>
          </p:nvSpPr>
          <p:spPr>
            <a:xfrm>
              <a:off x="2216876" y="3137649"/>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3" name="Google Shape;2613;p67"/>
          <p:cNvGrpSpPr/>
          <p:nvPr/>
        </p:nvGrpSpPr>
        <p:grpSpPr>
          <a:xfrm>
            <a:off x="3223000" y="3907917"/>
            <a:ext cx="610533" cy="603792"/>
            <a:chOff x="2463975" y="2930938"/>
            <a:chExt cx="457900" cy="452844"/>
          </a:xfrm>
        </p:grpSpPr>
        <p:sp>
          <p:nvSpPr>
            <p:cNvPr id="2614" name="Google Shape;2614;p67"/>
            <p:cNvSpPr/>
            <p:nvPr/>
          </p:nvSpPr>
          <p:spPr>
            <a:xfrm>
              <a:off x="2463975" y="2930938"/>
              <a:ext cx="457900" cy="452844"/>
            </a:xfrm>
            <a:custGeom>
              <a:avLst/>
              <a:gdLst/>
              <a:ahLst/>
              <a:cxnLst/>
              <a:rect l="l" t="t" r="r" b="b"/>
              <a:pathLst>
                <a:path w="9107" h="9006" extrusionOk="0">
                  <a:moveTo>
                    <a:pt x="6933" y="0"/>
                  </a:moveTo>
                  <a:cubicBezTo>
                    <a:pt x="6875" y="0"/>
                    <a:pt x="6817" y="7"/>
                    <a:pt x="6759" y="21"/>
                  </a:cubicBezTo>
                  <a:lnTo>
                    <a:pt x="6000" y="191"/>
                  </a:lnTo>
                  <a:lnTo>
                    <a:pt x="2964" y="877"/>
                  </a:lnTo>
                  <a:lnTo>
                    <a:pt x="681" y="1391"/>
                  </a:lnTo>
                  <a:cubicBezTo>
                    <a:pt x="261" y="1485"/>
                    <a:pt x="0" y="1902"/>
                    <a:pt x="95" y="2322"/>
                  </a:cubicBezTo>
                  <a:lnTo>
                    <a:pt x="436" y="3841"/>
                  </a:lnTo>
                  <a:lnTo>
                    <a:pt x="692" y="4979"/>
                  </a:lnTo>
                  <a:lnTo>
                    <a:pt x="864" y="5738"/>
                  </a:lnTo>
                  <a:lnTo>
                    <a:pt x="867" y="5738"/>
                  </a:lnTo>
                  <a:lnTo>
                    <a:pt x="1125" y="6877"/>
                  </a:lnTo>
                  <a:lnTo>
                    <a:pt x="1295" y="7639"/>
                  </a:lnTo>
                  <a:lnTo>
                    <a:pt x="1467" y="8398"/>
                  </a:lnTo>
                  <a:cubicBezTo>
                    <a:pt x="1547" y="8756"/>
                    <a:pt x="1865" y="9006"/>
                    <a:pt x="2223" y="9006"/>
                  </a:cubicBezTo>
                  <a:cubicBezTo>
                    <a:pt x="2253" y="9006"/>
                    <a:pt x="2283" y="9004"/>
                    <a:pt x="2313" y="9001"/>
                  </a:cubicBezTo>
                  <a:cubicBezTo>
                    <a:pt x="2329" y="8998"/>
                    <a:pt x="2345" y="8998"/>
                    <a:pt x="2358" y="8995"/>
                  </a:cubicBezTo>
                  <a:lnTo>
                    <a:pt x="5058" y="8387"/>
                  </a:lnTo>
                  <a:lnTo>
                    <a:pt x="8471" y="7612"/>
                  </a:lnTo>
                  <a:cubicBezTo>
                    <a:pt x="8673" y="7569"/>
                    <a:pt x="8848" y="7445"/>
                    <a:pt x="8958" y="7270"/>
                  </a:cubicBezTo>
                  <a:cubicBezTo>
                    <a:pt x="9069" y="7095"/>
                    <a:pt x="9106" y="6882"/>
                    <a:pt x="9058" y="6680"/>
                  </a:cubicBezTo>
                  <a:lnTo>
                    <a:pt x="7688" y="608"/>
                  </a:lnTo>
                  <a:cubicBezTo>
                    <a:pt x="7645" y="406"/>
                    <a:pt x="7521" y="231"/>
                    <a:pt x="7346" y="121"/>
                  </a:cubicBezTo>
                  <a:cubicBezTo>
                    <a:pt x="7221" y="42"/>
                    <a:pt x="7078" y="0"/>
                    <a:pt x="69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67"/>
            <p:cNvSpPr/>
            <p:nvPr/>
          </p:nvSpPr>
          <p:spPr>
            <a:xfrm>
              <a:off x="2579036" y="3083043"/>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 name="Google Shape;2676;p68"/>
          <p:cNvGrpSpPr/>
          <p:nvPr/>
        </p:nvGrpSpPr>
        <p:grpSpPr>
          <a:xfrm>
            <a:off x="2607418" y="4691563"/>
            <a:ext cx="1910524" cy="1631111"/>
            <a:chOff x="9977650" y="68575"/>
            <a:chExt cx="1699150" cy="1450650"/>
          </a:xfrm>
        </p:grpSpPr>
        <p:sp>
          <p:nvSpPr>
            <p:cNvPr id="223" name="Google Shape;2677;p68"/>
            <p:cNvSpPr/>
            <p:nvPr/>
          </p:nvSpPr>
          <p:spPr>
            <a:xfrm>
              <a:off x="10288450" y="865700"/>
              <a:ext cx="982575" cy="102600"/>
            </a:xfrm>
            <a:custGeom>
              <a:avLst/>
              <a:gdLst/>
              <a:ahLst/>
              <a:cxnLst/>
              <a:rect l="l" t="t" r="r" b="b"/>
              <a:pathLst>
                <a:path w="39303" h="4104" extrusionOk="0">
                  <a:moveTo>
                    <a:pt x="19636" y="0"/>
                  </a:moveTo>
                  <a:cubicBezTo>
                    <a:pt x="8785" y="0"/>
                    <a:pt x="1" y="912"/>
                    <a:pt x="1" y="2037"/>
                  </a:cubicBezTo>
                  <a:cubicBezTo>
                    <a:pt x="1" y="3161"/>
                    <a:pt x="8785" y="4104"/>
                    <a:pt x="19636" y="4104"/>
                  </a:cubicBezTo>
                  <a:cubicBezTo>
                    <a:pt x="30488" y="4104"/>
                    <a:pt x="39302" y="3161"/>
                    <a:pt x="39302" y="2037"/>
                  </a:cubicBezTo>
                  <a:cubicBezTo>
                    <a:pt x="39302" y="912"/>
                    <a:pt x="30488" y="0"/>
                    <a:pt x="19636"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678;p68"/>
            <p:cNvSpPr/>
            <p:nvPr/>
          </p:nvSpPr>
          <p:spPr>
            <a:xfrm>
              <a:off x="9977650" y="1399125"/>
              <a:ext cx="1699150" cy="120100"/>
            </a:xfrm>
            <a:custGeom>
              <a:avLst/>
              <a:gdLst/>
              <a:ahLst/>
              <a:cxnLst/>
              <a:rect l="l" t="t" r="r" b="b"/>
              <a:pathLst>
                <a:path w="67966" h="4804" extrusionOk="0">
                  <a:moveTo>
                    <a:pt x="33983" y="1"/>
                  </a:moveTo>
                  <a:cubicBezTo>
                    <a:pt x="15229" y="1"/>
                    <a:pt x="1" y="1095"/>
                    <a:pt x="1" y="2402"/>
                  </a:cubicBezTo>
                  <a:cubicBezTo>
                    <a:pt x="1" y="3709"/>
                    <a:pt x="15229" y="4803"/>
                    <a:pt x="33983" y="4803"/>
                  </a:cubicBezTo>
                  <a:cubicBezTo>
                    <a:pt x="52737" y="4803"/>
                    <a:pt x="67966" y="3709"/>
                    <a:pt x="67966" y="2402"/>
                  </a:cubicBezTo>
                  <a:cubicBezTo>
                    <a:pt x="67966" y="1065"/>
                    <a:pt x="52737" y="1"/>
                    <a:pt x="33983"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679;p68"/>
            <p:cNvSpPr/>
            <p:nvPr/>
          </p:nvSpPr>
          <p:spPr>
            <a:xfrm>
              <a:off x="10565825" y="1169650"/>
              <a:ext cx="522825" cy="218100"/>
            </a:xfrm>
            <a:custGeom>
              <a:avLst/>
              <a:gdLst/>
              <a:ahLst/>
              <a:cxnLst/>
              <a:rect l="l" t="t" r="r" b="b"/>
              <a:pathLst>
                <a:path w="20913" h="8724" extrusionOk="0">
                  <a:moveTo>
                    <a:pt x="0" y="0"/>
                  </a:moveTo>
                  <a:lnTo>
                    <a:pt x="0" y="8724"/>
                  </a:lnTo>
                  <a:lnTo>
                    <a:pt x="20912" y="8724"/>
                  </a:lnTo>
                  <a:lnTo>
                    <a:pt x="20912"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680;p68"/>
            <p:cNvSpPr/>
            <p:nvPr/>
          </p:nvSpPr>
          <p:spPr>
            <a:xfrm>
              <a:off x="10365950" y="1387750"/>
              <a:ext cx="919500" cy="61575"/>
            </a:xfrm>
            <a:custGeom>
              <a:avLst/>
              <a:gdLst/>
              <a:ahLst/>
              <a:cxnLst/>
              <a:rect l="l" t="t" r="r" b="b"/>
              <a:pathLst>
                <a:path w="36780" h="2463" extrusionOk="0">
                  <a:moveTo>
                    <a:pt x="1" y="0"/>
                  </a:moveTo>
                  <a:lnTo>
                    <a:pt x="1" y="2462"/>
                  </a:lnTo>
                  <a:lnTo>
                    <a:pt x="36780" y="2462"/>
                  </a:lnTo>
                  <a:lnTo>
                    <a:pt x="36780"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681;p68"/>
            <p:cNvSpPr/>
            <p:nvPr/>
          </p:nvSpPr>
          <p:spPr>
            <a:xfrm>
              <a:off x="9986775" y="68575"/>
              <a:ext cx="1681675" cy="1177100"/>
            </a:xfrm>
            <a:custGeom>
              <a:avLst/>
              <a:gdLst/>
              <a:ahLst/>
              <a:cxnLst/>
              <a:rect l="l" t="t" r="r" b="b"/>
              <a:pathLst>
                <a:path w="67267" h="47084" extrusionOk="0">
                  <a:moveTo>
                    <a:pt x="6536" y="0"/>
                  </a:moveTo>
                  <a:cubicBezTo>
                    <a:pt x="2919" y="0"/>
                    <a:pt x="1" y="2918"/>
                    <a:pt x="1" y="6535"/>
                  </a:cubicBezTo>
                  <a:lnTo>
                    <a:pt x="1" y="40548"/>
                  </a:lnTo>
                  <a:cubicBezTo>
                    <a:pt x="1" y="44165"/>
                    <a:pt x="2919" y="47083"/>
                    <a:pt x="6536" y="47083"/>
                  </a:cubicBezTo>
                  <a:lnTo>
                    <a:pt x="60701" y="47083"/>
                  </a:lnTo>
                  <a:cubicBezTo>
                    <a:pt x="64318" y="47083"/>
                    <a:pt x="67266" y="44165"/>
                    <a:pt x="67266" y="40548"/>
                  </a:cubicBezTo>
                  <a:lnTo>
                    <a:pt x="67266" y="6535"/>
                  </a:lnTo>
                  <a:cubicBezTo>
                    <a:pt x="67266" y="2918"/>
                    <a:pt x="64318" y="0"/>
                    <a:pt x="60701"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682;p68"/>
            <p:cNvSpPr/>
            <p:nvPr/>
          </p:nvSpPr>
          <p:spPr>
            <a:xfrm>
              <a:off x="9986775" y="68575"/>
              <a:ext cx="1681675" cy="1013700"/>
            </a:xfrm>
            <a:custGeom>
              <a:avLst/>
              <a:gdLst/>
              <a:ahLst/>
              <a:cxnLst/>
              <a:rect l="l" t="t" r="r" b="b"/>
              <a:pathLst>
                <a:path w="67267" h="40548" extrusionOk="0">
                  <a:moveTo>
                    <a:pt x="6536" y="0"/>
                  </a:moveTo>
                  <a:cubicBezTo>
                    <a:pt x="2919" y="0"/>
                    <a:pt x="1" y="2918"/>
                    <a:pt x="1" y="6535"/>
                  </a:cubicBezTo>
                  <a:lnTo>
                    <a:pt x="1" y="40548"/>
                  </a:lnTo>
                  <a:lnTo>
                    <a:pt x="67266" y="40548"/>
                  </a:lnTo>
                  <a:lnTo>
                    <a:pt x="67266" y="6535"/>
                  </a:lnTo>
                  <a:cubicBezTo>
                    <a:pt x="67266" y="2918"/>
                    <a:pt x="64318" y="0"/>
                    <a:pt x="6070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683;p68"/>
            <p:cNvSpPr/>
            <p:nvPr/>
          </p:nvSpPr>
          <p:spPr>
            <a:xfrm>
              <a:off x="10795300" y="1110375"/>
              <a:ext cx="61575" cy="60825"/>
            </a:xfrm>
            <a:custGeom>
              <a:avLst/>
              <a:gdLst/>
              <a:ahLst/>
              <a:cxnLst/>
              <a:rect l="l" t="t" r="r" b="b"/>
              <a:pathLst>
                <a:path w="2463" h="2433" extrusionOk="0">
                  <a:moveTo>
                    <a:pt x="1216" y="1"/>
                  </a:moveTo>
                  <a:cubicBezTo>
                    <a:pt x="548" y="1"/>
                    <a:pt x="1" y="548"/>
                    <a:pt x="1" y="1216"/>
                  </a:cubicBezTo>
                  <a:cubicBezTo>
                    <a:pt x="1" y="1885"/>
                    <a:pt x="548" y="2432"/>
                    <a:pt x="1216" y="2432"/>
                  </a:cubicBezTo>
                  <a:cubicBezTo>
                    <a:pt x="1915" y="2432"/>
                    <a:pt x="2463" y="1885"/>
                    <a:pt x="2463" y="1216"/>
                  </a:cubicBezTo>
                  <a:cubicBezTo>
                    <a:pt x="2463" y="548"/>
                    <a:pt x="1915" y="1"/>
                    <a:pt x="1216"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684;p68"/>
            <p:cNvSpPr/>
            <p:nvPr/>
          </p:nvSpPr>
          <p:spPr>
            <a:xfrm>
              <a:off x="10565825" y="1245650"/>
              <a:ext cx="522825" cy="142100"/>
            </a:xfrm>
            <a:custGeom>
              <a:avLst/>
              <a:gdLst/>
              <a:ahLst/>
              <a:cxnLst/>
              <a:rect l="l" t="t" r="r" b="b"/>
              <a:pathLst>
                <a:path w="20913" h="5684" extrusionOk="0">
                  <a:moveTo>
                    <a:pt x="0" y="0"/>
                  </a:moveTo>
                  <a:lnTo>
                    <a:pt x="0" y="5684"/>
                  </a:lnTo>
                  <a:lnTo>
                    <a:pt x="20912" y="2341"/>
                  </a:lnTo>
                  <a:lnTo>
                    <a:pt x="20912"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685;p68"/>
            <p:cNvSpPr/>
            <p:nvPr/>
          </p:nvSpPr>
          <p:spPr>
            <a:xfrm>
              <a:off x="9986775" y="68575"/>
              <a:ext cx="1681675" cy="1013700"/>
            </a:xfrm>
            <a:custGeom>
              <a:avLst/>
              <a:gdLst/>
              <a:ahLst/>
              <a:cxnLst/>
              <a:rect l="l" t="t" r="r" b="b"/>
              <a:pathLst>
                <a:path w="67267" h="40548" extrusionOk="0">
                  <a:moveTo>
                    <a:pt x="60701" y="1946"/>
                  </a:moveTo>
                  <a:cubicBezTo>
                    <a:pt x="63224" y="1946"/>
                    <a:pt x="65291" y="4013"/>
                    <a:pt x="65291" y="6535"/>
                  </a:cubicBezTo>
                  <a:lnTo>
                    <a:pt x="65291" y="38572"/>
                  </a:lnTo>
                  <a:lnTo>
                    <a:pt x="1946" y="38572"/>
                  </a:lnTo>
                  <a:lnTo>
                    <a:pt x="1946" y="6535"/>
                  </a:lnTo>
                  <a:cubicBezTo>
                    <a:pt x="1946" y="4013"/>
                    <a:pt x="4013" y="1946"/>
                    <a:pt x="6536" y="1946"/>
                  </a:cubicBezTo>
                  <a:close/>
                  <a:moveTo>
                    <a:pt x="6536" y="0"/>
                  </a:moveTo>
                  <a:cubicBezTo>
                    <a:pt x="2919" y="0"/>
                    <a:pt x="1" y="2918"/>
                    <a:pt x="1" y="6535"/>
                  </a:cubicBezTo>
                  <a:lnTo>
                    <a:pt x="1" y="40548"/>
                  </a:lnTo>
                  <a:lnTo>
                    <a:pt x="67266" y="40548"/>
                  </a:lnTo>
                  <a:lnTo>
                    <a:pt x="67266" y="6535"/>
                  </a:lnTo>
                  <a:cubicBezTo>
                    <a:pt x="67266" y="2918"/>
                    <a:pt x="64318" y="0"/>
                    <a:pt x="60701"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686;p68"/>
            <p:cNvSpPr/>
            <p:nvPr/>
          </p:nvSpPr>
          <p:spPr>
            <a:xfrm>
              <a:off x="10413075" y="322375"/>
              <a:ext cx="826775" cy="547900"/>
            </a:xfrm>
            <a:custGeom>
              <a:avLst/>
              <a:gdLst/>
              <a:ahLst/>
              <a:cxnLst/>
              <a:rect l="l" t="t" r="r" b="b"/>
              <a:pathLst>
                <a:path w="33071" h="21916" extrusionOk="0">
                  <a:moveTo>
                    <a:pt x="1" y="0"/>
                  </a:moveTo>
                  <a:lnTo>
                    <a:pt x="1" y="21916"/>
                  </a:lnTo>
                  <a:lnTo>
                    <a:pt x="33071" y="21916"/>
                  </a:lnTo>
                  <a:lnTo>
                    <a:pt x="33071"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687;p68"/>
            <p:cNvSpPr/>
            <p:nvPr/>
          </p:nvSpPr>
          <p:spPr>
            <a:xfrm>
              <a:off x="10480700" y="476625"/>
              <a:ext cx="430900" cy="332850"/>
            </a:xfrm>
            <a:custGeom>
              <a:avLst/>
              <a:gdLst/>
              <a:ahLst/>
              <a:cxnLst/>
              <a:rect l="l" t="t" r="r" b="b"/>
              <a:pathLst>
                <a:path w="17236" h="13314" extrusionOk="0">
                  <a:moveTo>
                    <a:pt x="1" y="1"/>
                  </a:moveTo>
                  <a:lnTo>
                    <a:pt x="1" y="13314"/>
                  </a:lnTo>
                  <a:lnTo>
                    <a:pt x="17235" y="13314"/>
                  </a:lnTo>
                  <a:lnTo>
                    <a:pt x="17235"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688;p68"/>
            <p:cNvSpPr/>
            <p:nvPr/>
          </p:nvSpPr>
          <p:spPr>
            <a:xfrm>
              <a:off x="10499700" y="495625"/>
              <a:ext cx="392900" cy="294875"/>
            </a:xfrm>
            <a:custGeom>
              <a:avLst/>
              <a:gdLst/>
              <a:ahLst/>
              <a:cxnLst/>
              <a:rect l="l" t="t" r="r" b="b"/>
              <a:pathLst>
                <a:path w="15716" h="11795" extrusionOk="0">
                  <a:moveTo>
                    <a:pt x="1" y="1"/>
                  </a:moveTo>
                  <a:lnTo>
                    <a:pt x="1" y="11794"/>
                  </a:lnTo>
                  <a:lnTo>
                    <a:pt x="15715" y="11794"/>
                  </a:lnTo>
                  <a:lnTo>
                    <a:pt x="1571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689;p68"/>
            <p:cNvSpPr/>
            <p:nvPr/>
          </p:nvSpPr>
          <p:spPr>
            <a:xfrm>
              <a:off x="10518700" y="514625"/>
              <a:ext cx="354900" cy="256875"/>
            </a:xfrm>
            <a:custGeom>
              <a:avLst/>
              <a:gdLst/>
              <a:ahLst/>
              <a:cxnLst/>
              <a:rect l="l" t="t" r="r" b="b"/>
              <a:pathLst>
                <a:path w="14196" h="10275" extrusionOk="0">
                  <a:moveTo>
                    <a:pt x="1" y="0"/>
                  </a:moveTo>
                  <a:lnTo>
                    <a:pt x="1" y="10274"/>
                  </a:lnTo>
                  <a:lnTo>
                    <a:pt x="14195" y="10274"/>
                  </a:lnTo>
                  <a:lnTo>
                    <a:pt x="14195" y="0"/>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690;p68"/>
            <p:cNvSpPr/>
            <p:nvPr/>
          </p:nvSpPr>
          <p:spPr>
            <a:xfrm>
              <a:off x="10507300" y="643050"/>
              <a:ext cx="377700" cy="25"/>
            </a:xfrm>
            <a:custGeom>
              <a:avLst/>
              <a:gdLst/>
              <a:ahLst/>
              <a:cxnLst/>
              <a:rect l="l" t="t" r="r" b="b"/>
              <a:pathLst>
                <a:path w="15108" h="1" fill="none" extrusionOk="0">
                  <a:moveTo>
                    <a:pt x="15107" y="0"/>
                  </a:moveTo>
                  <a:lnTo>
                    <a:pt x="1" y="0"/>
                  </a:ln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691;p68"/>
            <p:cNvSpPr/>
            <p:nvPr/>
          </p:nvSpPr>
          <p:spPr>
            <a:xfrm>
              <a:off x="10597725" y="484225"/>
              <a:ext cx="25" cy="300950"/>
            </a:xfrm>
            <a:custGeom>
              <a:avLst/>
              <a:gdLst/>
              <a:ahLst/>
              <a:cxnLst/>
              <a:rect l="l" t="t" r="r" b="b"/>
              <a:pathLst>
                <a:path w="1" h="12038" fill="none" extrusionOk="0">
                  <a:moveTo>
                    <a:pt x="1" y="12037"/>
                  </a:moveTo>
                  <a:lnTo>
                    <a:pt x="1" y="1"/>
                  </a:ln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692;p68"/>
            <p:cNvSpPr/>
            <p:nvPr/>
          </p:nvSpPr>
          <p:spPr>
            <a:xfrm>
              <a:off x="10794550" y="484225"/>
              <a:ext cx="25" cy="300950"/>
            </a:xfrm>
            <a:custGeom>
              <a:avLst/>
              <a:gdLst/>
              <a:ahLst/>
              <a:cxnLst/>
              <a:rect l="l" t="t" r="r" b="b"/>
              <a:pathLst>
                <a:path w="1" h="12038" fill="none" extrusionOk="0">
                  <a:moveTo>
                    <a:pt x="0" y="12037"/>
                  </a:moveTo>
                  <a:lnTo>
                    <a:pt x="0" y="1"/>
                  </a:ln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693;p68"/>
            <p:cNvSpPr/>
            <p:nvPr/>
          </p:nvSpPr>
          <p:spPr>
            <a:xfrm>
              <a:off x="10696525" y="484225"/>
              <a:ext cx="25" cy="300950"/>
            </a:xfrm>
            <a:custGeom>
              <a:avLst/>
              <a:gdLst/>
              <a:ahLst/>
              <a:cxnLst/>
              <a:rect l="l" t="t" r="r" b="b"/>
              <a:pathLst>
                <a:path w="1" h="12038" fill="none" extrusionOk="0">
                  <a:moveTo>
                    <a:pt x="0" y="12037"/>
                  </a:moveTo>
                  <a:lnTo>
                    <a:pt x="0" y="1"/>
                  </a:ln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694;p68"/>
            <p:cNvSpPr/>
            <p:nvPr/>
          </p:nvSpPr>
          <p:spPr>
            <a:xfrm>
              <a:off x="10413075" y="790475"/>
              <a:ext cx="826775" cy="79800"/>
            </a:xfrm>
            <a:custGeom>
              <a:avLst/>
              <a:gdLst/>
              <a:ahLst/>
              <a:cxnLst/>
              <a:rect l="l" t="t" r="r" b="b"/>
              <a:pathLst>
                <a:path w="33071" h="3192" extrusionOk="0">
                  <a:moveTo>
                    <a:pt x="1" y="0"/>
                  </a:moveTo>
                  <a:lnTo>
                    <a:pt x="1" y="3192"/>
                  </a:lnTo>
                  <a:lnTo>
                    <a:pt x="33071" y="3192"/>
                  </a:lnTo>
                  <a:lnTo>
                    <a:pt x="33071" y="0"/>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695;p68"/>
            <p:cNvSpPr/>
            <p:nvPr/>
          </p:nvSpPr>
          <p:spPr>
            <a:xfrm>
              <a:off x="10937400" y="438625"/>
              <a:ext cx="224200" cy="431650"/>
            </a:xfrm>
            <a:custGeom>
              <a:avLst/>
              <a:gdLst/>
              <a:ahLst/>
              <a:cxnLst/>
              <a:rect l="l" t="t" r="r" b="b"/>
              <a:pathLst>
                <a:path w="8968" h="17266" extrusionOk="0">
                  <a:moveTo>
                    <a:pt x="1" y="1"/>
                  </a:moveTo>
                  <a:lnTo>
                    <a:pt x="1" y="17266"/>
                  </a:lnTo>
                  <a:lnTo>
                    <a:pt x="8967" y="17266"/>
                  </a:lnTo>
                  <a:lnTo>
                    <a:pt x="8967"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696;p68"/>
            <p:cNvSpPr/>
            <p:nvPr/>
          </p:nvSpPr>
          <p:spPr>
            <a:xfrm>
              <a:off x="10957925" y="431025"/>
              <a:ext cx="183150" cy="440025"/>
            </a:xfrm>
            <a:custGeom>
              <a:avLst/>
              <a:gdLst/>
              <a:ahLst/>
              <a:cxnLst/>
              <a:rect l="l" t="t" r="r" b="b"/>
              <a:pathLst>
                <a:path w="7326" h="17601" extrusionOk="0">
                  <a:moveTo>
                    <a:pt x="0" y="1"/>
                  </a:moveTo>
                  <a:lnTo>
                    <a:pt x="0" y="17600"/>
                  </a:lnTo>
                  <a:lnTo>
                    <a:pt x="7326" y="17600"/>
                  </a:lnTo>
                  <a:lnTo>
                    <a:pt x="7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697;p68"/>
            <p:cNvSpPr/>
            <p:nvPr/>
          </p:nvSpPr>
          <p:spPr>
            <a:xfrm>
              <a:off x="10976925" y="450025"/>
              <a:ext cx="145150" cy="401250"/>
            </a:xfrm>
            <a:custGeom>
              <a:avLst/>
              <a:gdLst/>
              <a:ahLst/>
              <a:cxnLst/>
              <a:rect l="l" t="t" r="r" b="b"/>
              <a:pathLst>
                <a:path w="5806" h="16050" extrusionOk="0">
                  <a:moveTo>
                    <a:pt x="0" y="1"/>
                  </a:moveTo>
                  <a:lnTo>
                    <a:pt x="0" y="16050"/>
                  </a:lnTo>
                  <a:lnTo>
                    <a:pt x="5806" y="16050"/>
                  </a:lnTo>
                  <a:lnTo>
                    <a:pt x="5806" y="1"/>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698;p68"/>
            <p:cNvSpPr/>
            <p:nvPr/>
          </p:nvSpPr>
          <p:spPr>
            <a:xfrm>
              <a:off x="10413075" y="567050"/>
              <a:ext cx="828300" cy="60825"/>
            </a:xfrm>
            <a:custGeom>
              <a:avLst/>
              <a:gdLst/>
              <a:ahLst/>
              <a:cxnLst/>
              <a:rect l="l" t="t" r="r" b="b"/>
              <a:pathLst>
                <a:path w="33132" h="2433" extrusionOk="0">
                  <a:moveTo>
                    <a:pt x="1" y="1"/>
                  </a:moveTo>
                  <a:lnTo>
                    <a:pt x="1" y="2098"/>
                  </a:lnTo>
                  <a:cubicBezTo>
                    <a:pt x="244" y="2311"/>
                    <a:pt x="548" y="2432"/>
                    <a:pt x="852" y="2432"/>
                  </a:cubicBezTo>
                  <a:cubicBezTo>
                    <a:pt x="1581" y="2432"/>
                    <a:pt x="2159" y="1855"/>
                    <a:pt x="2159" y="1125"/>
                  </a:cubicBezTo>
                  <a:cubicBezTo>
                    <a:pt x="2159" y="1855"/>
                    <a:pt x="2767" y="2432"/>
                    <a:pt x="3496" y="2432"/>
                  </a:cubicBezTo>
                  <a:cubicBezTo>
                    <a:pt x="4195" y="2432"/>
                    <a:pt x="4803" y="1855"/>
                    <a:pt x="4803" y="1125"/>
                  </a:cubicBezTo>
                  <a:cubicBezTo>
                    <a:pt x="4803" y="1855"/>
                    <a:pt x="5381" y="2432"/>
                    <a:pt x="6110" y="2432"/>
                  </a:cubicBezTo>
                  <a:cubicBezTo>
                    <a:pt x="6840" y="2432"/>
                    <a:pt x="7417" y="1855"/>
                    <a:pt x="7417" y="1125"/>
                  </a:cubicBezTo>
                  <a:cubicBezTo>
                    <a:pt x="7417" y="1855"/>
                    <a:pt x="7995" y="2432"/>
                    <a:pt x="8724" y="2432"/>
                  </a:cubicBezTo>
                  <a:cubicBezTo>
                    <a:pt x="9454" y="2432"/>
                    <a:pt x="10031" y="1855"/>
                    <a:pt x="10031" y="1125"/>
                  </a:cubicBezTo>
                  <a:cubicBezTo>
                    <a:pt x="10031" y="1855"/>
                    <a:pt x="10609" y="2432"/>
                    <a:pt x="11338" y="2432"/>
                  </a:cubicBezTo>
                  <a:cubicBezTo>
                    <a:pt x="12068" y="2432"/>
                    <a:pt x="12645" y="1855"/>
                    <a:pt x="12645" y="1125"/>
                  </a:cubicBezTo>
                  <a:cubicBezTo>
                    <a:pt x="12645" y="1855"/>
                    <a:pt x="13253" y="2432"/>
                    <a:pt x="13983" y="2432"/>
                  </a:cubicBezTo>
                  <a:cubicBezTo>
                    <a:pt x="14682" y="2432"/>
                    <a:pt x="15290" y="1855"/>
                    <a:pt x="15290" y="1125"/>
                  </a:cubicBezTo>
                  <a:cubicBezTo>
                    <a:pt x="15290" y="1855"/>
                    <a:pt x="15867" y="2432"/>
                    <a:pt x="16597" y="2432"/>
                  </a:cubicBezTo>
                  <a:cubicBezTo>
                    <a:pt x="17326" y="2432"/>
                    <a:pt x="17904" y="1855"/>
                    <a:pt x="17904" y="1125"/>
                  </a:cubicBezTo>
                  <a:cubicBezTo>
                    <a:pt x="17904" y="1855"/>
                    <a:pt x="18481" y="2432"/>
                    <a:pt x="19211" y="2432"/>
                  </a:cubicBezTo>
                  <a:cubicBezTo>
                    <a:pt x="19940" y="2432"/>
                    <a:pt x="20518" y="1855"/>
                    <a:pt x="20518" y="1125"/>
                  </a:cubicBezTo>
                  <a:cubicBezTo>
                    <a:pt x="20518" y="1855"/>
                    <a:pt x="21095" y="2432"/>
                    <a:pt x="21825" y="2432"/>
                  </a:cubicBezTo>
                  <a:cubicBezTo>
                    <a:pt x="22554" y="2432"/>
                    <a:pt x="23132" y="1855"/>
                    <a:pt x="23132" y="1125"/>
                  </a:cubicBezTo>
                  <a:cubicBezTo>
                    <a:pt x="23132" y="1855"/>
                    <a:pt x="23740" y="2432"/>
                    <a:pt x="24469" y="2432"/>
                  </a:cubicBezTo>
                  <a:cubicBezTo>
                    <a:pt x="25168" y="2432"/>
                    <a:pt x="25776" y="1855"/>
                    <a:pt x="25776" y="1125"/>
                  </a:cubicBezTo>
                  <a:cubicBezTo>
                    <a:pt x="25776" y="1855"/>
                    <a:pt x="26354" y="2432"/>
                    <a:pt x="27083" y="2432"/>
                  </a:cubicBezTo>
                  <a:cubicBezTo>
                    <a:pt x="27813" y="2432"/>
                    <a:pt x="28390" y="1855"/>
                    <a:pt x="28390" y="1125"/>
                  </a:cubicBezTo>
                  <a:cubicBezTo>
                    <a:pt x="28390" y="1855"/>
                    <a:pt x="28968" y="2432"/>
                    <a:pt x="29697" y="2432"/>
                  </a:cubicBezTo>
                  <a:cubicBezTo>
                    <a:pt x="30427" y="2432"/>
                    <a:pt x="31004" y="1855"/>
                    <a:pt x="31004" y="1125"/>
                  </a:cubicBezTo>
                  <a:cubicBezTo>
                    <a:pt x="31004" y="1855"/>
                    <a:pt x="31612" y="2432"/>
                    <a:pt x="32311" y="2432"/>
                  </a:cubicBezTo>
                  <a:cubicBezTo>
                    <a:pt x="32615" y="2432"/>
                    <a:pt x="32919" y="2311"/>
                    <a:pt x="33132" y="2159"/>
                  </a:cubicBezTo>
                  <a:lnTo>
                    <a:pt x="33132"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699;p68"/>
            <p:cNvSpPr/>
            <p:nvPr/>
          </p:nvSpPr>
          <p:spPr>
            <a:xfrm>
              <a:off x="10957925" y="665075"/>
              <a:ext cx="183150" cy="38025"/>
            </a:xfrm>
            <a:custGeom>
              <a:avLst/>
              <a:gdLst/>
              <a:ahLst/>
              <a:cxnLst/>
              <a:rect l="l" t="t" r="r" b="b"/>
              <a:pathLst>
                <a:path w="7326" h="1521" extrusionOk="0">
                  <a:moveTo>
                    <a:pt x="0" y="1"/>
                  </a:moveTo>
                  <a:lnTo>
                    <a:pt x="0" y="1521"/>
                  </a:lnTo>
                  <a:lnTo>
                    <a:pt x="7326" y="1521"/>
                  </a:lnTo>
                  <a:lnTo>
                    <a:pt x="7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700;p68"/>
            <p:cNvSpPr/>
            <p:nvPr/>
          </p:nvSpPr>
          <p:spPr>
            <a:xfrm>
              <a:off x="10970075" y="678750"/>
              <a:ext cx="46375" cy="8400"/>
            </a:xfrm>
            <a:custGeom>
              <a:avLst/>
              <a:gdLst/>
              <a:ahLst/>
              <a:cxnLst/>
              <a:rect l="l" t="t" r="r" b="b"/>
              <a:pathLst>
                <a:path w="1855" h="336" extrusionOk="0">
                  <a:moveTo>
                    <a:pt x="153" y="1"/>
                  </a:moveTo>
                  <a:cubicBezTo>
                    <a:pt x="61" y="1"/>
                    <a:pt x="1" y="62"/>
                    <a:pt x="1" y="183"/>
                  </a:cubicBezTo>
                  <a:cubicBezTo>
                    <a:pt x="1" y="275"/>
                    <a:pt x="61" y="335"/>
                    <a:pt x="153" y="335"/>
                  </a:cubicBezTo>
                  <a:lnTo>
                    <a:pt x="1703" y="335"/>
                  </a:lnTo>
                  <a:cubicBezTo>
                    <a:pt x="1794" y="335"/>
                    <a:pt x="1855" y="275"/>
                    <a:pt x="1855" y="183"/>
                  </a:cubicBezTo>
                  <a:cubicBezTo>
                    <a:pt x="1855" y="62"/>
                    <a:pt x="1794" y="1"/>
                    <a:pt x="1703" y="1"/>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701;p68"/>
            <p:cNvSpPr/>
            <p:nvPr/>
          </p:nvSpPr>
          <p:spPr>
            <a:xfrm>
              <a:off x="10413075" y="351250"/>
              <a:ext cx="826775" cy="68425"/>
            </a:xfrm>
            <a:custGeom>
              <a:avLst/>
              <a:gdLst/>
              <a:ahLst/>
              <a:cxnLst/>
              <a:rect l="l" t="t" r="r" b="b"/>
              <a:pathLst>
                <a:path w="33071" h="2737" extrusionOk="0">
                  <a:moveTo>
                    <a:pt x="1" y="0"/>
                  </a:moveTo>
                  <a:lnTo>
                    <a:pt x="1" y="2736"/>
                  </a:lnTo>
                  <a:lnTo>
                    <a:pt x="33071" y="2736"/>
                  </a:lnTo>
                  <a:lnTo>
                    <a:pt x="33071"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702;p68"/>
            <p:cNvSpPr/>
            <p:nvPr/>
          </p:nvSpPr>
          <p:spPr>
            <a:xfrm>
              <a:off x="10390275" y="322375"/>
              <a:ext cx="872375" cy="80575"/>
            </a:xfrm>
            <a:custGeom>
              <a:avLst/>
              <a:gdLst/>
              <a:ahLst/>
              <a:cxnLst/>
              <a:rect l="l" t="t" r="r" b="b"/>
              <a:pathLst>
                <a:path w="34895" h="3223" extrusionOk="0">
                  <a:moveTo>
                    <a:pt x="1" y="0"/>
                  </a:moveTo>
                  <a:lnTo>
                    <a:pt x="1" y="3222"/>
                  </a:lnTo>
                  <a:lnTo>
                    <a:pt x="34895" y="3222"/>
                  </a:lnTo>
                  <a:lnTo>
                    <a:pt x="3489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703;p68"/>
            <p:cNvSpPr/>
            <p:nvPr/>
          </p:nvSpPr>
          <p:spPr>
            <a:xfrm>
              <a:off x="10590900" y="215225"/>
              <a:ext cx="472675" cy="147450"/>
            </a:xfrm>
            <a:custGeom>
              <a:avLst/>
              <a:gdLst/>
              <a:ahLst/>
              <a:cxnLst/>
              <a:rect l="l" t="t" r="r" b="b"/>
              <a:pathLst>
                <a:path w="18907" h="5898" extrusionOk="0">
                  <a:moveTo>
                    <a:pt x="0" y="1"/>
                  </a:moveTo>
                  <a:lnTo>
                    <a:pt x="0" y="5897"/>
                  </a:lnTo>
                  <a:lnTo>
                    <a:pt x="18906" y="5897"/>
                  </a:lnTo>
                  <a:lnTo>
                    <a:pt x="1890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704;p68"/>
            <p:cNvSpPr/>
            <p:nvPr/>
          </p:nvSpPr>
          <p:spPr>
            <a:xfrm>
              <a:off x="10586325" y="210675"/>
              <a:ext cx="482550" cy="156550"/>
            </a:xfrm>
            <a:custGeom>
              <a:avLst/>
              <a:gdLst/>
              <a:ahLst/>
              <a:cxnLst/>
              <a:rect l="l" t="t" r="r" b="b"/>
              <a:pathLst>
                <a:path w="19302" h="6262" extrusionOk="0">
                  <a:moveTo>
                    <a:pt x="1" y="0"/>
                  </a:moveTo>
                  <a:lnTo>
                    <a:pt x="1" y="6262"/>
                  </a:lnTo>
                  <a:lnTo>
                    <a:pt x="19302" y="6262"/>
                  </a:lnTo>
                  <a:lnTo>
                    <a:pt x="1930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705;p68"/>
            <p:cNvSpPr/>
            <p:nvPr/>
          </p:nvSpPr>
          <p:spPr>
            <a:xfrm>
              <a:off x="10336325" y="431025"/>
              <a:ext cx="981050" cy="105650"/>
            </a:xfrm>
            <a:custGeom>
              <a:avLst/>
              <a:gdLst/>
              <a:ahLst/>
              <a:cxnLst/>
              <a:rect l="l" t="t" r="r" b="b"/>
              <a:pathLst>
                <a:path w="39242" h="4226" extrusionOk="0">
                  <a:moveTo>
                    <a:pt x="5593" y="1"/>
                  </a:moveTo>
                  <a:lnTo>
                    <a:pt x="1" y="4226"/>
                  </a:lnTo>
                  <a:lnTo>
                    <a:pt x="39241" y="4226"/>
                  </a:lnTo>
                  <a:lnTo>
                    <a:pt x="3364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706;p68"/>
            <p:cNvSpPr/>
            <p:nvPr/>
          </p:nvSpPr>
          <p:spPr>
            <a:xfrm>
              <a:off x="11130425" y="431025"/>
              <a:ext cx="186950" cy="105650"/>
            </a:xfrm>
            <a:custGeom>
              <a:avLst/>
              <a:gdLst/>
              <a:ahLst/>
              <a:cxnLst/>
              <a:rect l="l" t="t" r="r" b="b"/>
              <a:pathLst>
                <a:path w="7478" h="4226" extrusionOk="0">
                  <a:moveTo>
                    <a:pt x="0" y="1"/>
                  </a:moveTo>
                  <a:lnTo>
                    <a:pt x="4863" y="4226"/>
                  </a:lnTo>
                  <a:lnTo>
                    <a:pt x="7477" y="4226"/>
                  </a:lnTo>
                  <a:lnTo>
                    <a:pt x="1885"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707;p68"/>
            <p:cNvSpPr/>
            <p:nvPr/>
          </p:nvSpPr>
          <p:spPr>
            <a:xfrm>
              <a:off x="11036950" y="431025"/>
              <a:ext cx="149725" cy="105650"/>
            </a:xfrm>
            <a:custGeom>
              <a:avLst/>
              <a:gdLst/>
              <a:ahLst/>
              <a:cxnLst/>
              <a:rect l="l" t="t" r="r" b="b"/>
              <a:pathLst>
                <a:path w="5989" h="4226" extrusionOk="0">
                  <a:moveTo>
                    <a:pt x="0" y="1"/>
                  </a:moveTo>
                  <a:lnTo>
                    <a:pt x="3344" y="4226"/>
                  </a:lnTo>
                  <a:lnTo>
                    <a:pt x="5988" y="4226"/>
                  </a:lnTo>
                  <a:lnTo>
                    <a:pt x="1885"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708;p68"/>
            <p:cNvSpPr/>
            <p:nvPr/>
          </p:nvSpPr>
          <p:spPr>
            <a:xfrm>
              <a:off x="10943475" y="431025"/>
              <a:ext cx="111725" cy="105650"/>
            </a:xfrm>
            <a:custGeom>
              <a:avLst/>
              <a:gdLst/>
              <a:ahLst/>
              <a:cxnLst/>
              <a:rect l="l" t="t" r="r" b="b"/>
              <a:pathLst>
                <a:path w="4469" h="4226" extrusionOk="0">
                  <a:moveTo>
                    <a:pt x="1" y="1"/>
                  </a:moveTo>
                  <a:lnTo>
                    <a:pt x="1855" y="4226"/>
                  </a:lnTo>
                  <a:lnTo>
                    <a:pt x="4469" y="4226"/>
                  </a:lnTo>
                  <a:lnTo>
                    <a:pt x="1885"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709;p68"/>
            <p:cNvSpPr/>
            <p:nvPr/>
          </p:nvSpPr>
          <p:spPr>
            <a:xfrm>
              <a:off x="10850025" y="431025"/>
              <a:ext cx="74475" cy="105650"/>
            </a:xfrm>
            <a:custGeom>
              <a:avLst/>
              <a:gdLst/>
              <a:ahLst/>
              <a:cxnLst/>
              <a:rect l="l" t="t" r="r" b="b"/>
              <a:pathLst>
                <a:path w="2979" h="4226" extrusionOk="0">
                  <a:moveTo>
                    <a:pt x="0" y="1"/>
                  </a:moveTo>
                  <a:lnTo>
                    <a:pt x="365" y="4226"/>
                  </a:lnTo>
                  <a:lnTo>
                    <a:pt x="2979" y="4226"/>
                  </a:lnTo>
                  <a:lnTo>
                    <a:pt x="1885"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710;p68"/>
            <p:cNvSpPr/>
            <p:nvPr/>
          </p:nvSpPr>
          <p:spPr>
            <a:xfrm>
              <a:off x="10728425" y="431025"/>
              <a:ext cx="74500" cy="105650"/>
            </a:xfrm>
            <a:custGeom>
              <a:avLst/>
              <a:gdLst/>
              <a:ahLst/>
              <a:cxnLst/>
              <a:rect l="l" t="t" r="r" b="b"/>
              <a:pathLst>
                <a:path w="2980" h="4226" extrusionOk="0">
                  <a:moveTo>
                    <a:pt x="1125" y="1"/>
                  </a:moveTo>
                  <a:lnTo>
                    <a:pt x="1" y="4226"/>
                  </a:lnTo>
                  <a:lnTo>
                    <a:pt x="2615" y="4226"/>
                  </a:lnTo>
                  <a:lnTo>
                    <a:pt x="2980"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711;p68"/>
            <p:cNvSpPr/>
            <p:nvPr/>
          </p:nvSpPr>
          <p:spPr>
            <a:xfrm>
              <a:off x="10597725" y="431025"/>
              <a:ext cx="111725" cy="105650"/>
            </a:xfrm>
            <a:custGeom>
              <a:avLst/>
              <a:gdLst/>
              <a:ahLst/>
              <a:cxnLst/>
              <a:rect l="l" t="t" r="r" b="b"/>
              <a:pathLst>
                <a:path w="4469" h="4226" extrusionOk="0">
                  <a:moveTo>
                    <a:pt x="2615" y="1"/>
                  </a:moveTo>
                  <a:lnTo>
                    <a:pt x="1" y="4226"/>
                  </a:lnTo>
                  <a:lnTo>
                    <a:pt x="2615" y="4226"/>
                  </a:lnTo>
                  <a:lnTo>
                    <a:pt x="4469"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712;p68"/>
            <p:cNvSpPr/>
            <p:nvPr/>
          </p:nvSpPr>
          <p:spPr>
            <a:xfrm>
              <a:off x="10467025" y="431025"/>
              <a:ext cx="148975" cy="105650"/>
            </a:xfrm>
            <a:custGeom>
              <a:avLst/>
              <a:gdLst/>
              <a:ahLst/>
              <a:cxnLst/>
              <a:rect l="l" t="t" r="r" b="b"/>
              <a:pathLst>
                <a:path w="5959" h="4226" extrusionOk="0">
                  <a:moveTo>
                    <a:pt x="4104" y="1"/>
                  </a:moveTo>
                  <a:lnTo>
                    <a:pt x="1" y="4226"/>
                  </a:lnTo>
                  <a:lnTo>
                    <a:pt x="2615" y="4226"/>
                  </a:lnTo>
                  <a:lnTo>
                    <a:pt x="5958"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713;p68"/>
            <p:cNvSpPr/>
            <p:nvPr/>
          </p:nvSpPr>
          <p:spPr>
            <a:xfrm>
              <a:off x="10336325" y="431025"/>
              <a:ext cx="186200" cy="105650"/>
            </a:xfrm>
            <a:custGeom>
              <a:avLst/>
              <a:gdLst/>
              <a:ahLst/>
              <a:cxnLst/>
              <a:rect l="l" t="t" r="r" b="b"/>
              <a:pathLst>
                <a:path w="7448" h="4226" extrusionOk="0">
                  <a:moveTo>
                    <a:pt x="5593" y="1"/>
                  </a:moveTo>
                  <a:lnTo>
                    <a:pt x="1" y="4226"/>
                  </a:lnTo>
                  <a:lnTo>
                    <a:pt x="2615" y="4226"/>
                  </a:lnTo>
                  <a:lnTo>
                    <a:pt x="7448" y="1"/>
                  </a:ln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714;p68"/>
            <p:cNvSpPr/>
            <p:nvPr/>
          </p:nvSpPr>
          <p:spPr>
            <a:xfrm>
              <a:off x="10336325"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715;p68"/>
            <p:cNvSpPr/>
            <p:nvPr/>
          </p:nvSpPr>
          <p:spPr>
            <a:xfrm>
              <a:off x="10401675"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716;p68"/>
            <p:cNvSpPr/>
            <p:nvPr/>
          </p:nvSpPr>
          <p:spPr>
            <a:xfrm>
              <a:off x="10467025"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717;p68"/>
            <p:cNvSpPr/>
            <p:nvPr/>
          </p:nvSpPr>
          <p:spPr>
            <a:xfrm>
              <a:off x="10532375"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718;p68"/>
            <p:cNvSpPr/>
            <p:nvPr/>
          </p:nvSpPr>
          <p:spPr>
            <a:xfrm>
              <a:off x="10597725" y="537425"/>
              <a:ext cx="66150" cy="60050"/>
            </a:xfrm>
            <a:custGeom>
              <a:avLst/>
              <a:gdLst/>
              <a:ahLst/>
              <a:cxnLst/>
              <a:rect l="l" t="t" r="r" b="b"/>
              <a:pathLst>
                <a:path w="2646" h="2402" extrusionOk="0">
                  <a:moveTo>
                    <a:pt x="1" y="0"/>
                  </a:moveTo>
                  <a:lnTo>
                    <a:pt x="1" y="1095"/>
                  </a:lnTo>
                  <a:cubicBezTo>
                    <a:pt x="1" y="1824"/>
                    <a:pt x="609" y="2402"/>
                    <a:pt x="1308" y="2402"/>
                  </a:cubicBezTo>
                  <a:cubicBezTo>
                    <a:pt x="2037" y="2402"/>
                    <a:pt x="2645" y="1824"/>
                    <a:pt x="2645" y="1095"/>
                  </a:cubicBezTo>
                  <a:lnTo>
                    <a:pt x="264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719;p68"/>
            <p:cNvSpPr/>
            <p:nvPr/>
          </p:nvSpPr>
          <p:spPr>
            <a:xfrm>
              <a:off x="10663850" y="537425"/>
              <a:ext cx="65375" cy="60050"/>
            </a:xfrm>
            <a:custGeom>
              <a:avLst/>
              <a:gdLst/>
              <a:ahLst/>
              <a:cxnLst/>
              <a:rect l="l" t="t" r="r" b="b"/>
              <a:pathLst>
                <a:path w="2615" h="2402" extrusionOk="0">
                  <a:moveTo>
                    <a:pt x="0" y="0"/>
                  </a:moveTo>
                  <a:lnTo>
                    <a:pt x="0" y="1095"/>
                  </a:lnTo>
                  <a:cubicBezTo>
                    <a:pt x="0" y="1824"/>
                    <a:pt x="578" y="2402"/>
                    <a:pt x="1307" y="2402"/>
                  </a:cubicBezTo>
                  <a:cubicBezTo>
                    <a:pt x="2037" y="2402"/>
                    <a:pt x="2614" y="1824"/>
                    <a:pt x="2614" y="1095"/>
                  </a:cubicBezTo>
                  <a:lnTo>
                    <a:pt x="2614"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720;p68"/>
            <p:cNvSpPr/>
            <p:nvPr/>
          </p:nvSpPr>
          <p:spPr>
            <a:xfrm>
              <a:off x="10729200" y="537425"/>
              <a:ext cx="65375" cy="60050"/>
            </a:xfrm>
            <a:custGeom>
              <a:avLst/>
              <a:gdLst/>
              <a:ahLst/>
              <a:cxnLst/>
              <a:rect l="l" t="t" r="r" b="b"/>
              <a:pathLst>
                <a:path w="2615" h="2402" extrusionOk="0">
                  <a:moveTo>
                    <a:pt x="0" y="0"/>
                  </a:moveTo>
                  <a:lnTo>
                    <a:pt x="0" y="1095"/>
                  </a:lnTo>
                  <a:cubicBezTo>
                    <a:pt x="0" y="1824"/>
                    <a:pt x="578" y="2402"/>
                    <a:pt x="1307" y="2402"/>
                  </a:cubicBezTo>
                  <a:cubicBezTo>
                    <a:pt x="2037" y="2402"/>
                    <a:pt x="2614" y="1824"/>
                    <a:pt x="2614" y="1095"/>
                  </a:cubicBezTo>
                  <a:lnTo>
                    <a:pt x="261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721;p68"/>
            <p:cNvSpPr/>
            <p:nvPr/>
          </p:nvSpPr>
          <p:spPr>
            <a:xfrm>
              <a:off x="10794550" y="537425"/>
              <a:ext cx="65375" cy="60050"/>
            </a:xfrm>
            <a:custGeom>
              <a:avLst/>
              <a:gdLst/>
              <a:ahLst/>
              <a:cxnLst/>
              <a:rect l="l" t="t" r="r" b="b"/>
              <a:pathLst>
                <a:path w="2615" h="2402" extrusionOk="0">
                  <a:moveTo>
                    <a:pt x="0" y="0"/>
                  </a:moveTo>
                  <a:lnTo>
                    <a:pt x="0" y="1095"/>
                  </a:lnTo>
                  <a:cubicBezTo>
                    <a:pt x="0" y="1824"/>
                    <a:pt x="578" y="2402"/>
                    <a:pt x="1307" y="2402"/>
                  </a:cubicBezTo>
                  <a:cubicBezTo>
                    <a:pt x="2037" y="2402"/>
                    <a:pt x="2614" y="1824"/>
                    <a:pt x="2614" y="1095"/>
                  </a:cubicBezTo>
                  <a:lnTo>
                    <a:pt x="2614"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722;p68"/>
            <p:cNvSpPr/>
            <p:nvPr/>
          </p:nvSpPr>
          <p:spPr>
            <a:xfrm>
              <a:off x="10859900" y="537425"/>
              <a:ext cx="65375" cy="60050"/>
            </a:xfrm>
            <a:custGeom>
              <a:avLst/>
              <a:gdLst/>
              <a:ahLst/>
              <a:cxnLst/>
              <a:rect l="l" t="t" r="r" b="b"/>
              <a:pathLst>
                <a:path w="2615" h="2402" extrusionOk="0">
                  <a:moveTo>
                    <a:pt x="0" y="0"/>
                  </a:moveTo>
                  <a:lnTo>
                    <a:pt x="0" y="1095"/>
                  </a:lnTo>
                  <a:cubicBezTo>
                    <a:pt x="0" y="1824"/>
                    <a:pt x="578" y="2402"/>
                    <a:pt x="1307" y="2402"/>
                  </a:cubicBezTo>
                  <a:cubicBezTo>
                    <a:pt x="2037" y="2402"/>
                    <a:pt x="2614" y="1824"/>
                    <a:pt x="2614" y="1095"/>
                  </a:cubicBezTo>
                  <a:lnTo>
                    <a:pt x="261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723;p68"/>
            <p:cNvSpPr/>
            <p:nvPr/>
          </p:nvSpPr>
          <p:spPr>
            <a:xfrm>
              <a:off x="10925250" y="537425"/>
              <a:ext cx="65375" cy="60050"/>
            </a:xfrm>
            <a:custGeom>
              <a:avLst/>
              <a:gdLst/>
              <a:ahLst/>
              <a:cxnLst/>
              <a:rect l="l" t="t" r="r" b="b"/>
              <a:pathLst>
                <a:path w="2615" h="2402" extrusionOk="0">
                  <a:moveTo>
                    <a:pt x="0" y="0"/>
                  </a:moveTo>
                  <a:lnTo>
                    <a:pt x="0" y="1095"/>
                  </a:lnTo>
                  <a:cubicBezTo>
                    <a:pt x="0" y="1824"/>
                    <a:pt x="578" y="2402"/>
                    <a:pt x="1307" y="2402"/>
                  </a:cubicBezTo>
                  <a:cubicBezTo>
                    <a:pt x="2037" y="2402"/>
                    <a:pt x="2614" y="1824"/>
                    <a:pt x="2614" y="1095"/>
                  </a:cubicBezTo>
                  <a:lnTo>
                    <a:pt x="2614"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24;p68"/>
            <p:cNvSpPr/>
            <p:nvPr/>
          </p:nvSpPr>
          <p:spPr>
            <a:xfrm>
              <a:off x="10990600" y="537425"/>
              <a:ext cx="66125" cy="60050"/>
            </a:xfrm>
            <a:custGeom>
              <a:avLst/>
              <a:gdLst/>
              <a:ahLst/>
              <a:cxnLst/>
              <a:rect l="l" t="t" r="r" b="b"/>
              <a:pathLst>
                <a:path w="2645" h="2402" extrusionOk="0">
                  <a:moveTo>
                    <a:pt x="0" y="0"/>
                  </a:moveTo>
                  <a:lnTo>
                    <a:pt x="0" y="1095"/>
                  </a:lnTo>
                  <a:cubicBezTo>
                    <a:pt x="0" y="1824"/>
                    <a:pt x="608" y="2402"/>
                    <a:pt x="1307" y="2402"/>
                  </a:cubicBezTo>
                  <a:cubicBezTo>
                    <a:pt x="2037" y="2402"/>
                    <a:pt x="2645" y="1824"/>
                    <a:pt x="2645" y="1095"/>
                  </a:cubicBezTo>
                  <a:lnTo>
                    <a:pt x="2614" y="1095"/>
                  </a:lnTo>
                  <a:lnTo>
                    <a:pt x="261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25;p68"/>
            <p:cNvSpPr/>
            <p:nvPr/>
          </p:nvSpPr>
          <p:spPr>
            <a:xfrm>
              <a:off x="11055950" y="537425"/>
              <a:ext cx="66125" cy="60050"/>
            </a:xfrm>
            <a:custGeom>
              <a:avLst/>
              <a:gdLst/>
              <a:ahLst/>
              <a:cxnLst/>
              <a:rect l="l" t="t" r="r" b="b"/>
              <a:pathLst>
                <a:path w="2645" h="2402" extrusionOk="0">
                  <a:moveTo>
                    <a:pt x="0" y="0"/>
                  </a:moveTo>
                  <a:lnTo>
                    <a:pt x="0" y="1095"/>
                  </a:lnTo>
                  <a:cubicBezTo>
                    <a:pt x="0" y="1824"/>
                    <a:pt x="608" y="2402"/>
                    <a:pt x="1338" y="2402"/>
                  </a:cubicBezTo>
                  <a:cubicBezTo>
                    <a:pt x="2067" y="2402"/>
                    <a:pt x="2645" y="1824"/>
                    <a:pt x="2645" y="1095"/>
                  </a:cubicBezTo>
                  <a:lnTo>
                    <a:pt x="264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6;p68"/>
            <p:cNvSpPr/>
            <p:nvPr/>
          </p:nvSpPr>
          <p:spPr>
            <a:xfrm>
              <a:off x="11122050"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27;p68"/>
            <p:cNvSpPr/>
            <p:nvPr/>
          </p:nvSpPr>
          <p:spPr>
            <a:xfrm>
              <a:off x="11187400"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728;p68"/>
            <p:cNvSpPr/>
            <p:nvPr/>
          </p:nvSpPr>
          <p:spPr>
            <a:xfrm>
              <a:off x="11252750" y="537425"/>
              <a:ext cx="65375" cy="60050"/>
            </a:xfrm>
            <a:custGeom>
              <a:avLst/>
              <a:gdLst/>
              <a:ahLst/>
              <a:cxnLst/>
              <a:rect l="l" t="t" r="r" b="b"/>
              <a:pathLst>
                <a:path w="2615" h="2402" extrusionOk="0">
                  <a:moveTo>
                    <a:pt x="1" y="0"/>
                  </a:moveTo>
                  <a:lnTo>
                    <a:pt x="1" y="1095"/>
                  </a:lnTo>
                  <a:cubicBezTo>
                    <a:pt x="1" y="1824"/>
                    <a:pt x="578" y="2402"/>
                    <a:pt x="1308" y="2402"/>
                  </a:cubicBezTo>
                  <a:cubicBezTo>
                    <a:pt x="2037" y="2402"/>
                    <a:pt x="2615" y="1824"/>
                    <a:pt x="2615" y="1095"/>
                  </a:cubicBezTo>
                  <a:lnTo>
                    <a:pt x="26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29;p68"/>
            <p:cNvSpPr/>
            <p:nvPr/>
          </p:nvSpPr>
          <p:spPr>
            <a:xfrm>
              <a:off x="11363700" y="830750"/>
              <a:ext cx="100325" cy="100325"/>
            </a:xfrm>
            <a:custGeom>
              <a:avLst/>
              <a:gdLst/>
              <a:ahLst/>
              <a:cxnLst/>
              <a:rect l="l" t="t" r="r" b="b"/>
              <a:pathLst>
                <a:path w="4013" h="4013" extrusionOk="0">
                  <a:moveTo>
                    <a:pt x="1" y="0"/>
                  </a:moveTo>
                  <a:lnTo>
                    <a:pt x="1763" y="3860"/>
                  </a:lnTo>
                  <a:lnTo>
                    <a:pt x="2523" y="3070"/>
                  </a:lnTo>
                  <a:lnTo>
                    <a:pt x="3466" y="4012"/>
                  </a:lnTo>
                  <a:lnTo>
                    <a:pt x="4013" y="3465"/>
                  </a:lnTo>
                  <a:lnTo>
                    <a:pt x="3101" y="2523"/>
                  </a:lnTo>
                  <a:lnTo>
                    <a:pt x="3861" y="1733"/>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6" name="Google Shape;2741;p68"/>
          <p:cNvGrpSpPr/>
          <p:nvPr/>
        </p:nvGrpSpPr>
        <p:grpSpPr>
          <a:xfrm>
            <a:off x="658458" y="4652456"/>
            <a:ext cx="1544564" cy="1285013"/>
            <a:chOff x="4992580" y="1527350"/>
            <a:chExt cx="1354089" cy="1126546"/>
          </a:xfrm>
        </p:grpSpPr>
        <p:grpSp>
          <p:nvGrpSpPr>
            <p:cNvPr id="277" name="Google Shape;2742;p68"/>
            <p:cNvGrpSpPr/>
            <p:nvPr/>
          </p:nvGrpSpPr>
          <p:grpSpPr>
            <a:xfrm rot="1062531">
              <a:off x="5050718" y="1607467"/>
              <a:ext cx="600907" cy="475873"/>
              <a:chOff x="18125225" y="5361300"/>
              <a:chExt cx="1146700" cy="908100"/>
            </a:xfrm>
          </p:grpSpPr>
          <p:sp>
            <p:nvSpPr>
              <p:cNvPr id="288" name="Google Shape;2743;p68"/>
              <p:cNvSpPr/>
              <p:nvPr/>
            </p:nvSpPr>
            <p:spPr>
              <a:xfrm>
                <a:off x="18181450" y="5446425"/>
                <a:ext cx="1034250" cy="822975"/>
              </a:xfrm>
              <a:custGeom>
                <a:avLst/>
                <a:gdLst/>
                <a:ahLst/>
                <a:cxnLst/>
                <a:rect l="l" t="t" r="r" b="b"/>
                <a:pathLst>
                  <a:path w="41370" h="32919" extrusionOk="0">
                    <a:moveTo>
                      <a:pt x="1" y="0"/>
                    </a:moveTo>
                    <a:lnTo>
                      <a:pt x="1" y="32919"/>
                    </a:lnTo>
                    <a:lnTo>
                      <a:pt x="41369" y="32919"/>
                    </a:lnTo>
                    <a:lnTo>
                      <a:pt x="41369"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744;p68"/>
              <p:cNvSpPr/>
              <p:nvPr/>
            </p:nvSpPr>
            <p:spPr>
              <a:xfrm>
                <a:off x="18594850" y="5446425"/>
                <a:ext cx="207450" cy="822975"/>
              </a:xfrm>
              <a:custGeom>
                <a:avLst/>
                <a:gdLst/>
                <a:ahLst/>
                <a:cxnLst/>
                <a:rect l="l" t="t" r="r" b="b"/>
                <a:pathLst>
                  <a:path w="8298" h="32919" extrusionOk="0">
                    <a:moveTo>
                      <a:pt x="0" y="0"/>
                    </a:moveTo>
                    <a:lnTo>
                      <a:pt x="0" y="32919"/>
                    </a:lnTo>
                    <a:lnTo>
                      <a:pt x="8298" y="32919"/>
                    </a:lnTo>
                    <a:lnTo>
                      <a:pt x="8298" y="0"/>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745;p68"/>
              <p:cNvSpPr/>
              <p:nvPr/>
            </p:nvSpPr>
            <p:spPr>
              <a:xfrm>
                <a:off x="18125225" y="5361300"/>
                <a:ext cx="1146700" cy="169500"/>
              </a:xfrm>
              <a:custGeom>
                <a:avLst/>
                <a:gdLst/>
                <a:ahLst/>
                <a:cxnLst/>
                <a:rect l="l" t="t" r="r" b="b"/>
                <a:pathLst>
                  <a:path w="45868" h="6780" extrusionOk="0">
                    <a:moveTo>
                      <a:pt x="0" y="1"/>
                    </a:moveTo>
                    <a:lnTo>
                      <a:pt x="0" y="6779"/>
                    </a:lnTo>
                    <a:lnTo>
                      <a:pt x="45868" y="6779"/>
                    </a:lnTo>
                    <a:lnTo>
                      <a:pt x="4586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746;p68"/>
              <p:cNvSpPr/>
              <p:nvPr/>
            </p:nvSpPr>
            <p:spPr>
              <a:xfrm>
                <a:off x="18594850" y="5361300"/>
                <a:ext cx="207450" cy="169500"/>
              </a:xfrm>
              <a:custGeom>
                <a:avLst/>
                <a:gdLst/>
                <a:ahLst/>
                <a:cxnLst/>
                <a:rect l="l" t="t" r="r" b="b"/>
                <a:pathLst>
                  <a:path w="8298" h="6780" extrusionOk="0">
                    <a:moveTo>
                      <a:pt x="0" y="1"/>
                    </a:moveTo>
                    <a:lnTo>
                      <a:pt x="0" y="6779"/>
                    </a:lnTo>
                    <a:lnTo>
                      <a:pt x="8298" y="6779"/>
                    </a:lnTo>
                    <a:lnTo>
                      <a:pt x="8298"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8" name="Google Shape;2747;p68"/>
            <p:cNvGrpSpPr/>
            <p:nvPr/>
          </p:nvGrpSpPr>
          <p:grpSpPr>
            <a:xfrm rot="-872003">
              <a:off x="5867462" y="1838719"/>
              <a:ext cx="442332" cy="350293"/>
              <a:chOff x="18125225" y="5361300"/>
              <a:chExt cx="1146700" cy="908100"/>
            </a:xfrm>
          </p:grpSpPr>
          <p:sp>
            <p:nvSpPr>
              <p:cNvPr id="284" name="Google Shape;2748;p68"/>
              <p:cNvSpPr/>
              <p:nvPr/>
            </p:nvSpPr>
            <p:spPr>
              <a:xfrm>
                <a:off x="18181450" y="5446425"/>
                <a:ext cx="1034250" cy="822975"/>
              </a:xfrm>
              <a:custGeom>
                <a:avLst/>
                <a:gdLst/>
                <a:ahLst/>
                <a:cxnLst/>
                <a:rect l="l" t="t" r="r" b="b"/>
                <a:pathLst>
                  <a:path w="41370" h="32919" extrusionOk="0">
                    <a:moveTo>
                      <a:pt x="1" y="0"/>
                    </a:moveTo>
                    <a:lnTo>
                      <a:pt x="1" y="32919"/>
                    </a:lnTo>
                    <a:lnTo>
                      <a:pt x="41369" y="32919"/>
                    </a:lnTo>
                    <a:lnTo>
                      <a:pt x="41369"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749;p68"/>
              <p:cNvSpPr/>
              <p:nvPr/>
            </p:nvSpPr>
            <p:spPr>
              <a:xfrm>
                <a:off x="18594850" y="5446425"/>
                <a:ext cx="207450" cy="822975"/>
              </a:xfrm>
              <a:custGeom>
                <a:avLst/>
                <a:gdLst/>
                <a:ahLst/>
                <a:cxnLst/>
                <a:rect l="l" t="t" r="r" b="b"/>
                <a:pathLst>
                  <a:path w="8298" h="32919" extrusionOk="0">
                    <a:moveTo>
                      <a:pt x="0" y="0"/>
                    </a:moveTo>
                    <a:lnTo>
                      <a:pt x="0" y="32919"/>
                    </a:lnTo>
                    <a:lnTo>
                      <a:pt x="8298" y="32919"/>
                    </a:lnTo>
                    <a:lnTo>
                      <a:pt x="8298" y="0"/>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750;p68"/>
              <p:cNvSpPr/>
              <p:nvPr/>
            </p:nvSpPr>
            <p:spPr>
              <a:xfrm>
                <a:off x="18125225" y="5361300"/>
                <a:ext cx="1146700" cy="169500"/>
              </a:xfrm>
              <a:custGeom>
                <a:avLst/>
                <a:gdLst/>
                <a:ahLst/>
                <a:cxnLst/>
                <a:rect l="l" t="t" r="r" b="b"/>
                <a:pathLst>
                  <a:path w="45868" h="6780" extrusionOk="0">
                    <a:moveTo>
                      <a:pt x="0" y="1"/>
                    </a:moveTo>
                    <a:lnTo>
                      <a:pt x="0" y="6779"/>
                    </a:lnTo>
                    <a:lnTo>
                      <a:pt x="45868" y="6779"/>
                    </a:lnTo>
                    <a:lnTo>
                      <a:pt x="4586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751;p68"/>
              <p:cNvSpPr/>
              <p:nvPr/>
            </p:nvSpPr>
            <p:spPr>
              <a:xfrm>
                <a:off x="18594850" y="5361300"/>
                <a:ext cx="207450" cy="169500"/>
              </a:xfrm>
              <a:custGeom>
                <a:avLst/>
                <a:gdLst/>
                <a:ahLst/>
                <a:cxnLst/>
                <a:rect l="l" t="t" r="r" b="b"/>
                <a:pathLst>
                  <a:path w="8298" h="6780" extrusionOk="0">
                    <a:moveTo>
                      <a:pt x="0" y="1"/>
                    </a:moveTo>
                    <a:lnTo>
                      <a:pt x="0" y="6779"/>
                    </a:lnTo>
                    <a:lnTo>
                      <a:pt x="8298" y="6779"/>
                    </a:lnTo>
                    <a:lnTo>
                      <a:pt x="8298"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9" name="Google Shape;2752;p68"/>
            <p:cNvGrpSpPr/>
            <p:nvPr/>
          </p:nvGrpSpPr>
          <p:grpSpPr>
            <a:xfrm rot="-1320167">
              <a:off x="5424190" y="2233555"/>
              <a:ext cx="442273" cy="350247"/>
              <a:chOff x="18125225" y="5361300"/>
              <a:chExt cx="1146700" cy="908100"/>
            </a:xfrm>
          </p:grpSpPr>
          <p:sp>
            <p:nvSpPr>
              <p:cNvPr id="280" name="Google Shape;2753;p68"/>
              <p:cNvSpPr/>
              <p:nvPr/>
            </p:nvSpPr>
            <p:spPr>
              <a:xfrm>
                <a:off x="18181450" y="5446425"/>
                <a:ext cx="1034250" cy="822975"/>
              </a:xfrm>
              <a:custGeom>
                <a:avLst/>
                <a:gdLst/>
                <a:ahLst/>
                <a:cxnLst/>
                <a:rect l="l" t="t" r="r" b="b"/>
                <a:pathLst>
                  <a:path w="41370" h="32919" extrusionOk="0">
                    <a:moveTo>
                      <a:pt x="1" y="0"/>
                    </a:moveTo>
                    <a:lnTo>
                      <a:pt x="1" y="32919"/>
                    </a:lnTo>
                    <a:lnTo>
                      <a:pt x="41369" y="32919"/>
                    </a:lnTo>
                    <a:lnTo>
                      <a:pt x="41369"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754;p68"/>
              <p:cNvSpPr/>
              <p:nvPr/>
            </p:nvSpPr>
            <p:spPr>
              <a:xfrm>
                <a:off x="18594850" y="5446425"/>
                <a:ext cx="207450" cy="822975"/>
              </a:xfrm>
              <a:custGeom>
                <a:avLst/>
                <a:gdLst/>
                <a:ahLst/>
                <a:cxnLst/>
                <a:rect l="l" t="t" r="r" b="b"/>
                <a:pathLst>
                  <a:path w="8298" h="32919" extrusionOk="0">
                    <a:moveTo>
                      <a:pt x="0" y="0"/>
                    </a:moveTo>
                    <a:lnTo>
                      <a:pt x="0" y="32919"/>
                    </a:lnTo>
                    <a:lnTo>
                      <a:pt x="8298" y="32919"/>
                    </a:lnTo>
                    <a:lnTo>
                      <a:pt x="8298" y="0"/>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755;p68"/>
              <p:cNvSpPr/>
              <p:nvPr/>
            </p:nvSpPr>
            <p:spPr>
              <a:xfrm>
                <a:off x="18125225" y="5361300"/>
                <a:ext cx="1146700" cy="169500"/>
              </a:xfrm>
              <a:custGeom>
                <a:avLst/>
                <a:gdLst/>
                <a:ahLst/>
                <a:cxnLst/>
                <a:rect l="l" t="t" r="r" b="b"/>
                <a:pathLst>
                  <a:path w="45868" h="6780" extrusionOk="0">
                    <a:moveTo>
                      <a:pt x="0" y="1"/>
                    </a:moveTo>
                    <a:lnTo>
                      <a:pt x="0" y="6779"/>
                    </a:lnTo>
                    <a:lnTo>
                      <a:pt x="45868" y="6779"/>
                    </a:lnTo>
                    <a:lnTo>
                      <a:pt x="45868"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756;p68"/>
              <p:cNvSpPr/>
              <p:nvPr/>
            </p:nvSpPr>
            <p:spPr>
              <a:xfrm>
                <a:off x="18594850" y="5361300"/>
                <a:ext cx="207450" cy="169500"/>
              </a:xfrm>
              <a:custGeom>
                <a:avLst/>
                <a:gdLst/>
                <a:ahLst/>
                <a:cxnLst/>
                <a:rect l="l" t="t" r="r" b="b"/>
                <a:pathLst>
                  <a:path w="8298" h="6780" extrusionOk="0">
                    <a:moveTo>
                      <a:pt x="0" y="1"/>
                    </a:moveTo>
                    <a:lnTo>
                      <a:pt x="0" y="6779"/>
                    </a:lnTo>
                    <a:lnTo>
                      <a:pt x="8298" y="6779"/>
                    </a:lnTo>
                    <a:lnTo>
                      <a:pt x="8298"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383988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p36"/>
          <p:cNvSpPr/>
          <p:nvPr/>
        </p:nvSpPr>
        <p:spPr>
          <a:xfrm>
            <a:off x="-203500" y="-163433"/>
            <a:ext cx="12673200" cy="1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6"/>
          <p:cNvSpPr txBox="1">
            <a:spLocks noGrp="1"/>
          </p:cNvSpPr>
          <p:nvPr>
            <p:ph type="title"/>
          </p:nvPr>
        </p:nvSpPr>
        <p:spPr>
          <a:xfrm>
            <a:off x="706805" y="1169996"/>
            <a:ext cx="10352621" cy="2360400"/>
          </a:xfrm>
          <a:prstGeom prst="rect">
            <a:avLst/>
          </a:prstGeom>
        </p:spPr>
        <p:txBody>
          <a:bodyPr spcFirstLastPara="1" wrap="square" lIns="121900" tIns="121900" rIns="121900" bIns="121900" anchor="ctr" anchorCtr="0">
            <a:noAutofit/>
          </a:bodyPr>
          <a:lstStyle/>
          <a:p>
            <a:r>
              <a:rPr lang="en" sz="8800" dirty="0">
                <a:solidFill>
                  <a:schemeClr val="accent4">
                    <a:lumMod val="50000"/>
                  </a:schemeClr>
                </a:solidFill>
              </a:rPr>
              <a:t>VOCABULARY</a:t>
            </a:r>
            <a:endParaRPr sz="8800" dirty="0">
              <a:solidFill>
                <a:schemeClr val="accent4">
                  <a:lumMod val="50000"/>
                </a:schemeClr>
              </a:solidFill>
            </a:endParaRPr>
          </a:p>
        </p:txBody>
      </p:sp>
      <p:grpSp>
        <p:nvGrpSpPr>
          <p:cNvPr id="637" name="Google Shape;637;p36"/>
          <p:cNvGrpSpPr/>
          <p:nvPr/>
        </p:nvGrpSpPr>
        <p:grpSpPr>
          <a:xfrm>
            <a:off x="9247774" y="456775"/>
            <a:ext cx="1740537" cy="1762319"/>
            <a:chOff x="6935830" y="342581"/>
            <a:chExt cx="1305403" cy="1321739"/>
          </a:xfrm>
        </p:grpSpPr>
        <p:sp>
          <p:nvSpPr>
            <p:cNvPr id="638" name="Google Shape;638;p36"/>
            <p:cNvSpPr/>
            <p:nvPr/>
          </p:nvSpPr>
          <p:spPr>
            <a:xfrm rot="-2700000">
              <a:off x="7141851" y="792840"/>
              <a:ext cx="529057" cy="801859"/>
            </a:xfrm>
            <a:prstGeom prst="ellipse">
              <a:avLst/>
            </a:prstGeom>
            <a:noFill/>
            <a:ln w="28575" cap="flat" cmpd="sng">
              <a:solidFill>
                <a:schemeClr val="accent3"/>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39" name="Google Shape;639;p36"/>
            <p:cNvGrpSpPr/>
            <p:nvPr/>
          </p:nvGrpSpPr>
          <p:grpSpPr>
            <a:xfrm>
              <a:off x="7212614" y="342581"/>
              <a:ext cx="1028619" cy="1036233"/>
              <a:chOff x="8051734" y="717929"/>
              <a:chExt cx="706809" cy="712041"/>
            </a:xfrm>
          </p:grpSpPr>
          <p:sp>
            <p:nvSpPr>
              <p:cNvPr id="640" name="Google Shape;640;p36"/>
              <p:cNvSpPr/>
              <p:nvPr/>
            </p:nvSpPr>
            <p:spPr>
              <a:xfrm>
                <a:off x="8327977" y="1169481"/>
                <a:ext cx="502" cy="72"/>
              </a:xfrm>
              <a:custGeom>
                <a:avLst/>
                <a:gdLst/>
                <a:ahLst/>
                <a:cxnLst/>
                <a:rect l="l" t="t" r="r" b="b"/>
                <a:pathLst>
                  <a:path w="7" h="1" fill="none" extrusionOk="0">
                    <a:moveTo>
                      <a:pt x="6" y="0"/>
                    </a:moveTo>
                    <a:lnTo>
                      <a:pt x="1" y="0"/>
                    </a:lnTo>
                  </a:path>
                </a:pathLst>
              </a:custGeom>
              <a:noFill/>
              <a:ln w="197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6"/>
              <p:cNvSpPr/>
              <p:nvPr/>
            </p:nvSpPr>
            <p:spPr>
              <a:xfrm>
                <a:off x="8120705" y="942807"/>
                <a:ext cx="442113" cy="407344"/>
              </a:xfrm>
              <a:custGeom>
                <a:avLst/>
                <a:gdLst/>
                <a:ahLst/>
                <a:cxnLst/>
                <a:rect l="l" t="t" r="r" b="b"/>
                <a:pathLst>
                  <a:path w="6160" h="5675" extrusionOk="0">
                    <a:moveTo>
                      <a:pt x="1561" y="1"/>
                    </a:moveTo>
                    <a:cubicBezTo>
                      <a:pt x="1121" y="1"/>
                      <a:pt x="744" y="132"/>
                      <a:pt x="485" y="407"/>
                    </a:cubicBezTo>
                    <a:cubicBezTo>
                      <a:pt x="353" y="552"/>
                      <a:pt x="259" y="730"/>
                      <a:pt x="211" y="921"/>
                    </a:cubicBezTo>
                    <a:cubicBezTo>
                      <a:pt x="1" y="1661"/>
                      <a:pt x="361" y="2727"/>
                      <a:pt x="1156" y="3702"/>
                    </a:cubicBezTo>
                    <a:cubicBezTo>
                      <a:pt x="1330" y="3914"/>
                      <a:pt x="1519" y="4114"/>
                      <a:pt x="1721" y="4302"/>
                    </a:cubicBezTo>
                    <a:cubicBezTo>
                      <a:pt x="1920" y="4490"/>
                      <a:pt x="2133" y="4665"/>
                      <a:pt x="2356" y="4824"/>
                    </a:cubicBezTo>
                    <a:cubicBezTo>
                      <a:pt x="3135" y="5376"/>
                      <a:pt x="3951" y="5675"/>
                      <a:pt x="4615" y="5675"/>
                    </a:cubicBezTo>
                    <a:cubicBezTo>
                      <a:pt x="4826" y="5675"/>
                      <a:pt x="5021" y="5645"/>
                      <a:pt x="5196" y="5583"/>
                    </a:cubicBezTo>
                    <a:cubicBezTo>
                      <a:pt x="5382" y="5519"/>
                      <a:pt x="5551" y="5411"/>
                      <a:pt x="5686" y="5266"/>
                    </a:cubicBezTo>
                    <a:cubicBezTo>
                      <a:pt x="6159" y="4760"/>
                      <a:pt x="6119" y="3890"/>
                      <a:pt x="5670" y="2978"/>
                    </a:cubicBezTo>
                    <a:lnTo>
                      <a:pt x="2776" y="270"/>
                    </a:lnTo>
                    <a:cubicBezTo>
                      <a:pt x="2346" y="93"/>
                      <a:pt x="1931" y="1"/>
                      <a:pt x="156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36"/>
              <p:cNvSpPr/>
              <p:nvPr/>
            </p:nvSpPr>
            <p:spPr>
              <a:xfrm>
                <a:off x="8051734" y="972021"/>
                <a:ext cx="477066" cy="457949"/>
              </a:xfrm>
              <a:custGeom>
                <a:avLst/>
                <a:gdLst/>
                <a:ahLst/>
                <a:cxnLst/>
                <a:rect l="l" t="t" r="r" b="b"/>
                <a:pathLst>
                  <a:path w="6647" h="6380" extrusionOk="0">
                    <a:moveTo>
                      <a:pt x="6647" y="4859"/>
                    </a:moveTo>
                    <a:lnTo>
                      <a:pt x="6641" y="4865"/>
                    </a:lnTo>
                    <a:lnTo>
                      <a:pt x="6641" y="4865"/>
                    </a:lnTo>
                    <a:cubicBezTo>
                      <a:pt x="6643" y="4863"/>
                      <a:pt x="6645" y="4861"/>
                      <a:pt x="6647" y="4859"/>
                    </a:cubicBezTo>
                    <a:close/>
                    <a:moveTo>
                      <a:pt x="1449" y="0"/>
                    </a:moveTo>
                    <a:lnTo>
                      <a:pt x="407" y="1114"/>
                    </a:lnTo>
                    <a:cubicBezTo>
                      <a:pt x="205" y="1338"/>
                      <a:pt x="87" y="1626"/>
                      <a:pt x="76" y="1925"/>
                    </a:cubicBezTo>
                    <a:cubicBezTo>
                      <a:pt x="1" y="2816"/>
                      <a:pt x="580" y="4022"/>
                      <a:pt x="1637" y="5009"/>
                    </a:cubicBezTo>
                    <a:cubicBezTo>
                      <a:pt x="2581" y="5890"/>
                      <a:pt x="3670" y="6380"/>
                      <a:pt x="4521" y="6380"/>
                    </a:cubicBezTo>
                    <a:cubicBezTo>
                      <a:pt x="4624" y="6380"/>
                      <a:pt x="4724" y="6372"/>
                      <a:pt x="4819" y="6358"/>
                    </a:cubicBezTo>
                    <a:cubicBezTo>
                      <a:pt x="5118" y="6326"/>
                      <a:pt x="5395" y="6191"/>
                      <a:pt x="5605" y="5976"/>
                    </a:cubicBezTo>
                    <a:lnTo>
                      <a:pt x="6641" y="4865"/>
                    </a:lnTo>
                    <a:lnTo>
                      <a:pt x="6641" y="4865"/>
                    </a:lnTo>
                    <a:cubicBezTo>
                      <a:pt x="6507" y="5007"/>
                      <a:pt x="6340" y="5112"/>
                      <a:pt x="6154" y="5174"/>
                    </a:cubicBezTo>
                    <a:cubicBezTo>
                      <a:pt x="5979" y="5236"/>
                      <a:pt x="5782" y="5267"/>
                      <a:pt x="5570" y="5267"/>
                    </a:cubicBezTo>
                    <a:cubicBezTo>
                      <a:pt x="4906" y="5267"/>
                      <a:pt x="4092" y="4968"/>
                      <a:pt x="3317" y="4417"/>
                    </a:cubicBezTo>
                    <a:cubicBezTo>
                      <a:pt x="2868" y="4097"/>
                      <a:pt x="2464" y="3720"/>
                      <a:pt x="2117" y="3292"/>
                    </a:cubicBezTo>
                    <a:cubicBezTo>
                      <a:pt x="1320" y="2320"/>
                      <a:pt x="959" y="1254"/>
                      <a:pt x="1169" y="514"/>
                    </a:cubicBezTo>
                    <a:cubicBezTo>
                      <a:pt x="1217" y="323"/>
                      <a:pt x="1314" y="145"/>
                      <a:pt x="144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36"/>
              <p:cNvSpPr/>
              <p:nvPr/>
            </p:nvSpPr>
            <p:spPr>
              <a:xfrm>
                <a:off x="8270274" y="717929"/>
                <a:ext cx="488268" cy="486381"/>
              </a:xfrm>
              <a:custGeom>
                <a:avLst/>
                <a:gdLst/>
                <a:ahLst/>
                <a:cxnLst/>
                <a:rect l="l" t="t" r="r" b="b"/>
                <a:pathLst>
                  <a:path w="6803" h="6776" extrusionOk="0">
                    <a:moveTo>
                      <a:pt x="3335" y="0"/>
                    </a:moveTo>
                    <a:lnTo>
                      <a:pt x="657" y="3446"/>
                    </a:lnTo>
                    <a:cubicBezTo>
                      <a:pt x="172" y="3960"/>
                      <a:pt x="0" y="4695"/>
                      <a:pt x="207" y="5373"/>
                    </a:cubicBezTo>
                    <a:cubicBezTo>
                      <a:pt x="412" y="6049"/>
                      <a:pt x="964" y="6566"/>
                      <a:pt x="1653" y="6724"/>
                    </a:cubicBezTo>
                    <a:cubicBezTo>
                      <a:pt x="1801" y="6758"/>
                      <a:pt x="1950" y="6775"/>
                      <a:pt x="2098" y="6775"/>
                    </a:cubicBezTo>
                    <a:cubicBezTo>
                      <a:pt x="2640" y="6775"/>
                      <a:pt x="3167" y="6552"/>
                      <a:pt x="3545" y="6146"/>
                    </a:cubicBezTo>
                    <a:lnTo>
                      <a:pt x="6802" y="3241"/>
                    </a:lnTo>
                    <a:lnTo>
                      <a:pt x="333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50745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47850" y="362416"/>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3600" b="1">
                <a:solidFill>
                  <a:srgbClr val="C00000"/>
                </a:solidFill>
                <a:latin typeface="Times New Roman" panose="02020603050405020304" pitchFamily="18" charset="0"/>
                <a:cs typeface="Times New Roman" panose="02020603050405020304" pitchFamily="18" charset="0"/>
              </a:rPr>
              <a:t>* Vocabulary:</a:t>
            </a:r>
          </a:p>
        </p:txBody>
      </p:sp>
      <p:sp>
        <p:nvSpPr>
          <p:cNvPr id="18" name="TextBox 1"/>
          <p:cNvSpPr txBox="1">
            <a:spLocks noChangeArrowheads="1"/>
          </p:cNvSpPr>
          <p:nvPr/>
        </p:nvSpPr>
        <p:spPr bwMode="auto">
          <a:xfrm>
            <a:off x="6390701" y="1466452"/>
            <a:ext cx="439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3200" dirty="0">
                <a:solidFill>
                  <a:srgbClr val="000000"/>
                </a:solidFill>
                <a:latin typeface="Times New Roman" panose="02020603050405020304" pitchFamily="18" charset="0"/>
                <a:cs typeface="Times New Roman" panose="02020603050405020304" pitchFamily="18" charset="0"/>
              </a:rPr>
              <a:t>: </a:t>
            </a:r>
            <a:r>
              <a:rPr lang="vi-VN" altLang="vi-VN" sz="3200" dirty="0">
                <a:solidFill>
                  <a:srgbClr val="000000"/>
                </a:solidFill>
                <a:latin typeface="Times New Roman" panose="02020603050405020304" pitchFamily="18" charset="0"/>
                <a:cs typeface="Times New Roman" panose="02020603050405020304" pitchFamily="18" charset="0"/>
              </a:rPr>
              <a:t>đẹp (phong cảnh)</a:t>
            </a:r>
          </a:p>
        </p:txBody>
      </p:sp>
      <p:sp>
        <p:nvSpPr>
          <p:cNvPr id="20" name="TextBox 1"/>
          <p:cNvSpPr txBox="1">
            <a:spLocks noChangeArrowheads="1"/>
          </p:cNvSpPr>
          <p:nvPr/>
        </p:nvSpPr>
        <p:spPr bwMode="auto">
          <a:xfrm>
            <a:off x="7608888" y="2656995"/>
            <a:ext cx="4395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3200" dirty="0">
                <a:solidFill>
                  <a:srgbClr val="000000"/>
                </a:solidFill>
                <a:latin typeface="Times New Roman" panose="02020603050405020304" pitchFamily="18" charset="0"/>
                <a:cs typeface="Times New Roman" panose="02020603050405020304" pitchFamily="18" charset="0"/>
              </a:rPr>
              <a:t>: </a:t>
            </a:r>
            <a:r>
              <a:rPr lang="vi-VN" altLang="vi-VN" sz="3200" dirty="0">
                <a:solidFill>
                  <a:srgbClr val="000000"/>
                </a:solidFill>
                <a:latin typeface="Times New Roman" panose="02020603050405020304" pitchFamily="18" charset="0"/>
                <a:cs typeface="Times New Roman" panose="02020603050405020304" pitchFamily="18" charset="0"/>
              </a:rPr>
              <a:t>hành chính</a:t>
            </a:r>
          </a:p>
        </p:txBody>
      </p:sp>
      <p:sp>
        <p:nvSpPr>
          <p:cNvPr id="9221" name="Rectangle 24"/>
          <p:cNvSpPr>
            <a:spLocks noChangeArrowheads="1"/>
          </p:cNvSpPr>
          <p:nvPr/>
        </p:nvSpPr>
        <p:spPr bwMode="auto">
          <a:xfrm>
            <a:off x="1676401" y="1193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vi-VN">
              <a:solidFill>
                <a:srgbClr val="FFFFFF"/>
              </a:solidFill>
            </a:endParaRPr>
          </a:p>
        </p:txBody>
      </p:sp>
      <p:sp>
        <p:nvSpPr>
          <p:cNvPr id="4" name="Rectangle 3"/>
          <p:cNvSpPr>
            <a:spLocks noChangeArrowheads="1"/>
          </p:cNvSpPr>
          <p:nvPr/>
        </p:nvSpPr>
        <p:spPr bwMode="auto">
          <a:xfrm>
            <a:off x="1676401" y="1350170"/>
            <a:ext cx="48349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lnSpc>
                <a:spcPct val="150000"/>
              </a:lnSpc>
              <a:spcBef>
                <a:spcPct val="0"/>
              </a:spcBef>
              <a:spcAft>
                <a:spcPct val="0"/>
              </a:spcAft>
            </a:pPr>
            <a:r>
              <a:rPr lang="en-US" altLang="vi-VN" dirty="0">
                <a:solidFill>
                  <a:srgbClr val="000000"/>
                </a:solidFill>
              </a:rPr>
              <a:t>- </a:t>
            </a:r>
            <a:r>
              <a:rPr lang="en-US" altLang="vi-VN" dirty="0">
                <a:solidFill>
                  <a:srgbClr val="000000"/>
                </a:solidFill>
                <a:latin typeface="Times New Roman" panose="02020603050405020304" pitchFamily="18" charset="0"/>
                <a:cs typeface="Times New Roman" panose="02020603050405020304" pitchFamily="18" charset="0"/>
              </a:rPr>
              <a:t>pictur</a:t>
            </a:r>
            <a:r>
              <a:rPr lang="en-US" altLang="vi-VN" dirty="0">
                <a:solidFill>
                  <a:srgbClr val="FF0000"/>
                </a:solidFill>
                <a:latin typeface="Times New Roman" panose="02020603050405020304" pitchFamily="18" charset="0"/>
                <a:cs typeface="Times New Roman" panose="02020603050405020304" pitchFamily="18" charset="0"/>
              </a:rPr>
              <a:t>e</a:t>
            </a:r>
            <a:r>
              <a:rPr lang="en-US" altLang="vi-VN" dirty="0">
                <a:solidFill>
                  <a:srgbClr val="000000"/>
                </a:solidFill>
                <a:latin typeface="Times New Roman" panose="02020603050405020304" pitchFamily="18" charset="0"/>
                <a:cs typeface="Times New Roman" panose="02020603050405020304" pitchFamily="18" charset="0"/>
              </a:rPr>
              <a:t>sque</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/ˌ</a:t>
            </a:r>
            <a:r>
              <a:rPr lang="en-US" dirty="0" err="1">
                <a:solidFill>
                  <a:srgbClr val="333333"/>
                </a:solidFill>
                <a:latin typeface="Times New Roman" panose="02020603050405020304" pitchFamily="18" charset="0"/>
                <a:cs typeface="Times New Roman" panose="02020603050405020304" pitchFamily="18" charset="0"/>
              </a:rPr>
              <a:t>pɪktʃəˈresk</a:t>
            </a:r>
            <a:r>
              <a:rPr lang="en-US" dirty="0">
                <a:solidFill>
                  <a:srgbClr val="333333"/>
                </a:solidFill>
                <a:latin typeface="Times New Roman" panose="02020603050405020304" pitchFamily="18" charset="0"/>
                <a:cs typeface="Times New Roman" panose="02020603050405020304" pitchFamily="18" charset="0"/>
              </a:rPr>
              <a:t>/</a:t>
            </a:r>
            <a:r>
              <a:rPr lang="en-US" altLang="vi-VN" dirty="0">
                <a:solidFill>
                  <a:srgbClr val="000000"/>
                </a:solidFill>
                <a:latin typeface="Times New Roman" panose="02020603050405020304" pitchFamily="18" charset="0"/>
                <a:cs typeface="Times New Roman" panose="02020603050405020304" pitchFamily="18" charset="0"/>
              </a:rPr>
              <a:t> (</a:t>
            </a:r>
            <a:r>
              <a:rPr lang="en-US" altLang="vi-VN" dirty="0" err="1">
                <a:solidFill>
                  <a:srgbClr val="000000"/>
                </a:solidFill>
                <a:latin typeface="Times New Roman" panose="02020603050405020304" pitchFamily="18" charset="0"/>
                <a:cs typeface="Times New Roman" panose="02020603050405020304" pitchFamily="18" charset="0"/>
              </a:rPr>
              <a:t>adj</a:t>
            </a:r>
            <a:r>
              <a:rPr lang="en-US" altLang="vi-VN" dirty="0">
                <a:solidFill>
                  <a:srgbClr val="000000"/>
                </a:solidFill>
                <a:latin typeface="Times New Roman" panose="02020603050405020304" pitchFamily="18" charset="0"/>
                <a:cs typeface="Times New Roman" panose="02020603050405020304" pitchFamily="18" charset="0"/>
              </a:rPr>
              <a:t>)</a:t>
            </a:r>
          </a:p>
        </p:txBody>
      </p:sp>
      <p:sp>
        <p:nvSpPr>
          <p:cNvPr id="6" name="Rectangle 5"/>
          <p:cNvSpPr>
            <a:spLocks noChangeArrowheads="1"/>
          </p:cNvSpPr>
          <p:nvPr/>
        </p:nvSpPr>
        <p:spPr bwMode="auto">
          <a:xfrm>
            <a:off x="1695451" y="1949916"/>
            <a:ext cx="52318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lnSpc>
                <a:spcPct val="150000"/>
              </a:lnSpc>
              <a:spcBef>
                <a:spcPct val="0"/>
              </a:spcBef>
              <a:spcAft>
                <a:spcPct val="0"/>
              </a:spcAft>
            </a:pPr>
            <a:r>
              <a:rPr lang="en-US" altLang="vi-VN" dirty="0">
                <a:solidFill>
                  <a:srgbClr val="000000"/>
                </a:solidFill>
                <a:latin typeface="Times New Roman" panose="02020603050405020304" pitchFamily="18" charset="0"/>
                <a:cs typeface="Times New Roman" panose="02020603050405020304" pitchFamily="18" charset="0"/>
              </a:rPr>
              <a:t>- ast</a:t>
            </a:r>
            <a:r>
              <a:rPr lang="en-US" altLang="vi-VN" dirty="0">
                <a:solidFill>
                  <a:srgbClr val="FF0000"/>
                </a:solidFill>
                <a:latin typeface="Times New Roman" panose="02020603050405020304" pitchFamily="18" charset="0"/>
                <a:cs typeface="Times New Roman" panose="02020603050405020304" pitchFamily="18" charset="0"/>
              </a:rPr>
              <a:t>ou</a:t>
            </a:r>
            <a:r>
              <a:rPr lang="en-US" altLang="vi-VN" dirty="0">
                <a:solidFill>
                  <a:srgbClr val="000000"/>
                </a:solidFill>
                <a:latin typeface="Times New Roman" panose="02020603050405020304" pitchFamily="18" charset="0"/>
                <a:cs typeface="Times New Roman" panose="02020603050405020304" pitchFamily="18" charset="0"/>
              </a:rPr>
              <a:t>nding</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cs typeface="Times New Roman" panose="02020603050405020304" pitchFamily="18" charset="0"/>
              </a:rPr>
              <a:t>əˈstaʊndɪŋ</a:t>
            </a:r>
            <a:r>
              <a:rPr lang="en-US" dirty="0">
                <a:solidFill>
                  <a:srgbClr val="333333"/>
                </a:solidFill>
                <a:latin typeface="Times New Roman" panose="02020603050405020304" pitchFamily="18" charset="0"/>
                <a:cs typeface="Times New Roman" panose="02020603050405020304" pitchFamily="18" charset="0"/>
              </a:rPr>
              <a:t>/</a:t>
            </a:r>
            <a:r>
              <a:rPr lang="en-US" altLang="vi-VN" dirty="0">
                <a:solidFill>
                  <a:srgbClr val="000000"/>
                </a:solidFill>
                <a:latin typeface="Times New Roman" panose="02020603050405020304" pitchFamily="18" charset="0"/>
                <a:cs typeface="Times New Roman" panose="02020603050405020304" pitchFamily="18" charset="0"/>
              </a:rPr>
              <a:t> (</a:t>
            </a:r>
            <a:r>
              <a:rPr lang="en-US" altLang="vi-VN" dirty="0" err="1">
                <a:solidFill>
                  <a:srgbClr val="000000"/>
                </a:solidFill>
                <a:latin typeface="Times New Roman" panose="02020603050405020304" pitchFamily="18" charset="0"/>
                <a:cs typeface="Times New Roman" panose="02020603050405020304" pitchFamily="18" charset="0"/>
              </a:rPr>
              <a:t>adj</a:t>
            </a:r>
            <a:r>
              <a:rPr lang="en-US" altLang="vi-VN" dirty="0">
                <a:solidFill>
                  <a:srgbClr val="000000"/>
                </a:solidFill>
                <a:latin typeface="Times New Roman" panose="02020603050405020304" pitchFamily="18" charset="0"/>
                <a:cs typeface="Times New Roman" panose="02020603050405020304" pitchFamily="18" charset="0"/>
              </a:rPr>
              <a:t>) </a:t>
            </a:r>
          </a:p>
        </p:txBody>
      </p:sp>
      <p:sp>
        <p:nvSpPr>
          <p:cNvPr id="10" name="Rectangle 9"/>
          <p:cNvSpPr>
            <a:spLocks noChangeArrowheads="1"/>
          </p:cNvSpPr>
          <p:nvPr/>
        </p:nvSpPr>
        <p:spPr bwMode="auto">
          <a:xfrm>
            <a:off x="1695451" y="2572298"/>
            <a:ext cx="5537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lnSpc>
                <a:spcPct val="150000"/>
              </a:lnSpc>
              <a:spcBef>
                <a:spcPct val="0"/>
              </a:spcBef>
              <a:spcAft>
                <a:spcPct val="0"/>
              </a:spcAft>
            </a:pPr>
            <a:r>
              <a:rPr lang="en-US" altLang="vi-VN" dirty="0">
                <a:solidFill>
                  <a:srgbClr val="000000"/>
                </a:solidFill>
                <a:latin typeface="Times New Roman" panose="02020603050405020304" pitchFamily="18" charset="0"/>
                <a:cs typeface="Times New Roman" panose="02020603050405020304" pitchFamily="18" charset="0"/>
              </a:rPr>
              <a:t>- adm</a:t>
            </a:r>
            <a:r>
              <a:rPr lang="en-US" altLang="vi-VN" dirty="0">
                <a:solidFill>
                  <a:srgbClr val="FF0000"/>
                </a:solidFill>
                <a:latin typeface="Times New Roman" panose="02020603050405020304" pitchFamily="18" charset="0"/>
                <a:cs typeface="Times New Roman" panose="02020603050405020304" pitchFamily="18" charset="0"/>
              </a:rPr>
              <a:t>i</a:t>
            </a:r>
            <a:r>
              <a:rPr lang="en-US" altLang="vi-VN" dirty="0">
                <a:solidFill>
                  <a:srgbClr val="000000"/>
                </a:solidFill>
                <a:latin typeface="Times New Roman" panose="02020603050405020304" pitchFamily="18" charset="0"/>
                <a:cs typeface="Times New Roman" panose="02020603050405020304" pitchFamily="18" charset="0"/>
              </a:rPr>
              <a:t>nistrative</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cs typeface="Times New Roman" panose="02020603050405020304" pitchFamily="18" charset="0"/>
              </a:rPr>
              <a:t>ədˈmɪnɪstrətɪv</a:t>
            </a:r>
            <a:r>
              <a:rPr lang="en-US" dirty="0">
                <a:solidFill>
                  <a:srgbClr val="333333"/>
                </a:solidFill>
                <a:latin typeface="Times New Roman" panose="02020603050405020304" pitchFamily="18" charset="0"/>
                <a:cs typeface="Times New Roman" panose="02020603050405020304" pitchFamily="18" charset="0"/>
              </a:rPr>
              <a:t>/</a:t>
            </a:r>
            <a:r>
              <a:rPr lang="en-US" altLang="vi-VN" dirty="0">
                <a:solidFill>
                  <a:srgbClr val="000000"/>
                </a:solidFill>
                <a:latin typeface="Times New Roman" panose="02020603050405020304" pitchFamily="18" charset="0"/>
                <a:cs typeface="Times New Roman" panose="02020603050405020304" pitchFamily="18" charset="0"/>
              </a:rPr>
              <a:t> (</a:t>
            </a:r>
            <a:r>
              <a:rPr lang="en-US" altLang="vi-VN" dirty="0" err="1">
                <a:solidFill>
                  <a:srgbClr val="000000"/>
                </a:solidFill>
                <a:latin typeface="Times New Roman" panose="02020603050405020304" pitchFamily="18" charset="0"/>
                <a:cs typeface="Times New Roman" panose="02020603050405020304" pitchFamily="18" charset="0"/>
              </a:rPr>
              <a:t>adj</a:t>
            </a:r>
            <a:r>
              <a:rPr lang="en-US" altLang="vi-VN" dirty="0">
                <a:solidFill>
                  <a:srgbClr val="000000"/>
                </a:solidFill>
                <a:latin typeface="Times New Roman" panose="02020603050405020304" pitchFamily="18" charset="0"/>
                <a:cs typeface="Times New Roman" panose="02020603050405020304" pitchFamily="18" charset="0"/>
              </a:rPr>
              <a:t>)</a:t>
            </a:r>
          </a:p>
        </p:txBody>
      </p:sp>
      <p:sp>
        <p:nvSpPr>
          <p:cNvPr id="24" name="TextBox 1"/>
          <p:cNvSpPr txBox="1">
            <a:spLocks noChangeArrowheads="1"/>
          </p:cNvSpPr>
          <p:nvPr/>
        </p:nvSpPr>
        <p:spPr bwMode="auto">
          <a:xfrm>
            <a:off x="6436017" y="2081014"/>
            <a:ext cx="2720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3200" dirty="0">
                <a:solidFill>
                  <a:srgbClr val="000000"/>
                </a:solidFill>
                <a:latin typeface="Times New Roman" panose="02020603050405020304" pitchFamily="18" charset="0"/>
                <a:cs typeface="Times New Roman" panose="02020603050405020304" pitchFamily="18" charset="0"/>
              </a:rPr>
              <a:t>: </a:t>
            </a:r>
            <a:r>
              <a:rPr lang="en-US" altLang="vi-VN" sz="3200" dirty="0" err="1">
                <a:solidFill>
                  <a:srgbClr val="000000"/>
                </a:solidFill>
                <a:latin typeface="Times New Roman" panose="02020603050405020304" pitchFamily="18" charset="0"/>
                <a:cs typeface="Times New Roman" panose="02020603050405020304" pitchFamily="18" charset="0"/>
              </a:rPr>
              <a:t>làm</a:t>
            </a:r>
            <a:r>
              <a:rPr lang="en-US" altLang="vi-VN" sz="3200" dirty="0">
                <a:solidFill>
                  <a:srgbClr val="000000"/>
                </a:solidFill>
                <a:latin typeface="Times New Roman" panose="02020603050405020304" pitchFamily="18" charset="0"/>
                <a:cs typeface="Times New Roman" panose="02020603050405020304" pitchFamily="18" charset="0"/>
              </a:rPr>
              <a:t> </a:t>
            </a:r>
            <a:r>
              <a:rPr lang="en-US" altLang="vi-VN" sz="3200" dirty="0" err="1">
                <a:solidFill>
                  <a:srgbClr val="000000"/>
                </a:solidFill>
                <a:latin typeface="Times New Roman" panose="02020603050405020304" pitchFamily="18" charset="0"/>
                <a:cs typeface="Times New Roman" panose="02020603050405020304" pitchFamily="18" charset="0"/>
              </a:rPr>
              <a:t>sững</a:t>
            </a:r>
            <a:r>
              <a:rPr lang="en-US" altLang="vi-VN" sz="3200" dirty="0">
                <a:solidFill>
                  <a:srgbClr val="000000"/>
                </a:solidFill>
                <a:latin typeface="Times New Roman" panose="02020603050405020304" pitchFamily="18" charset="0"/>
                <a:cs typeface="Times New Roman" panose="02020603050405020304" pitchFamily="18" charset="0"/>
              </a:rPr>
              <a:t> </a:t>
            </a:r>
            <a:r>
              <a:rPr lang="en-US" altLang="vi-VN" sz="3200" dirty="0" err="1">
                <a:solidFill>
                  <a:srgbClr val="000000"/>
                </a:solidFill>
                <a:latin typeface="Times New Roman" panose="02020603050405020304" pitchFamily="18" charset="0"/>
                <a:cs typeface="Times New Roman" panose="02020603050405020304" pitchFamily="18" charset="0"/>
              </a:rPr>
              <a:t>sờ</a:t>
            </a:r>
            <a:endParaRPr lang="vi-VN" altLang="vi-VN" sz="32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1676401" y="3329782"/>
            <a:ext cx="3837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f</a:t>
            </a:r>
            <a:r>
              <a:rPr lang="en-US" altLang="en-US" dirty="0">
                <a:solidFill>
                  <a:srgbClr val="FF0000"/>
                </a:solidFill>
                <a:latin typeface="Times New Roman" panose="02020603050405020304" pitchFamily="18" charset="0"/>
                <a:cs typeface="Times New Roman" panose="02020603050405020304" pitchFamily="18" charset="0"/>
              </a:rPr>
              <a:t>o</a:t>
            </a:r>
            <a:r>
              <a:rPr lang="en-US" altLang="en-US" dirty="0">
                <a:solidFill>
                  <a:srgbClr val="000000"/>
                </a:solidFill>
                <a:latin typeface="Times New Roman" panose="02020603050405020304" pitchFamily="18" charset="0"/>
                <a:cs typeface="Times New Roman" panose="02020603050405020304" pitchFamily="18" charset="0"/>
              </a:rPr>
              <a:t>rtress</a:t>
            </a:r>
            <a:r>
              <a:rPr lang="en-US" dirty="0">
                <a:solidFill>
                  <a:srgbClr val="333333"/>
                </a:solidFill>
                <a:latin typeface="Times New Roman" panose="02020603050405020304" pitchFamily="18" charset="0"/>
                <a:cs typeface="Times New Roman" panose="02020603050405020304" pitchFamily="18" charset="0"/>
              </a:rPr>
              <a:t>/ˈ</a:t>
            </a:r>
            <a:r>
              <a:rPr lang="en-US" dirty="0" err="1">
                <a:solidFill>
                  <a:srgbClr val="333333"/>
                </a:solidFill>
                <a:latin typeface="Times New Roman" panose="02020603050405020304" pitchFamily="18" charset="0"/>
                <a:cs typeface="Times New Roman" panose="02020603050405020304" pitchFamily="18" charset="0"/>
              </a:rPr>
              <a:t>fɔːtrəs</a:t>
            </a:r>
            <a:r>
              <a:rPr 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(n)</a:t>
            </a:r>
            <a:endParaRPr lang="vi-VN" altLang="en-US" dirty="0">
              <a:solidFill>
                <a:srgbClr val="000000"/>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6140451" y="3256479"/>
            <a:ext cx="230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pháo</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đài</a:t>
            </a:r>
            <a:endParaRPr lang="vi-VN" altLang="en-US" dirty="0">
              <a:solidFill>
                <a:srgbClr val="000000"/>
              </a:solidFill>
              <a:latin typeface="Times New Roman" panose="02020603050405020304" pitchFamily="18" charset="0"/>
              <a:cs typeface="Times New Roman" panose="02020603050405020304" pitchFamily="18" charset="0"/>
            </a:endParaRPr>
          </a:p>
        </p:txBody>
      </p:sp>
      <p:pic>
        <p:nvPicPr>
          <p:cNvPr id="30" name="Picture 4" descr="anh-thien-nhien-dep-nhat-the-gioi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01" y="3990976"/>
            <a:ext cx="3435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a:spLocks noChangeArrowheads="1"/>
          </p:cNvSpPr>
          <p:nvPr/>
        </p:nvSpPr>
        <p:spPr bwMode="auto">
          <a:xfrm rot="5032367" flipH="1" flipV="1">
            <a:off x="7715251" y="5549901"/>
            <a:ext cx="369887" cy="976312"/>
          </a:xfrm>
          <a:prstGeom prst="downArrow">
            <a:avLst>
              <a:gd name="adj1" fmla="val 50000"/>
              <a:gd name="adj2" fmla="val 4999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a:solidFill>
                <a:srgbClr val="FF3300"/>
              </a:solidFill>
            </a:endParaRPr>
          </a:p>
        </p:txBody>
      </p:sp>
      <p:pic>
        <p:nvPicPr>
          <p:cNvPr id="3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99433" y="4306161"/>
            <a:ext cx="34353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695451" y="3839298"/>
            <a:ext cx="43524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a:t>
            </a:r>
            <a:r>
              <a:rPr lang="vi-VN" altLang="en-US" dirty="0">
                <a:solidFill>
                  <a:srgbClr val="000000"/>
                </a:solidFill>
                <a:latin typeface="Times New Roman" panose="02020603050405020304" pitchFamily="18" charset="0"/>
                <a:cs typeface="Times New Roman" panose="02020603050405020304" pitchFamily="18" charset="0"/>
              </a:rPr>
              <a:t>recogn</a:t>
            </a:r>
            <a:r>
              <a:rPr lang="vi-VN" altLang="en-US" dirty="0">
                <a:solidFill>
                  <a:srgbClr val="FF0000"/>
                </a:solidFill>
                <a:latin typeface="Times New Roman" panose="02020603050405020304" pitchFamily="18" charset="0"/>
                <a:cs typeface="Times New Roman" panose="02020603050405020304" pitchFamily="18" charset="0"/>
              </a:rPr>
              <a:t>i</a:t>
            </a:r>
            <a:r>
              <a:rPr lang="vi-VN" altLang="en-US" dirty="0">
                <a:solidFill>
                  <a:srgbClr val="000000"/>
                </a:solidFill>
                <a:latin typeface="Times New Roman" panose="02020603050405020304" pitchFamily="18" charset="0"/>
                <a:cs typeface="Times New Roman" panose="02020603050405020304" pitchFamily="18" charset="0"/>
              </a:rPr>
              <a:t>tion </a:t>
            </a:r>
            <a:r>
              <a:rPr lang="en-US" dirty="0">
                <a:solidFill>
                  <a:srgbClr val="333333"/>
                </a:solidFill>
                <a:latin typeface="Times New Roman" panose="02020603050405020304" pitchFamily="18" charset="0"/>
                <a:cs typeface="Times New Roman" panose="02020603050405020304" pitchFamily="18" charset="0"/>
              </a:rPr>
              <a:t>/ˌ</a:t>
            </a:r>
            <a:r>
              <a:rPr lang="en-US" dirty="0" err="1">
                <a:solidFill>
                  <a:srgbClr val="333333"/>
                </a:solidFill>
                <a:latin typeface="Times New Roman" panose="02020603050405020304" pitchFamily="18" charset="0"/>
                <a:cs typeface="Times New Roman" panose="02020603050405020304" pitchFamily="18" charset="0"/>
              </a:rPr>
              <a:t>rekəɡˈnɪʃn</a:t>
            </a:r>
            <a:r>
              <a:rPr lang="en-US" dirty="0">
                <a:solidFill>
                  <a:srgbClr val="333333"/>
                </a:solidFill>
                <a:latin typeface="Times New Roman" panose="02020603050405020304" pitchFamily="18" charset="0"/>
                <a:cs typeface="Times New Roman" panose="02020603050405020304" pitchFamily="18" charset="0"/>
              </a:rPr>
              <a:t>/</a:t>
            </a:r>
            <a:r>
              <a:rPr lang="vi-VN" altLang="en-US" dirty="0">
                <a:solidFill>
                  <a:srgbClr val="000000"/>
                </a:solidFill>
                <a:latin typeface="Times New Roman" panose="02020603050405020304" pitchFamily="18" charset="0"/>
                <a:cs typeface="Times New Roman" panose="02020603050405020304" pitchFamily="18" charset="0"/>
              </a:rPr>
              <a:t>(n)</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285751" y="3812013"/>
            <a:ext cx="2330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rPr>
              <a:t>: </a:t>
            </a:r>
            <a:r>
              <a:rPr lang="en-US" altLang="en-US" dirty="0" err="1">
                <a:solidFill>
                  <a:srgbClr val="000000"/>
                </a:solidFill>
                <a:latin typeface="Times New Roman" panose="02020603050405020304" pitchFamily="18" charset="0"/>
                <a:cs typeface="Times New Roman" panose="02020603050405020304" pitchFamily="18" charset="0"/>
              </a:rPr>
              <a:t>sự</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công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nhận</a:t>
            </a:r>
            <a:endParaRPr lang="vi-VN" altLang="en-US" dirty="0">
              <a:solidFill>
                <a:srgbClr val="000000"/>
              </a:solidFill>
              <a:latin typeface="Times New Roman" panose="02020603050405020304" pitchFamily="18" charset="0"/>
              <a:cs typeface="Times New Roman" panose="02020603050405020304" pitchFamily="18" charset="0"/>
            </a:endParaRPr>
          </a:p>
        </p:txBody>
      </p:sp>
      <p:sp>
        <p:nvSpPr>
          <p:cNvPr id="31" name="Rectangle 30"/>
          <p:cNvSpPr>
            <a:spLocks noChangeArrowheads="1"/>
          </p:cNvSpPr>
          <p:nvPr/>
        </p:nvSpPr>
        <p:spPr bwMode="auto">
          <a:xfrm>
            <a:off x="1768766" y="4405747"/>
            <a:ext cx="2611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tomb</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cs typeface="Times New Roman" panose="02020603050405020304" pitchFamily="18" charset="0"/>
              </a:rPr>
              <a:t>tuːm</a:t>
            </a:r>
            <a:r>
              <a:rPr lang="en-US" dirty="0">
                <a:solidFill>
                  <a:srgbClr val="333333"/>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 (n)</a:t>
            </a:r>
          </a:p>
        </p:txBody>
      </p:sp>
      <p:sp>
        <p:nvSpPr>
          <p:cNvPr id="32" name="Rectangle 31"/>
          <p:cNvSpPr>
            <a:spLocks noChangeArrowheads="1"/>
          </p:cNvSpPr>
          <p:nvPr/>
        </p:nvSpPr>
        <p:spPr bwMode="auto">
          <a:xfrm>
            <a:off x="5655760" y="4479575"/>
            <a:ext cx="156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ngôi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mộ</a:t>
            </a:r>
            <a:endParaRPr lang="en-US" altLang="en-US" dirty="0">
              <a:solidFill>
                <a:srgbClr val="000000"/>
              </a:solidFill>
              <a:latin typeface="Times New Roman" panose="02020603050405020304" pitchFamily="18" charset="0"/>
              <a:cs typeface="Times New Roman" panose="02020603050405020304" pitchFamily="18" charset="0"/>
            </a:endParaRPr>
          </a:p>
        </p:txBody>
      </p:sp>
      <p:pic>
        <p:nvPicPr>
          <p:cNvPr id="3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1809" y="4193448"/>
            <a:ext cx="27971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1768766" y="5047601"/>
            <a:ext cx="3228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cavern</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/ˈ</a:t>
            </a:r>
            <a:r>
              <a:rPr lang="en-US" dirty="0" err="1">
                <a:solidFill>
                  <a:srgbClr val="333333"/>
                </a:solidFill>
                <a:latin typeface="Times New Roman" panose="02020603050405020304" pitchFamily="18" charset="0"/>
                <a:cs typeface="Times New Roman" panose="02020603050405020304" pitchFamily="18" charset="0"/>
              </a:rPr>
              <a:t>kævən</a:t>
            </a:r>
            <a:r>
              <a:rPr lang="en-US" dirty="0">
                <a:solidFill>
                  <a:srgbClr val="333333"/>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 (n)</a:t>
            </a:r>
          </a:p>
        </p:txBody>
      </p:sp>
      <p:sp>
        <p:nvSpPr>
          <p:cNvPr id="37" name="Rectangle 36"/>
          <p:cNvSpPr>
            <a:spLocks noChangeArrowheads="1"/>
          </p:cNvSpPr>
          <p:nvPr/>
        </p:nvSpPr>
        <p:spPr bwMode="auto">
          <a:xfrm>
            <a:off x="5573134" y="5028973"/>
            <a:ext cx="2436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:hang </a:t>
            </a:r>
            <a:r>
              <a:rPr lang="en-US" altLang="en-US" dirty="0" err="1">
                <a:solidFill>
                  <a:srgbClr val="000000"/>
                </a:solidFill>
                <a:latin typeface="Times New Roman" panose="02020603050405020304" pitchFamily="18" charset="0"/>
                <a:cs typeface="Times New Roman" panose="02020603050405020304" pitchFamily="18" charset="0"/>
              </a:rPr>
              <a:t>lớn</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động</a:t>
            </a:r>
            <a:endParaRPr lang="en-US" altLang="en-US" dirty="0">
              <a:solidFill>
                <a:srgbClr val="000000"/>
              </a:solidFill>
              <a:latin typeface="Times New Roman" panose="02020603050405020304" pitchFamily="18" charset="0"/>
              <a:cs typeface="Times New Roman" panose="02020603050405020304" pitchFamily="18" charset="0"/>
            </a:endParaRPr>
          </a:p>
        </p:txBody>
      </p:sp>
      <p:pic>
        <p:nvPicPr>
          <p:cNvPr id="38" name="Picture 7"/>
          <p:cNvPicPr>
            <a:picLocks noChangeAspect="1"/>
          </p:cNvPicPr>
          <p:nvPr/>
        </p:nvPicPr>
        <p:blipFill>
          <a:blip r:embed="rId6">
            <a:extLst>
              <a:ext uri="{28A0092B-C50C-407E-A947-70E740481C1C}">
                <a14:useLocalDpi xmlns:a14="http://schemas.microsoft.com/office/drawing/2010/main" val="0"/>
              </a:ext>
            </a:extLst>
          </a:blip>
          <a:srcRect l="12712" t="4520" r="11581" b="4520"/>
          <a:stretch>
            <a:fillRect/>
          </a:stretch>
        </p:blipFill>
        <p:spPr bwMode="auto">
          <a:xfrm>
            <a:off x="9002714" y="4172083"/>
            <a:ext cx="30019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a:spLocks noChangeArrowheads="1"/>
          </p:cNvSpPr>
          <p:nvPr/>
        </p:nvSpPr>
        <p:spPr bwMode="auto">
          <a:xfrm>
            <a:off x="7608889" y="5840413"/>
            <a:ext cx="841375" cy="469900"/>
          </a:xfrm>
          <a:prstGeom prst="rightArrow">
            <a:avLst>
              <a:gd name="adj1" fmla="val 50000"/>
              <a:gd name="adj2" fmla="val 4995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39" name="Rectangle 38"/>
          <p:cNvSpPr>
            <a:spLocks noChangeArrowheads="1"/>
          </p:cNvSpPr>
          <p:nvPr/>
        </p:nvSpPr>
        <p:spPr bwMode="auto">
          <a:xfrm>
            <a:off x="1768766" y="5617803"/>
            <a:ext cx="4140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limestone</a:t>
            </a:r>
            <a:r>
              <a:rPr lang="en-US" dirty="0">
                <a:solidFill>
                  <a:srgbClr val="333333"/>
                </a:solidFill>
                <a:latin typeface="Lucida Sans Unicode" panose="020B0602030504020204" pitchFamily="34" charset="0"/>
              </a:rPr>
              <a:t> </a:t>
            </a:r>
            <a:r>
              <a:rPr lang="en-US" dirty="0">
                <a:solidFill>
                  <a:srgbClr val="333333"/>
                </a:solidFill>
                <a:latin typeface="Times New Roman" panose="02020603050405020304" pitchFamily="18" charset="0"/>
                <a:cs typeface="Times New Roman" panose="02020603050405020304" pitchFamily="18" charset="0"/>
              </a:rPr>
              <a:t>/ˈ</a:t>
            </a:r>
            <a:r>
              <a:rPr lang="en-US" dirty="0" err="1">
                <a:solidFill>
                  <a:srgbClr val="333333"/>
                </a:solidFill>
                <a:latin typeface="Times New Roman" panose="02020603050405020304" pitchFamily="18" charset="0"/>
                <a:cs typeface="Times New Roman" panose="02020603050405020304" pitchFamily="18" charset="0"/>
              </a:rPr>
              <a:t>laɪmstəʊn</a:t>
            </a:r>
            <a:r>
              <a:rPr lang="en-US" dirty="0">
                <a:solidFill>
                  <a:srgbClr val="333333"/>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 (n)</a:t>
            </a:r>
          </a:p>
        </p:txBody>
      </p:sp>
      <p:pic>
        <p:nvPicPr>
          <p:cNvPr id="4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65203" y="4349023"/>
            <a:ext cx="296068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a:spLocks noChangeArrowheads="1"/>
          </p:cNvSpPr>
          <p:nvPr/>
        </p:nvSpPr>
        <p:spPr bwMode="auto">
          <a:xfrm>
            <a:off x="6161304" y="5589586"/>
            <a:ext cx="126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đá</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vôi</a:t>
            </a:r>
            <a:endParaRPr lang="en-US"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92735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xit" presetSubtype="0" fill="hold" nodeType="clickEffect">
                                  <p:stCondLst>
                                    <p:cond delay="0"/>
                                  </p:stCondLst>
                                  <p:childTnLst>
                                    <p:animEffect transition="out" filter="fade">
                                      <p:cBhvr>
                                        <p:cTn id="18" dur="1000"/>
                                        <p:tgtEl>
                                          <p:spTgt spid="30"/>
                                        </p:tgtEl>
                                      </p:cBhvr>
                                    </p:animEffect>
                                    <p:anim calcmode="lin" valueType="num">
                                      <p:cBhvr>
                                        <p:cTn id="19" dur="1000"/>
                                        <p:tgtEl>
                                          <p:spTgt spid="30"/>
                                        </p:tgtEl>
                                        <p:attrNameLst>
                                          <p:attrName>ppt_x</p:attrName>
                                        </p:attrNameLst>
                                      </p:cBhvr>
                                      <p:tavLst>
                                        <p:tav tm="0">
                                          <p:val>
                                            <p:strVal val="ppt_x"/>
                                          </p:val>
                                        </p:tav>
                                        <p:tav tm="100000">
                                          <p:val>
                                            <p:strVal val="ppt_x"/>
                                          </p:val>
                                        </p:tav>
                                      </p:tavLst>
                                    </p:anim>
                                    <p:anim calcmode="lin" valueType="num">
                                      <p:cBhvr>
                                        <p:cTn id="20" dur="1000"/>
                                        <p:tgtEl>
                                          <p:spTgt spid="30"/>
                                        </p:tgtEl>
                                        <p:attrNameLst>
                                          <p:attrName>ppt_y</p:attrName>
                                        </p:attrNameLst>
                                      </p:cBhvr>
                                      <p:tavLst>
                                        <p:tav tm="0">
                                          <p:val>
                                            <p:strVal val="ppt_y"/>
                                          </p:val>
                                        </p:tav>
                                        <p:tav tm="100000">
                                          <p:val>
                                            <p:strVal val="ppt_y+.1"/>
                                          </p:val>
                                        </p:tav>
                                      </p:tavLst>
                                    </p:anim>
                                    <p:set>
                                      <p:cBhvr>
                                        <p:cTn id="21" dur="1" fill="hold">
                                          <p:stCondLst>
                                            <p:cond delay="999"/>
                                          </p:stCondLst>
                                        </p:cTn>
                                        <p:tgtEl>
                                          <p:spTgt spid="3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10" presetClass="exit" presetSubtype="0" fill="hold" grpId="1" nodeType="with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4" fill="hold" nodeType="clickEffect">
                                  <p:stCondLst>
                                    <p:cond delay="0"/>
                                  </p:stCondLst>
                                  <p:childTnLst>
                                    <p:anim calcmode="lin" valueType="num">
                                      <p:cBhvr additive="base">
                                        <p:cTn id="76" dur="500"/>
                                        <p:tgtEl>
                                          <p:spTgt spid="34"/>
                                        </p:tgtEl>
                                        <p:attrNameLst>
                                          <p:attrName>ppt_x</p:attrName>
                                        </p:attrNameLst>
                                      </p:cBhvr>
                                      <p:tavLst>
                                        <p:tav tm="0">
                                          <p:val>
                                            <p:strVal val="ppt_x"/>
                                          </p:val>
                                        </p:tav>
                                        <p:tav tm="100000">
                                          <p:val>
                                            <p:strVal val="ppt_x"/>
                                          </p:val>
                                        </p:tav>
                                      </p:tavLst>
                                    </p:anim>
                                    <p:anim calcmode="lin" valueType="num">
                                      <p:cBhvr additive="base">
                                        <p:cTn id="77" dur="500"/>
                                        <p:tgtEl>
                                          <p:spTgt spid="34"/>
                                        </p:tgtEl>
                                        <p:attrNameLst>
                                          <p:attrName>ppt_y</p:attrName>
                                        </p:attrNameLst>
                                      </p:cBhvr>
                                      <p:tavLst>
                                        <p:tav tm="0">
                                          <p:val>
                                            <p:strVal val="ppt_y"/>
                                          </p:val>
                                        </p:tav>
                                        <p:tav tm="100000">
                                          <p:val>
                                            <p:strVal val="1+ppt_h/2"/>
                                          </p:val>
                                        </p:tav>
                                      </p:tavLst>
                                    </p:anim>
                                    <p:set>
                                      <p:cBhvr>
                                        <p:cTn id="78" dur="1" fill="hold">
                                          <p:stCondLst>
                                            <p:cond delay="499"/>
                                          </p:stCondLst>
                                        </p:cTn>
                                        <p:tgtEl>
                                          <p:spTgt spid="34"/>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1000"/>
                                        <p:tgtEl>
                                          <p:spTgt spid="2"/>
                                        </p:tgtEl>
                                      </p:cBhvr>
                                    </p:animEffect>
                                    <p:anim calcmode="lin" valueType="num">
                                      <p:cBhvr>
                                        <p:cTn id="90" dur="1000" fill="hold"/>
                                        <p:tgtEl>
                                          <p:spTgt spid="2"/>
                                        </p:tgtEl>
                                        <p:attrNameLst>
                                          <p:attrName>ppt_x</p:attrName>
                                        </p:attrNameLst>
                                      </p:cBhvr>
                                      <p:tavLst>
                                        <p:tav tm="0">
                                          <p:val>
                                            <p:strVal val="#ppt_x"/>
                                          </p:val>
                                        </p:tav>
                                        <p:tav tm="100000">
                                          <p:val>
                                            <p:strVal val="#ppt_x"/>
                                          </p:val>
                                        </p:tav>
                                      </p:tavLst>
                                    </p:anim>
                                    <p:anim calcmode="lin" valueType="num">
                                      <p:cBhvr>
                                        <p:cTn id="9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additive="base">
                                        <p:cTn id="96" dur="500" fill="hold"/>
                                        <p:tgtEl>
                                          <p:spTgt spid="5"/>
                                        </p:tgtEl>
                                        <p:attrNameLst>
                                          <p:attrName>ppt_x</p:attrName>
                                        </p:attrNameLst>
                                      </p:cBhvr>
                                      <p:tavLst>
                                        <p:tav tm="0">
                                          <p:val>
                                            <p:strVal val="#ppt_x"/>
                                          </p:val>
                                        </p:tav>
                                        <p:tav tm="100000">
                                          <p:val>
                                            <p:strVal val="#ppt_x"/>
                                          </p:val>
                                        </p:tav>
                                      </p:tavLst>
                                    </p:anim>
                                    <p:anim calcmode="lin" valueType="num">
                                      <p:cBhvr additive="base">
                                        <p:cTn id="9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2"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arn(inVertical)">
                                      <p:cBhvr>
                                        <p:cTn id="109" dur="500"/>
                                        <p:tgtEl>
                                          <p:spTgt spid="3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nodeType="clickEffect">
                                  <p:stCondLst>
                                    <p:cond delay="0"/>
                                  </p:stCondLst>
                                  <p:childTnLst>
                                    <p:anim calcmode="lin" valueType="num">
                                      <p:cBhvr additive="base">
                                        <p:cTn id="113" dur="500"/>
                                        <p:tgtEl>
                                          <p:spTgt spid="33"/>
                                        </p:tgtEl>
                                        <p:attrNameLst>
                                          <p:attrName>ppt_x</p:attrName>
                                        </p:attrNameLst>
                                      </p:cBhvr>
                                      <p:tavLst>
                                        <p:tav tm="0">
                                          <p:val>
                                            <p:strVal val="ppt_x"/>
                                          </p:val>
                                        </p:tav>
                                        <p:tav tm="100000">
                                          <p:val>
                                            <p:strVal val="ppt_x"/>
                                          </p:val>
                                        </p:tav>
                                      </p:tavLst>
                                    </p:anim>
                                    <p:anim calcmode="lin" valueType="num">
                                      <p:cBhvr additive="base">
                                        <p:cTn id="114" dur="500"/>
                                        <p:tgtEl>
                                          <p:spTgt spid="33"/>
                                        </p:tgtEl>
                                        <p:attrNameLst>
                                          <p:attrName>ppt_y</p:attrName>
                                        </p:attrNameLst>
                                      </p:cBhvr>
                                      <p:tavLst>
                                        <p:tav tm="0">
                                          <p:val>
                                            <p:strVal val="ppt_y"/>
                                          </p:val>
                                        </p:tav>
                                        <p:tav tm="100000">
                                          <p:val>
                                            <p:strVal val="1+ppt_h/2"/>
                                          </p:val>
                                        </p:tav>
                                      </p:tavLst>
                                    </p:anim>
                                    <p:set>
                                      <p:cBhvr>
                                        <p:cTn id="115" dur="1" fill="hold">
                                          <p:stCondLst>
                                            <p:cond delay="499"/>
                                          </p:stCondLst>
                                        </p:cTn>
                                        <p:tgtEl>
                                          <p:spTgt spid="33"/>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arn(inVertical)">
                                      <p:cBhvr>
                                        <p:cTn id="120" dur="500"/>
                                        <p:tgtEl>
                                          <p:spTgt spid="32"/>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1000"/>
                                        <p:tgtEl>
                                          <p:spTgt spid="36"/>
                                        </p:tgtEl>
                                      </p:cBhvr>
                                    </p:animEffect>
                                    <p:anim calcmode="lin" valueType="num">
                                      <p:cBhvr>
                                        <p:cTn id="134" dur="1000" fill="hold"/>
                                        <p:tgtEl>
                                          <p:spTgt spid="36"/>
                                        </p:tgtEl>
                                        <p:attrNameLst>
                                          <p:attrName>ppt_x</p:attrName>
                                        </p:attrNameLst>
                                      </p:cBhvr>
                                      <p:tavLst>
                                        <p:tav tm="0">
                                          <p:val>
                                            <p:strVal val="#ppt_x"/>
                                          </p:val>
                                        </p:tav>
                                        <p:tav tm="100000">
                                          <p:val>
                                            <p:strVal val="#ppt_x"/>
                                          </p:val>
                                        </p:tav>
                                      </p:tavLst>
                                    </p:anim>
                                    <p:anim calcmode="lin" valueType="num">
                                      <p:cBhvr>
                                        <p:cTn id="1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xit" presetSubtype="4" fill="hold" grpId="1" nodeType="clickEffect">
                                  <p:stCondLst>
                                    <p:cond delay="0"/>
                                  </p:stCondLst>
                                  <p:childTnLst>
                                    <p:anim calcmode="lin" valueType="num">
                                      <p:cBhvr additive="base">
                                        <p:cTn id="139" dur="500"/>
                                        <p:tgtEl>
                                          <p:spTgt spid="22"/>
                                        </p:tgtEl>
                                        <p:attrNameLst>
                                          <p:attrName>ppt_x</p:attrName>
                                        </p:attrNameLst>
                                      </p:cBhvr>
                                      <p:tavLst>
                                        <p:tav tm="0">
                                          <p:val>
                                            <p:strVal val="ppt_x"/>
                                          </p:val>
                                        </p:tav>
                                        <p:tav tm="100000">
                                          <p:val>
                                            <p:strVal val="ppt_x"/>
                                          </p:val>
                                        </p:tav>
                                      </p:tavLst>
                                    </p:anim>
                                    <p:anim calcmode="lin" valueType="num">
                                      <p:cBhvr additive="base">
                                        <p:cTn id="140" dur="500"/>
                                        <p:tgtEl>
                                          <p:spTgt spid="22"/>
                                        </p:tgtEl>
                                        <p:attrNameLst>
                                          <p:attrName>ppt_y</p:attrName>
                                        </p:attrNameLst>
                                      </p:cBhvr>
                                      <p:tavLst>
                                        <p:tav tm="0">
                                          <p:val>
                                            <p:strVal val="ppt_y"/>
                                          </p:val>
                                        </p:tav>
                                        <p:tav tm="100000">
                                          <p:val>
                                            <p:strVal val="1+ppt_h/2"/>
                                          </p:val>
                                        </p:tav>
                                      </p:tavLst>
                                    </p:anim>
                                    <p:set>
                                      <p:cBhvr>
                                        <p:cTn id="141" dur="1" fill="hold">
                                          <p:stCondLst>
                                            <p:cond delay="499"/>
                                          </p:stCondLst>
                                        </p:cTn>
                                        <p:tgtEl>
                                          <p:spTgt spid="22"/>
                                        </p:tgtEl>
                                        <p:attrNameLst>
                                          <p:attrName>style.visibility</p:attrName>
                                        </p:attrNameLst>
                                      </p:cBhvr>
                                      <p:to>
                                        <p:strVal val="hidden"/>
                                      </p:to>
                                    </p:set>
                                  </p:childTnLst>
                                </p:cTn>
                              </p:par>
                              <p:par>
                                <p:cTn id="142" presetID="2" presetClass="exit" presetSubtype="4" fill="hold" nodeType="withEffect">
                                  <p:stCondLst>
                                    <p:cond delay="0"/>
                                  </p:stCondLst>
                                  <p:childTnLst>
                                    <p:anim calcmode="lin" valueType="num">
                                      <p:cBhvr additive="base">
                                        <p:cTn id="143" dur="500"/>
                                        <p:tgtEl>
                                          <p:spTgt spid="38"/>
                                        </p:tgtEl>
                                        <p:attrNameLst>
                                          <p:attrName>ppt_x</p:attrName>
                                        </p:attrNameLst>
                                      </p:cBhvr>
                                      <p:tavLst>
                                        <p:tav tm="0">
                                          <p:val>
                                            <p:strVal val="ppt_x"/>
                                          </p:val>
                                        </p:tav>
                                        <p:tav tm="100000">
                                          <p:val>
                                            <p:strVal val="ppt_x"/>
                                          </p:val>
                                        </p:tav>
                                      </p:tavLst>
                                    </p:anim>
                                    <p:anim calcmode="lin" valueType="num">
                                      <p:cBhvr additive="base">
                                        <p:cTn id="144" dur="500"/>
                                        <p:tgtEl>
                                          <p:spTgt spid="38"/>
                                        </p:tgtEl>
                                        <p:attrNameLst>
                                          <p:attrName>ppt_y</p:attrName>
                                        </p:attrNameLst>
                                      </p:cBhvr>
                                      <p:tavLst>
                                        <p:tav tm="0">
                                          <p:val>
                                            <p:strVal val="ppt_y"/>
                                          </p:val>
                                        </p:tav>
                                        <p:tav tm="100000">
                                          <p:val>
                                            <p:strVal val="1+ppt_h/2"/>
                                          </p:val>
                                        </p:tav>
                                      </p:tavLst>
                                    </p:anim>
                                    <p:set>
                                      <p:cBhvr>
                                        <p:cTn id="145" dur="1" fill="hold">
                                          <p:stCondLst>
                                            <p:cond delay="499"/>
                                          </p:stCondLst>
                                        </p:cTn>
                                        <p:tgtEl>
                                          <p:spTgt spid="38"/>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fade">
                                      <p:cBhvr>
                                        <p:cTn id="150" dur="1000"/>
                                        <p:tgtEl>
                                          <p:spTgt spid="37"/>
                                        </p:tgtEl>
                                      </p:cBhvr>
                                    </p:animEffect>
                                    <p:anim calcmode="lin" valueType="num">
                                      <p:cBhvr>
                                        <p:cTn id="151" dur="1000" fill="hold"/>
                                        <p:tgtEl>
                                          <p:spTgt spid="37"/>
                                        </p:tgtEl>
                                        <p:attrNameLst>
                                          <p:attrName>ppt_x</p:attrName>
                                        </p:attrNameLst>
                                      </p:cBhvr>
                                      <p:tavLst>
                                        <p:tav tm="0">
                                          <p:val>
                                            <p:strVal val="#ppt_x"/>
                                          </p:val>
                                        </p:tav>
                                        <p:tav tm="100000">
                                          <p:val>
                                            <p:strVal val="#ppt_x"/>
                                          </p:val>
                                        </p:tav>
                                      </p:tavLst>
                                    </p:anim>
                                    <p:anim calcmode="lin" valueType="num">
                                      <p:cBhvr>
                                        <p:cTn id="15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1000"/>
                                        <p:tgtEl>
                                          <p:spTgt spid="39"/>
                                        </p:tgtEl>
                                      </p:cBhvr>
                                    </p:animEffect>
                                    <p:anim calcmode="lin" valueType="num">
                                      <p:cBhvr>
                                        <p:cTn id="158" dur="1000" fill="hold"/>
                                        <p:tgtEl>
                                          <p:spTgt spid="39"/>
                                        </p:tgtEl>
                                        <p:attrNameLst>
                                          <p:attrName>ppt_x</p:attrName>
                                        </p:attrNameLst>
                                      </p:cBhvr>
                                      <p:tavLst>
                                        <p:tav tm="0">
                                          <p:val>
                                            <p:strVal val="#ppt_x"/>
                                          </p:val>
                                        </p:tav>
                                        <p:tav tm="100000">
                                          <p:val>
                                            <p:strVal val="#ppt_x"/>
                                          </p:val>
                                        </p:tav>
                                      </p:tavLst>
                                    </p:anim>
                                    <p:anim calcmode="lin" valueType="num">
                                      <p:cBhvr>
                                        <p:cTn id="1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4" fill="hold" nodeType="clickEffect">
                                  <p:stCondLst>
                                    <p:cond delay="0"/>
                                  </p:stCondLst>
                                  <p:childTnLst>
                                    <p:set>
                                      <p:cBhvr>
                                        <p:cTn id="163" dur="1" fill="hold">
                                          <p:stCondLst>
                                            <p:cond delay="0"/>
                                          </p:stCondLst>
                                        </p:cTn>
                                        <p:tgtEl>
                                          <p:spTgt spid="40"/>
                                        </p:tgtEl>
                                        <p:attrNameLst>
                                          <p:attrName>style.visibility</p:attrName>
                                        </p:attrNameLst>
                                      </p:cBhvr>
                                      <p:to>
                                        <p:strVal val="visible"/>
                                      </p:to>
                                    </p:set>
                                    <p:anim calcmode="lin" valueType="num">
                                      <p:cBhvr additive="base">
                                        <p:cTn id="164" dur="500" fill="hold"/>
                                        <p:tgtEl>
                                          <p:spTgt spid="40"/>
                                        </p:tgtEl>
                                        <p:attrNameLst>
                                          <p:attrName>ppt_x</p:attrName>
                                        </p:attrNameLst>
                                      </p:cBhvr>
                                      <p:tavLst>
                                        <p:tav tm="0">
                                          <p:val>
                                            <p:strVal val="#ppt_x"/>
                                          </p:val>
                                        </p:tav>
                                        <p:tav tm="100000">
                                          <p:val>
                                            <p:strVal val="#ppt_x"/>
                                          </p:val>
                                        </p:tav>
                                      </p:tavLst>
                                    </p:anim>
                                    <p:anim calcmode="lin" valueType="num">
                                      <p:cBhvr additive="base">
                                        <p:cTn id="16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xit" presetSubtype="4" fill="hold" nodeType="clickEffect">
                                  <p:stCondLst>
                                    <p:cond delay="0"/>
                                  </p:stCondLst>
                                  <p:childTnLst>
                                    <p:anim calcmode="lin" valueType="num">
                                      <p:cBhvr additive="base">
                                        <p:cTn id="169" dur="500"/>
                                        <p:tgtEl>
                                          <p:spTgt spid="40"/>
                                        </p:tgtEl>
                                        <p:attrNameLst>
                                          <p:attrName>ppt_x</p:attrName>
                                        </p:attrNameLst>
                                      </p:cBhvr>
                                      <p:tavLst>
                                        <p:tav tm="0">
                                          <p:val>
                                            <p:strVal val="ppt_x"/>
                                          </p:val>
                                        </p:tav>
                                        <p:tav tm="100000">
                                          <p:val>
                                            <p:strVal val="ppt_x"/>
                                          </p:val>
                                        </p:tav>
                                      </p:tavLst>
                                    </p:anim>
                                    <p:anim calcmode="lin" valueType="num">
                                      <p:cBhvr additive="base">
                                        <p:cTn id="170" dur="500"/>
                                        <p:tgtEl>
                                          <p:spTgt spid="40"/>
                                        </p:tgtEl>
                                        <p:attrNameLst>
                                          <p:attrName>ppt_y</p:attrName>
                                        </p:attrNameLst>
                                      </p:cBhvr>
                                      <p:tavLst>
                                        <p:tav tm="0">
                                          <p:val>
                                            <p:strVal val="ppt_y"/>
                                          </p:val>
                                        </p:tav>
                                        <p:tav tm="100000">
                                          <p:val>
                                            <p:strVal val="1+ppt_h/2"/>
                                          </p:val>
                                        </p:tav>
                                      </p:tavLst>
                                    </p:anim>
                                    <p:set>
                                      <p:cBhvr>
                                        <p:cTn id="171" dur="1" fill="hold">
                                          <p:stCondLst>
                                            <p:cond delay="499"/>
                                          </p:stCondLst>
                                        </p:cTn>
                                        <p:tgtEl>
                                          <p:spTgt spid="4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42"/>
                                        </p:tgtEl>
                                        <p:attrNameLst>
                                          <p:attrName>style.visibility</p:attrName>
                                        </p:attrNameLst>
                                      </p:cBhvr>
                                      <p:to>
                                        <p:strVal val="visible"/>
                                      </p:to>
                                    </p:set>
                                    <p:anim calcmode="lin" valueType="num">
                                      <p:cBhvr additive="base">
                                        <p:cTn id="176" dur="500" fill="hold"/>
                                        <p:tgtEl>
                                          <p:spTgt spid="42"/>
                                        </p:tgtEl>
                                        <p:attrNameLst>
                                          <p:attrName>ppt_x</p:attrName>
                                        </p:attrNameLst>
                                      </p:cBhvr>
                                      <p:tavLst>
                                        <p:tav tm="0">
                                          <p:val>
                                            <p:strVal val="#ppt_x"/>
                                          </p:val>
                                        </p:tav>
                                        <p:tav tm="100000">
                                          <p:val>
                                            <p:strVal val="#ppt_x"/>
                                          </p:val>
                                        </p:tav>
                                      </p:tavLst>
                                    </p:anim>
                                    <p:anim calcmode="lin" valueType="num">
                                      <p:cBhvr additive="base">
                                        <p:cTn id="17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 grpId="0"/>
      <p:bldP spid="6" grpId="0"/>
      <p:bldP spid="10" grpId="0"/>
      <p:bldP spid="24" grpId="0"/>
      <p:bldP spid="13" grpId="0"/>
      <p:bldP spid="27" grpId="0"/>
      <p:bldP spid="16" grpId="0" animBg="1"/>
      <p:bldP spid="16" grpId="1" animBg="1"/>
      <p:bldP spid="2" grpId="0"/>
      <p:bldP spid="5" grpId="0"/>
      <p:bldP spid="31" grpId="0"/>
      <p:bldP spid="32" grpId="0"/>
      <p:bldP spid="36" grpId="0"/>
      <p:bldP spid="37" grpId="0"/>
      <p:bldP spid="22" grpId="0" animBg="1"/>
      <p:bldP spid="22" grpId="1" animBg="1"/>
      <p:bldP spid="39"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28575"/>
            <a:ext cx="899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600" dirty="0">
                <a:solidFill>
                  <a:srgbClr val="FF0000"/>
                </a:solidFill>
                <a:cs typeface="Tahoma" panose="020B0604030504040204" pitchFamily="34" charset="0"/>
              </a:rPr>
              <a:t>Vocabulary</a:t>
            </a:r>
          </a:p>
          <a:p>
            <a:pPr eaLnBrk="0" fontAlgn="base" hangingPunct="0">
              <a:spcBef>
                <a:spcPct val="0"/>
              </a:spcBef>
              <a:spcAft>
                <a:spcPct val="0"/>
              </a:spcAft>
              <a:buClrTx/>
              <a:buSzTx/>
              <a:buNone/>
              <a:defRPr/>
            </a:pPr>
            <a:r>
              <a:rPr lang="en-US" altLang="vi-VN" sz="2600" dirty="0">
                <a:solidFill>
                  <a:srgbClr val="FF0000"/>
                </a:solidFill>
                <a:cs typeface="Tahoma" panose="020B0604030504040204" pitchFamily="34" charset="0"/>
              </a:rPr>
              <a:t> </a:t>
            </a:r>
            <a:r>
              <a:rPr lang="en-US" altLang="vi-VN" sz="2600" dirty="0">
                <a:solidFill>
                  <a:srgbClr val="010199">
                    <a:lumMod val="60000"/>
                    <a:lumOff val="40000"/>
                  </a:srgbClr>
                </a:solidFill>
                <a:cs typeface="Tahoma" panose="020B0604030504040204" pitchFamily="34" charset="0"/>
              </a:rPr>
              <a:t>Write the words with the correct pictures.</a:t>
            </a:r>
          </a:p>
        </p:txBody>
      </p:sp>
      <p:sp>
        <p:nvSpPr>
          <p:cNvPr id="2" name="Action Button: Custom 1">
            <a:hlinkClick r:id="" action="ppaction://noaction" highlightClick="1"/>
          </p:cNvPr>
          <p:cNvSpPr/>
          <p:nvPr/>
        </p:nvSpPr>
        <p:spPr bwMode="auto">
          <a:xfrm>
            <a:off x="1752600" y="823914"/>
            <a:ext cx="8763000" cy="898525"/>
          </a:xfrm>
          <a:prstGeom prst="actionButtonBlank">
            <a:avLst/>
          </a:prstGeom>
          <a:solidFill>
            <a:schemeClr val="bg2"/>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US" sz="2600" dirty="0">
                <a:solidFill>
                  <a:srgbClr val="C00000"/>
                </a:solidFill>
                <a:latin typeface="Tahoma" panose="020B0604030504040204" pitchFamily="34" charset="0"/>
              </a:rPr>
              <a:t>A. cavern		  B. </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imestone		C. fortress</a:t>
            </a:r>
          </a:p>
          <a:p>
            <a:pPr eaLnBrk="0" fontAlgn="base" hangingPunct="0">
              <a:spcBef>
                <a:spcPct val="0"/>
              </a:spcBef>
              <a:spcAft>
                <a:spcPct val="0"/>
              </a:spcAft>
              <a:defRPr/>
            </a:pPr>
            <a:r>
              <a:rPr lang="en-US" sz="2600" dirty="0">
                <a:solidFill>
                  <a:srgbClr val="C00000"/>
                </a:solidFill>
                <a:latin typeface="Tahoma" panose="020B0604030504040204" pitchFamily="34" charset="0"/>
              </a:rPr>
              <a:t>D. tomb		  E. citade</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			F. scu</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pture</a:t>
            </a:r>
            <a:endParaRPr lang="vi-VN" sz="2600" dirty="0">
              <a:solidFill>
                <a:srgbClr val="C00000"/>
              </a:solidFill>
              <a:latin typeface="Tahoma" panose="020B0604030504040204" pitchFamily="34" charset="0"/>
            </a:endParaRPr>
          </a:p>
        </p:txBody>
      </p:sp>
      <p:sp>
        <p:nvSpPr>
          <p:cNvPr id="8196" name="Rectangle 2"/>
          <p:cNvSpPr>
            <a:spLocks noChangeArrowheads="1"/>
          </p:cNvSpPr>
          <p:nvPr/>
        </p:nvSpPr>
        <p:spPr bwMode="auto">
          <a:xfrm>
            <a:off x="1600200" y="38100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2400" b="1">
                <a:solidFill>
                  <a:srgbClr val="000000"/>
                </a:solidFill>
                <a:cs typeface="Tahoma" panose="020B0604030504040204" pitchFamily="34" charset="0"/>
              </a:rPr>
              <a:t>1._ _ _ _ _ _ _ _ _   2._ _ _ _ _ _ _ _ _   3._ _ _ _ _ _ _ _ _</a:t>
            </a:r>
          </a:p>
        </p:txBody>
      </p:sp>
      <p:sp>
        <p:nvSpPr>
          <p:cNvPr id="8197" name="Rectangle 2"/>
          <p:cNvSpPr>
            <a:spLocks noChangeArrowheads="1"/>
          </p:cNvSpPr>
          <p:nvPr/>
        </p:nvSpPr>
        <p:spPr bwMode="auto">
          <a:xfrm>
            <a:off x="1600200" y="6345238"/>
            <a:ext cx="899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2400" b="1">
                <a:solidFill>
                  <a:srgbClr val="000000"/>
                </a:solidFill>
                <a:cs typeface="Tahoma" panose="020B0604030504040204" pitchFamily="34" charset="0"/>
              </a:rPr>
              <a:t>4._ _ _ _ _ _ _ _ _   5._ _ _ _ _ _ _ _ _   6._ _ _ _ _ _ _ _ _</a:t>
            </a:r>
          </a:p>
        </p:txBody>
      </p:sp>
      <p:pic>
        <p:nvPicPr>
          <p:cNvPr id="81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6889" y="1760538"/>
            <a:ext cx="26939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6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p:cNvPicPr>
            <a:picLocks noChangeAspect="1"/>
          </p:cNvPicPr>
          <p:nvPr/>
        </p:nvPicPr>
        <p:blipFill>
          <a:blip r:embed="rId4">
            <a:extLst>
              <a:ext uri="{28A0092B-C50C-407E-A947-70E740481C1C}">
                <a14:useLocalDpi xmlns:a14="http://schemas.microsoft.com/office/drawing/2010/main" val="0"/>
              </a:ext>
            </a:extLst>
          </a:blip>
          <a:srcRect l="12712" t="4520" r="11581" b="4520"/>
          <a:stretch>
            <a:fillRect/>
          </a:stretch>
        </p:blipFill>
        <p:spPr bwMode="auto">
          <a:xfrm>
            <a:off x="7800975" y="176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p:cNvPicPr>
            <a:picLocks noChangeAspect="1"/>
          </p:cNvPicPr>
          <p:nvPr/>
        </p:nvPicPr>
        <p:blipFill>
          <a:blip r:embed="rId5">
            <a:extLst>
              <a:ext uri="{28A0092B-C50C-407E-A947-70E740481C1C}">
                <a14:useLocalDpi xmlns:a14="http://schemas.microsoft.com/office/drawing/2010/main" val="0"/>
              </a:ext>
            </a:extLst>
          </a:blip>
          <a:srcRect l="13841" t="6268" r="13841" b="4518"/>
          <a:stretch>
            <a:fillRect/>
          </a:stretch>
        </p:blipFill>
        <p:spPr bwMode="auto">
          <a:xfrm>
            <a:off x="1766889" y="4300538"/>
            <a:ext cx="26939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30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p:cNvPicPr>
            <a:picLocks noChangeAspect="1"/>
          </p:cNvPicPr>
          <p:nvPr/>
        </p:nvPicPr>
        <p:blipFill>
          <a:blip r:embed="rId7">
            <a:extLst>
              <a:ext uri="{28A0092B-C50C-407E-A947-70E740481C1C}">
                <a14:useLocalDpi xmlns:a14="http://schemas.microsoft.com/office/drawing/2010/main" val="0"/>
              </a:ext>
            </a:extLst>
          </a:blip>
          <a:srcRect l="13841" t="4520" r="13841" b="4520"/>
          <a:stretch>
            <a:fillRect/>
          </a:stretch>
        </p:blipFill>
        <p:spPr bwMode="auto">
          <a:xfrm>
            <a:off x="7800975" y="430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263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p:cNvSpPr>
            <a:spLocks noChangeArrowheads="1"/>
          </p:cNvSpPr>
          <p:nvPr/>
        </p:nvSpPr>
        <p:spPr bwMode="auto">
          <a:xfrm>
            <a:off x="1365251" y="-55563"/>
            <a:ext cx="4570413" cy="1174751"/>
          </a:xfrm>
          <a:prstGeom prst="irregularSeal2">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f</a:t>
            </a:r>
            <a:r>
              <a:rPr lang="en-US" altLang="en-US">
                <a:solidFill>
                  <a:srgbClr val="FF0000"/>
                </a:solidFill>
                <a:latin typeface="Times New Roman" panose="02020603050405020304" pitchFamily="18" charset="0"/>
                <a:cs typeface="Times New Roman" panose="02020603050405020304" pitchFamily="18" charset="0"/>
              </a:rPr>
              <a:t>o</a:t>
            </a:r>
            <a:r>
              <a:rPr lang="en-US" altLang="en-US">
                <a:solidFill>
                  <a:srgbClr val="000000"/>
                </a:solidFill>
                <a:latin typeface="Times New Roman" panose="02020603050405020304" pitchFamily="18" charset="0"/>
                <a:cs typeface="Times New Roman" panose="02020603050405020304" pitchFamily="18" charset="0"/>
              </a:rPr>
              <a:t>rtress</a:t>
            </a:r>
            <a:endParaRPr lang="vi-VN" altLang="en-US">
              <a:solidFill>
                <a:srgbClr val="000000"/>
              </a:solidFill>
              <a:latin typeface="Times New Roman" panose="02020603050405020304" pitchFamily="18" charset="0"/>
              <a:cs typeface="Times New Roman" panose="02020603050405020304" pitchFamily="18" charset="0"/>
            </a:endParaRPr>
          </a:p>
        </p:txBody>
      </p:sp>
      <p:sp>
        <p:nvSpPr>
          <p:cNvPr id="10243" name="AutoShape 5"/>
          <p:cNvSpPr>
            <a:spLocks noChangeArrowheads="1"/>
          </p:cNvSpPr>
          <p:nvPr/>
        </p:nvSpPr>
        <p:spPr bwMode="auto">
          <a:xfrm>
            <a:off x="6096000" y="531813"/>
            <a:ext cx="2819400" cy="957262"/>
          </a:xfrm>
          <a:prstGeom prst="wave">
            <a:avLst>
              <a:gd name="adj1" fmla="val 13005"/>
              <a:gd name="adj2" fmla="val 0"/>
            </a:avLst>
          </a:prstGeom>
          <a:solidFill>
            <a:srgbClr val="00FF99"/>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vi-VN" sz="2400">
                <a:solidFill>
                  <a:srgbClr val="000000"/>
                </a:solidFill>
                <a:latin typeface="Times New Roman" panose="02020603050405020304" pitchFamily="18" charset="0"/>
                <a:cs typeface="Times New Roman" panose="02020603050405020304" pitchFamily="18" charset="0"/>
              </a:rPr>
              <a:t>ast</a:t>
            </a:r>
            <a:r>
              <a:rPr lang="en-US" altLang="vi-VN" sz="2400">
                <a:solidFill>
                  <a:srgbClr val="FF0000"/>
                </a:solidFill>
                <a:latin typeface="Times New Roman" panose="02020603050405020304" pitchFamily="18" charset="0"/>
                <a:cs typeface="Times New Roman" panose="02020603050405020304" pitchFamily="18" charset="0"/>
              </a:rPr>
              <a:t>ou</a:t>
            </a:r>
            <a:r>
              <a:rPr lang="en-US" altLang="vi-VN" sz="2400">
                <a:solidFill>
                  <a:srgbClr val="000000"/>
                </a:solidFill>
                <a:latin typeface="Times New Roman" panose="02020603050405020304" pitchFamily="18" charset="0"/>
                <a:cs typeface="Times New Roman" panose="02020603050405020304" pitchFamily="18" charset="0"/>
              </a:rPr>
              <a:t>nding</a:t>
            </a:r>
            <a:endParaRPr lang="en-US" altLang="en-US" sz="2400" b="1">
              <a:solidFill>
                <a:srgbClr val="FFFFFF"/>
              </a:solidFill>
            </a:endParaRPr>
          </a:p>
        </p:txBody>
      </p:sp>
      <p:sp>
        <p:nvSpPr>
          <p:cNvPr id="10244" name="AutoShape 6"/>
          <p:cNvSpPr>
            <a:spLocks noChangeArrowheads="1"/>
          </p:cNvSpPr>
          <p:nvPr/>
        </p:nvSpPr>
        <p:spPr bwMode="auto">
          <a:xfrm>
            <a:off x="5562600" y="3608389"/>
            <a:ext cx="4953000" cy="1176337"/>
          </a:xfrm>
          <a:prstGeom prst="irregularSeal2">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vi-VN" altLang="en-US">
                <a:solidFill>
                  <a:srgbClr val="000000"/>
                </a:solidFill>
                <a:latin typeface="Times New Roman" panose="02020603050405020304" pitchFamily="18" charset="0"/>
                <a:cs typeface="Times New Roman" panose="02020603050405020304" pitchFamily="18" charset="0"/>
              </a:rPr>
              <a:t>recogn</a:t>
            </a:r>
            <a:r>
              <a:rPr lang="vi-VN" altLang="en-US">
                <a:solidFill>
                  <a:srgbClr val="FF0000"/>
                </a:solidFill>
                <a:latin typeface="Times New Roman" panose="02020603050405020304" pitchFamily="18" charset="0"/>
                <a:cs typeface="Times New Roman" panose="02020603050405020304" pitchFamily="18" charset="0"/>
              </a:rPr>
              <a:t>i</a:t>
            </a:r>
            <a:r>
              <a:rPr lang="vi-VN" altLang="en-US">
                <a:solidFill>
                  <a:srgbClr val="000000"/>
                </a:solidFill>
                <a:latin typeface="Times New Roman" panose="02020603050405020304" pitchFamily="18" charset="0"/>
                <a:cs typeface="Times New Roman" panose="02020603050405020304" pitchFamily="18" charset="0"/>
              </a:rPr>
              <a:t>tion</a:t>
            </a:r>
            <a:endParaRPr lang="en-US" altLang="en-US">
              <a:solidFill>
                <a:srgbClr val="FFFFFF"/>
              </a:solidFill>
            </a:endParaRPr>
          </a:p>
        </p:txBody>
      </p:sp>
      <p:sp>
        <p:nvSpPr>
          <p:cNvPr id="10245" name="AutoShape 8"/>
          <p:cNvSpPr>
            <a:spLocks noChangeArrowheads="1"/>
          </p:cNvSpPr>
          <p:nvPr/>
        </p:nvSpPr>
        <p:spPr bwMode="auto">
          <a:xfrm>
            <a:off x="6248400" y="2614613"/>
            <a:ext cx="4622800" cy="735012"/>
          </a:xfrm>
          <a:prstGeom prst="octagon">
            <a:avLst>
              <a:gd name="adj" fmla="val 29287"/>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vi-VN">
                <a:solidFill>
                  <a:srgbClr val="000000"/>
                </a:solidFill>
                <a:latin typeface="Times New Roman" panose="02020603050405020304" pitchFamily="18" charset="0"/>
                <a:cs typeface="Times New Roman" panose="02020603050405020304" pitchFamily="18" charset="0"/>
              </a:rPr>
              <a:t>pictur</a:t>
            </a:r>
            <a:r>
              <a:rPr lang="en-US" altLang="vi-VN">
                <a:solidFill>
                  <a:srgbClr val="FF0000"/>
                </a:solidFill>
                <a:latin typeface="Times New Roman" panose="02020603050405020304" pitchFamily="18" charset="0"/>
                <a:cs typeface="Times New Roman" panose="02020603050405020304" pitchFamily="18" charset="0"/>
              </a:rPr>
              <a:t>e</a:t>
            </a:r>
            <a:r>
              <a:rPr lang="en-US" altLang="vi-VN">
                <a:solidFill>
                  <a:srgbClr val="000000"/>
                </a:solidFill>
                <a:latin typeface="Times New Roman" panose="02020603050405020304" pitchFamily="18" charset="0"/>
                <a:cs typeface="Times New Roman" panose="02020603050405020304" pitchFamily="18" charset="0"/>
              </a:rPr>
              <a:t>sque</a:t>
            </a:r>
            <a:endParaRPr lang="en-US" altLang="en-US" b="1">
              <a:solidFill>
                <a:srgbClr val="FFFFFF"/>
              </a:solidFill>
            </a:endParaRPr>
          </a:p>
        </p:txBody>
      </p:sp>
      <p:sp>
        <p:nvSpPr>
          <p:cNvPr id="46089" name="AutoShape 9"/>
          <p:cNvSpPr>
            <a:spLocks noChangeArrowheads="1"/>
          </p:cNvSpPr>
          <p:nvPr/>
        </p:nvSpPr>
        <p:spPr bwMode="auto">
          <a:xfrm>
            <a:off x="1219201" y="-57150"/>
            <a:ext cx="5268913" cy="1176338"/>
          </a:xfrm>
          <a:prstGeom prst="irregularSeal2">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pháo đài</a:t>
            </a:r>
            <a:endParaRPr lang="vi-VN" altLang="en-US">
              <a:solidFill>
                <a:srgbClr val="000000"/>
              </a:solidFill>
              <a:latin typeface="Times New Roman" panose="02020603050405020304" pitchFamily="18" charset="0"/>
              <a:cs typeface="Times New Roman" panose="02020603050405020304" pitchFamily="18" charset="0"/>
            </a:endParaRPr>
          </a:p>
        </p:txBody>
      </p:sp>
      <p:sp>
        <p:nvSpPr>
          <p:cNvPr id="46090" name="AutoShape 10"/>
          <p:cNvSpPr>
            <a:spLocks noChangeArrowheads="1"/>
          </p:cNvSpPr>
          <p:nvPr/>
        </p:nvSpPr>
        <p:spPr bwMode="auto">
          <a:xfrm>
            <a:off x="6096000" y="307976"/>
            <a:ext cx="2895600" cy="1978025"/>
          </a:xfrm>
          <a:prstGeom prst="wave">
            <a:avLst>
              <a:gd name="adj1" fmla="val 13005"/>
              <a:gd name="adj2" fmla="val 0"/>
            </a:avLst>
          </a:prstGeom>
          <a:solidFill>
            <a:srgbClr val="00FF99"/>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vi-VN">
                <a:solidFill>
                  <a:srgbClr val="000000"/>
                </a:solidFill>
                <a:latin typeface="Times New Roman" panose="02020603050405020304" pitchFamily="18" charset="0"/>
                <a:cs typeface="Times New Roman" panose="02020603050405020304" pitchFamily="18" charset="0"/>
              </a:rPr>
              <a:t>làm sững sờ</a:t>
            </a:r>
            <a:endParaRPr lang="vi-VN" altLang="vi-VN">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vi-VN" altLang="en-US" b="1">
                <a:solidFill>
                  <a:srgbClr val="FFFFFF"/>
                </a:solidFill>
              </a:rPr>
              <a:t> </a:t>
            </a:r>
            <a:endParaRPr lang="en-US" altLang="en-US" b="1">
              <a:solidFill>
                <a:srgbClr val="FFFFFF"/>
              </a:solidFill>
            </a:endParaRPr>
          </a:p>
        </p:txBody>
      </p:sp>
      <p:sp>
        <p:nvSpPr>
          <p:cNvPr id="46091" name="AutoShape 11"/>
          <p:cNvSpPr>
            <a:spLocks noChangeArrowheads="1"/>
          </p:cNvSpPr>
          <p:nvPr/>
        </p:nvSpPr>
        <p:spPr bwMode="auto">
          <a:xfrm>
            <a:off x="6103938" y="2311400"/>
            <a:ext cx="4648200" cy="1341438"/>
          </a:xfrm>
          <a:prstGeom prst="octagon">
            <a:avLst>
              <a:gd name="adj" fmla="val 29287"/>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vi-VN" altLang="vi-VN">
                <a:solidFill>
                  <a:srgbClr val="000000"/>
                </a:solidFill>
                <a:latin typeface="Times New Roman" panose="02020603050405020304" pitchFamily="18" charset="0"/>
                <a:cs typeface="Times New Roman" panose="02020603050405020304" pitchFamily="18" charset="0"/>
              </a:rPr>
              <a:t>đẹp (phong cảnh)</a:t>
            </a:r>
          </a:p>
          <a:p>
            <a:pPr algn="ctr" eaLnBrk="0" fontAlgn="base" hangingPunct="0">
              <a:spcBef>
                <a:spcPct val="0"/>
              </a:spcBef>
              <a:spcAft>
                <a:spcPct val="0"/>
              </a:spcAft>
            </a:pPr>
            <a:r>
              <a:rPr lang="vi-VN" altLang="en-US" b="1">
                <a:solidFill>
                  <a:srgbClr val="FFFFFF"/>
                </a:solidFill>
              </a:rPr>
              <a:t> </a:t>
            </a:r>
            <a:endParaRPr lang="en-US" altLang="en-US" b="1">
              <a:solidFill>
                <a:srgbClr val="FFFFFF"/>
              </a:solidFill>
            </a:endParaRPr>
          </a:p>
        </p:txBody>
      </p:sp>
      <p:sp>
        <p:nvSpPr>
          <p:cNvPr id="46095" name="AutoShape 15"/>
          <p:cNvSpPr>
            <a:spLocks noChangeArrowheads="1"/>
          </p:cNvSpPr>
          <p:nvPr/>
        </p:nvSpPr>
        <p:spPr bwMode="auto">
          <a:xfrm>
            <a:off x="5524500" y="3652839"/>
            <a:ext cx="5029200" cy="1176337"/>
          </a:xfrm>
          <a:prstGeom prst="irregularSeal2">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sự công nhận</a:t>
            </a:r>
            <a:endParaRPr lang="en-US" altLang="en-US" b="1">
              <a:solidFill>
                <a:srgbClr val="FFFFFF"/>
              </a:solidFill>
            </a:endParaRPr>
          </a:p>
        </p:txBody>
      </p:sp>
      <p:sp>
        <p:nvSpPr>
          <p:cNvPr id="10250" name="AutoShape 17"/>
          <p:cNvSpPr>
            <a:spLocks noChangeArrowheads="1"/>
          </p:cNvSpPr>
          <p:nvPr/>
        </p:nvSpPr>
        <p:spPr bwMode="auto">
          <a:xfrm>
            <a:off x="1600200" y="2741614"/>
            <a:ext cx="4495800" cy="866775"/>
          </a:xfrm>
          <a:prstGeom prst="flowChartPunchedTape">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sc</a:t>
            </a:r>
            <a:r>
              <a:rPr lang="en-US" altLang="en-US">
                <a:solidFill>
                  <a:srgbClr val="FF0000"/>
                </a:solidFill>
                <a:latin typeface="Times New Roman" panose="02020603050405020304" pitchFamily="18" charset="0"/>
                <a:cs typeface="Times New Roman" panose="02020603050405020304" pitchFamily="18" charset="0"/>
              </a:rPr>
              <a:t>u</a:t>
            </a:r>
            <a:r>
              <a:rPr lang="en-US" altLang="en-US">
                <a:solidFill>
                  <a:srgbClr val="000000"/>
                </a:solidFill>
                <a:latin typeface="Times New Roman" panose="02020603050405020304" pitchFamily="18" charset="0"/>
                <a:cs typeface="Times New Roman" panose="02020603050405020304" pitchFamily="18" charset="0"/>
              </a:rPr>
              <a:t>lpture</a:t>
            </a:r>
            <a:endParaRPr lang="en-US" altLang="en-US">
              <a:solidFill>
                <a:srgbClr val="FFFFFF"/>
              </a:solidFill>
            </a:endParaRPr>
          </a:p>
        </p:txBody>
      </p:sp>
      <p:sp>
        <p:nvSpPr>
          <p:cNvPr id="46099" name="AutoShape 19"/>
          <p:cNvSpPr>
            <a:spLocks noChangeArrowheads="1"/>
          </p:cNvSpPr>
          <p:nvPr/>
        </p:nvSpPr>
        <p:spPr bwMode="auto">
          <a:xfrm>
            <a:off x="1608138" y="2787651"/>
            <a:ext cx="4495800" cy="866775"/>
          </a:xfrm>
          <a:prstGeom prst="flowChartPunchedTape">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nghệ thuật điêu khắc</a:t>
            </a:r>
            <a:endParaRPr lang="en-US" altLang="en-US" b="1">
              <a:solidFill>
                <a:srgbClr val="FFFFFF"/>
              </a:solidFill>
            </a:endParaRPr>
          </a:p>
        </p:txBody>
      </p:sp>
      <p:sp>
        <p:nvSpPr>
          <p:cNvPr id="10252" name="AutoShape 20"/>
          <p:cNvSpPr>
            <a:spLocks noChangeArrowheads="1"/>
          </p:cNvSpPr>
          <p:nvPr/>
        </p:nvSpPr>
        <p:spPr bwMode="auto">
          <a:xfrm>
            <a:off x="1219200" y="1119188"/>
            <a:ext cx="4440238" cy="1039812"/>
          </a:xfrm>
          <a:prstGeom prst="flowChartDecision">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en-US" altLang="vi-VN">
                <a:solidFill>
                  <a:srgbClr val="000000"/>
                </a:solidFill>
                <a:latin typeface="Times New Roman" panose="02020603050405020304" pitchFamily="18" charset="0"/>
                <a:cs typeface="Times New Roman" panose="02020603050405020304" pitchFamily="18" charset="0"/>
              </a:rPr>
              <a:t>adm</a:t>
            </a:r>
            <a:r>
              <a:rPr lang="en-US" altLang="vi-VN">
                <a:solidFill>
                  <a:srgbClr val="FF0000"/>
                </a:solidFill>
                <a:latin typeface="Times New Roman" panose="02020603050405020304" pitchFamily="18" charset="0"/>
                <a:cs typeface="Times New Roman" panose="02020603050405020304" pitchFamily="18" charset="0"/>
              </a:rPr>
              <a:t>i</a:t>
            </a:r>
            <a:r>
              <a:rPr lang="en-US" altLang="vi-VN">
                <a:solidFill>
                  <a:srgbClr val="000000"/>
                </a:solidFill>
                <a:latin typeface="Times New Roman" panose="02020603050405020304" pitchFamily="18" charset="0"/>
                <a:cs typeface="Times New Roman" panose="02020603050405020304" pitchFamily="18" charset="0"/>
              </a:rPr>
              <a:t>nistrative</a:t>
            </a:r>
            <a:endParaRPr lang="en-US" altLang="en-US">
              <a:solidFill>
                <a:srgbClr val="FFFFFF"/>
              </a:solidFill>
            </a:endParaRPr>
          </a:p>
        </p:txBody>
      </p:sp>
      <p:sp>
        <p:nvSpPr>
          <p:cNvPr id="46101" name="AutoShape 21"/>
          <p:cNvSpPr>
            <a:spLocks noChangeArrowheads="1"/>
          </p:cNvSpPr>
          <p:nvPr/>
        </p:nvSpPr>
        <p:spPr bwMode="auto">
          <a:xfrm>
            <a:off x="1219200" y="895350"/>
            <a:ext cx="4471988" cy="1773238"/>
          </a:xfrm>
          <a:prstGeom prst="flowChartDecision">
            <a:avLst/>
          </a:prstGeom>
          <a:solidFill>
            <a:srgbClr val="00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0" fontAlgn="base" hangingPunct="0">
              <a:spcBef>
                <a:spcPct val="0"/>
              </a:spcBef>
              <a:spcAft>
                <a:spcPct val="0"/>
              </a:spcAft>
            </a:pPr>
            <a:r>
              <a:rPr lang="vi-VN" altLang="en-US">
                <a:solidFill>
                  <a:srgbClr val="FFFFFF"/>
                </a:solidFill>
              </a:rPr>
              <a:t> </a:t>
            </a:r>
            <a:r>
              <a:rPr lang="vi-VN" altLang="vi-VN" sz="2400">
                <a:solidFill>
                  <a:srgbClr val="000000"/>
                </a:solidFill>
                <a:latin typeface="Times New Roman" panose="02020603050405020304" pitchFamily="18" charset="0"/>
                <a:cs typeface="Times New Roman" panose="02020603050405020304" pitchFamily="18" charset="0"/>
              </a:rPr>
              <a:t>hành chính</a:t>
            </a:r>
          </a:p>
          <a:p>
            <a:pPr algn="ctr" eaLnBrk="0" fontAlgn="base" hangingPunct="0">
              <a:spcBef>
                <a:spcPct val="0"/>
              </a:spcBef>
              <a:spcAft>
                <a:spcPct val="0"/>
              </a:spcAft>
            </a:pPr>
            <a:endParaRPr lang="en-US" altLang="en-US" sz="2400" b="1">
              <a:solidFill>
                <a:srgbClr val="FFFFFF"/>
              </a:solidFill>
            </a:endParaRPr>
          </a:p>
        </p:txBody>
      </p:sp>
      <p:pic>
        <p:nvPicPr>
          <p:cNvPr id="2" name="fortress.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4191000" y="227013"/>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Cloud Callout 2"/>
          <p:cNvSpPr>
            <a:spLocks noChangeArrowheads="1"/>
          </p:cNvSpPr>
          <p:nvPr/>
        </p:nvSpPr>
        <p:spPr bwMode="auto">
          <a:xfrm>
            <a:off x="1600200" y="3860801"/>
            <a:ext cx="3862388" cy="671513"/>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56" name="Rectangle 3"/>
          <p:cNvSpPr>
            <a:spLocks noChangeArrowheads="1"/>
          </p:cNvSpPr>
          <p:nvPr/>
        </p:nvSpPr>
        <p:spPr bwMode="auto">
          <a:xfrm>
            <a:off x="2924175" y="3886201"/>
            <a:ext cx="92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tomb</a:t>
            </a:r>
            <a:endParaRPr lang="en-US" altLang="en-US">
              <a:solidFill>
                <a:srgbClr val="FFFFFF"/>
              </a:solidFill>
            </a:endParaRPr>
          </a:p>
        </p:txBody>
      </p:sp>
      <p:sp>
        <p:nvSpPr>
          <p:cNvPr id="5" name="Cloud Callout 4"/>
          <p:cNvSpPr>
            <a:spLocks noChangeArrowheads="1"/>
          </p:cNvSpPr>
          <p:nvPr/>
        </p:nvSpPr>
        <p:spPr bwMode="auto">
          <a:xfrm>
            <a:off x="1671638" y="3814763"/>
            <a:ext cx="3429000" cy="762000"/>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6" name="Rectangle 5"/>
          <p:cNvSpPr>
            <a:spLocks noChangeArrowheads="1"/>
          </p:cNvSpPr>
          <p:nvPr/>
        </p:nvSpPr>
        <p:spPr bwMode="auto">
          <a:xfrm>
            <a:off x="2816226" y="3935414"/>
            <a:ext cx="1370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ngôi mộ</a:t>
            </a:r>
          </a:p>
        </p:txBody>
      </p:sp>
      <p:sp>
        <p:nvSpPr>
          <p:cNvPr id="10259" name="Explosion 2 6"/>
          <p:cNvSpPr>
            <a:spLocks noChangeArrowheads="1"/>
          </p:cNvSpPr>
          <p:nvPr/>
        </p:nvSpPr>
        <p:spPr bwMode="auto">
          <a:xfrm>
            <a:off x="1346200" y="4738688"/>
            <a:ext cx="5410200" cy="1281112"/>
          </a:xfrm>
          <a:prstGeom prst="irregularSeal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  cavern</a:t>
            </a:r>
            <a:endParaRPr lang="en-US" altLang="en-US">
              <a:solidFill>
                <a:srgbClr val="FFFFFF"/>
              </a:solidFill>
            </a:endParaRPr>
          </a:p>
        </p:txBody>
      </p:sp>
      <p:sp>
        <p:nvSpPr>
          <p:cNvPr id="8" name="Explosion 1 7"/>
          <p:cNvSpPr>
            <a:spLocks noChangeArrowheads="1"/>
          </p:cNvSpPr>
          <p:nvPr/>
        </p:nvSpPr>
        <p:spPr bwMode="auto">
          <a:xfrm>
            <a:off x="1608138" y="4738689"/>
            <a:ext cx="5486400" cy="1387475"/>
          </a:xfrm>
          <a:prstGeom prst="irregularSeal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en-US">
                <a:solidFill>
                  <a:srgbClr val="000000"/>
                </a:solidFill>
                <a:latin typeface="Times New Roman" panose="02020603050405020304" pitchFamily="18" charset="0"/>
                <a:cs typeface="Times New Roman" panose="02020603050405020304" pitchFamily="18" charset="0"/>
              </a:rPr>
              <a:t>   hang lớn, động</a:t>
            </a:r>
            <a:endParaRPr lang="en-US" altLang="en-US">
              <a:solidFill>
                <a:srgbClr val="FFFFFF"/>
              </a:solidFill>
            </a:endParaRPr>
          </a:p>
        </p:txBody>
      </p:sp>
      <p:sp>
        <p:nvSpPr>
          <p:cNvPr id="9" name="6-Point Star 8"/>
          <p:cNvSpPr/>
          <p:nvPr/>
        </p:nvSpPr>
        <p:spPr bwMode="auto">
          <a:xfrm>
            <a:off x="6248400" y="4829176"/>
            <a:ext cx="4419600" cy="1419225"/>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r>
              <a:rPr lang="en-US" sz="2800" dirty="0">
                <a:solidFill>
                  <a:srgbClr val="000000"/>
                </a:solidFill>
                <a:latin typeface="Times New Roman" pitchFamily="18" charset="0"/>
                <a:cs typeface="Times New Roman" pitchFamily="18" charset="0"/>
              </a:rPr>
              <a:t>        limestone</a:t>
            </a:r>
            <a:endParaRPr lang="en-US" sz="2800" dirty="0">
              <a:solidFill>
                <a:srgbClr val="FFFFFF"/>
              </a:solidFill>
              <a:latin typeface="Tahoma" panose="020B0604030504040204" pitchFamily="34" charset="0"/>
            </a:endParaRPr>
          </a:p>
        </p:txBody>
      </p:sp>
      <p:sp>
        <p:nvSpPr>
          <p:cNvPr id="10" name="6-Point Star 9"/>
          <p:cNvSpPr/>
          <p:nvPr/>
        </p:nvSpPr>
        <p:spPr bwMode="auto">
          <a:xfrm>
            <a:off x="6096000" y="4829176"/>
            <a:ext cx="4789488" cy="1419225"/>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vôi</a:t>
            </a:r>
            <a:endParaRPr lang="en-US" sz="2800" dirty="0">
              <a:solidFill>
                <a:srgbClr val="000000"/>
              </a:solidFill>
              <a:latin typeface="Times New Roman" pitchFamily="18" charset="0"/>
              <a:cs typeface="Times New Roman" pitchFamily="18" charset="0"/>
            </a:endParaRPr>
          </a:p>
        </p:txBody>
      </p:sp>
      <p:pic>
        <p:nvPicPr>
          <p:cNvPr id="11" name="administrative.mp3">
            <a:hlinkClick r:id="" action="ppaction://media"/>
          </p:cNvPr>
          <p:cNvPicPr>
            <a:picLocks noRot="1" noChangeAspect="1"/>
          </p:cNvPicPr>
          <p:nvPr>
            <a:audioFile r:link="rId2"/>
          </p:nvPr>
        </p:nvPicPr>
        <p:blipFill>
          <a:blip r:embed="rId12">
            <a:extLst>
              <a:ext uri="{28A0092B-C50C-407E-A947-70E740481C1C}">
                <a14:useLocalDpi xmlns:a14="http://schemas.microsoft.com/office/drawing/2010/main" val="0"/>
              </a:ext>
            </a:extLst>
          </a:blip>
          <a:srcRect/>
          <a:stretch>
            <a:fillRect/>
          </a:stretch>
        </p:blipFill>
        <p:spPr bwMode="auto">
          <a:xfrm>
            <a:off x="4468813" y="1474789"/>
            <a:ext cx="609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stounding.mp3">
            <a:hlinkClick r:id="" action="ppaction://media"/>
          </p:cNvPr>
          <p:cNvPicPr>
            <a:picLocks noRot="1" noChangeAspect="1"/>
          </p:cNvPicPr>
          <p:nvPr>
            <a:audioFile r:link="rId3"/>
          </p:nvPr>
        </p:nvPicPr>
        <p:blipFill>
          <a:blip r:embed="rId11">
            <a:extLst>
              <a:ext uri="{28A0092B-C50C-407E-A947-70E740481C1C}">
                <a14:useLocalDpi xmlns:a14="http://schemas.microsoft.com/office/drawing/2010/main" val="0"/>
              </a:ext>
            </a:extLst>
          </a:blip>
          <a:srcRect/>
          <a:stretch>
            <a:fillRect/>
          </a:stretch>
        </p:blipFill>
        <p:spPr bwMode="auto">
          <a:xfrm>
            <a:off x="8491538" y="801688"/>
            <a:ext cx="60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culpture.mp3">
            <a:hlinkClick r:id="" action="ppaction://media"/>
          </p:cNvPr>
          <p:cNvPicPr>
            <a:picLocks noRot="1" noChangeAspect="1"/>
          </p:cNvPicPr>
          <p:nvPr>
            <a:audioFile r:link="rId4"/>
          </p:nvPr>
        </p:nvPicPr>
        <p:blipFill>
          <a:blip r:embed="rId11">
            <a:extLst>
              <a:ext uri="{28A0092B-C50C-407E-A947-70E740481C1C}">
                <a14:useLocalDpi xmlns:a14="http://schemas.microsoft.com/office/drawing/2010/main" val="0"/>
              </a:ext>
            </a:extLst>
          </a:blip>
          <a:srcRect/>
          <a:stretch>
            <a:fillRect/>
          </a:stretch>
        </p:blipFill>
        <p:spPr bwMode="auto">
          <a:xfrm>
            <a:off x="4953000" y="2787650"/>
            <a:ext cx="609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sque.mp3">
            <a:hlinkClick r:id="" action="ppaction://media"/>
          </p:cNvPr>
          <p:cNvPicPr>
            <a:picLocks noRot="1" noChangeAspect="1"/>
          </p:cNvPicPr>
          <p:nvPr>
            <a:audioFile r:link="rId5"/>
          </p:nvPr>
        </p:nvPicPr>
        <p:blipFill>
          <a:blip r:embed="rId11">
            <a:extLst>
              <a:ext uri="{28A0092B-C50C-407E-A947-70E740481C1C}">
                <a14:useLocalDpi xmlns:a14="http://schemas.microsoft.com/office/drawing/2010/main" val="0"/>
              </a:ext>
            </a:extLst>
          </a:blip>
          <a:srcRect/>
          <a:stretch>
            <a:fillRect/>
          </a:stretch>
        </p:blipFill>
        <p:spPr bwMode="auto">
          <a:xfrm>
            <a:off x="9858375" y="2436814"/>
            <a:ext cx="609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omb.mp3">
            <a:hlinkClick r:id="" action="ppaction://media"/>
          </p:cNvPr>
          <p:cNvPicPr>
            <a:picLocks noRot="1" noChangeAspect="1"/>
          </p:cNvPicPr>
          <p:nvPr>
            <a:audioFile r:link="rId6"/>
          </p:nvPr>
        </p:nvPicPr>
        <p:blipFill>
          <a:blip r:embed="rId11">
            <a:extLst>
              <a:ext uri="{28A0092B-C50C-407E-A947-70E740481C1C}">
                <a14:useLocalDpi xmlns:a14="http://schemas.microsoft.com/office/drawing/2010/main" val="0"/>
              </a:ext>
            </a:extLst>
          </a:blip>
          <a:srcRect/>
          <a:stretch>
            <a:fillRect/>
          </a:stretch>
        </p:blipFill>
        <p:spPr bwMode="auto">
          <a:xfrm>
            <a:off x="4343400" y="3860800"/>
            <a:ext cx="609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cognition.mp3">
            <a:hlinkClick r:id="" action="ppaction://media"/>
          </p:cNvPr>
          <p:cNvPicPr>
            <a:picLocks noRot="1" noChangeAspect="1"/>
          </p:cNvPicPr>
          <p:nvPr>
            <a:audioFile r:link="rId7"/>
          </p:nvPr>
        </p:nvPicPr>
        <p:blipFill>
          <a:blip r:embed="rId11">
            <a:extLst>
              <a:ext uri="{28A0092B-C50C-407E-A947-70E740481C1C}">
                <a14:useLocalDpi xmlns:a14="http://schemas.microsoft.com/office/drawing/2010/main" val="0"/>
              </a:ext>
            </a:extLst>
          </a:blip>
          <a:srcRect/>
          <a:stretch>
            <a:fillRect/>
          </a:stretch>
        </p:blipFill>
        <p:spPr bwMode="auto">
          <a:xfrm>
            <a:off x="8686800" y="3890964"/>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avern.mp3">
            <a:hlinkClick r:id="" action="ppaction://media"/>
          </p:cNvPr>
          <p:cNvPicPr>
            <a:picLocks noRot="1" noChangeAspect="1"/>
          </p:cNvPicPr>
          <p:nvPr>
            <a:audioFile r:link="rId8"/>
          </p:nvPr>
        </p:nvPicPr>
        <p:blipFill>
          <a:blip r:embed="rId11">
            <a:extLst>
              <a:ext uri="{28A0092B-C50C-407E-A947-70E740481C1C}">
                <a14:useLocalDpi xmlns:a14="http://schemas.microsoft.com/office/drawing/2010/main" val="0"/>
              </a:ext>
            </a:extLst>
          </a:blip>
          <a:srcRect/>
          <a:stretch>
            <a:fillRect/>
          </a:stretch>
        </p:blipFill>
        <p:spPr bwMode="auto">
          <a:xfrm>
            <a:off x="4914900" y="5005389"/>
            <a:ext cx="609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imestone.mp3">
            <a:hlinkClick r:id="" action="ppaction://media"/>
          </p:cNvPr>
          <p:cNvPicPr>
            <a:picLocks noRot="1" noChangeAspect="1"/>
          </p:cNvPicPr>
          <p:nvPr>
            <a:audioFile r:link="rId9"/>
          </p:nvPr>
        </p:nvPicPr>
        <p:blipFill>
          <a:blip r:embed="rId11">
            <a:extLst>
              <a:ext uri="{28A0092B-C50C-407E-A947-70E740481C1C}">
                <a14:useLocalDpi xmlns:a14="http://schemas.microsoft.com/office/drawing/2010/main" val="0"/>
              </a:ext>
            </a:extLst>
          </a:blip>
          <a:srcRect/>
          <a:stretch>
            <a:fillRect/>
          </a:stretch>
        </p:blipFill>
        <p:spPr bwMode="auto">
          <a:xfrm>
            <a:off x="9101138" y="5127625"/>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900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6089"/>
                                        </p:tgtEl>
                                      </p:cBhvr>
                                    </p:animEffect>
                                    <p:set>
                                      <p:cBhvr>
                                        <p:cTn id="7" dur="1" fill="hold">
                                          <p:stCondLst>
                                            <p:cond delay="499"/>
                                          </p:stCondLst>
                                        </p:cTn>
                                        <p:tgtEl>
                                          <p:spTgt spid="460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6090"/>
                                        </p:tgtEl>
                                      </p:cBhvr>
                                    </p:animEffect>
                                    <p:set>
                                      <p:cBhvr>
                                        <p:cTn id="12" dur="1" fill="hold">
                                          <p:stCondLst>
                                            <p:cond delay="499"/>
                                          </p:stCondLst>
                                        </p:cTn>
                                        <p:tgtEl>
                                          <p:spTgt spid="4609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6101"/>
                                        </p:tgtEl>
                                      </p:cBhvr>
                                    </p:animEffect>
                                    <p:set>
                                      <p:cBhvr>
                                        <p:cTn id="17" dur="1" fill="hold">
                                          <p:stCondLst>
                                            <p:cond delay="499"/>
                                          </p:stCondLst>
                                        </p:cTn>
                                        <p:tgtEl>
                                          <p:spTgt spid="4610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6091"/>
                                        </p:tgtEl>
                                      </p:cBhvr>
                                    </p:animEffect>
                                    <p:set>
                                      <p:cBhvr>
                                        <p:cTn id="22" dur="1" fill="hold">
                                          <p:stCondLst>
                                            <p:cond delay="499"/>
                                          </p:stCondLst>
                                        </p:cTn>
                                        <p:tgtEl>
                                          <p:spTgt spid="4609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46099"/>
                                        </p:tgtEl>
                                      </p:cBhvr>
                                    </p:animEffect>
                                    <p:set>
                                      <p:cBhvr>
                                        <p:cTn id="27" dur="1" fill="hold">
                                          <p:stCondLst>
                                            <p:cond delay="499"/>
                                          </p:stCondLst>
                                        </p:cTn>
                                        <p:tgtEl>
                                          <p:spTgt spid="4609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46095"/>
                                        </p:tgtEl>
                                      </p:cBhvr>
                                    </p:animEffect>
                                    <p:set>
                                      <p:cBhvr>
                                        <p:cTn id="32" dur="1" fill="hold">
                                          <p:stCondLst>
                                            <p:cond delay="499"/>
                                          </p:stCondLst>
                                        </p:cTn>
                                        <p:tgtEl>
                                          <p:spTgt spid="4609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mediacall" presetSubtype="0" fill="hold" nodeType="clickEffect">
                                  <p:stCondLst>
                                    <p:cond delay="0"/>
                                  </p:stCondLst>
                                  <p:childTnLst>
                                    <p:cmd type="call" cmd="playFrom(0.0)">
                                      <p:cBhvr>
                                        <p:cTn id="58" dur="1489" fill="hold"/>
                                        <p:tgtEl>
                                          <p:spTgt spid="2"/>
                                        </p:tgtEl>
                                      </p:cBhvr>
                                    </p:cmd>
                                  </p:childTnLst>
                                </p:cTn>
                              </p:par>
                            </p:childTnLst>
                          </p:cTn>
                        </p:par>
                      </p:childTnLst>
                    </p:cTn>
                  </p:par>
                </p:childTnLst>
              </p:cTn>
              <p:nextCondLst>
                <p:cond evt="onClick" delay="0">
                  <p:tgtEl>
                    <p:spTgt spid="2"/>
                  </p:tgtEl>
                </p:cond>
              </p:nextCondLst>
            </p:seq>
            <p:audio>
              <p:cMediaNode vol="80000">
                <p:cTn id="59" fill="hold" display="0">
                  <p:stCondLst>
                    <p:cond delay="indefinite"/>
                  </p:stCondLst>
                  <p:endCondLst>
                    <p:cond evt="onStopAudio" delay="0">
                      <p:tgtEl>
                        <p:sldTgt/>
                      </p:tgtEl>
                    </p:cond>
                  </p:endCondLst>
                </p:cTn>
                <p:tgtEl>
                  <p:spTgt spid="2"/>
                </p:tgtEl>
              </p:cMediaNode>
            </p:audio>
            <p:seq concurrent="1" nextAc="seek">
              <p:cTn id="60" restart="whenNotActive" fill="hold" evtFilter="cancelBubble" nodeType="interactiveSeq">
                <p:stCondLst>
                  <p:cond evt="onClick" delay="0">
                    <p:tgtEl>
                      <p:spTgt spid="11"/>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mediacall" presetSubtype="0" fill="hold" nodeType="clickEffect">
                                  <p:stCondLst>
                                    <p:cond delay="0"/>
                                  </p:stCondLst>
                                  <p:childTnLst>
                                    <p:cmd type="call" cmd="playFrom(0.0)">
                                      <p:cBhvr>
                                        <p:cTn id="64" dur="1698" fill="hold"/>
                                        <p:tgtEl>
                                          <p:spTgt spid="11"/>
                                        </p:tgtEl>
                                      </p:cBhvr>
                                    </p:cmd>
                                  </p:childTnLst>
                                </p:cTn>
                              </p:par>
                            </p:childTnLst>
                          </p:cTn>
                        </p:par>
                      </p:childTnLst>
                    </p:cTn>
                  </p:par>
                </p:childTnLst>
              </p:cTn>
              <p:nextCondLst>
                <p:cond evt="onClick" delay="0">
                  <p:tgtEl>
                    <p:spTgt spid="11"/>
                  </p:tgtEl>
                </p:cond>
              </p:nextCondLst>
            </p:seq>
            <p:audio>
              <p:cMediaNode vol="80000">
                <p:cTn id="65" fill="hold" display="0">
                  <p:stCondLst>
                    <p:cond delay="indefinite"/>
                  </p:stCondLst>
                  <p:endCondLst>
                    <p:cond evt="onStopAudio" delay="0">
                      <p:tgtEl>
                        <p:sldTgt/>
                      </p:tgtEl>
                    </p:cond>
                  </p:endCondLst>
                </p:cTn>
                <p:tgtEl>
                  <p:spTgt spid="11"/>
                </p:tgtEl>
              </p:cMediaNode>
            </p:audio>
            <p:seq concurrent="1" nextAc="seek">
              <p:cTn id="66" restart="whenNotActive" fill="hold" evtFilter="cancelBubble" nodeType="interactiveSeq">
                <p:stCondLst>
                  <p:cond evt="onClick" delay="0">
                    <p:tgtEl>
                      <p:spTgt spid="12"/>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 presetClass="mediacall" presetSubtype="0" fill="hold" nodeType="clickEffect">
                                  <p:stCondLst>
                                    <p:cond delay="0"/>
                                  </p:stCondLst>
                                  <p:childTnLst>
                                    <p:cmd type="call" cmd="playFrom(0.0)">
                                      <p:cBhvr>
                                        <p:cTn id="70" dur="1542" fill="hold"/>
                                        <p:tgtEl>
                                          <p:spTgt spid="12"/>
                                        </p:tgtEl>
                                      </p:cBhvr>
                                    </p:cmd>
                                  </p:childTnLst>
                                </p:cTn>
                              </p:par>
                            </p:childTnLst>
                          </p:cTn>
                        </p:par>
                      </p:childTnLst>
                    </p:cTn>
                  </p:par>
                </p:childTnLst>
              </p:cTn>
              <p:nextCondLst>
                <p:cond evt="onClick" delay="0">
                  <p:tgtEl>
                    <p:spTgt spid="12"/>
                  </p:tgtEl>
                </p:cond>
              </p:nextCondLst>
            </p:seq>
            <p:audio>
              <p:cMediaNode vol="80000">
                <p:cTn id="71" fill="hold" display="0">
                  <p:stCondLst>
                    <p:cond delay="indefinite"/>
                  </p:stCondLst>
                  <p:endCondLst>
                    <p:cond evt="onStopAudio" delay="0">
                      <p:tgtEl>
                        <p:sldTgt/>
                      </p:tgtEl>
                    </p:cond>
                  </p:endCondLst>
                </p:cTn>
                <p:tgtEl>
                  <p:spTgt spid="12"/>
                </p:tgtEl>
              </p:cMediaNode>
            </p:audio>
            <p:seq concurrent="1" nextAc="seek">
              <p:cTn id="72" restart="whenNotActive" fill="hold" evtFilter="cancelBubble" nodeType="interactiveSeq">
                <p:stCondLst>
                  <p:cond evt="onClick" delay="0">
                    <p:tgtEl>
                      <p:spTgt spid="1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mediacall" presetSubtype="0" fill="hold" nodeType="clickEffect">
                                  <p:stCondLst>
                                    <p:cond delay="0"/>
                                  </p:stCondLst>
                                  <p:childTnLst>
                                    <p:cmd type="call" cmd="playFrom(0.0)">
                                      <p:cBhvr>
                                        <p:cTn id="76" dur="1516" fill="hold"/>
                                        <p:tgtEl>
                                          <p:spTgt spid="13"/>
                                        </p:tgtEl>
                                      </p:cBhvr>
                                    </p:cmd>
                                  </p:childTnLst>
                                </p:cTn>
                              </p:par>
                            </p:childTnLst>
                          </p:cTn>
                        </p:par>
                      </p:childTnLst>
                    </p:cTn>
                  </p:par>
                </p:childTnLst>
              </p:cTn>
              <p:nextCondLst>
                <p:cond evt="onClick" delay="0">
                  <p:tgtEl>
                    <p:spTgt spid="13"/>
                  </p:tgtEl>
                </p:cond>
              </p:nextCondLst>
            </p:seq>
            <p:audio>
              <p:cMediaNode vol="80000">
                <p:cTn id="77" fill="hold" display="0">
                  <p:stCondLst>
                    <p:cond delay="indefinite"/>
                  </p:stCondLst>
                  <p:endCondLst>
                    <p:cond evt="onStopAudio" delay="0">
                      <p:tgtEl>
                        <p:sldTgt/>
                      </p:tgtEl>
                    </p:cond>
                  </p:endCondLst>
                </p:cTn>
                <p:tgtEl>
                  <p:spTgt spid="13"/>
                </p:tgtEl>
              </p:cMediaNode>
            </p:audio>
            <p:seq concurrent="1" nextAc="seek">
              <p:cTn id="78" restart="whenNotActive" fill="hold" evtFilter="cancelBubble" nodeType="interactiveSeq">
                <p:stCondLst>
                  <p:cond evt="onClick" delay="0">
                    <p:tgtEl>
                      <p:spTgt spid="14"/>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 presetClass="mediacall" presetSubtype="0" fill="hold" nodeType="clickEffect">
                                  <p:stCondLst>
                                    <p:cond delay="0"/>
                                  </p:stCondLst>
                                  <p:childTnLst>
                                    <p:cmd type="call" cmd="playFrom(0.0)">
                                      <p:cBhvr>
                                        <p:cTn id="82" dur="1672" fill="hold"/>
                                        <p:tgtEl>
                                          <p:spTgt spid="14"/>
                                        </p:tgtEl>
                                      </p:cBhvr>
                                    </p:cmd>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14"/>
                </p:tgtEl>
              </p:cMediaNode>
            </p:audio>
            <p:seq concurrent="1" nextAc="seek">
              <p:cTn id="84" restart="whenNotActive" fill="hold" evtFilter="cancelBubble" nodeType="interactiveSeq">
                <p:stCondLst>
                  <p:cond evt="onClick" delay="0">
                    <p:tgtEl>
                      <p:spTgt spid="15"/>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mediacall" presetSubtype="0" fill="hold" nodeType="clickEffect">
                                  <p:stCondLst>
                                    <p:cond delay="0"/>
                                  </p:stCondLst>
                                  <p:childTnLst>
                                    <p:cmd type="call" cmd="playFrom(0.0)">
                                      <p:cBhvr>
                                        <p:cTn id="88" dur="1150" fill="hold"/>
                                        <p:tgtEl>
                                          <p:spTgt spid="15"/>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15"/>
                </p:tgtEl>
              </p:cMediaNode>
            </p:audio>
            <p:seq concurrent="1" nextAc="seek">
              <p:cTn id="90" restart="whenNotActive" fill="hold" evtFilter="cancelBubble" nodeType="interactiveSeq">
                <p:stCondLst>
                  <p:cond evt="onClick" delay="0">
                    <p:tgtEl>
                      <p:spTgt spid="16"/>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 presetClass="mediacall" presetSubtype="0" fill="hold" nodeType="clickEffect">
                                  <p:stCondLst>
                                    <p:cond delay="0"/>
                                  </p:stCondLst>
                                  <p:childTnLst>
                                    <p:cmd type="call" cmd="playFrom(0.0)">
                                      <p:cBhvr>
                                        <p:cTn id="94" dur="1698" fill="hold"/>
                                        <p:tgtEl>
                                          <p:spTgt spid="16"/>
                                        </p:tgtEl>
                                      </p:cBhvr>
                                    </p:cmd>
                                  </p:childTnLst>
                                </p:cTn>
                              </p:par>
                            </p:childTnLst>
                          </p:cTn>
                        </p:par>
                      </p:childTnLst>
                    </p:cTn>
                  </p:par>
                </p:childTnLst>
              </p:cTn>
              <p:nextCondLst>
                <p:cond evt="onClick" delay="0">
                  <p:tgtEl>
                    <p:spTgt spid="16"/>
                  </p:tgtEl>
                </p:cond>
              </p:nextCondLst>
            </p:seq>
            <p:audio>
              <p:cMediaNode vol="80000">
                <p:cTn id="95" fill="hold" display="0">
                  <p:stCondLst>
                    <p:cond delay="indefinite"/>
                  </p:stCondLst>
                  <p:endCondLst>
                    <p:cond evt="onStopAudio" delay="0">
                      <p:tgtEl>
                        <p:sldTgt/>
                      </p:tgtEl>
                    </p:cond>
                  </p:endCondLst>
                </p:cTn>
                <p:tgtEl>
                  <p:spTgt spid="16"/>
                </p:tgtEl>
              </p:cMediaNode>
            </p:audio>
            <p:seq concurrent="1" nextAc="seek">
              <p:cTn id="96" restart="whenNotActive" fill="hold" evtFilter="cancelBubble" nodeType="interactiveSeq">
                <p:stCondLst>
                  <p:cond evt="onClick" delay="0">
                    <p:tgtEl>
                      <p:spTgt spid="1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 presetClass="mediacall" presetSubtype="0" fill="hold" nodeType="clickEffect">
                                  <p:stCondLst>
                                    <p:cond delay="0"/>
                                  </p:stCondLst>
                                  <p:childTnLst>
                                    <p:cmd type="call" cmd="playFrom(0.0)">
                                      <p:cBhvr>
                                        <p:cTn id="100" dur="1385" fill="hold"/>
                                        <p:tgtEl>
                                          <p:spTgt spid="17"/>
                                        </p:tgtEl>
                                      </p:cBhvr>
                                    </p:cmd>
                                  </p:childTnLst>
                                </p:cTn>
                              </p:par>
                            </p:childTnLst>
                          </p:cTn>
                        </p:par>
                      </p:childTnLst>
                    </p:cTn>
                  </p:par>
                </p:childTnLst>
              </p:cTn>
              <p:nextCondLst>
                <p:cond evt="onClick" delay="0">
                  <p:tgtEl>
                    <p:spTgt spid="17"/>
                  </p:tgtEl>
                </p:cond>
              </p:nextCondLst>
            </p:seq>
            <p:audio>
              <p:cMediaNode vol="80000">
                <p:cTn id="101" fill="hold" display="0">
                  <p:stCondLst>
                    <p:cond delay="indefinite"/>
                  </p:stCondLst>
                  <p:endCondLst>
                    <p:cond evt="onStopAudio" delay="0">
                      <p:tgtEl>
                        <p:sldTgt/>
                      </p:tgtEl>
                    </p:cond>
                  </p:endCondLst>
                </p:cTn>
                <p:tgtEl>
                  <p:spTgt spid="17"/>
                </p:tgtEl>
              </p:cMediaNode>
            </p:audio>
            <p:seq concurrent="1" nextAc="seek">
              <p:cTn id="102" restart="whenNotActive" fill="hold" evtFilter="cancelBubble" nodeType="interactiveSeq">
                <p:stCondLst>
                  <p:cond evt="onClick" delay="0">
                    <p:tgtEl>
                      <p:spTgt spid="18"/>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mediacall" presetSubtype="0" fill="hold" nodeType="clickEffect">
                                  <p:stCondLst>
                                    <p:cond delay="0"/>
                                  </p:stCondLst>
                                  <p:childTnLst>
                                    <p:cmd type="call" cmd="playFrom(0.0)">
                                      <p:cBhvr>
                                        <p:cTn id="106" dur="1516" fill="hold"/>
                                        <p:tgtEl>
                                          <p:spTgt spid="18"/>
                                        </p:tgtEl>
                                      </p:cBhvr>
                                    </p:cmd>
                                  </p:childTnLst>
                                </p:cTn>
                              </p:par>
                            </p:childTnLst>
                          </p:cTn>
                        </p:par>
                      </p:childTnLst>
                    </p:cTn>
                  </p:par>
                </p:childTnLst>
              </p:cTn>
              <p:nextCondLst>
                <p:cond evt="onClick" delay="0">
                  <p:tgtEl>
                    <p:spTgt spid="18"/>
                  </p:tgtEl>
                </p:cond>
              </p:nextCondLst>
            </p:seq>
            <p:audio>
              <p:cMediaNode vol="80000">
                <p:cTn id="107" fill="hold" display="0">
                  <p:stCondLst>
                    <p:cond delay="indefinite"/>
                  </p:stCondLst>
                  <p:endCondLst>
                    <p:cond evt="onStopAudio" delay="0">
                      <p:tgtEl>
                        <p:sldTgt/>
                      </p:tgtEl>
                    </p:cond>
                  </p:endCondLst>
                </p:cTn>
                <p:tgtEl>
                  <p:spTgt spid="18"/>
                </p:tgtEl>
              </p:cMediaNode>
            </p:audio>
          </p:childTnLst>
        </p:cTn>
      </p:par>
    </p:tnLst>
    <p:bldLst>
      <p:bldP spid="46089" grpId="0" animBg="1"/>
      <p:bldP spid="46090" grpId="0" animBg="1"/>
      <p:bldP spid="46091" grpId="0" animBg="1"/>
      <p:bldP spid="46095" grpId="0" animBg="1"/>
      <p:bldP spid="46099" grpId="0" animBg="1"/>
      <p:bldP spid="46101" grpId="0" animBg="1"/>
      <p:bldP spid="5" grpId="0" animBg="1"/>
      <p:bldP spid="6"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28575"/>
            <a:ext cx="899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600" dirty="0">
                <a:solidFill>
                  <a:srgbClr val="FF0000"/>
                </a:solidFill>
                <a:cs typeface="Tahoma" panose="020B0604030504040204" pitchFamily="34" charset="0"/>
              </a:rPr>
              <a:t>Vocabulary</a:t>
            </a:r>
          </a:p>
          <a:p>
            <a:pPr eaLnBrk="0" fontAlgn="base" hangingPunct="0">
              <a:spcBef>
                <a:spcPct val="0"/>
              </a:spcBef>
              <a:spcAft>
                <a:spcPct val="0"/>
              </a:spcAft>
              <a:buClrTx/>
              <a:buSzTx/>
              <a:buNone/>
              <a:defRPr/>
            </a:pPr>
            <a:r>
              <a:rPr lang="en-US" altLang="vi-VN" sz="2600" dirty="0">
                <a:solidFill>
                  <a:srgbClr val="FF0000"/>
                </a:solidFill>
                <a:cs typeface="Tahoma" panose="020B0604030504040204" pitchFamily="34" charset="0"/>
              </a:rPr>
              <a:t> </a:t>
            </a:r>
            <a:r>
              <a:rPr lang="en-US" altLang="vi-VN" sz="2600" dirty="0">
                <a:solidFill>
                  <a:srgbClr val="010199">
                    <a:lumMod val="60000"/>
                    <a:lumOff val="40000"/>
                  </a:srgbClr>
                </a:solidFill>
                <a:cs typeface="Tahoma" panose="020B0604030504040204" pitchFamily="34" charset="0"/>
              </a:rPr>
              <a:t>Write the words with the correct pictures.</a:t>
            </a:r>
          </a:p>
        </p:txBody>
      </p:sp>
      <p:sp>
        <p:nvSpPr>
          <p:cNvPr id="2" name="Action Button: Custom 1">
            <a:hlinkClick r:id="" action="ppaction://noaction" highlightClick="1"/>
          </p:cNvPr>
          <p:cNvSpPr/>
          <p:nvPr/>
        </p:nvSpPr>
        <p:spPr bwMode="auto">
          <a:xfrm>
            <a:off x="1752600" y="823914"/>
            <a:ext cx="8763000" cy="898525"/>
          </a:xfrm>
          <a:prstGeom prst="actionButtonBlank">
            <a:avLst/>
          </a:prstGeom>
          <a:solidFill>
            <a:schemeClr val="bg2"/>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US" sz="2600" dirty="0">
                <a:solidFill>
                  <a:srgbClr val="C00000"/>
                </a:solidFill>
                <a:latin typeface="Tahoma" panose="020B0604030504040204" pitchFamily="34" charset="0"/>
              </a:rPr>
              <a:t>A. cavern		  B. </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imestone		C. fortress</a:t>
            </a:r>
          </a:p>
          <a:p>
            <a:pPr eaLnBrk="0" fontAlgn="base" hangingPunct="0">
              <a:spcBef>
                <a:spcPct val="0"/>
              </a:spcBef>
              <a:spcAft>
                <a:spcPct val="0"/>
              </a:spcAft>
              <a:defRPr/>
            </a:pPr>
            <a:r>
              <a:rPr lang="en-US" sz="2600" dirty="0">
                <a:solidFill>
                  <a:srgbClr val="C00000"/>
                </a:solidFill>
                <a:latin typeface="Tahoma" panose="020B0604030504040204" pitchFamily="34" charset="0"/>
              </a:rPr>
              <a:t>D. tomb		  E. citade</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			F. scu</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pture</a:t>
            </a:r>
            <a:endParaRPr lang="vi-VN" sz="2600" dirty="0">
              <a:solidFill>
                <a:srgbClr val="C00000"/>
              </a:solidFill>
              <a:latin typeface="Tahoma" panose="020B0604030504040204" pitchFamily="34" charset="0"/>
            </a:endParaRPr>
          </a:p>
        </p:txBody>
      </p:sp>
      <p:sp>
        <p:nvSpPr>
          <p:cNvPr id="11268" name="Rectangle 2"/>
          <p:cNvSpPr>
            <a:spLocks noChangeArrowheads="1"/>
          </p:cNvSpPr>
          <p:nvPr/>
        </p:nvSpPr>
        <p:spPr bwMode="auto">
          <a:xfrm>
            <a:off x="1600200" y="38100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2400" b="1">
                <a:solidFill>
                  <a:srgbClr val="000000"/>
                </a:solidFill>
                <a:cs typeface="Tahoma" panose="020B0604030504040204" pitchFamily="34" charset="0"/>
              </a:rPr>
              <a:t>1._ _ _ _ _ _ _ _ _   2._ _ _ _ _ _ _ _ _   3._ _ _ _ _ _ _ _ _</a:t>
            </a:r>
          </a:p>
        </p:txBody>
      </p:sp>
      <p:sp>
        <p:nvSpPr>
          <p:cNvPr id="11269" name="Rectangle 2"/>
          <p:cNvSpPr>
            <a:spLocks noChangeArrowheads="1"/>
          </p:cNvSpPr>
          <p:nvPr/>
        </p:nvSpPr>
        <p:spPr bwMode="auto">
          <a:xfrm>
            <a:off x="1600200" y="6345238"/>
            <a:ext cx="899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r>
              <a:rPr lang="en-US" altLang="vi-VN" sz="2400" b="1">
                <a:solidFill>
                  <a:srgbClr val="000000"/>
                </a:solidFill>
                <a:cs typeface="Tahoma" panose="020B0604030504040204" pitchFamily="34" charset="0"/>
              </a:rPr>
              <a:t>4._ _ _ _ _ _ _ _ _   5._ _ _ _ _ _ _ _ _   6._ _ _ _ _ _ _ _ _</a:t>
            </a:r>
          </a:p>
        </p:txBody>
      </p:sp>
      <p:sp>
        <p:nvSpPr>
          <p:cNvPr id="12" name="Rounded Rectangle 11"/>
          <p:cNvSpPr/>
          <p:nvPr/>
        </p:nvSpPr>
        <p:spPr bwMode="auto">
          <a:xfrm>
            <a:off x="2015309" y="3709988"/>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A. </a:t>
            </a:r>
            <a:r>
              <a:rPr lang="en-US" sz="2600" dirty="0">
                <a:solidFill>
                  <a:srgbClr val="000000"/>
                </a:solidFill>
                <a:latin typeface="Trebuchet MS" panose="020B0603020202020204" pitchFamily="34" charset="0"/>
              </a:rPr>
              <a:t>l</a:t>
            </a:r>
            <a:r>
              <a:rPr lang="en-US" sz="2600" dirty="0">
                <a:solidFill>
                  <a:srgbClr val="000000"/>
                </a:solidFill>
                <a:latin typeface="Tahoma" panose="020B0604030504040204" pitchFamily="34" charset="0"/>
              </a:rPr>
              <a:t>imestone</a:t>
            </a:r>
            <a:endParaRPr lang="vi-VN" sz="2600" dirty="0">
              <a:solidFill>
                <a:srgbClr val="000000"/>
              </a:solidFill>
              <a:latin typeface="Tahoma" panose="020B0604030504040204" pitchFamily="34" charset="0"/>
            </a:endParaRPr>
          </a:p>
        </p:txBody>
      </p:sp>
      <p:sp>
        <p:nvSpPr>
          <p:cNvPr id="13" name="Rounded Rectangle 12"/>
          <p:cNvSpPr/>
          <p:nvPr/>
        </p:nvSpPr>
        <p:spPr bwMode="auto">
          <a:xfrm>
            <a:off x="5049022" y="3709988"/>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D. tomb</a:t>
            </a:r>
            <a:endParaRPr lang="vi-VN" sz="2600" dirty="0">
              <a:solidFill>
                <a:srgbClr val="000000"/>
              </a:solidFill>
              <a:latin typeface="Tahoma" panose="020B0604030504040204" pitchFamily="34" charset="0"/>
            </a:endParaRPr>
          </a:p>
        </p:txBody>
      </p:sp>
      <p:sp>
        <p:nvSpPr>
          <p:cNvPr id="14" name="Rounded Rectangle 13"/>
          <p:cNvSpPr/>
          <p:nvPr/>
        </p:nvSpPr>
        <p:spPr bwMode="auto">
          <a:xfrm>
            <a:off x="8049397" y="3709988"/>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A. cavern</a:t>
            </a:r>
            <a:endParaRPr lang="vi-VN" sz="2600" dirty="0">
              <a:solidFill>
                <a:srgbClr val="000000"/>
              </a:solidFill>
              <a:latin typeface="Tahoma" panose="020B0604030504040204" pitchFamily="34" charset="0"/>
            </a:endParaRPr>
          </a:p>
        </p:txBody>
      </p:sp>
      <p:sp>
        <p:nvSpPr>
          <p:cNvPr id="15" name="Rounded Rectangle 14"/>
          <p:cNvSpPr/>
          <p:nvPr/>
        </p:nvSpPr>
        <p:spPr bwMode="auto">
          <a:xfrm>
            <a:off x="2015309" y="6254730"/>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E. citade</a:t>
            </a:r>
            <a:r>
              <a:rPr lang="en-US" sz="2600" dirty="0">
                <a:solidFill>
                  <a:srgbClr val="000000"/>
                </a:solidFill>
                <a:latin typeface="Trebuchet MS" panose="020B0603020202020204" pitchFamily="34" charset="0"/>
              </a:rPr>
              <a:t>l</a:t>
            </a:r>
            <a:endParaRPr lang="vi-VN" sz="2600" dirty="0">
              <a:solidFill>
                <a:srgbClr val="000000"/>
              </a:solidFill>
              <a:latin typeface="Tahoma" panose="020B0604030504040204" pitchFamily="34" charset="0"/>
            </a:endParaRPr>
          </a:p>
        </p:txBody>
      </p:sp>
      <p:sp>
        <p:nvSpPr>
          <p:cNvPr id="16" name="Rounded Rectangle 15"/>
          <p:cNvSpPr/>
          <p:nvPr/>
        </p:nvSpPr>
        <p:spPr bwMode="auto">
          <a:xfrm>
            <a:off x="5049022" y="6254730"/>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C. fortress</a:t>
            </a:r>
            <a:endParaRPr lang="vi-VN" sz="2600" dirty="0">
              <a:solidFill>
                <a:srgbClr val="000000"/>
              </a:solidFill>
              <a:latin typeface="Tahoma" panose="020B0604030504040204" pitchFamily="34" charset="0"/>
            </a:endParaRPr>
          </a:p>
        </p:txBody>
      </p:sp>
      <p:sp>
        <p:nvSpPr>
          <p:cNvPr id="17" name="Rounded Rectangle 16"/>
          <p:cNvSpPr/>
          <p:nvPr/>
        </p:nvSpPr>
        <p:spPr bwMode="auto">
          <a:xfrm>
            <a:off x="8049397" y="6254730"/>
            <a:ext cx="2445566" cy="442891"/>
          </a:xfrm>
          <a:prstGeom prst="roundRect">
            <a:avLst/>
          </a:prstGeom>
          <a:solidFill>
            <a:srgbClr val="CCECFF"/>
          </a:solid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00"/>
                </a:solidFill>
                <a:latin typeface="Tahoma" panose="020B0604030504040204" pitchFamily="34" charset="0"/>
              </a:rPr>
              <a:t>B. scu</a:t>
            </a:r>
            <a:r>
              <a:rPr lang="en-US" sz="2600" dirty="0">
                <a:solidFill>
                  <a:srgbClr val="000000"/>
                </a:solidFill>
                <a:latin typeface="Trebuchet MS" panose="020B0603020202020204" pitchFamily="34" charset="0"/>
              </a:rPr>
              <a:t>l</a:t>
            </a:r>
            <a:r>
              <a:rPr lang="en-US" sz="2600" dirty="0">
                <a:solidFill>
                  <a:srgbClr val="000000"/>
                </a:solidFill>
                <a:latin typeface="Tahoma" panose="020B0604030504040204" pitchFamily="34" charset="0"/>
              </a:rPr>
              <a:t>pture</a:t>
            </a:r>
            <a:endParaRPr lang="vi-VN" sz="2600" dirty="0">
              <a:solidFill>
                <a:srgbClr val="000000"/>
              </a:solidFill>
              <a:latin typeface="Tahoma" panose="020B0604030504040204" pitchFamily="34" charset="0"/>
            </a:endParaRPr>
          </a:p>
        </p:txBody>
      </p:sp>
      <p:pic>
        <p:nvPicPr>
          <p:cNvPr id="112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6889" y="1760538"/>
            <a:ext cx="26939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6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7"/>
          <p:cNvPicPr>
            <a:picLocks noChangeAspect="1"/>
          </p:cNvPicPr>
          <p:nvPr/>
        </p:nvPicPr>
        <p:blipFill>
          <a:blip r:embed="rId4">
            <a:extLst>
              <a:ext uri="{28A0092B-C50C-407E-A947-70E740481C1C}">
                <a14:useLocalDpi xmlns:a14="http://schemas.microsoft.com/office/drawing/2010/main" val="0"/>
              </a:ext>
            </a:extLst>
          </a:blip>
          <a:srcRect l="12712" t="4520" r="11581" b="4520"/>
          <a:stretch>
            <a:fillRect/>
          </a:stretch>
        </p:blipFill>
        <p:spPr bwMode="auto">
          <a:xfrm>
            <a:off x="7800975" y="176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8"/>
          <p:cNvPicPr>
            <a:picLocks noChangeAspect="1"/>
          </p:cNvPicPr>
          <p:nvPr/>
        </p:nvPicPr>
        <p:blipFill>
          <a:blip r:embed="rId5">
            <a:extLst>
              <a:ext uri="{28A0092B-C50C-407E-A947-70E740481C1C}">
                <a14:useLocalDpi xmlns:a14="http://schemas.microsoft.com/office/drawing/2010/main" val="0"/>
              </a:ext>
            </a:extLst>
          </a:blip>
          <a:srcRect l="13841" t="6268" r="13841" b="4518"/>
          <a:stretch>
            <a:fillRect/>
          </a:stretch>
        </p:blipFill>
        <p:spPr bwMode="auto">
          <a:xfrm>
            <a:off x="1766889" y="4300538"/>
            <a:ext cx="26939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30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10"/>
          <p:cNvPicPr>
            <a:picLocks noChangeAspect="1"/>
          </p:cNvPicPr>
          <p:nvPr/>
        </p:nvPicPr>
        <p:blipFill>
          <a:blip r:embed="rId7">
            <a:extLst>
              <a:ext uri="{28A0092B-C50C-407E-A947-70E740481C1C}">
                <a14:useLocalDpi xmlns:a14="http://schemas.microsoft.com/office/drawing/2010/main" val="0"/>
              </a:ext>
            </a:extLst>
          </a:blip>
          <a:srcRect l="13841" t="4520" r="13841" b="4520"/>
          <a:stretch>
            <a:fillRect/>
          </a:stretch>
        </p:blipFill>
        <p:spPr bwMode="auto">
          <a:xfrm>
            <a:off x="7800975" y="4300538"/>
            <a:ext cx="2693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oogle Shape;2673;p68"/>
          <p:cNvGrpSpPr/>
          <p:nvPr/>
        </p:nvGrpSpPr>
        <p:grpSpPr>
          <a:xfrm>
            <a:off x="37407" y="5224977"/>
            <a:ext cx="1521927" cy="1633023"/>
            <a:chOff x="2160622" y="3129147"/>
            <a:chExt cx="1246800" cy="1337812"/>
          </a:xfrm>
        </p:grpSpPr>
        <p:sp>
          <p:nvSpPr>
            <p:cNvPr id="20" name="Google Shape;2674;p68"/>
            <p:cNvSpPr/>
            <p:nvPr/>
          </p:nvSpPr>
          <p:spPr>
            <a:xfrm>
              <a:off x="2166106" y="3750860"/>
              <a:ext cx="1229400" cy="7161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675;p68"/>
            <p:cNvSpPr/>
            <p:nvPr/>
          </p:nvSpPr>
          <p:spPr>
            <a:xfrm rot="-2700000">
              <a:off x="2343212" y="3311737"/>
              <a:ext cx="881621" cy="881621"/>
            </a:xfrm>
            <a:prstGeom prst="rtTriangl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8698812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down)">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down)">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ppt_y</p:attrName>
                                        </p:attrNameLst>
                                      </p:cBhvr>
                                      <p:tavLst>
                                        <p:tav tm="0">
                                          <p:val>
                                            <p:strVal val="#ppt_y-#ppt_h*1.125000"/>
                                          </p:val>
                                        </p:tav>
                                        <p:tav tm="100000">
                                          <p:val>
                                            <p:strVal val="#ppt_y"/>
                                          </p:val>
                                        </p:tav>
                                      </p:tavLst>
                                    </p:anim>
                                    <p:animEffect transition="in" filter="wipe(dow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ppt_y</p:attrName>
                                        </p:attrNameLst>
                                      </p:cBhvr>
                                      <p:tavLst>
                                        <p:tav tm="0">
                                          <p:val>
                                            <p:strVal val="#ppt_y-#ppt_h*1.125000"/>
                                          </p:val>
                                        </p:tav>
                                        <p:tav tm="100000">
                                          <p:val>
                                            <p:strVal val="#ppt_y"/>
                                          </p:val>
                                        </p:tav>
                                      </p:tavLst>
                                    </p:anim>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41276"/>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600" b="1" dirty="0">
                <a:solidFill>
                  <a:srgbClr val="FF0000"/>
                </a:solidFill>
                <a:cs typeface="Tahoma" panose="020B0604030504040204" pitchFamily="34" charset="0"/>
              </a:rPr>
              <a:t>2.</a:t>
            </a:r>
            <a:r>
              <a:rPr lang="en-US" altLang="vi-VN" sz="2600" dirty="0">
                <a:solidFill>
                  <a:srgbClr val="FF0000"/>
                </a:solidFill>
                <a:cs typeface="Tahoma" panose="020B0604030504040204" pitchFamily="34" charset="0"/>
              </a:rPr>
              <a:t> </a:t>
            </a:r>
            <a:r>
              <a:rPr lang="en-US" altLang="vi-VN" sz="2600" dirty="0">
                <a:solidFill>
                  <a:srgbClr val="010199">
                    <a:lumMod val="60000"/>
                    <a:lumOff val="40000"/>
                  </a:srgbClr>
                </a:solidFill>
                <a:cs typeface="Tahoma" panose="020B0604030504040204" pitchFamily="34" charset="0"/>
              </a:rPr>
              <a:t>Fi</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ll</a:t>
            </a:r>
            <a:r>
              <a:rPr lang="en-US" altLang="vi-VN" sz="2600" dirty="0">
                <a:solidFill>
                  <a:srgbClr val="010199">
                    <a:lumMod val="60000"/>
                    <a:lumOff val="40000"/>
                  </a:srgbClr>
                </a:solidFill>
                <a:cs typeface="Tahoma" panose="020B0604030504040204" pitchFamily="34" charset="0"/>
              </a:rPr>
              <a:t> in each b</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a:t>
            </a:r>
            <a:r>
              <a:rPr lang="en-US" altLang="vi-VN" sz="2600" dirty="0">
                <a:solidFill>
                  <a:srgbClr val="010199">
                    <a:lumMod val="60000"/>
                    <a:lumOff val="40000"/>
                  </a:srgbClr>
                </a:solidFill>
                <a:cs typeface="Tahoma" panose="020B0604030504040204" pitchFamily="34" charset="0"/>
              </a:rPr>
              <a:t>ank with a suitab</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a:t>
            </a:r>
            <a:r>
              <a:rPr lang="en-US" altLang="vi-VN" sz="2600" dirty="0">
                <a:solidFill>
                  <a:srgbClr val="010199">
                    <a:lumMod val="60000"/>
                    <a:lumOff val="40000"/>
                  </a:srgbClr>
                </a:solidFill>
                <a:cs typeface="Tahoma" panose="020B0604030504040204" pitchFamily="34" charset="0"/>
              </a:rPr>
              <a:t>e adjective from the box.</a:t>
            </a:r>
          </a:p>
        </p:txBody>
      </p:sp>
      <p:sp>
        <p:nvSpPr>
          <p:cNvPr id="2" name="Action Button: Custom 1">
            <a:hlinkClick r:id="" action="ppaction://noaction" highlightClick="1"/>
          </p:cNvPr>
          <p:cNvSpPr/>
          <p:nvPr/>
        </p:nvSpPr>
        <p:spPr bwMode="auto">
          <a:xfrm>
            <a:off x="1790700" y="609601"/>
            <a:ext cx="8763000" cy="898505"/>
          </a:xfrm>
          <a:prstGeom prst="actionButtonBlank">
            <a:avLst/>
          </a:prstGeom>
          <a:solidFill>
            <a:schemeClr val="bg2"/>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eaLnBrk="0" fontAlgn="base" hangingPunct="0">
              <a:spcBef>
                <a:spcPct val="0"/>
              </a:spcBef>
              <a:spcAft>
                <a:spcPct val="0"/>
              </a:spcAft>
              <a:defRPr/>
            </a:pPr>
            <a:r>
              <a:rPr lang="en-US" sz="2600" dirty="0">
                <a:solidFill>
                  <a:srgbClr val="C00000"/>
                </a:solidFill>
                <a:latin typeface="Tahoma" panose="020B0604030504040204" pitchFamily="34" charset="0"/>
              </a:rPr>
              <a:t>geo</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ogica</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		</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ocated/ situated		picturesque</a:t>
            </a:r>
          </a:p>
          <a:p>
            <a:pPr eaLnBrk="0" fontAlgn="base" hangingPunct="0">
              <a:spcBef>
                <a:spcPct val="0"/>
              </a:spcBef>
              <a:spcAft>
                <a:spcPct val="0"/>
              </a:spcAft>
              <a:defRPr/>
            </a:pPr>
            <a:r>
              <a:rPr lang="en-US" sz="2600" dirty="0">
                <a:solidFill>
                  <a:srgbClr val="C00000"/>
                </a:solidFill>
                <a:latin typeface="Tahoma" panose="020B0604030504040204" pitchFamily="34" charset="0"/>
              </a:rPr>
              <a:t>astounding		administrative</a:t>
            </a:r>
            <a:endParaRPr lang="vi-VN" sz="2600" dirty="0">
              <a:solidFill>
                <a:srgbClr val="C00000"/>
              </a:solidFill>
              <a:latin typeface="Tahoma" panose="020B0604030504040204" pitchFamily="34" charset="0"/>
            </a:endParaRPr>
          </a:p>
        </p:txBody>
      </p:sp>
      <p:sp>
        <p:nvSpPr>
          <p:cNvPr id="13" name="Rectangle 2"/>
          <p:cNvSpPr>
            <a:spLocks noChangeArrowheads="1"/>
          </p:cNvSpPr>
          <p:nvPr/>
        </p:nvSpPr>
        <p:spPr bwMode="auto">
          <a:xfrm>
            <a:off x="1638300" y="1838326"/>
            <a:ext cx="8991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ctr" hangingPunct="0">
              <a:spcAft>
                <a:spcPct val="0"/>
              </a:spcAft>
              <a:buNone/>
              <a:defRPr/>
            </a:pPr>
            <a:r>
              <a:rPr lang="en-US" sz="2600" dirty="0">
                <a:solidFill>
                  <a:srgbClr val="000000"/>
                </a:solidFill>
                <a:latin typeface="Tahoma"/>
              </a:rPr>
              <a:t>1. The hote</a:t>
            </a:r>
            <a:r>
              <a:rPr lang="en-US" sz="2600" dirty="0">
                <a:solidFill>
                  <a:srgbClr val="000000"/>
                </a:solidFill>
                <a:latin typeface="Trebuchet MS" panose="020B0603020202020204" pitchFamily="34" charset="0"/>
              </a:rPr>
              <a:t>l</a:t>
            </a:r>
            <a:r>
              <a:rPr lang="en-US" sz="2600" dirty="0">
                <a:solidFill>
                  <a:srgbClr val="000000"/>
                </a:solidFill>
                <a:latin typeface="Tahoma"/>
              </a:rPr>
              <a:t> is beautifu</a:t>
            </a:r>
            <a:r>
              <a:rPr lang="en-US" sz="2600" dirty="0">
                <a:solidFill>
                  <a:srgbClr val="000000"/>
                </a:solidFill>
                <a:latin typeface="Trebuchet MS" panose="020B0603020202020204" pitchFamily="34" charset="0"/>
              </a:rPr>
              <a:t>ll</a:t>
            </a:r>
            <a:r>
              <a:rPr lang="en-US" sz="2600" dirty="0">
                <a:solidFill>
                  <a:srgbClr val="000000"/>
                </a:solidFill>
                <a:latin typeface="Tahoma"/>
              </a:rPr>
              <a:t>y_ _ _ _ _ _ _ _ _ _ _in a quiet </a:t>
            </a:r>
          </a:p>
          <a:p>
            <a:pPr eaLnBrk="0" fontAlgn="ctr" hangingPunct="0">
              <a:spcAft>
                <a:spcPct val="0"/>
              </a:spcAft>
              <a:buNone/>
              <a:defRPr/>
            </a:pPr>
            <a:r>
              <a:rPr lang="en-US" sz="2600" dirty="0">
                <a:solidFill>
                  <a:srgbClr val="000000"/>
                </a:solidFill>
                <a:latin typeface="Tahoma"/>
              </a:rPr>
              <a:t>    spot near the river.</a:t>
            </a:r>
          </a:p>
          <a:p>
            <a:pPr eaLnBrk="0" fontAlgn="ctr" hangingPunct="0">
              <a:spcAft>
                <a:spcPct val="0"/>
              </a:spcAft>
              <a:buNone/>
              <a:defRPr/>
            </a:pPr>
            <a:r>
              <a:rPr lang="en-US" sz="2600" dirty="0">
                <a:solidFill>
                  <a:srgbClr val="000000"/>
                </a:solidFill>
                <a:latin typeface="Tahoma"/>
              </a:rPr>
              <a:t>2. It is a quiet fishing vi</a:t>
            </a:r>
            <a:r>
              <a:rPr lang="en-US" sz="2600" dirty="0">
                <a:solidFill>
                  <a:srgbClr val="000000"/>
                </a:solidFill>
                <a:latin typeface="Trebuchet MS" panose="020B0603020202020204" pitchFamily="34" charset="0"/>
              </a:rPr>
              <a:t>ll</a:t>
            </a:r>
            <a:r>
              <a:rPr lang="en-US" sz="2600" dirty="0">
                <a:solidFill>
                  <a:srgbClr val="000000"/>
                </a:solidFill>
                <a:latin typeface="Tahoma"/>
              </a:rPr>
              <a:t>age with a _ _ _ _ _ _ _ _ _ _ _ </a:t>
            </a:r>
          </a:p>
          <a:p>
            <a:pPr eaLnBrk="0" fontAlgn="ctr" hangingPunct="0">
              <a:spcAft>
                <a:spcPct val="0"/>
              </a:spcAft>
              <a:buNone/>
              <a:defRPr/>
            </a:pPr>
            <a:r>
              <a:rPr lang="en-US" sz="2600" dirty="0">
                <a:solidFill>
                  <a:srgbClr val="000000"/>
                </a:solidFill>
                <a:latin typeface="Tahoma"/>
              </a:rPr>
              <a:t>    </a:t>
            </a:r>
            <a:r>
              <a:rPr lang="en-US" sz="2600" dirty="0" err="1">
                <a:solidFill>
                  <a:srgbClr val="000000"/>
                </a:solidFill>
                <a:latin typeface="Tahoma"/>
              </a:rPr>
              <a:t>harbour</a:t>
            </a:r>
            <a:r>
              <a:rPr lang="en-US" sz="2600" dirty="0">
                <a:solidFill>
                  <a:srgbClr val="000000"/>
                </a:solidFill>
                <a:latin typeface="Tahoma"/>
              </a:rPr>
              <a:t>.</a:t>
            </a:r>
          </a:p>
          <a:p>
            <a:pPr eaLnBrk="0" fontAlgn="ctr" hangingPunct="0">
              <a:spcAft>
                <a:spcPct val="0"/>
              </a:spcAft>
              <a:buNone/>
              <a:defRPr/>
            </a:pPr>
            <a:r>
              <a:rPr lang="en-US" sz="2600" dirty="0">
                <a:solidFill>
                  <a:srgbClr val="000000"/>
                </a:solidFill>
                <a:latin typeface="Tahoma"/>
              </a:rPr>
              <a:t>3. The origina</a:t>
            </a:r>
            <a:r>
              <a:rPr lang="en-US" sz="2600" dirty="0">
                <a:solidFill>
                  <a:srgbClr val="000000"/>
                </a:solidFill>
                <a:latin typeface="Trebuchet MS" panose="020B0603020202020204" pitchFamily="34" charset="0"/>
              </a:rPr>
              <a:t>l </a:t>
            </a:r>
            <a:r>
              <a:rPr lang="en-US" sz="2600" dirty="0">
                <a:solidFill>
                  <a:srgbClr val="000000"/>
                </a:solidFill>
                <a:latin typeface="Tahoma"/>
              </a:rPr>
              <a:t>size of the Forbidden City is _ _ _ _ _ _ _ _ _ </a:t>
            </a:r>
          </a:p>
          <a:p>
            <a:pPr eaLnBrk="0" fontAlgn="ctr" hangingPunct="0">
              <a:spcAft>
                <a:spcPct val="0"/>
              </a:spcAft>
              <a:buNone/>
              <a:defRPr/>
            </a:pPr>
            <a:r>
              <a:rPr lang="en-US" sz="2600" dirty="0">
                <a:solidFill>
                  <a:srgbClr val="000000"/>
                </a:solidFill>
                <a:latin typeface="Tahoma"/>
              </a:rPr>
              <a:t>   - it’s hard to be</a:t>
            </a:r>
            <a:r>
              <a:rPr lang="en-US" sz="2600" dirty="0">
                <a:solidFill>
                  <a:srgbClr val="000000"/>
                </a:solidFill>
                <a:latin typeface="Trebuchet MS" panose="020B0603020202020204" pitchFamily="34" charset="0"/>
              </a:rPr>
              <a:t>l</a:t>
            </a:r>
            <a:r>
              <a:rPr lang="en-US" sz="2600" dirty="0">
                <a:solidFill>
                  <a:srgbClr val="000000"/>
                </a:solidFill>
                <a:latin typeface="Tahoma"/>
              </a:rPr>
              <a:t>ieve.</a:t>
            </a:r>
          </a:p>
          <a:p>
            <a:pPr eaLnBrk="0" fontAlgn="ctr" hangingPunct="0">
              <a:spcAft>
                <a:spcPct val="0"/>
              </a:spcAft>
              <a:buNone/>
              <a:defRPr/>
            </a:pPr>
            <a:r>
              <a:rPr lang="en-US" sz="2600" dirty="0">
                <a:solidFill>
                  <a:srgbClr val="000000"/>
                </a:solidFill>
                <a:latin typeface="Tahoma"/>
              </a:rPr>
              <a:t>4. This book is about _ _ _ _ _ _ _ _ _ _ _ features of Viet </a:t>
            </a:r>
          </a:p>
          <a:p>
            <a:pPr eaLnBrk="0" fontAlgn="ctr" hangingPunct="0">
              <a:spcAft>
                <a:spcPct val="0"/>
              </a:spcAft>
              <a:buNone/>
              <a:defRPr/>
            </a:pPr>
            <a:r>
              <a:rPr lang="en-US" sz="2600" dirty="0">
                <a:solidFill>
                  <a:srgbClr val="000000"/>
                </a:solidFill>
                <a:latin typeface="Tahoma"/>
              </a:rPr>
              <a:t>    Nam.</a:t>
            </a:r>
          </a:p>
          <a:p>
            <a:pPr eaLnBrk="0" fontAlgn="ctr" hangingPunct="0">
              <a:spcAft>
                <a:spcPct val="0"/>
              </a:spcAft>
              <a:buNone/>
              <a:defRPr/>
            </a:pPr>
            <a:r>
              <a:rPr lang="en-US" sz="2600" dirty="0">
                <a:solidFill>
                  <a:srgbClr val="000000"/>
                </a:solidFill>
                <a:latin typeface="Tahoma"/>
              </a:rPr>
              <a:t>5. Ha </a:t>
            </a:r>
            <a:r>
              <a:rPr lang="en-US" sz="2600" dirty="0" err="1">
                <a:solidFill>
                  <a:srgbClr val="000000"/>
                </a:solidFill>
                <a:latin typeface="Tahoma"/>
              </a:rPr>
              <a:t>Noi</a:t>
            </a:r>
            <a:r>
              <a:rPr lang="en-US" sz="2600" dirty="0">
                <a:solidFill>
                  <a:srgbClr val="000000"/>
                </a:solidFill>
                <a:latin typeface="Tahoma"/>
              </a:rPr>
              <a:t> is the _ _ _ _ _ _ _ _ _ _ _ </a:t>
            </a:r>
            <a:r>
              <a:rPr lang="en-US" sz="2600" dirty="0" err="1">
                <a:solidFill>
                  <a:srgbClr val="000000"/>
                </a:solidFill>
                <a:latin typeface="Tahoma"/>
              </a:rPr>
              <a:t>centre</a:t>
            </a:r>
            <a:r>
              <a:rPr lang="en-US" sz="2600" dirty="0">
                <a:solidFill>
                  <a:srgbClr val="000000"/>
                </a:solidFill>
                <a:latin typeface="Tahoma"/>
              </a:rPr>
              <a:t> of our country.</a:t>
            </a:r>
          </a:p>
        </p:txBody>
      </p:sp>
      <p:grpSp>
        <p:nvGrpSpPr>
          <p:cNvPr id="6" name="Google Shape;2757;p68"/>
          <p:cNvGrpSpPr/>
          <p:nvPr/>
        </p:nvGrpSpPr>
        <p:grpSpPr>
          <a:xfrm>
            <a:off x="11315667" y="5490846"/>
            <a:ext cx="876333" cy="1310512"/>
            <a:chOff x="18504425" y="2532275"/>
            <a:chExt cx="1838975" cy="2749325"/>
          </a:xfrm>
        </p:grpSpPr>
        <p:sp>
          <p:nvSpPr>
            <p:cNvPr id="7" name="Google Shape;2758;p68"/>
            <p:cNvSpPr/>
            <p:nvPr/>
          </p:nvSpPr>
          <p:spPr>
            <a:xfrm>
              <a:off x="18667800" y="2811175"/>
              <a:ext cx="1512975" cy="2149750"/>
            </a:xfrm>
            <a:custGeom>
              <a:avLst/>
              <a:gdLst/>
              <a:ahLst/>
              <a:cxnLst/>
              <a:rect l="l" t="t" r="r" b="b"/>
              <a:pathLst>
                <a:path w="60519" h="85990" extrusionOk="0">
                  <a:moveTo>
                    <a:pt x="1" y="0"/>
                  </a:moveTo>
                  <a:lnTo>
                    <a:pt x="6354" y="6110"/>
                  </a:lnTo>
                  <a:lnTo>
                    <a:pt x="6354" y="85989"/>
                  </a:lnTo>
                  <a:lnTo>
                    <a:pt x="54166" y="85989"/>
                  </a:lnTo>
                  <a:lnTo>
                    <a:pt x="54166" y="6110"/>
                  </a:lnTo>
                  <a:lnTo>
                    <a:pt x="6051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759;p68"/>
            <p:cNvSpPr/>
            <p:nvPr/>
          </p:nvSpPr>
          <p:spPr>
            <a:xfrm>
              <a:off x="18667800" y="2811175"/>
              <a:ext cx="728000" cy="2149750"/>
            </a:xfrm>
            <a:custGeom>
              <a:avLst/>
              <a:gdLst/>
              <a:ahLst/>
              <a:cxnLst/>
              <a:rect l="l" t="t" r="r" b="b"/>
              <a:pathLst>
                <a:path w="29120" h="85990" extrusionOk="0">
                  <a:moveTo>
                    <a:pt x="1" y="0"/>
                  </a:moveTo>
                  <a:lnTo>
                    <a:pt x="6354" y="6110"/>
                  </a:lnTo>
                  <a:lnTo>
                    <a:pt x="6354" y="85989"/>
                  </a:lnTo>
                  <a:lnTo>
                    <a:pt x="29120" y="85989"/>
                  </a:lnTo>
                  <a:lnTo>
                    <a:pt x="29120"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760;p68"/>
            <p:cNvSpPr/>
            <p:nvPr/>
          </p:nvSpPr>
          <p:spPr>
            <a:xfrm>
              <a:off x="18679200" y="4960900"/>
              <a:ext cx="1490175" cy="160350"/>
            </a:xfrm>
            <a:custGeom>
              <a:avLst/>
              <a:gdLst/>
              <a:ahLst/>
              <a:cxnLst/>
              <a:rect l="l" t="t" r="r" b="b"/>
              <a:pathLst>
                <a:path w="59607" h="6414" extrusionOk="0">
                  <a:moveTo>
                    <a:pt x="7235" y="0"/>
                  </a:moveTo>
                  <a:cubicBezTo>
                    <a:pt x="3496" y="0"/>
                    <a:pt x="426" y="2797"/>
                    <a:pt x="1" y="6414"/>
                  </a:cubicBezTo>
                  <a:lnTo>
                    <a:pt x="59607" y="6414"/>
                  </a:lnTo>
                  <a:cubicBezTo>
                    <a:pt x="59181" y="2797"/>
                    <a:pt x="56111" y="0"/>
                    <a:pt x="52373"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761;p68"/>
            <p:cNvSpPr/>
            <p:nvPr/>
          </p:nvSpPr>
          <p:spPr>
            <a:xfrm>
              <a:off x="18504425" y="5120475"/>
              <a:ext cx="1838975" cy="161125"/>
            </a:xfrm>
            <a:custGeom>
              <a:avLst/>
              <a:gdLst/>
              <a:ahLst/>
              <a:cxnLst/>
              <a:rect l="l" t="t" r="r" b="b"/>
              <a:pathLst>
                <a:path w="73559" h="6445" extrusionOk="0">
                  <a:moveTo>
                    <a:pt x="7235" y="0"/>
                  </a:moveTo>
                  <a:cubicBezTo>
                    <a:pt x="3496" y="0"/>
                    <a:pt x="426" y="2827"/>
                    <a:pt x="1" y="6444"/>
                  </a:cubicBezTo>
                  <a:lnTo>
                    <a:pt x="73558" y="6444"/>
                  </a:lnTo>
                  <a:cubicBezTo>
                    <a:pt x="73163" y="2827"/>
                    <a:pt x="70093" y="0"/>
                    <a:pt x="6635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762;p68"/>
            <p:cNvSpPr/>
            <p:nvPr/>
          </p:nvSpPr>
          <p:spPr>
            <a:xfrm>
              <a:off x="18667800" y="2564200"/>
              <a:ext cx="1512975" cy="206725"/>
            </a:xfrm>
            <a:custGeom>
              <a:avLst/>
              <a:gdLst/>
              <a:ahLst/>
              <a:cxnLst/>
              <a:rect l="l" t="t" r="r" b="b"/>
              <a:pathLst>
                <a:path w="60519" h="8269" extrusionOk="0">
                  <a:moveTo>
                    <a:pt x="1" y="1"/>
                  </a:moveTo>
                  <a:lnTo>
                    <a:pt x="1" y="8268"/>
                  </a:lnTo>
                  <a:lnTo>
                    <a:pt x="60519" y="8268"/>
                  </a:lnTo>
                  <a:lnTo>
                    <a:pt x="60519" y="1"/>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763;p68"/>
            <p:cNvSpPr/>
            <p:nvPr/>
          </p:nvSpPr>
          <p:spPr>
            <a:xfrm>
              <a:off x="18667800" y="2725300"/>
              <a:ext cx="1512975" cy="85900"/>
            </a:xfrm>
            <a:custGeom>
              <a:avLst/>
              <a:gdLst/>
              <a:ahLst/>
              <a:cxnLst/>
              <a:rect l="l" t="t" r="r" b="b"/>
              <a:pathLst>
                <a:path w="60519" h="3436" extrusionOk="0">
                  <a:moveTo>
                    <a:pt x="1" y="0"/>
                  </a:moveTo>
                  <a:lnTo>
                    <a:pt x="1" y="3435"/>
                  </a:lnTo>
                  <a:lnTo>
                    <a:pt x="60519" y="3435"/>
                  </a:lnTo>
                  <a:lnTo>
                    <a:pt x="60519"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764;p68"/>
            <p:cNvSpPr/>
            <p:nvPr/>
          </p:nvSpPr>
          <p:spPr>
            <a:xfrm>
              <a:off x="18667800" y="2532275"/>
              <a:ext cx="1512975" cy="86650"/>
            </a:xfrm>
            <a:custGeom>
              <a:avLst/>
              <a:gdLst/>
              <a:ahLst/>
              <a:cxnLst/>
              <a:rect l="l" t="t" r="r" b="b"/>
              <a:pathLst>
                <a:path w="60519" h="3466" extrusionOk="0">
                  <a:moveTo>
                    <a:pt x="1" y="1"/>
                  </a:moveTo>
                  <a:lnTo>
                    <a:pt x="1" y="3466"/>
                  </a:lnTo>
                  <a:lnTo>
                    <a:pt x="60519" y="3466"/>
                  </a:lnTo>
                  <a:lnTo>
                    <a:pt x="60519"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765;p68"/>
            <p:cNvSpPr/>
            <p:nvPr/>
          </p:nvSpPr>
          <p:spPr>
            <a:xfrm>
              <a:off x="18807625" y="2963900"/>
              <a:ext cx="1233325" cy="82100"/>
            </a:xfrm>
            <a:custGeom>
              <a:avLst/>
              <a:gdLst/>
              <a:ahLst/>
              <a:cxnLst/>
              <a:rect l="l" t="t" r="r" b="b"/>
              <a:pathLst>
                <a:path w="49333" h="3284" extrusionOk="0">
                  <a:moveTo>
                    <a:pt x="1216" y="1"/>
                  </a:moveTo>
                  <a:cubicBezTo>
                    <a:pt x="548" y="1"/>
                    <a:pt x="1" y="730"/>
                    <a:pt x="1" y="1642"/>
                  </a:cubicBezTo>
                  <a:cubicBezTo>
                    <a:pt x="1" y="2554"/>
                    <a:pt x="548" y="3283"/>
                    <a:pt x="1216" y="3283"/>
                  </a:cubicBezTo>
                  <a:lnTo>
                    <a:pt x="48117" y="3283"/>
                  </a:lnTo>
                  <a:cubicBezTo>
                    <a:pt x="48786" y="3283"/>
                    <a:pt x="49333" y="2554"/>
                    <a:pt x="49333" y="1642"/>
                  </a:cubicBezTo>
                  <a:cubicBezTo>
                    <a:pt x="49333" y="730"/>
                    <a:pt x="48786" y="1"/>
                    <a:pt x="48117"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766;p68"/>
            <p:cNvSpPr/>
            <p:nvPr/>
          </p:nvSpPr>
          <p:spPr>
            <a:xfrm>
              <a:off x="19036350" y="3267850"/>
              <a:ext cx="775875" cy="202175"/>
            </a:xfrm>
            <a:custGeom>
              <a:avLst/>
              <a:gdLst/>
              <a:ahLst/>
              <a:cxnLst/>
              <a:rect l="l" t="t" r="r" b="b"/>
              <a:pathLst>
                <a:path w="31035" h="8087" extrusionOk="0">
                  <a:moveTo>
                    <a:pt x="4074" y="1"/>
                  </a:moveTo>
                  <a:cubicBezTo>
                    <a:pt x="1825" y="1"/>
                    <a:pt x="1" y="1794"/>
                    <a:pt x="1" y="4043"/>
                  </a:cubicBezTo>
                  <a:cubicBezTo>
                    <a:pt x="1" y="6293"/>
                    <a:pt x="1825" y="8086"/>
                    <a:pt x="4074" y="8086"/>
                  </a:cubicBezTo>
                  <a:lnTo>
                    <a:pt x="26962" y="8086"/>
                  </a:lnTo>
                  <a:cubicBezTo>
                    <a:pt x="29211" y="8086"/>
                    <a:pt x="31035" y="6293"/>
                    <a:pt x="31035" y="4043"/>
                  </a:cubicBezTo>
                  <a:cubicBezTo>
                    <a:pt x="31035" y="1794"/>
                    <a:pt x="29211" y="1"/>
                    <a:pt x="26962"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767;p68"/>
            <p:cNvSpPr/>
            <p:nvPr/>
          </p:nvSpPr>
          <p:spPr>
            <a:xfrm>
              <a:off x="19100950" y="3304325"/>
              <a:ext cx="646700" cy="123125"/>
            </a:xfrm>
            <a:custGeom>
              <a:avLst/>
              <a:gdLst/>
              <a:ahLst/>
              <a:cxnLst/>
              <a:rect l="l" t="t" r="r" b="b"/>
              <a:pathLst>
                <a:path w="25868" h="4925" extrusionOk="0">
                  <a:moveTo>
                    <a:pt x="2462" y="1"/>
                  </a:moveTo>
                  <a:cubicBezTo>
                    <a:pt x="1095" y="1"/>
                    <a:pt x="0" y="1095"/>
                    <a:pt x="0" y="2463"/>
                  </a:cubicBezTo>
                  <a:cubicBezTo>
                    <a:pt x="0" y="3831"/>
                    <a:pt x="1095" y="4925"/>
                    <a:pt x="2462" y="4925"/>
                  </a:cubicBezTo>
                  <a:lnTo>
                    <a:pt x="23405" y="4925"/>
                  </a:lnTo>
                  <a:cubicBezTo>
                    <a:pt x="24773" y="4925"/>
                    <a:pt x="25867" y="3831"/>
                    <a:pt x="25867" y="2463"/>
                  </a:cubicBezTo>
                  <a:cubicBezTo>
                    <a:pt x="25867" y="1095"/>
                    <a:pt x="24773" y="1"/>
                    <a:pt x="234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768;p68"/>
            <p:cNvSpPr/>
            <p:nvPr/>
          </p:nvSpPr>
          <p:spPr>
            <a:xfrm>
              <a:off x="19052325" y="3722275"/>
              <a:ext cx="743950" cy="852625"/>
            </a:xfrm>
            <a:custGeom>
              <a:avLst/>
              <a:gdLst/>
              <a:ahLst/>
              <a:cxnLst/>
              <a:rect l="l" t="t" r="r" b="b"/>
              <a:pathLst>
                <a:path w="29758" h="34105" extrusionOk="0">
                  <a:moveTo>
                    <a:pt x="5137" y="0"/>
                  </a:moveTo>
                  <a:cubicBezTo>
                    <a:pt x="2310" y="0"/>
                    <a:pt x="0" y="2280"/>
                    <a:pt x="0" y="5107"/>
                  </a:cubicBezTo>
                  <a:lnTo>
                    <a:pt x="0" y="28998"/>
                  </a:lnTo>
                  <a:cubicBezTo>
                    <a:pt x="0" y="31794"/>
                    <a:pt x="2310" y="34104"/>
                    <a:pt x="5137" y="34104"/>
                  </a:cubicBezTo>
                  <a:lnTo>
                    <a:pt x="24621" y="34104"/>
                  </a:lnTo>
                  <a:cubicBezTo>
                    <a:pt x="27447" y="34104"/>
                    <a:pt x="29758" y="31825"/>
                    <a:pt x="29758" y="28998"/>
                  </a:cubicBezTo>
                  <a:lnTo>
                    <a:pt x="29758" y="5107"/>
                  </a:lnTo>
                  <a:cubicBezTo>
                    <a:pt x="29758" y="2280"/>
                    <a:pt x="27447" y="0"/>
                    <a:pt x="24621" y="0"/>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769;p68"/>
            <p:cNvSpPr/>
            <p:nvPr/>
          </p:nvSpPr>
          <p:spPr>
            <a:xfrm>
              <a:off x="19079675" y="3750400"/>
              <a:ext cx="689250" cy="791050"/>
            </a:xfrm>
            <a:custGeom>
              <a:avLst/>
              <a:gdLst/>
              <a:ahLst/>
              <a:cxnLst/>
              <a:rect l="l" t="t" r="r" b="b"/>
              <a:pathLst>
                <a:path w="27570" h="31642" extrusionOk="0">
                  <a:moveTo>
                    <a:pt x="4742" y="0"/>
                  </a:moveTo>
                  <a:cubicBezTo>
                    <a:pt x="2128" y="0"/>
                    <a:pt x="0" y="2128"/>
                    <a:pt x="0" y="4742"/>
                  </a:cubicBezTo>
                  <a:lnTo>
                    <a:pt x="0" y="26900"/>
                  </a:lnTo>
                  <a:cubicBezTo>
                    <a:pt x="0" y="29514"/>
                    <a:pt x="2128" y="31642"/>
                    <a:pt x="4742" y="31642"/>
                  </a:cubicBezTo>
                  <a:lnTo>
                    <a:pt x="22827" y="31642"/>
                  </a:lnTo>
                  <a:cubicBezTo>
                    <a:pt x="25442" y="31642"/>
                    <a:pt x="27569" y="29514"/>
                    <a:pt x="27569" y="26900"/>
                  </a:cubicBezTo>
                  <a:lnTo>
                    <a:pt x="27569" y="4742"/>
                  </a:lnTo>
                  <a:cubicBezTo>
                    <a:pt x="27569" y="2128"/>
                    <a:pt x="25442" y="0"/>
                    <a:pt x="2282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770;p68"/>
            <p:cNvSpPr/>
            <p:nvPr/>
          </p:nvSpPr>
          <p:spPr>
            <a:xfrm>
              <a:off x="19193650" y="4237475"/>
              <a:ext cx="117050" cy="117050"/>
            </a:xfrm>
            <a:custGeom>
              <a:avLst/>
              <a:gdLst/>
              <a:ahLst/>
              <a:cxnLst/>
              <a:rect l="l" t="t" r="r" b="b"/>
              <a:pathLst>
                <a:path w="4682" h="4682" extrusionOk="0">
                  <a:moveTo>
                    <a:pt x="2341" y="1"/>
                  </a:moveTo>
                  <a:cubicBezTo>
                    <a:pt x="1034" y="1"/>
                    <a:pt x="1" y="1034"/>
                    <a:pt x="1" y="2341"/>
                  </a:cubicBezTo>
                  <a:cubicBezTo>
                    <a:pt x="1" y="3648"/>
                    <a:pt x="1034" y="4681"/>
                    <a:pt x="2341" y="4681"/>
                  </a:cubicBezTo>
                  <a:cubicBezTo>
                    <a:pt x="3618" y="4681"/>
                    <a:pt x="4682" y="3648"/>
                    <a:pt x="4682" y="2341"/>
                  </a:cubicBezTo>
                  <a:cubicBezTo>
                    <a:pt x="4682" y="1034"/>
                    <a:pt x="3618" y="1"/>
                    <a:pt x="2341" y="1"/>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771;p68"/>
            <p:cNvSpPr/>
            <p:nvPr/>
          </p:nvSpPr>
          <p:spPr>
            <a:xfrm>
              <a:off x="19193650" y="3843100"/>
              <a:ext cx="461275" cy="60050"/>
            </a:xfrm>
            <a:custGeom>
              <a:avLst/>
              <a:gdLst/>
              <a:ahLst/>
              <a:cxnLst/>
              <a:rect l="l" t="t" r="r" b="b"/>
              <a:pathLst>
                <a:path w="18451" h="2402" extrusionOk="0">
                  <a:moveTo>
                    <a:pt x="1186" y="0"/>
                  </a:moveTo>
                  <a:cubicBezTo>
                    <a:pt x="517" y="0"/>
                    <a:pt x="1" y="547"/>
                    <a:pt x="1" y="1216"/>
                  </a:cubicBezTo>
                  <a:cubicBezTo>
                    <a:pt x="1" y="1885"/>
                    <a:pt x="548" y="2402"/>
                    <a:pt x="1186" y="2402"/>
                  </a:cubicBezTo>
                  <a:lnTo>
                    <a:pt x="17265" y="2402"/>
                  </a:lnTo>
                  <a:cubicBezTo>
                    <a:pt x="17934" y="2402"/>
                    <a:pt x="18451" y="1885"/>
                    <a:pt x="18451" y="1216"/>
                  </a:cubicBezTo>
                  <a:cubicBezTo>
                    <a:pt x="18451" y="547"/>
                    <a:pt x="17934" y="0"/>
                    <a:pt x="17265"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772;p68"/>
            <p:cNvSpPr/>
            <p:nvPr/>
          </p:nvSpPr>
          <p:spPr>
            <a:xfrm>
              <a:off x="19193650" y="3957850"/>
              <a:ext cx="461275" cy="60800"/>
            </a:xfrm>
            <a:custGeom>
              <a:avLst/>
              <a:gdLst/>
              <a:ahLst/>
              <a:cxnLst/>
              <a:rect l="l" t="t" r="r" b="b"/>
              <a:pathLst>
                <a:path w="18451" h="2432" extrusionOk="0">
                  <a:moveTo>
                    <a:pt x="1186" y="0"/>
                  </a:moveTo>
                  <a:cubicBezTo>
                    <a:pt x="517" y="0"/>
                    <a:pt x="1" y="547"/>
                    <a:pt x="1" y="1216"/>
                  </a:cubicBezTo>
                  <a:cubicBezTo>
                    <a:pt x="1" y="1885"/>
                    <a:pt x="548" y="2432"/>
                    <a:pt x="1186" y="2432"/>
                  </a:cubicBezTo>
                  <a:lnTo>
                    <a:pt x="17265" y="2432"/>
                  </a:lnTo>
                  <a:cubicBezTo>
                    <a:pt x="17934" y="2432"/>
                    <a:pt x="18451" y="1885"/>
                    <a:pt x="18451" y="1216"/>
                  </a:cubicBezTo>
                  <a:cubicBezTo>
                    <a:pt x="18451" y="547"/>
                    <a:pt x="17934" y="0"/>
                    <a:pt x="17265"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773;p68"/>
            <p:cNvSpPr/>
            <p:nvPr/>
          </p:nvSpPr>
          <p:spPr>
            <a:xfrm>
              <a:off x="19193650" y="4068025"/>
              <a:ext cx="461275" cy="60800"/>
            </a:xfrm>
            <a:custGeom>
              <a:avLst/>
              <a:gdLst/>
              <a:ahLst/>
              <a:cxnLst/>
              <a:rect l="l" t="t" r="r" b="b"/>
              <a:pathLst>
                <a:path w="18451" h="2432" extrusionOk="0">
                  <a:moveTo>
                    <a:pt x="1186" y="0"/>
                  </a:moveTo>
                  <a:cubicBezTo>
                    <a:pt x="517" y="0"/>
                    <a:pt x="1" y="547"/>
                    <a:pt x="1" y="1216"/>
                  </a:cubicBezTo>
                  <a:cubicBezTo>
                    <a:pt x="1" y="1885"/>
                    <a:pt x="548" y="2432"/>
                    <a:pt x="1186" y="2432"/>
                  </a:cubicBezTo>
                  <a:lnTo>
                    <a:pt x="17265" y="2432"/>
                  </a:lnTo>
                  <a:cubicBezTo>
                    <a:pt x="17934" y="2432"/>
                    <a:pt x="18451" y="1885"/>
                    <a:pt x="18451" y="1216"/>
                  </a:cubicBezTo>
                  <a:cubicBezTo>
                    <a:pt x="18451" y="547"/>
                    <a:pt x="17934" y="0"/>
                    <a:pt x="17265"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2774;p68"/>
          <p:cNvGrpSpPr/>
          <p:nvPr/>
        </p:nvGrpSpPr>
        <p:grpSpPr>
          <a:xfrm>
            <a:off x="138288" y="5508978"/>
            <a:ext cx="692736" cy="1326432"/>
            <a:chOff x="16208800" y="2396275"/>
            <a:chExt cx="1453700" cy="2782725"/>
          </a:xfrm>
        </p:grpSpPr>
        <p:sp>
          <p:nvSpPr>
            <p:cNvPr id="25" name="Google Shape;2775;p68"/>
            <p:cNvSpPr/>
            <p:nvPr/>
          </p:nvSpPr>
          <p:spPr>
            <a:xfrm>
              <a:off x="16731600" y="4125025"/>
              <a:ext cx="408100" cy="1053975"/>
            </a:xfrm>
            <a:custGeom>
              <a:avLst/>
              <a:gdLst/>
              <a:ahLst/>
              <a:cxnLst/>
              <a:rect l="l" t="t" r="r" b="b"/>
              <a:pathLst>
                <a:path w="16324" h="42159" extrusionOk="0">
                  <a:moveTo>
                    <a:pt x="1" y="0"/>
                  </a:moveTo>
                  <a:lnTo>
                    <a:pt x="1" y="42159"/>
                  </a:lnTo>
                  <a:lnTo>
                    <a:pt x="16323" y="42159"/>
                  </a:lnTo>
                  <a:lnTo>
                    <a:pt x="16323" y="0"/>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776;p68"/>
            <p:cNvSpPr/>
            <p:nvPr/>
          </p:nvSpPr>
          <p:spPr>
            <a:xfrm>
              <a:off x="16288575" y="5036125"/>
              <a:ext cx="1327575" cy="142875"/>
            </a:xfrm>
            <a:custGeom>
              <a:avLst/>
              <a:gdLst/>
              <a:ahLst/>
              <a:cxnLst/>
              <a:rect l="l" t="t" r="r" b="b"/>
              <a:pathLst>
                <a:path w="53103" h="5715" extrusionOk="0">
                  <a:moveTo>
                    <a:pt x="6445" y="0"/>
                  </a:moveTo>
                  <a:cubicBezTo>
                    <a:pt x="3101" y="0"/>
                    <a:pt x="366" y="2493"/>
                    <a:pt x="1" y="5715"/>
                  </a:cubicBezTo>
                  <a:lnTo>
                    <a:pt x="53102" y="5715"/>
                  </a:lnTo>
                  <a:cubicBezTo>
                    <a:pt x="52737" y="2493"/>
                    <a:pt x="50002" y="0"/>
                    <a:pt x="466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777;p68"/>
            <p:cNvSpPr/>
            <p:nvPr/>
          </p:nvSpPr>
          <p:spPr>
            <a:xfrm>
              <a:off x="16208800" y="2396275"/>
              <a:ext cx="1453700" cy="2176350"/>
            </a:xfrm>
            <a:custGeom>
              <a:avLst/>
              <a:gdLst/>
              <a:ahLst/>
              <a:cxnLst/>
              <a:rect l="l" t="t" r="r" b="b"/>
              <a:pathLst>
                <a:path w="58148" h="87054" extrusionOk="0">
                  <a:moveTo>
                    <a:pt x="4560" y="0"/>
                  </a:moveTo>
                  <a:cubicBezTo>
                    <a:pt x="2037" y="0"/>
                    <a:pt x="0" y="2037"/>
                    <a:pt x="0" y="4559"/>
                  </a:cubicBezTo>
                  <a:lnTo>
                    <a:pt x="0" y="82494"/>
                  </a:lnTo>
                  <a:cubicBezTo>
                    <a:pt x="0" y="85017"/>
                    <a:pt x="2037" y="87053"/>
                    <a:pt x="4560" y="87053"/>
                  </a:cubicBezTo>
                  <a:lnTo>
                    <a:pt x="53588" y="87053"/>
                  </a:lnTo>
                  <a:cubicBezTo>
                    <a:pt x="56111" y="87053"/>
                    <a:pt x="58147" y="85017"/>
                    <a:pt x="58147" y="82494"/>
                  </a:cubicBezTo>
                  <a:lnTo>
                    <a:pt x="58147" y="4559"/>
                  </a:lnTo>
                  <a:cubicBezTo>
                    <a:pt x="58147" y="2037"/>
                    <a:pt x="56111" y="0"/>
                    <a:pt x="53588"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778;p68"/>
            <p:cNvSpPr/>
            <p:nvPr/>
          </p:nvSpPr>
          <p:spPr>
            <a:xfrm>
              <a:off x="16253625" y="2437300"/>
              <a:ext cx="1364025" cy="2074525"/>
            </a:xfrm>
            <a:custGeom>
              <a:avLst/>
              <a:gdLst/>
              <a:ahLst/>
              <a:cxnLst/>
              <a:rect l="l" t="t" r="r" b="b"/>
              <a:pathLst>
                <a:path w="54561" h="82981" extrusionOk="0">
                  <a:moveTo>
                    <a:pt x="4256" y="0"/>
                  </a:moveTo>
                  <a:cubicBezTo>
                    <a:pt x="1916" y="0"/>
                    <a:pt x="1" y="1946"/>
                    <a:pt x="1" y="4347"/>
                  </a:cubicBezTo>
                  <a:lnTo>
                    <a:pt x="1" y="78634"/>
                  </a:lnTo>
                  <a:cubicBezTo>
                    <a:pt x="1" y="81035"/>
                    <a:pt x="1916" y="82980"/>
                    <a:pt x="4256" y="82980"/>
                  </a:cubicBezTo>
                  <a:lnTo>
                    <a:pt x="50275" y="82980"/>
                  </a:lnTo>
                  <a:cubicBezTo>
                    <a:pt x="52646" y="82980"/>
                    <a:pt x="54561" y="81035"/>
                    <a:pt x="54561" y="78634"/>
                  </a:cubicBezTo>
                  <a:lnTo>
                    <a:pt x="54561" y="4347"/>
                  </a:lnTo>
                  <a:cubicBezTo>
                    <a:pt x="54561" y="1946"/>
                    <a:pt x="52646" y="0"/>
                    <a:pt x="5027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779;p68"/>
            <p:cNvSpPr/>
            <p:nvPr/>
          </p:nvSpPr>
          <p:spPr>
            <a:xfrm>
              <a:off x="16253625" y="2437300"/>
              <a:ext cx="699125" cy="2074525"/>
            </a:xfrm>
            <a:custGeom>
              <a:avLst/>
              <a:gdLst/>
              <a:ahLst/>
              <a:cxnLst/>
              <a:rect l="l" t="t" r="r" b="b"/>
              <a:pathLst>
                <a:path w="27965" h="82981" extrusionOk="0">
                  <a:moveTo>
                    <a:pt x="4256" y="0"/>
                  </a:moveTo>
                  <a:cubicBezTo>
                    <a:pt x="1916" y="0"/>
                    <a:pt x="1" y="1946"/>
                    <a:pt x="1" y="4347"/>
                  </a:cubicBezTo>
                  <a:lnTo>
                    <a:pt x="1" y="78634"/>
                  </a:lnTo>
                  <a:cubicBezTo>
                    <a:pt x="1" y="81035"/>
                    <a:pt x="1916" y="82980"/>
                    <a:pt x="4256" y="82980"/>
                  </a:cubicBezTo>
                  <a:lnTo>
                    <a:pt x="27965" y="82980"/>
                  </a:lnTo>
                  <a:lnTo>
                    <a:pt x="27965" y="0"/>
                  </a:ln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780;p68"/>
            <p:cNvSpPr/>
            <p:nvPr/>
          </p:nvSpPr>
          <p:spPr>
            <a:xfrm>
              <a:off x="16548475" y="3248850"/>
              <a:ext cx="773600" cy="887575"/>
            </a:xfrm>
            <a:custGeom>
              <a:avLst/>
              <a:gdLst/>
              <a:ahLst/>
              <a:cxnLst/>
              <a:rect l="l" t="t" r="r" b="b"/>
              <a:pathLst>
                <a:path w="30944" h="35503" extrusionOk="0">
                  <a:moveTo>
                    <a:pt x="5350" y="1"/>
                  </a:moveTo>
                  <a:cubicBezTo>
                    <a:pt x="2401" y="1"/>
                    <a:pt x="0" y="2402"/>
                    <a:pt x="0" y="5320"/>
                  </a:cubicBezTo>
                  <a:lnTo>
                    <a:pt x="0" y="30153"/>
                  </a:lnTo>
                  <a:cubicBezTo>
                    <a:pt x="0" y="33102"/>
                    <a:pt x="2401" y="35503"/>
                    <a:pt x="5350" y="35503"/>
                  </a:cubicBezTo>
                  <a:lnTo>
                    <a:pt x="25624" y="35503"/>
                  </a:lnTo>
                  <a:cubicBezTo>
                    <a:pt x="28572" y="35503"/>
                    <a:pt x="30943" y="33102"/>
                    <a:pt x="30943" y="30153"/>
                  </a:cubicBezTo>
                  <a:lnTo>
                    <a:pt x="30943" y="5320"/>
                  </a:lnTo>
                  <a:cubicBezTo>
                    <a:pt x="30943" y="2402"/>
                    <a:pt x="28572" y="1"/>
                    <a:pt x="25624"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781;p68"/>
            <p:cNvSpPr/>
            <p:nvPr/>
          </p:nvSpPr>
          <p:spPr>
            <a:xfrm>
              <a:off x="16576575" y="3278500"/>
              <a:ext cx="717375" cy="822975"/>
            </a:xfrm>
            <a:custGeom>
              <a:avLst/>
              <a:gdLst/>
              <a:ahLst/>
              <a:cxnLst/>
              <a:rect l="l" t="t" r="r" b="b"/>
              <a:pathLst>
                <a:path w="28695" h="32919" extrusionOk="0">
                  <a:moveTo>
                    <a:pt x="4955" y="0"/>
                  </a:moveTo>
                  <a:cubicBezTo>
                    <a:pt x="2220" y="0"/>
                    <a:pt x="1" y="2219"/>
                    <a:pt x="1" y="4955"/>
                  </a:cubicBezTo>
                  <a:lnTo>
                    <a:pt x="1" y="27964"/>
                  </a:lnTo>
                  <a:cubicBezTo>
                    <a:pt x="1" y="30700"/>
                    <a:pt x="2220" y="32919"/>
                    <a:pt x="4955" y="32919"/>
                  </a:cubicBezTo>
                  <a:lnTo>
                    <a:pt x="23770" y="32919"/>
                  </a:lnTo>
                  <a:cubicBezTo>
                    <a:pt x="26506" y="32919"/>
                    <a:pt x="28694" y="30700"/>
                    <a:pt x="28694" y="27964"/>
                  </a:cubicBezTo>
                  <a:lnTo>
                    <a:pt x="28694" y="4955"/>
                  </a:lnTo>
                  <a:cubicBezTo>
                    <a:pt x="28694" y="2219"/>
                    <a:pt x="26506" y="0"/>
                    <a:pt x="237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782;p68"/>
            <p:cNvSpPr/>
            <p:nvPr/>
          </p:nvSpPr>
          <p:spPr>
            <a:xfrm>
              <a:off x="16695125" y="3784575"/>
              <a:ext cx="122375" cy="122375"/>
            </a:xfrm>
            <a:custGeom>
              <a:avLst/>
              <a:gdLst/>
              <a:ahLst/>
              <a:cxnLst/>
              <a:rect l="l" t="t" r="r" b="b"/>
              <a:pathLst>
                <a:path w="4895" h="4895" extrusionOk="0">
                  <a:moveTo>
                    <a:pt x="2463" y="1"/>
                  </a:moveTo>
                  <a:cubicBezTo>
                    <a:pt x="1095" y="1"/>
                    <a:pt x="1" y="1095"/>
                    <a:pt x="1" y="2463"/>
                  </a:cubicBezTo>
                  <a:cubicBezTo>
                    <a:pt x="1" y="3800"/>
                    <a:pt x="1095" y="4895"/>
                    <a:pt x="2463" y="4895"/>
                  </a:cubicBezTo>
                  <a:cubicBezTo>
                    <a:pt x="3800" y="4895"/>
                    <a:pt x="4894" y="3800"/>
                    <a:pt x="4894" y="2463"/>
                  </a:cubicBezTo>
                  <a:cubicBezTo>
                    <a:pt x="4894" y="1125"/>
                    <a:pt x="3800" y="1"/>
                    <a:pt x="2463" y="1"/>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783;p68"/>
            <p:cNvSpPr/>
            <p:nvPr/>
          </p:nvSpPr>
          <p:spPr>
            <a:xfrm>
              <a:off x="16695125" y="3375000"/>
              <a:ext cx="481050" cy="63100"/>
            </a:xfrm>
            <a:custGeom>
              <a:avLst/>
              <a:gdLst/>
              <a:ahLst/>
              <a:cxnLst/>
              <a:rect l="l" t="t" r="r" b="b"/>
              <a:pathLst>
                <a:path w="19242" h="2524" extrusionOk="0">
                  <a:moveTo>
                    <a:pt x="1277" y="1"/>
                  </a:moveTo>
                  <a:cubicBezTo>
                    <a:pt x="578" y="1"/>
                    <a:pt x="1" y="548"/>
                    <a:pt x="1" y="1247"/>
                  </a:cubicBezTo>
                  <a:cubicBezTo>
                    <a:pt x="1" y="1946"/>
                    <a:pt x="578" y="2523"/>
                    <a:pt x="1277" y="2523"/>
                  </a:cubicBezTo>
                  <a:lnTo>
                    <a:pt x="17964" y="2523"/>
                  </a:lnTo>
                  <a:cubicBezTo>
                    <a:pt x="18664" y="2523"/>
                    <a:pt x="19241" y="1946"/>
                    <a:pt x="19241" y="1247"/>
                  </a:cubicBezTo>
                  <a:cubicBezTo>
                    <a:pt x="19241" y="548"/>
                    <a:pt x="18664" y="1"/>
                    <a:pt x="17964" y="1"/>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784;p68"/>
            <p:cNvSpPr/>
            <p:nvPr/>
          </p:nvSpPr>
          <p:spPr>
            <a:xfrm>
              <a:off x="16695125" y="3494300"/>
              <a:ext cx="481050" cy="63100"/>
            </a:xfrm>
            <a:custGeom>
              <a:avLst/>
              <a:gdLst/>
              <a:ahLst/>
              <a:cxnLst/>
              <a:rect l="l" t="t" r="r" b="b"/>
              <a:pathLst>
                <a:path w="19242" h="2524" extrusionOk="0">
                  <a:moveTo>
                    <a:pt x="1277" y="1"/>
                  </a:moveTo>
                  <a:cubicBezTo>
                    <a:pt x="578" y="1"/>
                    <a:pt x="1" y="578"/>
                    <a:pt x="1" y="1247"/>
                  </a:cubicBezTo>
                  <a:cubicBezTo>
                    <a:pt x="1" y="1946"/>
                    <a:pt x="578" y="2524"/>
                    <a:pt x="1277" y="2524"/>
                  </a:cubicBezTo>
                  <a:lnTo>
                    <a:pt x="17964" y="2524"/>
                  </a:lnTo>
                  <a:cubicBezTo>
                    <a:pt x="18664" y="2524"/>
                    <a:pt x="19241" y="1946"/>
                    <a:pt x="19241" y="1247"/>
                  </a:cubicBezTo>
                  <a:cubicBezTo>
                    <a:pt x="19241" y="578"/>
                    <a:pt x="18664" y="1"/>
                    <a:pt x="17964" y="1"/>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785;p68"/>
            <p:cNvSpPr/>
            <p:nvPr/>
          </p:nvSpPr>
          <p:spPr>
            <a:xfrm>
              <a:off x="16695125" y="3609050"/>
              <a:ext cx="481050" cy="63100"/>
            </a:xfrm>
            <a:custGeom>
              <a:avLst/>
              <a:gdLst/>
              <a:ahLst/>
              <a:cxnLst/>
              <a:rect l="l" t="t" r="r" b="b"/>
              <a:pathLst>
                <a:path w="19242" h="2524" extrusionOk="0">
                  <a:moveTo>
                    <a:pt x="1277" y="0"/>
                  </a:moveTo>
                  <a:cubicBezTo>
                    <a:pt x="578" y="0"/>
                    <a:pt x="1" y="548"/>
                    <a:pt x="1" y="1247"/>
                  </a:cubicBezTo>
                  <a:cubicBezTo>
                    <a:pt x="1" y="1946"/>
                    <a:pt x="578" y="2523"/>
                    <a:pt x="1277" y="2523"/>
                  </a:cubicBezTo>
                  <a:lnTo>
                    <a:pt x="17964" y="2523"/>
                  </a:lnTo>
                  <a:cubicBezTo>
                    <a:pt x="18664" y="2523"/>
                    <a:pt x="19241" y="1946"/>
                    <a:pt x="19241" y="1247"/>
                  </a:cubicBezTo>
                  <a:cubicBezTo>
                    <a:pt x="19241" y="548"/>
                    <a:pt x="18664" y="0"/>
                    <a:pt x="17964" y="0"/>
                  </a:cubicBezTo>
                  <a:close/>
                </a:path>
              </a:pathLst>
            </a:custGeom>
            <a:solidFill>
              <a:srgbClr val="DB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786;p68"/>
            <p:cNvSpPr/>
            <p:nvPr/>
          </p:nvSpPr>
          <p:spPr>
            <a:xfrm>
              <a:off x="16454250" y="2703250"/>
              <a:ext cx="962800" cy="348075"/>
            </a:xfrm>
            <a:custGeom>
              <a:avLst/>
              <a:gdLst/>
              <a:ahLst/>
              <a:cxnLst/>
              <a:rect l="l" t="t" r="r" b="b"/>
              <a:pathLst>
                <a:path w="38512" h="13923" extrusionOk="0">
                  <a:moveTo>
                    <a:pt x="0" y="1"/>
                  </a:moveTo>
                  <a:lnTo>
                    <a:pt x="0" y="13922"/>
                  </a:lnTo>
                  <a:lnTo>
                    <a:pt x="38512" y="13922"/>
                  </a:lnTo>
                  <a:lnTo>
                    <a:pt x="38512" y="1"/>
                  </a:ln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787;p68"/>
            <p:cNvSpPr/>
            <p:nvPr/>
          </p:nvSpPr>
          <p:spPr>
            <a:xfrm>
              <a:off x="16540100" y="2804325"/>
              <a:ext cx="791075" cy="147450"/>
            </a:xfrm>
            <a:custGeom>
              <a:avLst/>
              <a:gdLst/>
              <a:ahLst/>
              <a:cxnLst/>
              <a:rect l="l" t="t" r="r" b="b"/>
              <a:pathLst>
                <a:path w="31643" h="5898" extrusionOk="0">
                  <a:moveTo>
                    <a:pt x="2949" y="1"/>
                  </a:moveTo>
                  <a:cubicBezTo>
                    <a:pt x="1308" y="1"/>
                    <a:pt x="1" y="1338"/>
                    <a:pt x="1" y="2949"/>
                  </a:cubicBezTo>
                  <a:cubicBezTo>
                    <a:pt x="1" y="4590"/>
                    <a:pt x="1308" y="5897"/>
                    <a:pt x="2949" y="5897"/>
                  </a:cubicBezTo>
                  <a:lnTo>
                    <a:pt x="28694" y="5897"/>
                  </a:lnTo>
                  <a:cubicBezTo>
                    <a:pt x="30336" y="5897"/>
                    <a:pt x="31643" y="4590"/>
                    <a:pt x="31643" y="2949"/>
                  </a:cubicBezTo>
                  <a:cubicBezTo>
                    <a:pt x="31643" y="1338"/>
                    <a:pt x="30336" y="1"/>
                    <a:pt x="286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07470199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41276"/>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en-US" altLang="vi-VN" sz="2600" b="1" dirty="0">
                <a:solidFill>
                  <a:srgbClr val="FF0000"/>
                </a:solidFill>
                <a:cs typeface="Tahoma" panose="020B0604030504040204" pitchFamily="34" charset="0"/>
              </a:rPr>
              <a:t>2.</a:t>
            </a:r>
            <a:r>
              <a:rPr lang="en-US" altLang="vi-VN" sz="2600" dirty="0">
                <a:solidFill>
                  <a:srgbClr val="FF0000"/>
                </a:solidFill>
                <a:cs typeface="Tahoma" panose="020B0604030504040204" pitchFamily="34" charset="0"/>
              </a:rPr>
              <a:t> </a:t>
            </a:r>
            <a:r>
              <a:rPr lang="en-US" altLang="vi-VN" sz="2600" dirty="0">
                <a:solidFill>
                  <a:srgbClr val="010199">
                    <a:lumMod val="60000"/>
                    <a:lumOff val="40000"/>
                  </a:srgbClr>
                </a:solidFill>
                <a:cs typeface="Tahoma" panose="020B0604030504040204" pitchFamily="34" charset="0"/>
              </a:rPr>
              <a:t>Fi</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ll</a:t>
            </a:r>
            <a:r>
              <a:rPr lang="en-US" altLang="vi-VN" sz="2600" dirty="0">
                <a:solidFill>
                  <a:srgbClr val="010199">
                    <a:lumMod val="60000"/>
                    <a:lumOff val="40000"/>
                  </a:srgbClr>
                </a:solidFill>
                <a:cs typeface="Tahoma" panose="020B0604030504040204" pitchFamily="34" charset="0"/>
              </a:rPr>
              <a:t> in each b</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a:t>
            </a:r>
            <a:r>
              <a:rPr lang="en-US" altLang="vi-VN" sz="2600" dirty="0">
                <a:solidFill>
                  <a:srgbClr val="010199">
                    <a:lumMod val="60000"/>
                    <a:lumOff val="40000"/>
                  </a:srgbClr>
                </a:solidFill>
                <a:cs typeface="Tahoma" panose="020B0604030504040204" pitchFamily="34" charset="0"/>
              </a:rPr>
              <a:t>ank with a suitab</a:t>
            </a:r>
            <a:r>
              <a:rPr lang="en-US" altLang="vi-VN" sz="2600" dirty="0">
                <a:solidFill>
                  <a:srgbClr val="010199">
                    <a:lumMod val="60000"/>
                    <a:lumOff val="40000"/>
                  </a:srgbClr>
                </a:solidFill>
                <a:latin typeface="Trebuchet MS" panose="020B0603020202020204" pitchFamily="34" charset="0"/>
                <a:cs typeface="Tahoma" panose="020B0604030504040204" pitchFamily="34" charset="0"/>
              </a:rPr>
              <a:t>l</a:t>
            </a:r>
            <a:r>
              <a:rPr lang="en-US" altLang="vi-VN" sz="2600" dirty="0">
                <a:solidFill>
                  <a:srgbClr val="010199">
                    <a:lumMod val="60000"/>
                    <a:lumOff val="40000"/>
                  </a:srgbClr>
                </a:solidFill>
                <a:cs typeface="Tahoma" panose="020B0604030504040204" pitchFamily="34" charset="0"/>
              </a:rPr>
              <a:t>e adjective from the box.</a:t>
            </a:r>
          </a:p>
        </p:txBody>
      </p:sp>
      <p:sp>
        <p:nvSpPr>
          <p:cNvPr id="2" name="Action Button: Custom 1">
            <a:hlinkClick r:id="" action="ppaction://noaction" highlightClick="1"/>
          </p:cNvPr>
          <p:cNvSpPr/>
          <p:nvPr/>
        </p:nvSpPr>
        <p:spPr bwMode="auto">
          <a:xfrm>
            <a:off x="1790700" y="606825"/>
            <a:ext cx="8763000" cy="898505"/>
          </a:xfrm>
          <a:prstGeom prst="actionButtonBlank">
            <a:avLst/>
          </a:prstGeom>
          <a:solidFill>
            <a:schemeClr val="bg2"/>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eaLnBrk="0" fontAlgn="base" hangingPunct="0">
              <a:spcBef>
                <a:spcPct val="0"/>
              </a:spcBef>
              <a:spcAft>
                <a:spcPct val="0"/>
              </a:spcAft>
              <a:defRPr/>
            </a:pPr>
            <a:r>
              <a:rPr lang="en-US" sz="2600" dirty="0">
                <a:solidFill>
                  <a:srgbClr val="C00000"/>
                </a:solidFill>
                <a:latin typeface="Tahoma" panose="020B0604030504040204" pitchFamily="34" charset="0"/>
              </a:rPr>
              <a:t>geo</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ogica</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		</a:t>
            </a:r>
            <a:r>
              <a:rPr lang="en-US" sz="2600" dirty="0">
                <a:solidFill>
                  <a:srgbClr val="C00000"/>
                </a:solidFill>
                <a:latin typeface="Trebuchet MS" panose="020B0603020202020204" pitchFamily="34" charset="0"/>
              </a:rPr>
              <a:t>l</a:t>
            </a:r>
            <a:r>
              <a:rPr lang="en-US" sz="2600" dirty="0">
                <a:solidFill>
                  <a:srgbClr val="C00000"/>
                </a:solidFill>
                <a:latin typeface="Tahoma" panose="020B0604030504040204" pitchFamily="34" charset="0"/>
              </a:rPr>
              <a:t>ocated/ situated		picturesque</a:t>
            </a:r>
          </a:p>
          <a:p>
            <a:pPr eaLnBrk="0" fontAlgn="base" hangingPunct="0">
              <a:spcBef>
                <a:spcPct val="0"/>
              </a:spcBef>
              <a:spcAft>
                <a:spcPct val="0"/>
              </a:spcAft>
              <a:defRPr/>
            </a:pPr>
            <a:r>
              <a:rPr lang="en-US" sz="2600" dirty="0">
                <a:solidFill>
                  <a:srgbClr val="C00000"/>
                </a:solidFill>
                <a:latin typeface="Tahoma" panose="020B0604030504040204" pitchFamily="34" charset="0"/>
              </a:rPr>
              <a:t>astounding		administrative</a:t>
            </a:r>
            <a:endParaRPr lang="vi-VN" sz="2600" dirty="0">
              <a:solidFill>
                <a:srgbClr val="C00000"/>
              </a:solidFill>
              <a:latin typeface="Tahoma" panose="020B0604030504040204" pitchFamily="34" charset="0"/>
            </a:endParaRPr>
          </a:p>
        </p:txBody>
      </p:sp>
      <p:sp>
        <p:nvSpPr>
          <p:cNvPr id="13" name="Rectangle 2"/>
          <p:cNvSpPr>
            <a:spLocks noChangeArrowheads="1"/>
          </p:cNvSpPr>
          <p:nvPr/>
        </p:nvSpPr>
        <p:spPr bwMode="auto">
          <a:xfrm>
            <a:off x="1638300" y="1838326"/>
            <a:ext cx="8991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ctr" hangingPunct="0">
              <a:spcAft>
                <a:spcPct val="0"/>
              </a:spcAft>
              <a:buNone/>
              <a:defRPr/>
            </a:pPr>
            <a:r>
              <a:rPr lang="en-US" sz="2600" dirty="0">
                <a:solidFill>
                  <a:srgbClr val="000000"/>
                </a:solidFill>
                <a:latin typeface="Tahoma"/>
              </a:rPr>
              <a:t>1. The hote</a:t>
            </a:r>
            <a:r>
              <a:rPr lang="en-US" sz="2600" dirty="0">
                <a:solidFill>
                  <a:srgbClr val="000000"/>
                </a:solidFill>
                <a:latin typeface="Trebuchet MS" panose="020B0603020202020204" pitchFamily="34" charset="0"/>
              </a:rPr>
              <a:t>l</a:t>
            </a:r>
            <a:r>
              <a:rPr lang="en-US" sz="2600" dirty="0">
                <a:solidFill>
                  <a:srgbClr val="000000"/>
                </a:solidFill>
                <a:latin typeface="Tahoma"/>
              </a:rPr>
              <a:t> is beautifu</a:t>
            </a:r>
            <a:r>
              <a:rPr lang="en-US" sz="2600" dirty="0">
                <a:solidFill>
                  <a:srgbClr val="000000"/>
                </a:solidFill>
                <a:latin typeface="Trebuchet MS" panose="020B0603020202020204" pitchFamily="34" charset="0"/>
              </a:rPr>
              <a:t>ll</a:t>
            </a:r>
            <a:r>
              <a:rPr lang="en-US" sz="2600" dirty="0">
                <a:solidFill>
                  <a:srgbClr val="000000"/>
                </a:solidFill>
                <a:latin typeface="Tahoma"/>
              </a:rPr>
              <a:t>y_ _ _ _ _ _ _ _ _ _ _in a quiet </a:t>
            </a:r>
          </a:p>
          <a:p>
            <a:pPr eaLnBrk="0" fontAlgn="ctr" hangingPunct="0">
              <a:spcAft>
                <a:spcPct val="0"/>
              </a:spcAft>
              <a:buNone/>
              <a:defRPr/>
            </a:pPr>
            <a:r>
              <a:rPr lang="en-US" sz="2600" dirty="0">
                <a:solidFill>
                  <a:srgbClr val="000000"/>
                </a:solidFill>
                <a:latin typeface="Tahoma"/>
              </a:rPr>
              <a:t>    spot near the river.</a:t>
            </a:r>
          </a:p>
          <a:p>
            <a:pPr eaLnBrk="0" fontAlgn="ctr" hangingPunct="0">
              <a:spcAft>
                <a:spcPct val="0"/>
              </a:spcAft>
              <a:buNone/>
              <a:defRPr/>
            </a:pPr>
            <a:r>
              <a:rPr lang="en-US" sz="2600" dirty="0">
                <a:solidFill>
                  <a:srgbClr val="000000"/>
                </a:solidFill>
                <a:latin typeface="Tahoma"/>
              </a:rPr>
              <a:t>2. It is a quiet fishing vi</a:t>
            </a:r>
            <a:r>
              <a:rPr lang="en-US" sz="2600" dirty="0">
                <a:solidFill>
                  <a:srgbClr val="000000"/>
                </a:solidFill>
                <a:latin typeface="Trebuchet MS" panose="020B0603020202020204" pitchFamily="34" charset="0"/>
              </a:rPr>
              <a:t>ll</a:t>
            </a:r>
            <a:r>
              <a:rPr lang="en-US" sz="2600" dirty="0">
                <a:solidFill>
                  <a:srgbClr val="000000"/>
                </a:solidFill>
                <a:latin typeface="Tahoma"/>
              </a:rPr>
              <a:t>age with a _ _ _ _ _ _ _ _ _ _ _ </a:t>
            </a:r>
          </a:p>
          <a:p>
            <a:pPr eaLnBrk="0" fontAlgn="ctr" hangingPunct="0">
              <a:spcAft>
                <a:spcPct val="0"/>
              </a:spcAft>
              <a:buNone/>
              <a:defRPr/>
            </a:pPr>
            <a:r>
              <a:rPr lang="en-US" sz="2600" dirty="0">
                <a:solidFill>
                  <a:srgbClr val="000000"/>
                </a:solidFill>
                <a:latin typeface="Tahoma"/>
              </a:rPr>
              <a:t>    </a:t>
            </a:r>
            <a:r>
              <a:rPr lang="en-US" sz="2600" dirty="0" err="1">
                <a:solidFill>
                  <a:srgbClr val="000000"/>
                </a:solidFill>
                <a:latin typeface="Tahoma"/>
              </a:rPr>
              <a:t>harbour</a:t>
            </a:r>
            <a:r>
              <a:rPr lang="en-US" sz="2600" dirty="0">
                <a:solidFill>
                  <a:srgbClr val="000000"/>
                </a:solidFill>
                <a:latin typeface="Tahoma"/>
              </a:rPr>
              <a:t>.</a:t>
            </a:r>
          </a:p>
          <a:p>
            <a:pPr eaLnBrk="0" fontAlgn="ctr" hangingPunct="0">
              <a:spcAft>
                <a:spcPct val="0"/>
              </a:spcAft>
              <a:buNone/>
              <a:defRPr/>
            </a:pPr>
            <a:r>
              <a:rPr lang="en-US" sz="2600" dirty="0">
                <a:solidFill>
                  <a:srgbClr val="000000"/>
                </a:solidFill>
                <a:latin typeface="Tahoma"/>
              </a:rPr>
              <a:t>3. The origina</a:t>
            </a:r>
            <a:r>
              <a:rPr lang="en-US" sz="2600" dirty="0">
                <a:solidFill>
                  <a:srgbClr val="000000"/>
                </a:solidFill>
                <a:latin typeface="Trebuchet MS" panose="020B0603020202020204" pitchFamily="34" charset="0"/>
              </a:rPr>
              <a:t>l </a:t>
            </a:r>
            <a:r>
              <a:rPr lang="en-US" sz="2600" dirty="0">
                <a:solidFill>
                  <a:srgbClr val="000000"/>
                </a:solidFill>
                <a:latin typeface="Tahoma"/>
              </a:rPr>
              <a:t>size of the Forbidden City is _ _ _ _ _ _ _ _ _ </a:t>
            </a:r>
          </a:p>
          <a:p>
            <a:pPr eaLnBrk="0" fontAlgn="ctr" hangingPunct="0">
              <a:spcAft>
                <a:spcPct val="0"/>
              </a:spcAft>
              <a:buNone/>
              <a:defRPr/>
            </a:pPr>
            <a:r>
              <a:rPr lang="en-US" sz="2600" dirty="0">
                <a:solidFill>
                  <a:srgbClr val="000000"/>
                </a:solidFill>
                <a:latin typeface="Tahoma"/>
              </a:rPr>
              <a:t>   - it’s hard to be</a:t>
            </a:r>
            <a:r>
              <a:rPr lang="en-US" sz="2600" dirty="0">
                <a:solidFill>
                  <a:srgbClr val="000000"/>
                </a:solidFill>
                <a:latin typeface="Trebuchet MS" panose="020B0603020202020204" pitchFamily="34" charset="0"/>
              </a:rPr>
              <a:t>l</a:t>
            </a:r>
            <a:r>
              <a:rPr lang="en-US" sz="2600" dirty="0">
                <a:solidFill>
                  <a:srgbClr val="000000"/>
                </a:solidFill>
                <a:latin typeface="Tahoma"/>
              </a:rPr>
              <a:t>ieve.</a:t>
            </a:r>
          </a:p>
          <a:p>
            <a:pPr eaLnBrk="0" fontAlgn="ctr" hangingPunct="0">
              <a:spcAft>
                <a:spcPct val="0"/>
              </a:spcAft>
              <a:buNone/>
              <a:defRPr/>
            </a:pPr>
            <a:r>
              <a:rPr lang="en-US" sz="2600" dirty="0">
                <a:solidFill>
                  <a:srgbClr val="000000"/>
                </a:solidFill>
                <a:latin typeface="Tahoma"/>
              </a:rPr>
              <a:t>4. This book is about _ _ _ _ _ _ _ _ _ _ _ features of Viet </a:t>
            </a:r>
          </a:p>
          <a:p>
            <a:pPr eaLnBrk="0" fontAlgn="ctr" hangingPunct="0">
              <a:spcAft>
                <a:spcPct val="0"/>
              </a:spcAft>
              <a:buNone/>
              <a:defRPr/>
            </a:pPr>
            <a:r>
              <a:rPr lang="en-US" sz="2600" dirty="0">
                <a:solidFill>
                  <a:srgbClr val="000000"/>
                </a:solidFill>
                <a:latin typeface="Tahoma"/>
              </a:rPr>
              <a:t>    Nam.</a:t>
            </a:r>
          </a:p>
          <a:p>
            <a:pPr eaLnBrk="0" fontAlgn="ctr" hangingPunct="0">
              <a:spcAft>
                <a:spcPct val="0"/>
              </a:spcAft>
              <a:buNone/>
              <a:defRPr/>
            </a:pPr>
            <a:r>
              <a:rPr lang="en-US" sz="2600" dirty="0">
                <a:solidFill>
                  <a:srgbClr val="000000"/>
                </a:solidFill>
                <a:latin typeface="Tahoma"/>
              </a:rPr>
              <a:t>5. Ha </a:t>
            </a:r>
            <a:r>
              <a:rPr lang="en-US" sz="2600" dirty="0" err="1">
                <a:solidFill>
                  <a:srgbClr val="000000"/>
                </a:solidFill>
                <a:latin typeface="Tahoma"/>
              </a:rPr>
              <a:t>Noi</a:t>
            </a:r>
            <a:r>
              <a:rPr lang="en-US" sz="2600" dirty="0">
                <a:solidFill>
                  <a:srgbClr val="000000"/>
                </a:solidFill>
                <a:latin typeface="Tahoma"/>
              </a:rPr>
              <a:t> is the _ _ _ _ _ _ _ _ _ _ _ </a:t>
            </a:r>
            <a:r>
              <a:rPr lang="en-US" sz="2600" dirty="0" err="1">
                <a:solidFill>
                  <a:srgbClr val="000000"/>
                </a:solidFill>
                <a:latin typeface="Tahoma"/>
              </a:rPr>
              <a:t>centre</a:t>
            </a:r>
            <a:r>
              <a:rPr lang="en-US" sz="2600" dirty="0">
                <a:solidFill>
                  <a:srgbClr val="000000"/>
                </a:solidFill>
                <a:latin typeface="Tahoma"/>
              </a:rPr>
              <a:t> of our country.</a:t>
            </a:r>
          </a:p>
        </p:txBody>
      </p:sp>
      <p:sp>
        <p:nvSpPr>
          <p:cNvPr id="5" name="Rounded Rectangle 4"/>
          <p:cNvSpPr/>
          <p:nvPr/>
        </p:nvSpPr>
        <p:spPr bwMode="auto">
          <a:xfrm>
            <a:off x="5638800" y="1838326"/>
            <a:ext cx="2819400" cy="44289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CC"/>
                </a:solidFill>
                <a:latin typeface="Trebuchet MS" panose="020B0603020202020204" pitchFamily="34" charset="0"/>
              </a:rPr>
              <a:t>l</a:t>
            </a:r>
            <a:r>
              <a:rPr lang="en-US" sz="2600" dirty="0">
                <a:solidFill>
                  <a:srgbClr val="0000CC"/>
                </a:solidFill>
                <a:latin typeface="Tahoma" panose="020B0604030504040204" pitchFamily="34" charset="0"/>
              </a:rPr>
              <a:t>ocated/ situated</a:t>
            </a:r>
            <a:endParaRPr lang="vi-VN" sz="2600" dirty="0">
              <a:solidFill>
                <a:srgbClr val="0000CC"/>
              </a:solidFill>
              <a:latin typeface="Tahoma" panose="020B0604030504040204" pitchFamily="34" charset="0"/>
            </a:endParaRPr>
          </a:p>
        </p:txBody>
      </p:sp>
      <p:sp>
        <p:nvSpPr>
          <p:cNvPr id="6" name="Rounded Rectangle 5"/>
          <p:cNvSpPr/>
          <p:nvPr/>
        </p:nvSpPr>
        <p:spPr bwMode="auto">
          <a:xfrm>
            <a:off x="7048500" y="2789261"/>
            <a:ext cx="2819400" cy="44289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CC"/>
                </a:solidFill>
                <a:latin typeface="Tahoma" panose="020B0604030504040204" pitchFamily="34" charset="0"/>
              </a:rPr>
              <a:t>picturesque</a:t>
            </a:r>
            <a:endParaRPr lang="vi-VN" sz="2600" dirty="0">
              <a:solidFill>
                <a:srgbClr val="0000CC"/>
              </a:solidFill>
              <a:latin typeface="Tahoma" panose="020B0604030504040204" pitchFamily="34" charset="0"/>
            </a:endParaRPr>
          </a:p>
        </p:txBody>
      </p:sp>
      <p:sp>
        <p:nvSpPr>
          <p:cNvPr id="7" name="Rounded Rectangle 6"/>
          <p:cNvSpPr/>
          <p:nvPr/>
        </p:nvSpPr>
        <p:spPr bwMode="auto">
          <a:xfrm>
            <a:off x="8153400" y="3740196"/>
            <a:ext cx="2819400" cy="44289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CC"/>
                </a:solidFill>
                <a:latin typeface="Tahoma" panose="020B0604030504040204" pitchFamily="34" charset="0"/>
              </a:rPr>
              <a:t>astounding</a:t>
            </a:r>
            <a:endParaRPr lang="vi-VN" sz="2600" dirty="0">
              <a:solidFill>
                <a:srgbClr val="0000CC"/>
              </a:solidFill>
              <a:latin typeface="Tahoma" panose="020B0604030504040204" pitchFamily="34" charset="0"/>
            </a:endParaRPr>
          </a:p>
        </p:txBody>
      </p:sp>
      <p:sp>
        <p:nvSpPr>
          <p:cNvPr id="8" name="Rounded Rectangle 7"/>
          <p:cNvSpPr/>
          <p:nvPr/>
        </p:nvSpPr>
        <p:spPr bwMode="auto">
          <a:xfrm>
            <a:off x="5324475" y="4683956"/>
            <a:ext cx="2819400" cy="44289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CC"/>
                </a:solidFill>
                <a:latin typeface="Tahoma" panose="020B0604030504040204" pitchFamily="34" charset="0"/>
              </a:rPr>
              <a:t>geo</a:t>
            </a:r>
            <a:r>
              <a:rPr lang="en-US" sz="2600" dirty="0">
                <a:solidFill>
                  <a:srgbClr val="0000CC"/>
                </a:solidFill>
                <a:latin typeface="Trebuchet MS" panose="020B0603020202020204" pitchFamily="34" charset="0"/>
              </a:rPr>
              <a:t>l</a:t>
            </a:r>
            <a:r>
              <a:rPr lang="en-US" sz="2600" dirty="0">
                <a:solidFill>
                  <a:srgbClr val="0000CC"/>
                </a:solidFill>
                <a:latin typeface="Tahoma" panose="020B0604030504040204" pitchFamily="34" charset="0"/>
              </a:rPr>
              <a:t>ogica</a:t>
            </a:r>
            <a:r>
              <a:rPr lang="en-US" sz="2600" dirty="0">
                <a:solidFill>
                  <a:srgbClr val="0000CC"/>
                </a:solidFill>
                <a:latin typeface="Trebuchet MS" panose="020B0603020202020204" pitchFamily="34" charset="0"/>
              </a:rPr>
              <a:t>l</a:t>
            </a:r>
            <a:endParaRPr lang="vi-VN" sz="2600" dirty="0">
              <a:solidFill>
                <a:srgbClr val="0000CC"/>
              </a:solidFill>
              <a:latin typeface="Tahoma" panose="020B0604030504040204" pitchFamily="34" charset="0"/>
            </a:endParaRPr>
          </a:p>
        </p:txBody>
      </p:sp>
      <p:sp>
        <p:nvSpPr>
          <p:cNvPr id="9" name="Rounded Rectangle 8"/>
          <p:cNvSpPr/>
          <p:nvPr/>
        </p:nvSpPr>
        <p:spPr bwMode="auto">
          <a:xfrm>
            <a:off x="4419600" y="5667398"/>
            <a:ext cx="2819400" cy="44289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lIns="36000" tIns="0" rIns="36000" bIns="0" anchor="ctr"/>
          <a:lstStyle/>
          <a:p>
            <a:pPr eaLnBrk="0" fontAlgn="base" hangingPunct="0">
              <a:spcBef>
                <a:spcPct val="0"/>
              </a:spcBef>
              <a:spcAft>
                <a:spcPct val="0"/>
              </a:spcAft>
              <a:defRPr/>
            </a:pPr>
            <a:r>
              <a:rPr lang="en-US" sz="2600" dirty="0">
                <a:solidFill>
                  <a:srgbClr val="0000CC"/>
                </a:solidFill>
                <a:latin typeface="Tahoma" panose="020B0604030504040204" pitchFamily="34" charset="0"/>
              </a:rPr>
              <a:t>administrative</a:t>
            </a:r>
            <a:endParaRPr lang="vi-VN" sz="2600" dirty="0">
              <a:solidFill>
                <a:srgbClr val="0000CC"/>
              </a:solidFill>
              <a:latin typeface="Tahoma" panose="020B0604030504040204" pitchFamily="34" charset="0"/>
            </a:endParaRPr>
          </a:p>
        </p:txBody>
      </p:sp>
      <p:grpSp>
        <p:nvGrpSpPr>
          <p:cNvPr id="11" name="Google Shape;2730;p68"/>
          <p:cNvGrpSpPr/>
          <p:nvPr/>
        </p:nvGrpSpPr>
        <p:grpSpPr>
          <a:xfrm>
            <a:off x="-117435" y="3503498"/>
            <a:ext cx="1793835" cy="3246697"/>
            <a:chOff x="13831850" y="2442625"/>
            <a:chExt cx="1483325" cy="2684700"/>
          </a:xfrm>
        </p:grpSpPr>
        <p:sp>
          <p:nvSpPr>
            <p:cNvPr id="12" name="Google Shape;2731;p68"/>
            <p:cNvSpPr/>
            <p:nvPr/>
          </p:nvSpPr>
          <p:spPr>
            <a:xfrm>
              <a:off x="14458000" y="3454025"/>
              <a:ext cx="231025" cy="1673300"/>
            </a:xfrm>
            <a:custGeom>
              <a:avLst/>
              <a:gdLst/>
              <a:ahLst/>
              <a:cxnLst/>
              <a:rect l="l" t="t" r="r" b="b"/>
              <a:pathLst>
                <a:path w="9241" h="66932" extrusionOk="0">
                  <a:moveTo>
                    <a:pt x="1" y="1"/>
                  </a:moveTo>
                  <a:lnTo>
                    <a:pt x="1" y="66932"/>
                  </a:lnTo>
                  <a:lnTo>
                    <a:pt x="9241" y="66932"/>
                  </a:lnTo>
                  <a:lnTo>
                    <a:pt x="9241" y="1"/>
                  </a:ln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732;p68"/>
            <p:cNvSpPr/>
            <p:nvPr/>
          </p:nvSpPr>
          <p:spPr>
            <a:xfrm>
              <a:off x="14143400" y="2719975"/>
              <a:ext cx="1133025" cy="886050"/>
            </a:xfrm>
            <a:custGeom>
              <a:avLst/>
              <a:gdLst/>
              <a:ahLst/>
              <a:cxnLst/>
              <a:rect l="l" t="t" r="r" b="b"/>
              <a:pathLst>
                <a:path w="45321" h="35442" extrusionOk="0">
                  <a:moveTo>
                    <a:pt x="1" y="1"/>
                  </a:moveTo>
                  <a:lnTo>
                    <a:pt x="1" y="35442"/>
                  </a:lnTo>
                  <a:lnTo>
                    <a:pt x="45321" y="35442"/>
                  </a:lnTo>
                  <a:lnTo>
                    <a:pt x="45321" y="11186"/>
                  </a:lnTo>
                  <a:cubicBezTo>
                    <a:pt x="45321" y="4985"/>
                    <a:pt x="40306" y="1"/>
                    <a:pt x="34135" y="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733;p68"/>
            <p:cNvSpPr/>
            <p:nvPr/>
          </p:nvSpPr>
          <p:spPr>
            <a:xfrm>
              <a:off x="13863775" y="2719975"/>
              <a:ext cx="559300" cy="886050"/>
            </a:xfrm>
            <a:custGeom>
              <a:avLst/>
              <a:gdLst/>
              <a:ahLst/>
              <a:cxnLst/>
              <a:rect l="l" t="t" r="r" b="b"/>
              <a:pathLst>
                <a:path w="22372" h="35442" extrusionOk="0">
                  <a:moveTo>
                    <a:pt x="11186" y="1"/>
                  </a:moveTo>
                  <a:cubicBezTo>
                    <a:pt x="5016" y="1"/>
                    <a:pt x="0" y="4985"/>
                    <a:pt x="0" y="11186"/>
                  </a:cubicBezTo>
                  <a:lnTo>
                    <a:pt x="0" y="35442"/>
                  </a:lnTo>
                  <a:lnTo>
                    <a:pt x="22371" y="35442"/>
                  </a:lnTo>
                  <a:lnTo>
                    <a:pt x="22371" y="11186"/>
                  </a:lnTo>
                  <a:cubicBezTo>
                    <a:pt x="22371" y="4985"/>
                    <a:pt x="17356" y="1"/>
                    <a:pt x="11186" y="1"/>
                  </a:cubicBezTo>
                  <a:close/>
                </a:path>
              </a:pathLst>
            </a:custGeom>
            <a:solidFill>
              <a:srgbClr val="0068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734;p68"/>
            <p:cNvSpPr/>
            <p:nvPr/>
          </p:nvSpPr>
          <p:spPr>
            <a:xfrm>
              <a:off x="13907850" y="2805850"/>
              <a:ext cx="449875" cy="714325"/>
            </a:xfrm>
            <a:custGeom>
              <a:avLst/>
              <a:gdLst/>
              <a:ahLst/>
              <a:cxnLst/>
              <a:rect l="l" t="t" r="r" b="b"/>
              <a:pathLst>
                <a:path w="17995" h="28573" extrusionOk="0">
                  <a:moveTo>
                    <a:pt x="8997" y="0"/>
                  </a:moveTo>
                  <a:cubicBezTo>
                    <a:pt x="4012" y="0"/>
                    <a:pt x="0" y="4043"/>
                    <a:pt x="0" y="9028"/>
                  </a:cubicBezTo>
                  <a:lnTo>
                    <a:pt x="0" y="28572"/>
                  </a:lnTo>
                  <a:lnTo>
                    <a:pt x="17994" y="28572"/>
                  </a:lnTo>
                  <a:lnTo>
                    <a:pt x="17994" y="9028"/>
                  </a:lnTo>
                  <a:cubicBezTo>
                    <a:pt x="17994" y="4043"/>
                    <a:pt x="13982" y="0"/>
                    <a:pt x="8997" y="0"/>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735;p68"/>
            <p:cNvSpPr/>
            <p:nvPr/>
          </p:nvSpPr>
          <p:spPr>
            <a:xfrm>
              <a:off x="13919250" y="3055850"/>
              <a:ext cx="427075" cy="111725"/>
            </a:xfrm>
            <a:custGeom>
              <a:avLst/>
              <a:gdLst/>
              <a:ahLst/>
              <a:cxnLst/>
              <a:rect l="l" t="t" r="r" b="b"/>
              <a:pathLst>
                <a:path w="17083" h="4469" extrusionOk="0">
                  <a:moveTo>
                    <a:pt x="2219" y="0"/>
                  </a:moveTo>
                  <a:cubicBezTo>
                    <a:pt x="973" y="0"/>
                    <a:pt x="0" y="1004"/>
                    <a:pt x="0" y="2250"/>
                  </a:cubicBezTo>
                  <a:cubicBezTo>
                    <a:pt x="0" y="3466"/>
                    <a:pt x="973" y="4469"/>
                    <a:pt x="2219" y="4469"/>
                  </a:cubicBezTo>
                  <a:lnTo>
                    <a:pt x="14864" y="4469"/>
                  </a:lnTo>
                  <a:cubicBezTo>
                    <a:pt x="16110" y="4469"/>
                    <a:pt x="17082" y="3466"/>
                    <a:pt x="17082" y="2250"/>
                  </a:cubicBezTo>
                  <a:cubicBezTo>
                    <a:pt x="17082" y="1004"/>
                    <a:pt x="16079" y="0"/>
                    <a:pt x="14864" y="0"/>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736;p68"/>
            <p:cNvSpPr/>
            <p:nvPr/>
          </p:nvSpPr>
          <p:spPr>
            <a:xfrm>
              <a:off x="14662425" y="2564950"/>
              <a:ext cx="103350" cy="507650"/>
            </a:xfrm>
            <a:custGeom>
              <a:avLst/>
              <a:gdLst/>
              <a:ahLst/>
              <a:cxnLst/>
              <a:rect l="l" t="t" r="r" b="b"/>
              <a:pathLst>
                <a:path w="4134" h="20306" extrusionOk="0">
                  <a:moveTo>
                    <a:pt x="0" y="1"/>
                  </a:moveTo>
                  <a:lnTo>
                    <a:pt x="0" y="20305"/>
                  </a:lnTo>
                  <a:lnTo>
                    <a:pt x="4134" y="20305"/>
                  </a:lnTo>
                  <a:lnTo>
                    <a:pt x="4134" y="1"/>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737;p68"/>
            <p:cNvSpPr/>
            <p:nvPr/>
          </p:nvSpPr>
          <p:spPr>
            <a:xfrm>
              <a:off x="14662425" y="2442625"/>
              <a:ext cx="259900" cy="160350"/>
            </a:xfrm>
            <a:custGeom>
              <a:avLst/>
              <a:gdLst/>
              <a:ahLst/>
              <a:cxnLst/>
              <a:rect l="l" t="t" r="r" b="b"/>
              <a:pathLst>
                <a:path w="10396" h="6414" extrusionOk="0">
                  <a:moveTo>
                    <a:pt x="0" y="0"/>
                  </a:moveTo>
                  <a:lnTo>
                    <a:pt x="0" y="6414"/>
                  </a:lnTo>
                  <a:lnTo>
                    <a:pt x="10395" y="6414"/>
                  </a:lnTo>
                  <a:lnTo>
                    <a:pt x="10395"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738;p68"/>
            <p:cNvSpPr/>
            <p:nvPr/>
          </p:nvSpPr>
          <p:spPr>
            <a:xfrm>
              <a:off x="14662425" y="2944900"/>
              <a:ext cx="278900" cy="278900"/>
            </a:xfrm>
            <a:custGeom>
              <a:avLst/>
              <a:gdLst/>
              <a:ahLst/>
              <a:cxnLst/>
              <a:rect l="l" t="t" r="r" b="b"/>
              <a:pathLst>
                <a:path w="11156" h="11156" extrusionOk="0">
                  <a:moveTo>
                    <a:pt x="5563" y="1"/>
                  </a:moveTo>
                  <a:cubicBezTo>
                    <a:pt x="2493" y="1"/>
                    <a:pt x="0" y="2493"/>
                    <a:pt x="0" y="5593"/>
                  </a:cubicBezTo>
                  <a:cubicBezTo>
                    <a:pt x="0" y="8663"/>
                    <a:pt x="2493" y="11156"/>
                    <a:pt x="5563" y="11156"/>
                  </a:cubicBezTo>
                  <a:cubicBezTo>
                    <a:pt x="8632" y="11156"/>
                    <a:pt x="11155" y="8663"/>
                    <a:pt x="11155" y="5593"/>
                  </a:cubicBezTo>
                  <a:cubicBezTo>
                    <a:pt x="11155" y="2493"/>
                    <a:pt x="8632" y="1"/>
                    <a:pt x="5563" y="1"/>
                  </a:cubicBez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739;p68"/>
            <p:cNvSpPr/>
            <p:nvPr/>
          </p:nvSpPr>
          <p:spPr>
            <a:xfrm>
              <a:off x="14752850" y="3036100"/>
              <a:ext cx="97275" cy="97275"/>
            </a:xfrm>
            <a:custGeom>
              <a:avLst/>
              <a:gdLst/>
              <a:ahLst/>
              <a:cxnLst/>
              <a:rect l="l" t="t" r="r" b="b"/>
              <a:pathLst>
                <a:path w="3891" h="3891" extrusionOk="0">
                  <a:moveTo>
                    <a:pt x="1946" y="0"/>
                  </a:moveTo>
                  <a:cubicBezTo>
                    <a:pt x="882" y="0"/>
                    <a:pt x="0" y="851"/>
                    <a:pt x="0" y="1945"/>
                  </a:cubicBezTo>
                  <a:cubicBezTo>
                    <a:pt x="0" y="3009"/>
                    <a:pt x="851" y="3891"/>
                    <a:pt x="1946" y="3891"/>
                  </a:cubicBezTo>
                  <a:cubicBezTo>
                    <a:pt x="3040" y="3891"/>
                    <a:pt x="3891" y="3009"/>
                    <a:pt x="3891" y="1945"/>
                  </a:cubicBezTo>
                  <a:cubicBezTo>
                    <a:pt x="3891" y="851"/>
                    <a:pt x="3040" y="0"/>
                    <a:pt x="1946" y="0"/>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740;p68"/>
            <p:cNvSpPr/>
            <p:nvPr/>
          </p:nvSpPr>
          <p:spPr>
            <a:xfrm>
              <a:off x="13831850" y="3602975"/>
              <a:ext cx="1483325" cy="84375"/>
            </a:xfrm>
            <a:custGeom>
              <a:avLst/>
              <a:gdLst/>
              <a:ahLst/>
              <a:cxnLst/>
              <a:rect l="l" t="t" r="r" b="b"/>
              <a:pathLst>
                <a:path w="59333" h="3375" extrusionOk="0">
                  <a:moveTo>
                    <a:pt x="1" y="0"/>
                  </a:moveTo>
                  <a:lnTo>
                    <a:pt x="1" y="3374"/>
                  </a:lnTo>
                  <a:lnTo>
                    <a:pt x="59333" y="3374"/>
                  </a:lnTo>
                  <a:lnTo>
                    <a:pt x="59333" y="0"/>
                  </a:lnTo>
                  <a:close/>
                </a:path>
              </a:pathLst>
            </a:custGeom>
            <a:solidFill>
              <a:srgbClr val="FCC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948738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down)">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down)">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876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p:cNvSpPr/>
          <p:nvPr/>
        </p:nvSpPr>
        <p:spPr bwMode="auto">
          <a:xfrm>
            <a:off x="1828800" y="1295400"/>
            <a:ext cx="2590800" cy="6096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800" dirty="0">
                <a:solidFill>
                  <a:srgbClr val="0000FF"/>
                </a:solidFill>
                <a:latin typeface="Tahoma" panose="020B0604030504040204" pitchFamily="34" charset="0"/>
              </a:rPr>
              <a:t>1. setting</a:t>
            </a:r>
          </a:p>
        </p:txBody>
      </p:sp>
      <p:sp>
        <p:nvSpPr>
          <p:cNvPr id="5" name="Flowchart: Terminator 4"/>
          <p:cNvSpPr/>
          <p:nvPr/>
        </p:nvSpPr>
        <p:spPr bwMode="auto">
          <a:xfrm>
            <a:off x="1828800" y="2438400"/>
            <a:ext cx="2590800" cy="6096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800" dirty="0">
                <a:solidFill>
                  <a:srgbClr val="0000FF"/>
                </a:solidFill>
                <a:latin typeface="Tahoma" panose="020B0604030504040204" pitchFamily="34" charset="0"/>
              </a:rPr>
              <a:t>2. complex</a:t>
            </a:r>
          </a:p>
        </p:txBody>
      </p:sp>
      <p:sp>
        <p:nvSpPr>
          <p:cNvPr id="6" name="Flowchart: Terminator 5"/>
          <p:cNvSpPr/>
          <p:nvPr/>
        </p:nvSpPr>
        <p:spPr bwMode="auto">
          <a:xfrm>
            <a:off x="1828800" y="3552824"/>
            <a:ext cx="2590800" cy="6096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800" dirty="0">
                <a:solidFill>
                  <a:srgbClr val="0000FF"/>
                </a:solidFill>
                <a:latin typeface="Tahoma" panose="020B0604030504040204" pitchFamily="34" charset="0"/>
              </a:rPr>
              <a:t>3. structure</a:t>
            </a:r>
          </a:p>
        </p:txBody>
      </p:sp>
      <p:sp>
        <p:nvSpPr>
          <p:cNvPr id="7" name="Flowchart: Terminator 6"/>
          <p:cNvSpPr/>
          <p:nvPr/>
        </p:nvSpPr>
        <p:spPr bwMode="auto">
          <a:xfrm>
            <a:off x="1828800" y="4800600"/>
            <a:ext cx="2590800" cy="6096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800" dirty="0">
                <a:solidFill>
                  <a:srgbClr val="0000FF"/>
                </a:solidFill>
                <a:latin typeface="Tahoma" panose="020B0604030504040204" pitchFamily="34" charset="0"/>
              </a:rPr>
              <a:t>4. measures</a:t>
            </a:r>
          </a:p>
        </p:txBody>
      </p:sp>
      <p:sp>
        <p:nvSpPr>
          <p:cNvPr id="8" name="Flowchart: Terminator 7"/>
          <p:cNvSpPr/>
          <p:nvPr/>
        </p:nvSpPr>
        <p:spPr bwMode="auto">
          <a:xfrm>
            <a:off x="1828800" y="6005512"/>
            <a:ext cx="2590800" cy="609600"/>
          </a:xfrm>
          <a:prstGeom prst="flowChartTerminator">
            <a:avLst/>
          </a:prstGeom>
          <a:solidFill>
            <a:srgbClr val="FFCC99"/>
          </a:solidFill>
          <a:ln w="9525" cap="flat" cmpd="sng" algn="ctr">
            <a:solidFill>
              <a:srgbClr val="FFCC99"/>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800" dirty="0">
                <a:solidFill>
                  <a:srgbClr val="0000FF"/>
                </a:solidFill>
                <a:latin typeface="Tahoma" panose="020B0604030504040204" pitchFamily="34" charset="0"/>
              </a:rPr>
              <a:t>5. recognition</a:t>
            </a:r>
          </a:p>
        </p:txBody>
      </p:sp>
      <p:sp>
        <p:nvSpPr>
          <p:cNvPr id="4" name="Rounded Rectangle 3"/>
          <p:cNvSpPr/>
          <p:nvPr/>
        </p:nvSpPr>
        <p:spPr bwMode="auto">
          <a:xfrm>
            <a:off x="4876800" y="2333624"/>
            <a:ext cx="5638800" cy="914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600" dirty="0">
                <a:solidFill>
                  <a:srgbClr val="000066"/>
                </a:solidFill>
                <a:latin typeface="Tahoma" panose="020B0604030504040204" pitchFamily="34" charset="0"/>
              </a:rPr>
              <a:t>b. the place where something is and</a:t>
            </a:r>
          </a:p>
          <a:p>
            <a:pPr eaLnBrk="0" fontAlgn="base" hangingPunct="0">
              <a:spcBef>
                <a:spcPct val="0"/>
              </a:spcBef>
              <a:spcAft>
                <a:spcPct val="0"/>
              </a:spcAft>
              <a:defRPr/>
            </a:pPr>
            <a:r>
              <a:rPr lang="vi-VN" sz="2600" dirty="0">
                <a:solidFill>
                  <a:srgbClr val="000066"/>
                </a:solidFill>
                <a:latin typeface="Tahoma" panose="020B0604030504040204" pitchFamily="34" charset="0"/>
              </a:rPr>
              <a:t>   the general environment around it</a:t>
            </a:r>
          </a:p>
        </p:txBody>
      </p:sp>
      <p:sp>
        <p:nvSpPr>
          <p:cNvPr id="10" name="Rounded Rectangle 9"/>
          <p:cNvSpPr/>
          <p:nvPr/>
        </p:nvSpPr>
        <p:spPr bwMode="auto">
          <a:xfrm>
            <a:off x="4876800" y="1281112"/>
            <a:ext cx="5638800" cy="914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600" dirty="0">
                <a:solidFill>
                  <a:srgbClr val="000066"/>
                </a:solidFill>
                <a:latin typeface="Tahoma" panose="020B0604030504040204" pitchFamily="34" charset="0"/>
              </a:rPr>
              <a:t>a. a general word for a building </a:t>
            </a:r>
          </a:p>
          <a:p>
            <a:pPr eaLnBrk="0" fontAlgn="base" hangingPunct="0">
              <a:spcBef>
                <a:spcPct val="0"/>
              </a:spcBef>
              <a:spcAft>
                <a:spcPct val="0"/>
              </a:spcAft>
              <a:defRPr/>
            </a:pPr>
            <a:r>
              <a:rPr lang="vi-VN" sz="2600" dirty="0">
                <a:solidFill>
                  <a:srgbClr val="000066"/>
                </a:solidFill>
                <a:latin typeface="Tahoma" panose="020B0604030504040204" pitchFamily="34" charset="0"/>
              </a:rPr>
              <a:t>    of any kind</a:t>
            </a:r>
          </a:p>
        </p:txBody>
      </p:sp>
      <p:sp>
        <p:nvSpPr>
          <p:cNvPr id="11" name="Rounded Rectangle 10"/>
          <p:cNvSpPr/>
          <p:nvPr/>
        </p:nvSpPr>
        <p:spPr bwMode="auto">
          <a:xfrm>
            <a:off x="4876800" y="3357560"/>
            <a:ext cx="5638800" cy="914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600" dirty="0">
                <a:solidFill>
                  <a:srgbClr val="000066"/>
                </a:solidFill>
                <a:latin typeface="Tahoma" panose="020B0604030504040204" pitchFamily="34" charset="0"/>
              </a:rPr>
              <a:t>c. an acceptance that something</a:t>
            </a:r>
          </a:p>
          <a:p>
            <a:pPr eaLnBrk="0" fontAlgn="base" hangingPunct="0">
              <a:spcBef>
                <a:spcPct val="0"/>
              </a:spcBef>
              <a:spcAft>
                <a:spcPct val="0"/>
              </a:spcAft>
              <a:defRPr/>
            </a:pPr>
            <a:r>
              <a:rPr lang="vi-VN" sz="2600" dirty="0">
                <a:solidFill>
                  <a:srgbClr val="000066"/>
                </a:solidFill>
                <a:latin typeface="Tahoma" panose="020B0604030504040204" pitchFamily="34" charset="0"/>
              </a:rPr>
              <a:t>   exists, is true, or is valuable</a:t>
            </a:r>
          </a:p>
        </p:txBody>
      </p:sp>
      <p:sp>
        <p:nvSpPr>
          <p:cNvPr id="12" name="Rounded Rectangle 11"/>
          <p:cNvSpPr/>
          <p:nvPr/>
        </p:nvSpPr>
        <p:spPr bwMode="auto">
          <a:xfrm>
            <a:off x="4876800" y="4395782"/>
            <a:ext cx="5638800" cy="130493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600" dirty="0">
                <a:solidFill>
                  <a:srgbClr val="000066"/>
                </a:solidFill>
                <a:latin typeface="Tahoma" panose="020B0604030504040204" pitchFamily="34" charset="0"/>
              </a:rPr>
              <a:t>d. a group of connected buildings</a:t>
            </a:r>
          </a:p>
          <a:p>
            <a:pPr eaLnBrk="0" fontAlgn="base" hangingPunct="0">
              <a:spcBef>
                <a:spcPct val="0"/>
              </a:spcBef>
              <a:spcAft>
                <a:spcPct val="0"/>
              </a:spcAft>
              <a:defRPr/>
            </a:pPr>
            <a:r>
              <a:rPr lang="vi-VN" sz="2600" dirty="0">
                <a:solidFill>
                  <a:srgbClr val="000066"/>
                </a:solidFill>
                <a:latin typeface="Tahoma" panose="020B0604030504040204" pitchFamily="34" charset="0"/>
              </a:rPr>
              <a:t>   that are designed for a </a:t>
            </a:r>
          </a:p>
          <a:p>
            <a:pPr eaLnBrk="0" fontAlgn="base" hangingPunct="0">
              <a:spcBef>
                <a:spcPct val="0"/>
              </a:spcBef>
              <a:spcAft>
                <a:spcPct val="0"/>
              </a:spcAft>
              <a:defRPr/>
            </a:pPr>
            <a:r>
              <a:rPr lang="vi-VN" sz="2600" dirty="0">
                <a:solidFill>
                  <a:srgbClr val="000066"/>
                </a:solidFill>
                <a:latin typeface="Tahoma" panose="020B0604030504040204" pitchFamily="34" charset="0"/>
              </a:rPr>
              <a:t>   particular purpose</a:t>
            </a:r>
          </a:p>
        </p:txBody>
      </p:sp>
      <p:sp>
        <p:nvSpPr>
          <p:cNvPr id="13" name="Rounded Rectangle 12"/>
          <p:cNvSpPr/>
          <p:nvPr/>
        </p:nvSpPr>
        <p:spPr bwMode="auto">
          <a:xfrm>
            <a:off x="4876800" y="5815016"/>
            <a:ext cx="5638800" cy="914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eaLnBrk="0" fontAlgn="base" hangingPunct="0">
              <a:spcBef>
                <a:spcPct val="0"/>
              </a:spcBef>
              <a:spcAft>
                <a:spcPct val="0"/>
              </a:spcAft>
              <a:defRPr/>
            </a:pPr>
            <a:r>
              <a:rPr lang="vi-VN" sz="2600" dirty="0">
                <a:solidFill>
                  <a:srgbClr val="000066"/>
                </a:solidFill>
                <a:latin typeface="Tahoma" panose="020B0604030504040204" pitchFamily="34" charset="0"/>
              </a:rPr>
              <a:t>e. official actions that are done in</a:t>
            </a:r>
          </a:p>
          <a:p>
            <a:pPr eaLnBrk="0" fontAlgn="base" hangingPunct="0">
              <a:spcBef>
                <a:spcPct val="0"/>
              </a:spcBef>
              <a:spcAft>
                <a:spcPct val="0"/>
              </a:spcAft>
              <a:defRPr/>
            </a:pPr>
            <a:r>
              <a:rPr lang="vi-VN" sz="2600" dirty="0">
                <a:solidFill>
                  <a:srgbClr val="000066"/>
                </a:solidFill>
                <a:latin typeface="Tahoma" panose="020B0604030504040204" pitchFamily="34" charset="0"/>
              </a:rPr>
              <a:t>   order to achieve a particular aim</a:t>
            </a:r>
          </a:p>
        </p:txBody>
      </p:sp>
      <p:sp>
        <p:nvSpPr>
          <p:cNvPr id="19489" name="Flowchart: Connector 14"/>
          <p:cNvSpPr>
            <a:spLocks noChangeArrowheads="1"/>
          </p:cNvSpPr>
          <p:nvPr/>
        </p:nvSpPr>
        <p:spPr bwMode="auto">
          <a:xfrm>
            <a:off x="4216400" y="6219826"/>
            <a:ext cx="179388"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0" name="Flowchart: Connector 16"/>
          <p:cNvSpPr>
            <a:spLocks noChangeArrowheads="1"/>
          </p:cNvSpPr>
          <p:nvPr/>
        </p:nvSpPr>
        <p:spPr bwMode="auto">
          <a:xfrm>
            <a:off x="4216400" y="5014914"/>
            <a:ext cx="179388"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1" name="Flowchart: Connector 17"/>
          <p:cNvSpPr>
            <a:spLocks noChangeArrowheads="1"/>
          </p:cNvSpPr>
          <p:nvPr/>
        </p:nvSpPr>
        <p:spPr bwMode="auto">
          <a:xfrm>
            <a:off x="4216400" y="3783014"/>
            <a:ext cx="179388" cy="179387"/>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2" name="Flowchart: Connector 18"/>
          <p:cNvSpPr>
            <a:spLocks noChangeArrowheads="1"/>
          </p:cNvSpPr>
          <p:nvPr/>
        </p:nvSpPr>
        <p:spPr bwMode="auto">
          <a:xfrm>
            <a:off x="4216400" y="2641600"/>
            <a:ext cx="179388" cy="179388"/>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3" name="Flowchart: Connector 19"/>
          <p:cNvSpPr>
            <a:spLocks noChangeArrowheads="1"/>
          </p:cNvSpPr>
          <p:nvPr/>
        </p:nvSpPr>
        <p:spPr bwMode="auto">
          <a:xfrm>
            <a:off x="4216400" y="1509714"/>
            <a:ext cx="179388"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4" name="Flowchart: Connector 20"/>
          <p:cNvSpPr>
            <a:spLocks noChangeArrowheads="1"/>
          </p:cNvSpPr>
          <p:nvPr/>
        </p:nvSpPr>
        <p:spPr bwMode="auto">
          <a:xfrm>
            <a:off x="4840289" y="6219826"/>
            <a:ext cx="179387"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5" name="Flowchart: Connector 21"/>
          <p:cNvSpPr>
            <a:spLocks noChangeArrowheads="1"/>
          </p:cNvSpPr>
          <p:nvPr/>
        </p:nvSpPr>
        <p:spPr bwMode="auto">
          <a:xfrm>
            <a:off x="4840289" y="5014914"/>
            <a:ext cx="179387"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6" name="Flowchart: Connector 22"/>
          <p:cNvSpPr>
            <a:spLocks noChangeArrowheads="1"/>
          </p:cNvSpPr>
          <p:nvPr/>
        </p:nvSpPr>
        <p:spPr bwMode="auto">
          <a:xfrm>
            <a:off x="4840289" y="3783014"/>
            <a:ext cx="179387" cy="179387"/>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7" name="Flowchart: Connector 23"/>
          <p:cNvSpPr>
            <a:spLocks noChangeArrowheads="1"/>
          </p:cNvSpPr>
          <p:nvPr/>
        </p:nvSpPr>
        <p:spPr bwMode="auto">
          <a:xfrm>
            <a:off x="4840289" y="2641600"/>
            <a:ext cx="179387" cy="179388"/>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sp>
        <p:nvSpPr>
          <p:cNvPr id="19498" name="Flowchart: Connector 24"/>
          <p:cNvSpPr>
            <a:spLocks noChangeArrowheads="1"/>
          </p:cNvSpPr>
          <p:nvPr/>
        </p:nvSpPr>
        <p:spPr bwMode="auto">
          <a:xfrm>
            <a:off x="4840289" y="1509714"/>
            <a:ext cx="179387" cy="180975"/>
          </a:xfrm>
          <a:prstGeom prst="flowChartConnector">
            <a:avLst/>
          </a:prstGeom>
          <a:solidFill>
            <a:srgbClr val="C00000"/>
          </a:solidFill>
          <a:ln w="9525" algn="ctr">
            <a:solidFill>
              <a:schemeClr val="tx1"/>
            </a:solidFill>
            <a:round/>
            <a:headEnd/>
            <a:tailEnd/>
          </a:ln>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eaLnBrk="0" fontAlgn="base" hangingPunct="0">
              <a:spcBef>
                <a:spcPct val="0"/>
              </a:spcBef>
              <a:spcAft>
                <a:spcPct val="0"/>
              </a:spcAft>
            </a:pPr>
            <a:endParaRPr lang="vi-VN" altLang="en-US">
              <a:solidFill>
                <a:srgbClr val="FFFFFF"/>
              </a:solidFill>
            </a:endParaRPr>
          </a:p>
        </p:txBody>
      </p:sp>
      <p:cxnSp>
        <p:nvCxnSpPr>
          <p:cNvPr id="14" name="Straight Arrow Connector 13"/>
          <p:cNvCxnSpPr>
            <a:cxnSpLocks noChangeShapeType="1"/>
          </p:cNvCxnSpPr>
          <p:nvPr/>
        </p:nvCxnSpPr>
        <p:spPr bwMode="auto">
          <a:xfrm>
            <a:off x="4289425" y="1585913"/>
            <a:ext cx="674688" cy="1181100"/>
          </a:xfrm>
          <a:prstGeom prst="straightConnector1">
            <a:avLst/>
          </a:prstGeom>
          <a:noFill/>
          <a:ln w="571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303713" y="2701926"/>
            <a:ext cx="639762" cy="2479675"/>
          </a:xfrm>
          <a:prstGeom prst="straightConnector1">
            <a:avLst/>
          </a:prstGeom>
          <a:solidFill>
            <a:schemeClr val="accent1"/>
          </a:solidFill>
          <a:ln w="57150" cap="flat" cmpd="sng" algn="ctr">
            <a:solidFill>
              <a:schemeClr val="accent2">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noChangeShapeType="1"/>
          </p:cNvCxnSpPr>
          <p:nvPr/>
        </p:nvCxnSpPr>
        <p:spPr bwMode="auto">
          <a:xfrm flipV="1">
            <a:off x="4303713" y="1566863"/>
            <a:ext cx="639762" cy="2317750"/>
          </a:xfrm>
          <a:prstGeom prst="straightConnector1">
            <a:avLst/>
          </a:prstGeom>
          <a:noFill/>
          <a:ln w="57150" algn="ctr">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4316414" y="5116514"/>
            <a:ext cx="638175" cy="1203325"/>
          </a:xfrm>
          <a:prstGeom prst="straightConnector1">
            <a:avLst/>
          </a:prstGeom>
          <a:solidFill>
            <a:schemeClr val="accent1"/>
          </a:solidFill>
          <a:ln w="57150" cap="flat" cmpd="sng" algn="ctr">
            <a:solidFill>
              <a:schemeClr val="bg1">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cxnSpLocks noChangeShapeType="1"/>
          </p:cNvCxnSpPr>
          <p:nvPr/>
        </p:nvCxnSpPr>
        <p:spPr bwMode="auto">
          <a:xfrm flipV="1">
            <a:off x="4295775" y="3840164"/>
            <a:ext cx="647700" cy="2484437"/>
          </a:xfrm>
          <a:prstGeom prst="straightConnector1">
            <a:avLst/>
          </a:prstGeom>
          <a:noFill/>
          <a:ln w="571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oogle Shape;2620;p68"/>
          <p:cNvGrpSpPr/>
          <p:nvPr/>
        </p:nvGrpSpPr>
        <p:grpSpPr>
          <a:xfrm>
            <a:off x="77579" y="5266611"/>
            <a:ext cx="1522620" cy="1572916"/>
            <a:chOff x="11873673" y="1850535"/>
            <a:chExt cx="1161715" cy="1200089"/>
          </a:xfrm>
        </p:grpSpPr>
        <p:sp>
          <p:nvSpPr>
            <p:cNvPr id="30" name="Google Shape;2621;p68"/>
            <p:cNvSpPr/>
            <p:nvPr/>
          </p:nvSpPr>
          <p:spPr>
            <a:xfrm>
              <a:off x="12070204" y="1862389"/>
              <a:ext cx="372752" cy="942582"/>
            </a:xfrm>
            <a:custGeom>
              <a:avLst/>
              <a:gdLst/>
              <a:ahLst/>
              <a:cxnLst/>
              <a:rect l="l" t="t" r="r" b="b"/>
              <a:pathLst>
                <a:path w="20062" h="50731" extrusionOk="0">
                  <a:moveTo>
                    <a:pt x="7265" y="4621"/>
                  </a:moveTo>
                  <a:cubicBezTo>
                    <a:pt x="7994" y="2159"/>
                    <a:pt x="13860" y="1"/>
                    <a:pt x="16231" y="8755"/>
                  </a:cubicBezTo>
                  <a:cubicBezTo>
                    <a:pt x="18633" y="17539"/>
                    <a:pt x="17447" y="20609"/>
                    <a:pt x="18754" y="23679"/>
                  </a:cubicBezTo>
                  <a:cubicBezTo>
                    <a:pt x="20061" y="26779"/>
                    <a:pt x="16961" y="50731"/>
                    <a:pt x="9575" y="50640"/>
                  </a:cubicBezTo>
                  <a:cubicBezTo>
                    <a:pt x="1702" y="50579"/>
                    <a:pt x="0" y="27661"/>
                    <a:pt x="1550" y="23010"/>
                  </a:cubicBezTo>
                  <a:cubicBezTo>
                    <a:pt x="3131" y="18390"/>
                    <a:pt x="1763" y="4621"/>
                    <a:pt x="7265" y="462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22;p68"/>
            <p:cNvSpPr/>
            <p:nvPr/>
          </p:nvSpPr>
          <p:spPr>
            <a:xfrm>
              <a:off x="12448570" y="1862389"/>
              <a:ext cx="373309" cy="942582"/>
            </a:xfrm>
            <a:custGeom>
              <a:avLst/>
              <a:gdLst/>
              <a:ahLst/>
              <a:cxnLst/>
              <a:rect l="l" t="t" r="r" b="b"/>
              <a:pathLst>
                <a:path w="20092" h="50731" extrusionOk="0">
                  <a:moveTo>
                    <a:pt x="12827" y="4621"/>
                  </a:moveTo>
                  <a:cubicBezTo>
                    <a:pt x="12067" y="2159"/>
                    <a:pt x="6201" y="1"/>
                    <a:pt x="3830" y="8755"/>
                  </a:cubicBezTo>
                  <a:cubicBezTo>
                    <a:pt x="1429" y="17539"/>
                    <a:pt x="2645" y="20609"/>
                    <a:pt x="1307" y="23679"/>
                  </a:cubicBezTo>
                  <a:cubicBezTo>
                    <a:pt x="0" y="26779"/>
                    <a:pt x="3100" y="50731"/>
                    <a:pt x="10487" y="50640"/>
                  </a:cubicBezTo>
                  <a:cubicBezTo>
                    <a:pt x="18359" y="50579"/>
                    <a:pt x="20092" y="27661"/>
                    <a:pt x="18511" y="23010"/>
                  </a:cubicBezTo>
                  <a:cubicBezTo>
                    <a:pt x="16961" y="18390"/>
                    <a:pt x="18329" y="4621"/>
                    <a:pt x="12827" y="4621"/>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23;p68"/>
            <p:cNvSpPr/>
            <p:nvPr/>
          </p:nvSpPr>
          <p:spPr>
            <a:xfrm>
              <a:off x="11873673" y="2616298"/>
              <a:ext cx="1161715" cy="434326"/>
            </a:xfrm>
            <a:custGeom>
              <a:avLst/>
              <a:gdLst/>
              <a:ahLst/>
              <a:cxnLst/>
              <a:rect l="l" t="t" r="r" b="b"/>
              <a:pathLst>
                <a:path w="62525" h="23376" extrusionOk="0">
                  <a:moveTo>
                    <a:pt x="37174" y="1"/>
                  </a:moveTo>
                  <a:cubicBezTo>
                    <a:pt x="37053" y="214"/>
                    <a:pt x="25107" y="396"/>
                    <a:pt x="24986" y="578"/>
                  </a:cubicBezTo>
                  <a:cubicBezTo>
                    <a:pt x="21217" y="5928"/>
                    <a:pt x="13131" y="6931"/>
                    <a:pt x="6687" y="8360"/>
                  </a:cubicBezTo>
                  <a:cubicBezTo>
                    <a:pt x="274" y="9788"/>
                    <a:pt x="31" y="17934"/>
                    <a:pt x="0" y="23375"/>
                  </a:cubicBezTo>
                  <a:lnTo>
                    <a:pt x="62524" y="23375"/>
                  </a:lnTo>
                  <a:cubicBezTo>
                    <a:pt x="62524" y="17934"/>
                    <a:pt x="62403" y="9819"/>
                    <a:pt x="55837" y="8360"/>
                  </a:cubicBezTo>
                  <a:cubicBezTo>
                    <a:pt x="49302" y="6901"/>
                    <a:pt x="40731" y="5594"/>
                    <a:pt x="37174" y="1"/>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24;p68"/>
            <p:cNvSpPr/>
            <p:nvPr/>
          </p:nvSpPr>
          <p:spPr>
            <a:xfrm>
              <a:off x="12337318" y="2616298"/>
              <a:ext cx="233811" cy="434326"/>
            </a:xfrm>
            <a:custGeom>
              <a:avLst/>
              <a:gdLst/>
              <a:ahLst/>
              <a:cxnLst/>
              <a:rect l="l" t="t" r="r" b="b"/>
              <a:pathLst>
                <a:path w="12584" h="23376" extrusionOk="0">
                  <a:moveTo>
                    <a:pt x="12584" y="548"/>
                  </a:moveTo>
                  <a:lnTo>
                    <a:pt x="12584" y="3496"/>
                  </a:lnTo>
                  <a:lnTo>
                    <a:pt x="9544" y="23375"/>
                  </a:lnTo>
                  <a:lnTo>
                    <a:pt x="3040" y="23375"/>
                  </a:lnTo>
                  <a:lnTo>
                    <a:pt x="0" y="3709"/>
                  </a:lnTo>
                  <a:lnTo>
                    <a:pt x="0" y="609"/>
                  </a:lnTo>
                  <a:cubicBezTo>
                    <a:pt x="31" y="609"/>
                    <a:pt x="31" y="578"/>
                    <a:pt x="31" y="578"/>
                  </a:cubicBezTo>
                  <a:cubicBezTo>
                    <a:pt x="152" y="396"/>
                    <a:pt x="12098" y="214"/>
                    <a:pt x="12219" y="1"/>
                  </a:cubicBezTo>
                  <a:cubicBezTo>
                    <a:pt x="12341" y="183"/>
                    <a:pt x="12462" y="366"/>
                    <a:pt x="12584" y="548"/>
                  </a:cubicBezTo>
                  <a:close/>
                </a:path>
              </a:pathLst>
            </a:custGeom>
            <a:solidFill>
              <a:srgbClr val="FFAA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25;p68"/>
            <p:cNvSpPr/>
            <p:nvPr/>
          </p:nvSpPr>
          <p:spPr>
            <a:xfrm>
              <a:off x="12338432" y="2224945"/>
              <a:ext cx="232696" cy="561376"/>
            </a:xfrm>
            <a:custGeom>
              <a:avLst/>
              <a:gdLst/>
              <a:ahLst/>
              <a:cxnLst/>
              <a:rect l="l" t="t" r="r" b="b"/>
              <a:pathLst>
                <a:path w="12524" h="30214" extrusionOk="0">
                  <a:moveTo>
                    <a:pt x="1" y="8299"/>
                  </a:moveTo>
                  <a:lnTo>
                    <a:pt x="1" y="18572"/>
                  </a:lnTo>
                  <a:lnTo>
                    <a:pt x="1" y="23649"/>
                  </a:lnTo>
                  <a:cubicBezTo>
                    <a:pt x="3132" y="30062"/>
                    <a:pt x="8755" y="30214"/>
                    <a:pt x="12524" y="23649"/>
                  </a:cubicBezTo>
                  <a:lnTo>
                    <a:pt x="12524" y="18572"/>
                  </a:lnTo>
                  <a:lnTo>
                    <a:pt x="12524" y="8299"/>
                  </a:lnTo>
                  <a:cubicBezTo>
                    <a:pt x="12524" y="1"/>
                    <a:pt x="1" y="1"/>
                    <a:pt x="1" y="8299"/>
                  </a:cubicBezTo>
                  <a:close/>
                </a:path>
              </a:pathLst>
            </a:custGeom>
            <a:solidFill>
              <a:srgbClr val="F6DC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26;p68"/>
            <p:cNvSpPr/>
            <p:nvPr/>
          </p:nvSpPr>
          <p:spPr>
            <a:xfrm>
              <a:off x="12671075" y="2235107"/>
              <a:ext cx="118615" cy="173965"/>
            </a:xfrm>
            <a:custGeom>
              <a:avLst/>
              <a:gdLst/>
              <a:ahLst/>
              <a:cxnLst/>
              <a:rect l="l" t="t" r="r" b="b"/>
              <a:pathLst>
                <a:path w="6384" h="9363" extrusionOk="0">
                  <a:moveTo>
                    <a:pt x="4863" y="578"/>
                  </a:moveTo>
                  <a:cubicBezTo>
                    <a:pt x="3617" y="1"/>
                    <a:pt x="1854" y="1399"/>
                    <a:pt x="912" y="3648"/>
                  </a:cubicBezTo>
                  <a:cubicBezTo>
                    <a:pt x="0" y="5928"/>
                    <a:pt x="243" y="8238"/>
                    <a:pt x="1520" y="8785"/>
                  </a:cubicBezTo>
                  <a:cubicBezTo>
                    <a:pt x="2766" y="9363"/>
                    <a:pt x="4529" y="7965"/>
                    <a:pt x="5441" y="5715"/>
                  </a:cubicBezTo>
                  <a:cubicBezTo>
                    <a:pt x="6383" y="3436"/>
                    <a:pt x="6110" y="1156"/>
                    <a:pt x="4863" y="578"/>
                  </a:cubicBezTo>
                  <a:close/>
                </a:path>
              </a:pathLst>
            </a:custGeom>
            <a:solidFill>
              <a:srgbClr val="F6DC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27;p68"/>
            <p:cNvSpPr/>
            <p:nvPr/>
          </p:nvSpPr>
          <p:spPr>
            <a:xfrm>
              <a:off x="12119885" y="2235107"/>
              <a:ext cx="118615" cy="173965"/>
            </a:xfrm>
            <a:custGeom>
              <a:avLst/>
              <a:gdLst/>
              <a:ahLst/>
              <a:cxnLst/>
              <a:rect l="l" t="t" r="r" b="b"/>
              <a:pathLst>
                <a:path w="6384" h="9363" extrusionOk="0">
                  <a:moveTo>
                    <a:pt x="1521" y="578"/>
                  </a:moveTo>
                  <a:cubicBezTo>
                    <a:pt x="2767" y="1"/>
                    <a:pt x="4530" y="1399"/>
                    <a:pt x="5442" y="3648"/>
                  </a:cubicBezTo>
                  <a:cubicBezTo>
                    <a:pt x="6384" y="5928"/>
                    <a:pt x="6110" y="8238"/>
                    <a:pt x="4864" y="8785"/>
                  </a:cubicBezTo>
                  <a:cubicBezTo>
                    <a:pt x="3618" y="9363"/>
                    <a:pt x="1855" y="7965"/>
                    <a:pt x="913" y="5715"/>
                  </a:cubicBezTo>
                  <a:cubicBezTo>
                    <a:pt x="1" y="3436"/>
                    <a:pt x="244" y="1156"/>
                    <a:pt x="1521" y="578"/>
                  </a:cubicBezTo>
                  <a:close/>
                </a:path>
              </a:pathLst>
            </a:custGeom>
            <a:solidFill>
              <a:srgbClr val="F6DC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28;p68"/>
            <p:cNvSpPr/>
            <p:nvPr/>
          </p:nvSpPr>
          <p:spPr>
            <a:xfrm>
              <a:off x="12338432" y="2520875"/>
              <a:ext cx="232696" cy="80767"/>
            </a:xfrm>
            <a:custGeom>
              <a:avLst/>
              <a:gdLst/>
              <a:ahLst/>
              <a:cxnLst/>
              <a:rect l="l" t="t" r="r" b="b"/>
              <a:pathLst>
                <a:path w="12524" h="4347" extrusionOk="0">
                  <a:moveTo>
                    <a:pt x="1" y="0"/>
                  </a:moveTo>
                  <a:lnTo>
                    <a:pt x="1" y="426"/>
                  </a:lnTo>
                  <a:cubicBezTo>
                    <a:pt x="1" y="426"/>
                    <a:pt x="3922" y="4347"/>
                    <a:pt x="6202" y="4347"/>
                  </a:cubicBezTo>
                  <a:cubicBezTo>
                    <a:pt x="8481" y="4347"/>
                    <a:pt x="12524" y="365"/>
                    <a:pt x="12524" y="365"/>
                  </a:cubicBezTo>
                  <a:lnTo>
                    <a:pt x="1252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29;p68"/>
            <p:cNvSpPr/>
            <p:nvPr/>
          </p:nvSpPr>
          <p:spPr>
            <a:xfrm>
              <a:off x="12135138" y="1866904"/>
              <a:ext cx="639319" cy="709347"/>
            </a:xfrm>
            <a:custGeom>
              <a:avLst/>
              <a:gdLst/>
              <a:ahLst/>
              <a:cxnLst/>
              <a:rect l="l" t="t" r="r" b="b"/>
              <a:pathLst>
                <a:path w="34409" h="38178" extrusionOk="0">
                  <a:moveTo>
                    <a:pt x="17204" y="38178"/>
                  </a:moveTo>
                  <a:cubicBezTo>
                    <a:pt x="13314" y="38178"/>
                    <a:pt x="5107" y="31764"/>
                    <a:pt x="2554" y="22585"/>
                  </a:cubicBezTo>
                  <a:cubicBezTo>
                    <a:pt x="1" y="13314"/>
                    <a:pt x="4833" y="1"/>
                    <a:pt x="17204" y="1"/>
                  </a:cubicBezTo>
                  <a:cubicBezTo>
                    <a:pt x="29576" y="1"/>
                    <a:pt x="34408" y="13314"/>
                    <a:pt x="31855" y="22585"/>
                  </a:cubicBezTo>
                  <a:cubicBezTo>
                    <a:pt x="29302" y="31764"/>
                    <a:pt x="21095" y="38178"/>
                    <a:pt x="17204" y="38178"/>
                  </a:cubicBezTo>
                  <a:close/>
                </a:path>
              </a:pathLst>
            </a:custGeom>
            <a:solidFill>
              <a:srgbClr val="F6DC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30;p68"/>
            <p:cNvSpPr/>
            <p:nvPr/>
          </p:nvSpPr>
          <p:spPr>
            <a:xfrm>
              <a:off x="12122152" y="1850535"/>
              <a:ext cx="645525" cy="485700"/>
            </a:xfrm>
            <a:custGeom>
              <a:avLst/>
              <a:gdLst/>
              <a:ahLst/>
              <a:cxnLst/>
              <a:rect l="l" t="t" r="r" b="b"/>
              <a:pathLst>
                <a:path w="34743" h="26141" extrusionOk="0">
                  <a:moveTo>
                    <a:pt x="33314" y="12098"/>
                  </a:moveTo>
                  <a:cubicBezTo>
                    <a:pt x="32098" y="7295"/>
                    <a:pt x="25958" y="0"/>
                    <a:pt x="20183" y="122"/>
                  </a:cubicBezTo>
                  <a:cubicBezTo>
                    <a:pt x="19332" y="61"/>
                    <a:pt x="18390" y="0"/>
                    <a:pt x="17356" y="61"/>
                  </a:cubicBezTo>
                  <a:cubicBezTo>
                    <a:pt x="16323" y="0"/>
                    <a:pt x="15381" y="61"/>
                    <a:pt x="14560" y="122"/>
                  </a:cubicBezTo>
                  <a:cubicBezTo>
                    <a:pt x="8785" y="0"/>
                    <a:pt x="2645" y="7326"/>
                    <a:pt x="1429" y="12098"/>
                  </a:cubicBezTo>
                  <a:cubicBezTo>
                    <a:pt x="456" y="15989"/>
                    <a:pt x="0" y="19788"/>
                    <a:pt x="2371" y="23739"/>
                  </a:cubicBezTo>
                  <a:cubicBezTo>
                    <a:pt x="2766" y="24925"/>
                    <a:pt x="3283" y="25806"/>
                    <a:pt x="3769" y="26141"/>
                  </a:cubicBezTo>
                  <a:cubicBezTo>
                    <a:pt x="3222" y="23101"/>
                    <a:pt x="3131" y="20882"/>
                    <a:pt x="3314" y="19241"/>
                  </a:cubicBezTo>
                  <a:cubicBezTo>
                    <a:pt x="3769" y="18572"/>
                    <a:pt x="4590" y="18359"/>
                    <a:pt x="5988" y="18967"/>
                  </a:cubicBezTo>
                  <a:cubicBezTo>
                    <a:pt x="10031" y="20639"/>
                    <a:pt x="11277" y="18755"/>
                    <a:pt x="14317" y="12402"/>
                  </a:cubicBezTo>
                  <a:cubicBezTo>
                    <a:pt x="15229" y="10426"/>
                    <a:pt x="15958" y="8116"/>
                    <a:pt x="17356" y="8116"/>
                  </a:cubicBezTo>
                  <a:cubicBezTo>
                    <a:pt x="18785" y="8116"/>
                    <a:pt x="19484" y="10426"/>
                    <a:pt x="20426" y="12402"/>
                  </a:cubicBezTo>
                  <a:cubicBezTo>
                    <a:pt x="23466" y="18755"/>
                    <a:pt x="24682" y="20639"/>
                    <a:pt x="28724" y="18967"/>
                  </a:cubicBezTo>
                  <a:cubicBezTo>
                    <a:pt x="30153" y="18359"/>
                    <a:pt x="30974" y="18572"/>
                    <a:pt x="31430" y="19241"/>
                  </a:cubicBezTo>
                  <a:cubicBezTo>
                    <a:pt x="31612" y="20882"/>
                    <a:pt x="31490" y="23101"/>
                    <a:pt x="30974" y="26141"/>
                  </a:cubicBezTo>
                  <a:cubicBezTo>
                    <a:pt x="31460" y="25806"/>
                    <a:pt x="31946" y="24925"/>
                    <a:pt x="32372" y="23739"/>
                  </a:cubicBezTo>
                  <a:cubicBezTo>
                    <a:pt x="34743" y="19788"/>
                    <a:pt x="34287" y="15989"/>
                    <a:pt x="33314" y="12098"/>
                  </a:cubicBezTo>
                  <a:close/>
                </a:path>
              </a:pathLst>
            </a:custGeom>
            <a:solidFill>
              <a:srgbClr val="003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31;p68"/>
            <p:cNvSpPr/>
            <p:nvPr/>
          </p:nvSpPr>
          <p:spPr>
            <a:xfrm>
              <a:off x="12165627" y="2625346"/>
              <a:ext cx="228757" cy="425278"/>
            </a:xfrm>
            <a:custGeom>
              <a:avLst/>
              <a:gdLst/>
              <a:ahLst/>
              <a:cxnLst/>
              <a:rect l="l" t="t" r="r" b="b"/>
              <a:pathLst>
                <a:path w="12312" h="22889" extrusionOk="0">
                  <a:moveTo>
                    <a:pt x="12311" y="22858"/>
                  </a:moveTo>
                  <a:lnTo>
                    <a:pt x="7053" y="22858"/>
                  </a:lnTo>
                  <a:lnTo>
                    <a:pt x="6688" y="22888"/>
                  </a:lnTo>
                  <a:lnTo>
                    <a:pt x="1217" y="17903"/>
                  </a:lnTo>
                  <a:lnTo>
                    <a:pt x="6779" y="14195"/>
                  </a:lnTo>
                  <a:lnTo>
                    <a:pt x="1" y="11034"/>
                  </a:lnTo>
                  <a:lnTo>
                    <a:pt x="4499" y="4073"/>
                  </a:lnTo>
                  <a:lnTo>
                    <a:pt x="6232" y="1368"/>
                  </a:lnTo>
                  <a:lnTo>
                    <a:pt x="9241" y="0"/>
                  </a:lnTo>
                  <a:lnTo>
                    <a:pt x="9241" y="3222"/>
                  </a:lnTo>
                  <a:lnTo>
                    <a:pt x="12281" y="22888"/>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32;p68"/>
            <p:cNvSpPr/>
            <p:nvPr/>
          </p:nvSpPr>
          <p:spPr>
            <a:xfrm>
              <a:off x="12513504" y="2621946"/>
              <a:ext cx="228738" cy="428678"/>
            </a:xfrm>
            <a:custGeom>
              <a:avLst/>
              <a:gdLst/>
              <a:ahLst/>
              <a:cxnLst/>
              <a:rect l="l" t="t" r="r" b="b"/>
              <a:pathLst>
                <a:path w="12311" h="23072" extrusionOk="0">
                  <a:moveTo>
                    <a:pt x="5563" y="14165"/>
                  </a:moveTo>
                  <a:lnTo>
                    <a:pt x="11095" y="17873"/>
                  </a:lnTo>
                  <a:lnTo>
                    <a:pt x="5624" y="23071"/>
                  </a:lnTo>
                  <a:lnTo>
                    <a:pt x="5289" y="23041"/>
                  </a:lnTo>
                  <a:lnTo>
                    <a:pt x="1" y="23041"/>
                  </a:lnTo>
                  <a:lnTo>
                    <a:pt x="61" y="23071"/>
                  </a:lnTo>
                  <a:lnTo>
                    <a:pt x="3101" y="3192"/>
                  </a:lnTo>
                  <a:lnTo>
                    <a:pt x="3101" y="1"/>
                  </a:lnTo>
                  <a:lnTo>
                    <a:pt x="6779" y="1642"/>
                  </a:lnTo>
                  <a:lnTo>
                    <a:pt x="8420" y="4378"/>
                  </a:lnTo>
                  <a:lnTo>
                    <a:pt x="12311" y="11004"/>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091758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st Service Branding Guidelines by Slidesgo">
  <a:themeElements>
    <a:clrScheme name="Simple Light">
      <a:dk1>
        <a:srgbClr val="003075"/>
      </a:dk1>
      <a:lt1>
        <a:srgbClr val="FFFFFF"/>
      </a:lt1>
      <a:dk2>
        <a:srgbClr val="DBEAFF"/>
      </a:dk2>
      <a:lt2>
        <a:srgbClr val="FFFFFF"/>
      </a:lt2>
      <a:accent1>
        <a:srgbClr val="DBEAFF"/>
      </a:accent1>
      <a:accent2>
        <a:srgbClr val="0068FF"/>
      </a:accent2>
      <a:accent3>
        <a:srgbClr val="003075"/>
      </a:accent3>
      <a:accent4>
        <a:srgbClr val="FCCE72"/>
      </a:accent4>
      <a:accent5>
        <a:srgbClr val="FFAA00"/>
      </a:accent5>
      <a:accent6>
        <a:srgbClr val="FFAA00"/>
      </a:accent6>
      <a:hlink>
        <a:srgbClr val="0030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st Service Branding Guidelines by Slidesgo">
  <a:themeElements>
    <a:clrScheme name="Simple Light">
      <a:dk1>
        <a:srgbClr val="003075"/>
      </a:dk1>
      <a:lt1>
        <a:srgbClr val="FFFFFF"/>
      </a:lt1>
      <a:dk2>
        <a:srgbClr val="DBEAFF"/>
      </a:dk2>
      <a:lt2>
        <a:srgbClr val="FFFFFF"/>
      </a:lt2>
      <a:accent1>
        <a:srgbClr val="DBEAFF"/>
      </a:accent1>
      <a:accent2>
        <a:srgbClr val="0068FF"/>
      </a:accent2>
      <a:accent3>
        <a:srgbClr val="003075"/>
      </a:accent3>
      <a:accent4>
        <a:srgbClr val="FCCE72"/>
      </a:accent4>
      <a:accent5>
        <a:srgbClr val="FFAA00"/>
      </a:accent5>
      <a:accent6>
        <a:srgbClr val="FFAA00"/>
      </a:accent6>
      <a:hlink>
        <a:srgbClr val="0030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st Service Branding Guidelines by Slidesgo">
  <a:themeElements>
    <a:clrScheme name="Simple Light">
      <a:dk1>
        <a:srgbClr val="003075"/>
      </a:dk1>
      <a:lt1>
        <a:srgbClr val="FFFFFF"/>
      </a:lt1>
      <a:dk2>
        <a:srgbClr val="DBEAFF"/>
      </a:dk2>
      <a:lt2>
        <a:srgbClr val="FFFFFF"/>
      </a:lt2>
      <a:accent1>
        <a:srgbClr val="DBEAFF"/>
      </a:accent1>
      <a:accent2>
        <a:srgbClr val="0068FF"/>
      </a:accent2>
      <a:accent3>
        <a:srgbClr val="003075"/>
      </a:accent3>
      <a:accent4>
        <a:srgbClr val="FCCE72"/>
      </a:accent4>
      <a:accent5>
        <a:srgbClr val="FFAA00"/>
      </a:accent5>
      <a:accent6>
        <a:srgbClr val="FFAA00"/>
      </a:accent6>
      <a:hlink>
        <a:srgbClr val="0030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1451</Words>
  <Application>Microsoft Office PowerPoint</Application>
  <PresentationFormat>Widescreen</PresentationFormat>
  <Paragraphs>170</Paragraphs>
  <Slides>17</Slides>
  <Notes>6</Notes>
  <HiddenSlides>0</HiddenSlides>
  <MMClips>11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vt:i4>
      </vt:variant>
    </vt:vector>
  </HeadingPairs>
  <TitlesOfParts>
    <vt:vector size="36" baseType="lpstr">
      <vt:lpstr>Arial</vt:lpstr>
      <vt:lpstr>Barlow</vt:lpstr>
      <vt:lpstr>Calibri</vt:lpstr>
      <vt:lpstr>Caveat</vt:lpstr>
      <vt:lpstr>Caveat Brush</vt:lpstr>
      <vt:lpstr>Fira Sans Condensed</vt:lpstr>
      <vt:lpstr>Krona One</vt:lpstr>
      <vt:lpstr>Lucida Sans Unicode</vt:lpstr>
      <vt:lpstr>Montserrat</vt:lpstr>
      <vt:lpstr>Rubik</vt:lpstr>
      <vt:lpstr>Tahoma</vt:lpstr>
      <vt:lpstr>Times New Roman</vt:lpstr>
      <vt:lpstr>Trebuchet MS</vt:lpstr>
      <vt:lpstr>Ubuntu</vt:lpstr>
      <vt:lpstr>Yanone Kaffeesatz</vt:lpstr>
      <vt:lpstr>Zilla Slab</vt:lpstr>
      <vt:lpstr>Post Service Branding Guidelines by Slidesgo</vt:lpstr>
      <vt:lpstr>1_Post Service Branding Guidelines by Slidesgo</vt:lpstr>
      <vt:lpstr>2_Post Service Branding Guidelines by Slidesgo</vt:lpstr>
      <vt:lpstr>Unit 5: Wonders of Viet Nam</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PRONUNCIATION</vt:lpstr>
      <vt:lpstr>PowerPoint Presentation</vt:lpstr>
      <vt:lpstr>PowerPoint Presentation</vt:lpstr>
      <vt:lpstr>PowerPoint Presentation</vt:lpstr>
      <vt:lpstr>WRAP UP</vt:lpstr>
      <vt:lpstr>HOME WORK</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SERVICE</dc:title>
  <dc:creator>Admin ASUS</dc:creator>
  <cp:lastModifiedBy>Hang Nguyen Thu</cp:lastModifiedBy>
  <cp:revision>16</cp:revision>
  <dcterms:created xsi:type="dcterms:W3CDTF">2020-08-13T04:20:03Z</dcterms:created>
  <dcterms:modified xsi:type="dcterms:W3CDTF">2023-12-10T15:10:48Z</dcterms:modified>
</cp:coreProperties>
</file>