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3.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4.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8" r:id="rId2"/>
    <p:sldMasterId id="2147483736" r:id="rId3"/>
    <p:sldMasterId id="2147483774" r:id="rId4"/>
    <p:sldMasterId id="2147483812" r:id="rId5"/>
  </p:sldMasterIdLst>
  <p:notesMasterIdLst>
    <p:notesMasterId r:id="rId24"/>
  </p:notesMasterIdLst>
  <p:sldIdLst>
    <p:sldId id="257" r:id="rId6"/>
    <p:sldId id="261" r:id="rId7"/>
    <p:sldId id="264" r:id="rId8"/>
    <p:sldId id="265" r:id="rId9"/>
    <p:sldId id="266" r:id="rId10"/>
    <p:sldId id="267" r:id="rId11"/>
    <p:sldId id="268" r:id="rId12"/>
    <p:sldId id="269" r:id="rId13"/>
    <p:sldId id="270" r:id="rId14"/>
    <p:sldId id="278" r:id="rId15"/>
    <p:sldId id="271" r:id="rId16"/>
    <p:sldId id="272" r:id="rId17"/>
    <p:sldId id="273" r:id="rId18"/>
    <p:sldId id="274" r:id="rId19"/>
    <p:sldId id="275" r:id="rId20"/>
    <p:sldId id="276" r:id="rId21"/>
    <p:sldId id="258" r:id="rId22"/>
    <p:sldId id="25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4" autoAdjust="0"/>
    <p:restoredTop sz="94660"/>
  </p:normalViewPr>
  <p:slideViewPr>
    <p:cSldViewPr snapToGrid="0">
      <p:cViewPr varScale="1">
        <p:scale>
          <a:sx n="63" d="100"/>
          <a:sy n="63" d="100"/>
        </p:scale>
        <p:origin x="61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64E10E-FCAF-4CB1-8161-6465A1F5CD3A}" type="datetimeFigureOut">
              <a:rPr lang="en-US" smtClean="0"/>
              <a:t>15/10/2023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A1ECE8-815B-4661-BFB3-7E85E7C3D44E}" type="slidenum">
              <a:rPr lang="en-US" smtClean="0"/>
              <a:t>‹#›</a:t>
            </a:fld>
            <a:endParaRPr lang="en-US"/>
          </a:p>
        </p:txBody>
      </p:sp>
    </p:spTree>
    <p:extLst>
      <p:ext uri="{BB962C8B-B14F-4D97-AF65-F5344CB8AC3E}">
        <p14:creationId xmlns:p14="http://schemas.microsoft.com/office/powerpoint/2010/main" val="4084871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3373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85bf72cbee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85bf72cbee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0190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85a569ae7d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85a569ae7d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925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85c6a3a3f7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85c6a3a3f7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18795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bit.ly/2TtBDfr" TargetMode="External"/><Relationship Id="rId2" Type="http://schemas.openxmlformats.org/officeDocument/2006/relationships/image" Target="../media/image8.png"/><Relationship Id="rId1" Type="http://schemas.openxmlformats.org/officeDocument/2006/relationships/slideMaster" Target="../slideMasters/slideMaster4.xml"/><Relationship Id="rId6" Type="http://schemas.openxmlformats.org/officeDocument/2006/relationships/hyperlink" Target="http://bit.ly/2TyoMsr" TargetMode="External"/><Relationship Id="rId5" Type="http://schemas.openxmlformats.org/officeDocument/2006/relationships/hyperlink" Target="http://bit.ly/2Tynxth" TargetMode="External"/><Relationship Id="rId4" Type="http://schemas.openxmlformats.org/officeDocument/2006/relationships/image" Target="../media/image10.png"/></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bit.ly/2TtBDfr" TargetMode="External"/><Relationship Id="rId2" Type="http://schemas.openxmlformats.org/officeDocument/2006/relationships/image" Target="../media/image8.png"/><Relationship Id="rId1" Type="http://schemas.openxmlformats.org/officeDocument/2006/relationships/slideMaster" Target="../slideMasters/slideMaster5.xml"/><Relationship Id="rId6" Type="http://schemas.openxmlformats.org/officeDocument/2006/relationships/hyperlink" Target="http://bit.ly/2TyoMsr" TargetMode="External"/><Relationship Id="rId5" Type="http://schemas.openxmlformats.org/officeDocument/2006/relationships/hyperlink" Target="http://bit.ly/2Tynxth" TargetMode="External"/><Relationship Id="rId4" Type="http://schemas.openxmlformats.org/officeDocument/2006/relationships/image" Target="../media/image10.png"/></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bit.ly/2TtBDfr" TargetMode="External"/><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hyperlink" Target="http://bit.ly/2TyoMsr" TargetMode="External"/><Relationship Id="rId5" Type="http://schemas.openxmlformats.org/officeDocument/2006/relationships/hyperlink" Target="http://bit.ly/2Tynxth" TargetMode="External"/><Relationship Id="rId4" Type="http://schemas.openxmlformats.org/officeDocument/2006/relationships/image" Target="../media/image10.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bit.ly/2TtBDfr" TargetMode="External"/><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hyperlink" Target="http://bit.ly/2TyoMsr" TargetMode="External"/><Relationship Id="rId5" Type="http://schemas.openxmlformats.org/officeDocument/2006/relationships/hyperlink" Target="http://bit.ly/2Tynxth" TargetMode="External"/><Relationship Id="rId4" Type="http://schemas.openxmlformats.org/officeDocument/2006/relationships/image" Target="../media/image10.pn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bit.ly/2TtBDfr" TargetMode="External"/><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hyperlink" Target="http://bit.ly/2TyoMsr" TargetMode="External"/><Relationship Id="rId5" Type="http://schemas.openxmlformats.org/officeDocument/2006/relationships/hyperlink" Target="http://bit.ly/2Tynxth" TargetMode="External"/><Relationship Id="rId4" Type="http://schemas.openxmlformats.org/officeDocument/2006/relationships/image" Target="../media/image10.png"/></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gradFill>
          <a:gsLst>
            <a:gs pos="0">
              <a:srgbClr val="00A4CC"/>
            </a:gs>
            <a:gs pos="100000">
              <a:srgbClr val="036E96"/>
            </a:gs>
          </a:gsLst>
          <a:lin ang="2700006" scaled="0"/>
        </a:gra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97117" y="-54634"/>
            <a:ext cx="12386233" cy="6967267"/>
          </a:xfrm>
          <a:prstGeom prst="rect">
            <a:avLst/>
          </a:prstGeom>
          <a:noFill/>
          <a:ln>
            <a:noFill/>
          </a:ln>
        </p:spPr>
      </p:pic>
      <p:pic>
        <p:nvPicPr>
          <p:cNvPr id="10" name="Google Shape;10;p2"/>
          <p:cNvPicPr preferRelativeResize="0"/>
          <p:nvPr/>
        </p:nvPicPr>
        <p:blipFill>
          <a:blip r:embed="rId3">
            <a:alphaModFix/>
          </a:blip>
          <a:stretch>
            <a:fillRect/>
          </a:stretch>
        </p:blipFill>
        <p:spPr>
          <a:xfrm>
            <a:off x="1841334" y="5008532"/>
            <a:ext cx="1805367" cy="2109600"/>
          </a:xfrm>
          <a:prstGeom prst="rect">
            <a:avLst/>
          </a:prstGeom>
          <a:noFill/>
          <a:ln>
            <a:noFill/>
          </a:ln>
        </p:spPr>
      </p:pic>
      <p:pic>
        <p:nvPicPr>
          <p:cNvPr id="11" name="Google Shape;11;p2"/>
          <p:cNvPicPr preferRelativeResize="0"/>
          <p:nvPr/>
        </p:nvPicPr>
        <p:blipFill>
          <a:blip r:embed="rId4">
            <a:alphaModFix/>
          </a:blip>
          <a:stretch>
            <a:fillRect/>
          </a:stretch>
        </p:blipFill>
        <p:spPr>
          <a:xfrm>
            <a:off x="-97117" y="-54634"/>
            <a:ext cx="12386233" cy="6967267"/>
          </a:xfrm>
          <a:prstGeom prst="rect">
            <a:avLst/>
          </a:prstGeom>
          <a:noFill/>
          <a:ln>
            <a:noFill/>
          </a:ln>
        </p:spPr>
      </p:pic>
      <p:sp>
        <p:nvSpPr>
          <p:cNvPr id="12" name="Google Shape;12;p2"/>
          <p:cNvSpPr txBox="1">
            <a:spLocks noGrp="1"/>
          </p:cNvSpPr>
          <p:nvPr>
            <p:ph type="ctrTitle"/>
          </p:nvPr>
        </p:nvSpPr>
        <p:spPr>
          <a:xfrm>
            <a:off x="2698600" y="1897600"/>
            <a:ext cx="6794800" cy="2022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4400"/>
              <a:buFont typeface="Montserrat Black"/>
              <a:buNone/>
              <a:defRPr sz="5867">
                <a:solidFill>
                  <a:schemeClr val="lt1"/>
                </a:solidFill>
                <a:latin typeface="Montserrat Black"/>
                <a:ea typeface="Montserrat Black"/>
                <a:cs typeface="Montserrat Black"/>
                <a:sym typeface="Montserrat Black"/>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3" name="Google Shape;13;p2"/>
          <p:cNvSpPr txBox="1">
            <a:spLocks noGrp="1"/>
          </p:cNvSpPr>
          <p:nvPr>
            <p:ph type="subTitle" idx="1"/>
          </p:nvPr>
        </p:nvSpPr>
        <p:spPr>
          <a:xfrm>
            <a:off x="3646700" y="3778833"/>
            <a:ext cx="48412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359088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ly title 3">
  <p:cSld name="Only title 3">
    <p:bg>
      <p:bgPr>
        <a:gradFill>
          <a:gsLst>
            <a:gs pos="0">
              <a:srgbClr val="00A4CC"/>
            </a:gs>
            <a:gs pos="100000">
              <a:srgbClr val="036E96"/>
            </a:gs>
          </a:gsLst>
          <a:lin ang="2698631" scaled="0"/>
        </a:gradFill>
        <a:effectLst/>
      </p:bgPr>
    </p:bg>
    <p:spTree>
      <p:nvGrpSpPr>
        <p:cNvPr id="1" name="Shape 54"/>
        <p:cNvGrpSpPr/>
        <p:nvPr/>
      </p:nvGrpSpPr>
      <p:grpSpPr>
        <a:xfrm>
          <a:off x="0" y="0"/>
          <a:ext cx="0" cy="0"/>
          <a:chOff x="0" y="0"/>
          <a:chExt cx="0" cy="0"/>
        </a:xfrm>
      </p:grpSpPr>
      <p:pic>
        <p:nvPicPr>
          <p:cNvPr id="55" name="Google Shape;55;p11"/>
          <p:cNvPicPr preferRelativeResize="0"/>
          <p:nvPr/>
        </p:nvPicPr>
        <p:blipFill>
          <a:blip r:embed="rId2">
            <a:alphaModFix/>
          </a:blip>
          <a:stretch>
            <a:fillRect/>
          </a:stretch>
        </p:blipFill>
        <p:spPr>
          <a:xfrm flipH="1">
            <a:off x="-574933" y="5729133"/>
            <a:ext cx="14187367" cy="1642867"/>
          </a:xfrm>
          <a:prstGeom prst="rect">
            <a:avLst/>
          </a:prstGeom>
          <a:noFill/>
          <a:ln>
            <a:noFill/>
          </a:ln>
        </p:spPr>
      </p:pic>
      <p:sp>
        <p:nvSpPr>
          <p:cNvPr id="56" name="Google Shape;56;p11"/>
          <p:cNvSpPr txBox="1">
            <a:spLocks noGrp="1"/>
          </p:cNvSpPr>
          <p:nvPr>
            <p:ph type="title"/>
          </p:nvPr>
        </p:nvSpPr>
        <p:spPr>
          <a:xfrm>
            <a:off x="1776000" y="597000"/>
            <a:ext cx="864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69670904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and list 2">
  <p:cSld name="Title and list 2">
    <p:bg>
      <p:bgPr>
        <a:gradFill>
          <a:gsLst>
            <a:gs pos="0">
              <a:srgbClr val="00A4CC"/>
            </a:gs>
            <a:gs pos="100000">
              <a:srgbClr val="036E96"/>
            </a:gs>
          </a:gsLst>
          <a:lin ang="2700006" scaled="0"/>
        </a:gradFill>
        <a:effectLst/>
      </p:bgPr>
    </p:bg>
    <p:spTree>
      <p:nvGrpSpPr>
        <p:cNvPr id="1" name="Shape 172"/>
        <p:cNvGrpSpPr/>
        <p:nvPr/>
      </p:nvGrpSpPr>
      <p:grpSpPr>
        <a:xfrm>
          <a:off x="0" y="0"/>
          <a:ext cx="0" cy="0"/>
          <a:chOff x="0" y="0"/>
          <a:chExt cx="0" cy="0"/>
        </a:xfrm>
      </p:grpSpPr>
      <p:pic>
        <p:nvPicPr>
          <p:cNvPr id="173" name="Google Shape;173;p27"/>
          <p:cNvPicPr preferRelativeResize="0"/>
          <p:nvPr/>
        </p:nvPicPr>
        <p:blipFill rotWithShape="1">
          <a:blip r:embed="rId2">
            <a:alphaModFix/>
          </a:blip>
          <a:srcRect t="19" b="9"/>
          <a:stretch/>
        </p:blipFill>
        <p:spPr>
          <a:xfrm>
            <a:off x="6861429" y="1498634"/>
            <a:ext cx="8249476" cy="6857997"/>
          </a:xfrm>
          <a:prstGeom prst="rect">
            <a:avLst/>
          </a:prstGeom>
          <a:noFill/>
          <a:ln>
            <a:noFill/>
          </a:ln>
        </p:spPr>
      </p:pic>
      <p:pic>
        <p:nvPicPr>
          <p:cNvPr id="174" name="Google Shape;174;p27"/>
          <p:cNvPicPr preferRelativeResize="0"/>
          <p:nvPr/>
        </p:nvPicPr>
        <p:blipFill rotWithShape="1">
          <a:blip r:embed="rId3">
            <a:alphaModFix/>
          </a:blip>
          <a:srcRect t="9"/>
          <a:stretch/>
        </p:blipFill>
        <p:spPr>
          <a:xfrm>
            <a:off x="9443848" y="2996000"/>
            <a:ext cx="5339304" cy="4748133"/>
          </a:xfrm>
          <a:prstGeom prst="rect">
            <a:avLst/>
          </a:prstGeom>
          <a:noFill/>
          <a:ln>
            <a:noFill/>
          </a:ln>
        </p:spPr>
      </p:pic>
      <p:sp>
        <p:nvSpPr>
          <p:cNvPr id="175" name="Google Shape;175;p27"/>
          <p:cNvSpPr txBox="1">
            <a:spLocks noGrp="1"/>
          </p:cNvSpPr>
          <p:nvPr>
            <p:ph type="subTitle" idx="1"/>
          </p:nvPr>
        </p:nvSpPr>
        <p:spPr>
          <a:xfrm>
            <a:off x="961767" y="3803501"/>
            <a:ext cx="7427200" cy="24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Montserrat Medium"/>
              <a:buNone/>
              <a:defRPr sz="2133">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76" name="Google Shape;176;p27"/>
          <p:cNvSpPr txBox="1">
            <a:spLocks noGrp="1"/>
          </p:cNvSpPr>
          <p:nvPr>
            <p:ph type="title"/>
          </p:nvPr>
        </p:nvSpPr>
        <p:spPr>
          <a:xfrm>
            <a:off x="912000" y="2829000"/>
            <a:ext cx="5280000" cy="1200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400"/>
              <a:buFont typeface="Montserrat Black"/>
              <a:buNone/>
              <a:defRPr sz="5867">
                <a:solidFill>
                  <a:schemeClr val="lt1"/>
                </a:solidFill>
                <a:latin typeface="Montserrat Black"/>
                <a:ea typeface="Montserrat Black"/>
                <a:cs typeface="Montserrat Black"/>
                <a:sym typeface="Montserrat Black"/>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4354391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and one column 2">
  <p:cSld name="Title and one column 2">
    <p:bg>
      <p:bgPr>
        <a:gradFill>
          <a:gsLst>
            <a:gs pos="0">
              <a:srgbClr val="00A4CC"/>
            </a:gs>
            <a:gs pos="100000">
              <a:srgbClr val="036E96"/>
            </a:gs>
          </a:gsLst>
          <a:lin ang="2700006" scaled="0"/>
        </a:gradFill>
        <a:effectLst/>
      </p:bgPr>
    </p:bg>
    <p:spTree>
      <p:nvGrpSpPr>
        <p:cNvPr id="1" name="Shape 177"/>
        <p:cNvGrpSpPr/>
        <p:nvPr/>
      </p:nvGrpSpPr>
      <p:grpSpPr>
        <a:xfrm>
          <a:off x="0" y="0"/>
          <a:ext cx="0" cy="0"/>
          <a:chOff x="0" y="0"/>
          <a:chExt cx="0" cy="0"/>
        </a:xfrm>
      </p:grpSpPr>
      <p:pic>
        <p:nvPicPr>
          <p:cNvPr id="178" name="Google Shape;178;p28"/>
          <p:cNvPicPr preferRelativeResize="0"/>
          <p:nvPr/>
        </p:nvPicPr>
        <p:blipFill rotWithShape="1">
          <a:blip r:embed="rId2">
            <a:alphaModFix/>
          </a:blip>
          <a:srcRect t="8996" b="8996"/>
          <a:stretch/>
        </p:blipFill>
        <p:spPr>
          <a:xfrm rot="224599">
            <a:off x="-1268223" y="-253141"/>
            <a:ext cx="5178147" cy="3543849"/>
          </a:xfrm>
          <a:prstGeom prst="rect">
            <a:avLst/>
          </a:prstGeom>
          <a:noFill/>
          <a:ln>
            <a:noFill/>
          </a:ln>
        </p:spPr>
      </p:pic>
      <p:sp>
        <p:nvSpPr>
          <p:cNvPr id="179" name="Google Shape;179;p28"/>
          <p:cNvSpPr txBox="1">
            <a:spLocks noGrp="1"/>
          </p:cNvSpPr>
          <p:nvPr>
            <p:ph type="title"/>
          </p:nvPr>
        </p:nvSpPr>
        <p:spPr>
          <a:xfrm>
            <a:off x="912000" y="2371000"/>
            <a:ext cx="5280000" cy="158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80" name="Google Shape;180;p28"/>
          <p:cNvSpPr txBox="1">
            <a:spLocks noGrp="1"/>
          </p:cNvSpPr>
          <p:nvPr>
            <p:ph type="subTitle" idx="1"/>
          </p:nvPr>
        </p:nvSpPr>
        <p:spPr>
          <a:xfrm>
            <a:off x="857800" y="3861784"/>
            <a:ext cx="5388400" cy="189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97560849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and one column 3">
  <p:cSld name="Title and one column 3">
    <p:bg>
      <p:bgPr>
        <a:gradFill>
          <a:gsLst>
            <a:gs pos="0">
              <a:srgbClr val="00A4CC"/>
            </a:gs>
            <a:gs pos="100000">
              <a:srgbClr val="036E96"/>
            </a:gs>
          </a:gsLst>
          <a:lin ang="2700006" scaled="0"/>
        </a:gradFill>
        <a:effectLst/>
      </p:bgPr>
    </p:bg>
    <p:spTree>
      <p:nvGrpSpPr>
        <p:cNvPr id="1" name="Shape 181"/>
        <p:cNvGrpSpPr/>
        <p:nvPr/>
      </p:nvGrpSpPr>
      <p:grpSpPr>
        <a:xfrm>
          <a:off x="0" y="0"/>
          <a:ext cx="0" cy="0"/>
          <a:chOff x="0" y="0"/>
          <a:chExt cx="0" cy="0"/>
        </a:xfrm>
      </p:grpSpPr>
      <p:sp>
        <p:nvSpPr>
          <p:cNvPr id="182" name="Google Shape;182;p29"/>
          <p:cNvSpPr txBox="1">
            <a:spLocks noGrp="1"/>
          </p:cNvSpPr>
          <p:nvPr>
            <p:ph type="title"/>
          </p:nvPr>
        </p:nvSpPr>
        <p:spPr>
          <a:xfrm>
            <a:off x="984000" y="1974600"/>
            <a:ext cx="5136000" cy="95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83" name="Google Shape;183;p29"/>
          <p:cNvSpPr txBox="1">
            <a:spLocks noGrp="1"/>
          </p:cNvSpPr>
          <p:nvPr>
            <p:ph type="subTitle" idx="1"/>
          </p:nvPr>
        </p:nvSpPr>
        <p:spPr>
          <a:xfrm>
            <a:off x="857800" y="2841600"/>
            <a:ext cx="5388400" cy="189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pic>
        <p:nvPicPr>
          <p:cNvPr id="184" name="Google Shape;184;p29"/>
          <p:cNvPicPr preferRelativeResize="0"/>
          <p:nvPr/>
        </p:nvPicPr>
        <p:blipFill rotWithShape="1">
          <a:blip r:embed="rId2">
            <a:alphaModFix/>
          </a:blip>
          <a:srcRect t="8996" b="8996"/>
          <a:stretch/>
        </p:blipFill>
        <p:spPr>
          <a:xfrm rot="-10737864">
            <a:off x="8301777" y="3850626"/>
            <a:ext cx="5178147" cy="3543849"/>
          </a:xfrm>
          <a:prstGeom prst="rect">
            <a:avLst/>
          </a:prstGeom>
          <a:noFill/>
          <a:ln>
            <a:noFill/>
          </a:ln>
        </p:spPr>
      </p:pic>
    </p:spTree>
    <p:extLst>
      <p:ext uri="{BB962C8B-B14F-4D97-AF65-F5344CB8AC3E}">
        <p14:creationId xmlns:p14="http://schemas.microsoft.com/office/powerpoint/2010/main" val="140470927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itle and one column 4">
  <p:cSld name="Title and one column 4">
    <p:bg>
      <p:bgPr>
        <a:gradFill>
          <a:gsLst>
            <a:gs pos="0">
              <a:srgbClr val="00A4CC"/>
            </a:gs>
            <a:gs pos="100000">
              <a:srgbClr val="036E96"/>
            </a:gs>
          </a:gsLst>
          <a:lin ang="2700006" scaled="0"/>
        </a:gradFill>
        <a:effectLst/>
      </p:bgPr>
    </p:bg>
    <p:spTree>
      <p:nvGrpSpPr>
        <p:cNvPr id="1" name="Shape 185"/>
        <p:cNvGrpSpPr/>
        <p:nvPr/>
      </p:nvGrpSpPr>
      <p:grpSpPr>
        <a:xfrm>
          <a:off x="0" y="0"/>
          <a:ext cx="0" cy="0"/>
          <a:chOff x="0" y="0"/>
          <a:chExt cx="0" cy="0"/>
        </a:xfrm>
      </p:grpSpPr>
      <p:pic>
        <p:nvPicPr>
          <p:cNvPr id="186" name="Google Shape;186;p30"/>
          <p:cNvPicPr preferRelativeResize="0"/>
          <p:nvPr/>
        </p:nvPicPr>
        <p:blipFill>
          <a:blip r:embed="rId2">
            <a:alphaModFix/>
          </a:blip>
          <a:stretch>
            <a:fillRect/>
          </a:stretch>
        </p:blipFill>
        <p:spPr>
          <a:xfrm rot="799159">
            <a:off x="512167" y="3101234"/>
            <a:ext cx="1879576" cy="2234100"/>
          </a:xfrm>
          <a:prstGeom prst="rect">
            <a:avLst/>
          </a:prstGeom>
          <a:noFill/>
          <a:ln>
            <a:noFill/>
          </a:ln>
        </p:spPr>
      </p:pic>
      <p:pic>
        <p:nvPicPr>
          <p:cNvPr id="187" name="Google Shape;187;p30"/>
          <p:cNvPicPr preferRelativeResize="0"/>
          <p:nvPr/>
        </p:nvPicPr>
        <p:blipFill rotWithShape="1">
          <a:blip r:embed="rId3">
            <a:alphaModFix/>
          </a:blip>
          <a:srcRect t="8996" b="8996"/>
          <a:stretch/>
        </p:blipFill>
        <p:spPr>
          <a:xfrm rot="10737864" flipH="1">
            <a:off x="-1219090" y="3834226"/>
            <a:ext cx="5178147" cy="3543849"/>
          </a:xfrm>
          <a:prstGeom prst="rect">
            <a:avLst/>
          </a:prstGeom>
          <a:noFill/>
          <a:ln>
            <a:noFill/>
          </a:ln>
        </p:spPr>
      </p:pic>
      <p:sp>
        <p:nvSpPr>
          <p:cNvPr id="188" name="Google Shape;188;p30"/>
          <p:cNvSpPr txBox="1">
            <a:spLocks noGrp="1"/>
          </p:cNvSpPr>
          <p:nvPr>
            <p:ph type="title"/>
          </p:nvPr>
        </p:nvSpPr>
        <p:spPr>
          <a:xfrm>
            <a:off x="6042800" y="1954133"/>
            <a:ext cx="5194400" cy="1062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89" name="Google Shape;189;p30"/>
          <p:cNvSpPr txBox="1">
            <a:spLocks noGrp="1"/>
          </p:cNvSpPr>
          <p:nvPr>
            <p:ph type="subTitle" idx="1"/>
          </p:nvPr>
        </p:nvSpPr>
        <p:spPr>
          <a:xfrm>
            <a:off x="5945800" y="2841600"/>
            <a:ext cx="5388400" cy="189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0539909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Main point">
  <p:cSld name="Main point">
    <p:bg>
      <p:bgPr>
        <a:gradFill>
          <a:gsLst>
            <a:gs pos="0">
              <a:srgbClr val="00A4CC"/>
            </a:gs>
            <a:gs pos="100000">
              <a:srgbClr val="036E96"/>
            </a:gs>
          </a:gsLst>
          <a:lin ang="2700006" scaled="0"/>
        </a:gradFill>
        <a:effectLst/>
      </p:bgPr>
    </p:bg>
    <p:spTree>
      <p:nvGrpSpPr>
        <p:cNvPr id="1" name="Shape 190"/>
        <p:cNvGrpSpPr/>
        <p:nvPr/>
      </p:nvGrpSpPr>
      <p:grpSpPr>
        <a:xfrm>
          <a:off x="0" y="0"/>
          <a:ext cx="0" cy="0"/>
          <a:chOff x="0" y="0"/>
          <a:chExt cx="0" cy="0"/>
        </a:xfrm>
      </p:grpSpPr>
      <p:pic>
        <p:nvPicPr>
          <p:cNvPr id="191" name="Google Shape;191;p31"/>
          <p:cNvPicPr preferRelativeResize="0"/>
          <p:nvPr/>
        </p:nvPicPr>
        <p:blipFill>
          <a:blip r:embed="rId2">
            <a:alphaModFix/>
          </a:blip>
          <a:stretch>
            <a:fillRect/>
          </a:stretch>
        </p:blipFill>
        <p:spPr>
          <a:xfrm>
            <a:off x="-47866" y="-26918"/>
            <a:ext cx="12287731" cy="6911835"/>
          </a:xfrm>
          <a:prstGeom prst="rect">
            <a:avLst/>
          </a:prstGeom>
          <a:noFill/>
          <a:ln>
            <a:noFill/>
          </a:ln>
        </p:spPr>
      </p:pic>
      <p:sp>
        <p:nvSpPr>
          <p:cNvPr id="192" name="Google Shape;192;p31"/>
          <p:cNvSpPr txBox="1">
            <a:spLocks noGrp="1"/>
          </p:cNvSpPr>
          <p:nvPr>
            <p:ph type="title"/>
          </p:nvPr>
        </p:nvSpPr>
        <p:spPr>
          <a:xfrm>
            <a:off x="1839400" y="2248867"/>
            <a:ext cx="8513200" cy="233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3500"/>
              <a:buFont typeface="Montserrat Black"/>
              <a:buNone/>
              <a:defRPr sz="4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3500"/>
              <a:buFont typeface="Montserrat Black"/>
              <a:buNone/>
              <a:defRPr sz="4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3500"/>
              <a:buFont typeface="Montserrat Black"/>
              <a:buNone/>
              <a:defRPr sz="4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3500"/>
              <a:buFont typeface="Montserrat Black"/>
              <a:buNone/>
              <a:defRPr sz="4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3500"/>
              <a:buFont typeface="Montserrat Black"/>
              <a:buNone/>
              <a:defRPr sz="4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3500"/>
              <a:buFont typeface="Montserrat Black"/>
              <a:buNone/>
              <a:defRPr sz="4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3500"/>
              <a:buFont typeface="Montserrat Black"/>
              <a:buNone/>
              <a:defRPr sz="4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3500"/>
              <a:buFont typeface="Montserrat Black"/>
              <a:buNone/>
              <a:defRPr sz="4667">
                <a:solidFill>
                  <a:schemeClr val="lt1"/>
                </a:solidFill>
                <a:latin typeface="Montserrat Black"/>
                <a:ea typeface="Montserrat Black"/>
                <a:cs typeface="Montserrat Black"/>
                <a:sym typeface="Montserrat Black"/>
              </a:defRPr>
            </a:lvl9pPr>
          </a:lstStyle>
          <a:p>
            <a:endParaRPr/>
          </a:p>
        </p:txBody>
      </p:sp>
      <p:sp>
        <p:nvSpPr>
          <p:cNvPr id="193" name="Google Shape;193;p31"/>
          <p:cNvSpPr txBox="1">
            <a:spLocks noGrp="1"/>
          </p:cNvSpPr>
          <p:nvPr>
            <p:ph type="subTitle" idx="1"/>
          </p:nvPr>
        </p:nvSpPr>
        <p:spPr>
          <a:xfrm>
            <a:off x="3922000" y="4379267"/>
            <a:ext cx="4348000" cy="83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63011428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Background 3">
  <p:cSld name="Background 3">
    <p:bg>
      <p:bgPr>
        <a:gradFill>
          <a:gsLst>
            <a:gs pos="0">
              <a:srgbClr val="00A4CC"/>
            </a:gs>
            <a:gs pos="100000">
              <a:srgbClr val="036E96"/>
            </a:gs>
          </a:gsLst>
          <a:lin ang="2700006" scaled="0"/>
        </a:gradFill>
        <a:effectLst/>
      </p:bgPr>
    </p:bg>
    <p:spTree>
      <p:nvGrpSpPr>
        <p:cNvPr id="1" name="Shape 194"/>
        <p:cNvGrpSpPr/>
        <p:nvPr/>
      </p:nvGrpSpPr>
      <p:grpSpPr>
        <a:xfrm>
          <a:off x="0" y="0"/>
          <a:ext cx="0" cy="0"/>
          <a:chOff x="0" y="0"/>
          <a:chExt cx="0" cy="0"/>
        </a:xfrm>
      </p:grpSpPr>
      <p:pic>
        <p:nvPicPr>
          <p:cNvPr id="195" name="Google Shape;195;p32"/>
          <p:cNvPicPr preferRelativeResize="0"/>
          <p:nvPr/>
        </p:nvPicPr>
        <p:blipFill>
          <a:blip r:embed="rId2">
            <a:alphaModFix/>
          </a:blip>
          <a:stretch>
            <a:fillRect/>
          </a:stretch>
        </p:blipFill>
        <p:spPr>
          <a:xfrm>
            <a:off x="-47866" y="-26918"/>
            <a:ext cx="12287731" cy="6911835"/>
          </a:xfrm>
          <a:prstGeom prst="rect">
            <a:avLst/>
          </a:prstGeom>
          <a:noFill/>
          <a:ln>
            <a:noFill/>
          </a:ln>
        </p:spPr>
      </p:pic>
    </p:spTree>
    <p:extLst>
      <p:ext uri="{BB962C8B-B14F-4D97-AF65-F5344CB8AC3E}">
        <p14:creationId xmlns:p14="http://schemas.microsoft.com/office/powerpoint/2010/main" val="126385271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gradFill>
          <a:gsLst>
            <a:gs pos="0">
              <a:srgbClr val="00A4CC"/>
            </a:gs>
            <a:gs pos="100000">
              <a:srgbClr val="036E96"/>
            </a:gs>
          </a:gsLst>
          <a:lin ang="2698631" scaled="0"/>
        </a:gradFill>
        <a:effectLst/>
      </p:bgPr>
    </p:bg>
    <p:spTree>
      <p:nvGrpSpPr>
        <p:cNvPr id="1" name="Shape 196"/>
        <p:cNvGrpSpPr/>
        <p:nvPr/>
      </p:nvGrpSpPr>
      <p:grpSpPr>
        <a:xfrm>
          <a:off x="0" y="0"/>
          <a:ext cx="0" cy="0"/>
          <a:chOff x="0" y="0"/>
          <a:chExt cx="0" cy="0"/>
        </a:xfrm>
      </p:grpSpPr>
      <p:pic>
        <p:nvPicPr>
          <p:cNvPr id="197" name="Google Shape;197;p33"/>
          <p:cNvPicPr preferRelativeResize="0"/>
          <p:nvPr/>
        </p:nvPicPr>
        <p:blipFill>
          <a:blip r:embed="rId2">
            <a:alphaModFix/>
          </a:blip>
          <a:stretch>
            <a:fillRect/>
          </a:stretch>
        </p:blipFill>
        <p:spPr>
          <a:xfrm rot="10800000">
            <a:off x="-97117" y="-54634"/>
            <a:ext cx="12386233" cy="6967267"/>
          </a:xfrm>
          <a:prstGeom prst="rect">
            <a:avLst/>
          </a:prstGeom>
          <a:noFill/>
          <a:ln>
            <a:noFill/>
          </a:ln>
        </p:spPr>
      </p:pic>
      <p:pic>
        <p:nvPicPr>
          <p:cNvPr id="198" name="Google Shape;198;p33"/>
          <p:cNvPicPr preferRelativeResize="0"/>
          <p:nvPr/>
        </p:nvPicPr>
        <p:blipFill>
          <a:blip r:embed="rId3">
            <a:alphaModFix/>
          </a:blip>
          <a:stretch>
            <a:fillRect/>
          </a:stretch>
        </p:blipFill>
        <p:spPr>
          <a:xfrm rot="10800000" flipH="1">
            <a:off x="-47866" y="-26918"/>
            <a:ext cx="12287731" cy="6911835"/>
          </a:xfrm>
          <a:prstGeom prst="rect">
            <a:avLst/>
          </a:prstGeom>
          <a:noFill/>
          <a:ln>
            <a:noFill/>
          </a:ln>
        </p:spPr>
      </p:pic>
      <p:sp>
        <p:nvSpPr>
          <p:cNvPr id="199" name="Google Shape;199;p33"/>
          <p:cNvSpPr txBox="1">
            <a:spLocks noGrp="1"/>
          </p:cNvSpPr>
          <p:nvPr>
            <p:ph type="ctrTitle"/>
          </p:nvPr>
        </p:nvSpPr>
        <p:spPr>
          <a:xfrm>
            <a:off x="2698600" y="2215600"/>
            <a:ext cx="6794800" cy="242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5500"/>
              <a:buFont typeface="Montserrat Black"/>
              <a:buNone/>
              <a:defRPr sz="7333">
                <a:solidFill>
                  <a:schemeClr val="lt1"/>
                </a:solidFill>
                <a:latin typeface="Montserrat Black"/>
                <a:ea typeface="Montserrat Black"/>
                <a:cs typeface="Montserrat Black"/>
                <a:sym typeface="Montserrat Black"/>
              </a:defRPr>
            </a:lvl1pPr>
            <a:lvl2pPr lvl="1" algn="ctr" rtl="0">
              <a:spcBef>
                <a:spcPts val="0"/>
              </a:spcBef>
              <a:spcAft>
                <a:spcPts val="0"/>
              </a:spcAft>
              <a:buSzPts val="5500"/>
              <a:buNone/>
              <a:defRPr sz="7333"/>
            </a:lvl2pPr>
            <a:lvl3pPr lvl="2" algn="ctr" rtl="0">
              <a:spcBef>
                <a:spcPts val="0"/>
              </a:spcBef>
              <a:spcAft>
                <a:spcPts val="0"/>
              </a:spcAft>
              <a:buSzPts val="5500"/>
              <a:buNone/>
              <a:defRPr sz="7333"/>
            </a:lvl3pPr>
            <a:lvl4pPr lvl="3" algn="ctr" rtl="0">
              <a:spcBef>
                <a:spcPts val="0"/>
              </a:spcBef>
              <a:spcAft>
                <a:spcPts val="0"/>
              </a:spcAft>
              <a:buSzPts val="5500"/>
              <a:buNone/>
              <a:defRPr sz="7333"/>
            </a:lvl4pPr>
            <a:lvl5pPr lvl="4" algn="ctr" rtl="0">
              <a:spcBef>
                <a:spcPts val="0"/>
              </a:spcBef>
              <a:spcAft>
                <a:spcPts val="0"/>
              </a:spcAft>
              <a:buSzPts val="5500"/>
              <a:buNone/>
              <a:defRPr sz="7333"/>
            </a:lvl5pPr>
            <a:lvl6pPr lvl="5" algn="ctr" rtl="0">
              <a:spcBef>
                <a:spcPts val="0"/>
              </a:spcBef>
              <a:spcAft>
                <a:spcPts val="0"/>
              </a:spcAft>
              <a:buSzPts val="5500"/>
              <a:buNone/>
              <a:defRPr sz="7333"/>
            </a:lvl6pPr>
            <a:lvl7pPr lvl="6" algn="ctr" rtl="0">
              <a:spcBef>
                <a:spcPts val="0"/>
              </a:spcBef>
              <a:spcAft>
                <a:spcPts val="0"/>
              </a:spcAft>
              <a:buSzPts val="5500"/>
              <a:buNone/>
              <a:defRPr sz="7333"/>
            </a:lvl7pPr>
            <a:lvl8pPr lvl="7" algn="ctr" rtl="0">
              <a:spcBef>
                <a:spcPts val="0"/>
              </a:spcBef>
              <a:spcAft>
                <a:spcPts val="0"/>
              </a:spcAft>
              <a:buSzPts val="5500"/>
              <a:buNone/>
              <a:defRPr sz="7333"/>
            </a:lvl8pPr>
            <a:lvl9pPr lvl="8" algn="ctr" rtl="0">
              <a:spcBef>
                <a:spcPts val="0"/>
              </a:spcBef>
              <a:spcAft>
                <a:spcPts val="0"/>
              </a:spcAft>
              <a:buSzPts val="5500"/>
              <a:buNone/>
              <a:defRPr sz="7333"/>
            </a:lvl9pPr>
          </a:lstStyle>
          <a:p>
            <a:endParaRPr/>
          </a:p>
        </p:txBody>
      </p:sp>
    </p:spTree>
    <p:extLst>
      <p:ext uri="{BB962C8B-B14F-4D97-AF65-F5344CB8AC3E}">
        <p14:creationId xmlns:p14="http://schemas.microsoft.com/office/powerpoint/2010/main" val="35032516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Caption">
  <p:cSld name="Caption">
    <p:bg>
      <p:bgPr>
        <a:gradFill>
          <a:gsLst>
            <a:gs pos="0">
              <a:srgbClr val="00A4CC"/>
            </a:gs>
            <a:gs pos="100000">
              <a:srgbClr val="036E96"/>
            </a:gs>
          </a:gsLst>
          <a:lin ang="2698631" scaled="0"/>
        </a:gradFill>
        <a:effectLst/>
      </p:bgPr>
    </p:bg>
    <p:spTree>
      <p:nvGrpSpPr>
        <p:cNvPr id="1" name="Shape 200"/>
        <p:cNvGrpSpPr/>
        <p:nvPr/>
      </p:nvGrpSpPr>
      <p:grpSpPr>
        <a:xfrm>
          <a:off x="0" y="0"/>
          <a:ext cx="0" cy="0"/>
          <a:chOff x="0" y="0"/>
          <a:chExt cx="0" cy="0"/>
        </a:xfrm>
      </p:grpSpPr>
      <p:sp>
        <p:nvSpPr>
          <p:cNvPr id="201" name="Google Shape;201;p34"/>
          <p:cNvSpPr txBox="1">
            <a:spLocks noGrp="1"/>
          </p:cNvSpPr>
          <p:nvPr>
            <p:ph type="title"/>
          </p:nvPr>
        </p:nvSpPr>
        <p:spPr>
          <a:xfrm>
            <a:off x="6075400" y="2611852"/>
            <a:ext cx="5340400" cy="150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354767027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Big number">
  <p:cSld name="Big number">
    <p:bg>
      <p:bgPr>
        <a:gradFill>
          <a:gsLst>
            <a:gs pos="0">
              <a:srgbClr val="00A4CC"/>
            </a:gs>
            <a:gs pos="100000">
              <a:srgbClr val="036E96"/>
            </a:gs>
          </a:gsLst>
          <a:lin ang="2698631" scaled="0"/>
        </a:gradFill>
        <a:effectLst/>
      </p:bgPr>
    </p:bg>
    <p:spTree>
      <p:nvGrpSpPr>
        <p:cNvPr id="1" name="Shape 202"/>
        <p:cNvGrpSpPr/>
        <p:nvPr/>
      </p:nvGrpSpPr>
      <p:grpSpPr>
        <a:xfrm>
          <a:off x="0" y="0"/>
          <a:ext cx="0" cy="0"/>
          <a:chOff x="0" y="0"/>
          <a:chExt cx="0" cy="0"/>
        </a:xfrm>
      </p:grpSpPr>
      <p:pic>
        <p:nvPicPr>
          <p:cNvPr id="203" name="Google Shape;203;p35"/>
          <p:cNvPicPr preferRelativeResize="0"/>
          <p:nvPr/>
        </p:nvPicPr>
        <p:blipFill>
          <a:blip r:embed="rId2">
            <a:alphaModFix/>
          </a:blip>
          <a:stretch>
            <a:fillRect/>
          </a:stretch>
        </p:blipFill>
        <p:spPr>
          <a:xfrm rot="-2408192" flipH="1">
            <a:off x="9179478" y="4922441"/>
            <a:ext cx="1300012" cy="1548289"/>
          </a:xfrm>
          <a:prstGeom prst="rect">
            <a:avLst/>
          </a:prstGeom>
          <a:noFill/>
          <a:ln>
            <a:noFill/>
          </a:ln>
        </p:spPr>
      </p:pic>
      <p:pic>
        <p:nvPicPr>
          <p:cNvPr id="204" name="Google Shape;204;p35"/>
          <p:cNvPicPr preferRelativeResize="0"/>
          <p:nvPr/>
        </p:nvPicPr>
        <p:blipFill>
          <a:blip r:embed="rId3">
            <a:alphaModFix/>
          </a:blip>
          <a:stretch>
            <a:fillRect/>
          </a:stretch>
        </p:blipFill>
        <p:spPr>
          <a:xfrm rot="5400000">
            <a:off x="9195714" y="3814965"/>
            <a:ext cx="2965965" cy="3187400"/>
          </a:xfrm>
          <a:prstGeom prst="rect">
            <a:avLst/>
          </a:prstGeom>
          <a:noFill/>
          <a:ln>
            <a:noFill/>
          </a:ln>
        </p:spPr>
      </p:pic>
      <p:sp>
        <p:nvSpPr>
          <p:cNvPr id="205" name="Google Shape;205;p35"/>
          <p:cNvSpPr txBox="1">
            <a:spLocks noGrp="1"/>
          </p:cNvSpPr>
          <p:nvPr>
            <p:ph type="subTitle" idx="1"/>
          </p:nvPr>
        </p:nvSpPr>
        <p:spPr>
          <a:xfrm>
            <a:off x="3296800" y="3917900"/>
            <a:ext cx="5598400" cy="113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06" name="Google Shape;206;p35"/>
          <p:cNvSpPr txBox="1">
            <a:spLocks noGrp="1"/>
          </p:cNvSpPr>
          <p:nvPr>
            <p:ph type="title" hasCustomPrompt="1"/>
          </p:nvPr>
        </p:nvSpPr>
        <p:spPr>
          <a:xfrm>
            <a:off x="816000" y="2829000"/>
            <a:ext cx="10560000" cy="1200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5500"/>
              <a:buFont typeface="Montserrat Black"/>
              <a:buNone/>
              <a:defRPr sz="7333">
                <a:solidFill>
                  <a:schemeClr val="lt1"/>
                </a:solidFill>
                <a:latin typeface="Montserrat Black"/>
                <a:ea typeface="Montserrat Black"/>
                <a:cs typeface="Montserrat Black"/>
                <a:sym typeface="Montserrat Black"/>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108575400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Small numbers">
  <p:cSld name="Small numbers">
    <p:bg>
      <p:bgPr>
        <a:gradFill>
          <a:gsLst>
            <a:gs pos="0">
              <a:srgbClr val="00A4CC"/>
            </a:gs>
            <a:gs pos="100000">
              <a:srgbClr val="036E96"/>
            </a:gs>
          </a:gsLst>
          <a:lin ang="2698631" scaled="0"/>
        </a:gradFill>
        <a:effectLst/>
      </p:bgPr>
    </p:bg>
    <p:spTree>
      <p:nvGrpSpPr>
        <p:cNvPr id="1" name="Shape 207"/>
        <p:cNvGrpSpPr/>
        <p:nvPr/>
      </p:nvGrpSpPr>
      <p:grpSpPr>
        <a:xfrm>
          <a:off x="0" y="0"/>
          <a:ext cx="0" cy="0"/>
          <a:chOff x="0" y="0"/>
          <a:chExt cx="0" cy="0"/>
        </a:xfrm>
      </p:grpSpPr>
      <p:pic>
        <p:nvPicPr>
          <p:cNvPr id="208" name="Google Shape;208;p36"/>
          <p:cNvPicPr preferRelativeResize="0"/>
          <p:nvPr/>
        </p:nvPicPr>
        <p:blipFill>
          <a:blip r:embed="rId2">
            <a:alphaModFix/>
          </a:blip>
          <a:stretch>
            <a:fillRect/>
          </a:stretch>
        </p:blipFill>
        <p:spPr>
          <a:xfrm>
            <a:off x="-47866" y="-26918"/>
            <a:ext cx="12287731" cy="6911835"/>
          </a:xfrm>
          <a:prstGeom prst="rect">
            <a:avLst/>
          </a:prstGeom>
          <a:noFill/>
          <a:ln>
            <a:noFill/>
          </a:ln>
        </p:spPr>
      </p:pic>
      <p:sp>
        <p:nvSpPr>
          <p:cNvPr id="209" name="Google Shape;209;p36"/>
          <p:cNvSpPr txBox="1">
            <a:spLocks noGrp="1"/>
          </p:cNvSpPr>
          <p:nvPr>
            <p:ph type="title" hasCustomPrompt="1"/>
          </p:nvPr>
        </p:nvSpPr>
        <p:spPr>
          <a:xfrm>
            <a:off x="3797800" y="3497825"/>
            <a:ext cx="4596400" cy="97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10" name="Google Shape;210;p36"/>
          <p:cNvSpPr txBox="1">
            <a:spLocks noGrp="1"/>
          </p:cNvSpPr>
          <p:nvPr>
            <p:ph type="subTitle" idx="1"/>
          </p:nvPr>
        </p:nvSpPr>
        <p:spPr>
          <a:xfrm>
            <a:off x="3296800" y="4196067"/>
            <a:ext cx="5598400" cy="113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11" name="Google Shape;211;p36"/>
          <p:cNvSpPr txBox="1">
            <a:spLocks noGrp="1"/>
          </p:cNvSpPr>
          <p:nvPr>
            <p:ph type="title" idx="2" hasCustomPrompt="1"/>
          </p:nvPr>
        </p:nvSpPr>
        <p:spPr>
          <a:xfrm>
            <a:off x="3797800" y="1918120"/>
            <a:ext cx="4596400" cy="97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12" name="Google Shape;212;p36"/>
          <p:cNvSpPr txBox="1">
            <a:spLocks noGrp="1"/>
          </p:cNvSpPr>
          <p:nvPr>
            <p:ph type="subTitle" idx="3"/>
          </p:nvPr>
        </p:nvSpPr>
        <p:spPr>
          <a:xfrm>
            <a:off x="3296800" y="2616361"/>
            <a:ext cx="5598400" cy="113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520814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gradFill>
          <a:gsLst>
            <a:gs pos="0">
              <a:srgbClr val="00A4CC"/>
            </a:gs>
            <a:gs pos="100000">
              <a:srgbClr val="036E96"/>
            </a:gs>
          </a:gsLst>
          <a:lin ang="2700006" scaled="0"/>
        </a:gradFill>
        <a:effectLst/>
      </p:bgPr>
    </p:bg>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816000" y="597000"/>
            <a:ext cx="1056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59" name="Google Shape;59;p12"/>
          <p:cNvSpPr txBox="1">
            <a:spLocks noGrp="1"/>
          </p:cNvSpPr>
          <p:nvPr>
            <p:ph type="subTitle" idx="1"/>
          </p:nvPr>
        </p:nvSpPr>
        <p:spPr>
          <a:xfrm>
            <a:off x="1378000" y="3023672"/>
            <a:ext cx="4348000" cy="1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0" name="Google Shape;60;p12"/>
          <p:cNvSpPr txBox="1">
            <a:spLocks noGrp="1"/>
          </p:cNvSpPr>
          <p:nvPr>
            <p:ph type="title" idx="2"/>
          </p:nvPr>
        </p:nvSpPr>
        <p:spPr>
          <a:xfrm>
            <a:off x="2352000" y="2347207"/>
            <a:ext cx="2400000" cy="86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61" name="Google Shape;61;p12"/>
          <p:cNvSpPr txBox="1">
            <a:spLocks noGrp="1"/>
          </p:cNvSpPr>
          <p:nvPr>
            <p:ph type="subTitle" idx="3"/>
          </p:nvPr>
        </p:nvSpPr>
        <p:spPr>
          <a:xfrm>
            <a:off x="6466000" y="3023672"/>
            <a:ext cx="4348000" cy="1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2" name="Google Shape;62;p12"/>
          <p:cNvSpPr txBox="1">
            <a:spLocks noGrp="1"/>
          </p:cNvSpPr>
          <p:nvPr>
            <p:ph type="title" idx="4"/>
          </p:nvPr>
        </p:nvSpPr>
        <p:spPr>
          <a:xfrm>
            <a:off x="7440000" y="2347207"/>
            <a:ext cx="2400000" cy="86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pic>
        <p:nvPicPr>
          <p:cNvPr id="63" name="Google Shape;63;p12"/>
          <p:cNvPicPr preferRelativeResize="0"/>
          <p:nvPr/>
        </p:nvPicPr>
        <p:blipFill rotWithShape="1">
          <a:blip r:embed="rId2">
            <a:alphaModFix/>
          </a:blip>
          <a:srcRect l="6733" r="6724"/>
          <a:stretch/>
        </p:blipFill>
        <p:spPr>
          <a:xfrm>
            <a:off x="-939700" y="4917901"/>
            <a:ext cx="13459437" cy="2262367"/>
          </a:xfrm>
          <a:prstGeom prst="rect">
            <a:avLst/>
          </a:prstGeom>
          <a:noFill/>
          <a:ln>
            <a:noFill/>
          </a:ln>
        </p:spPr>
      </p:pic>
      <p:pic>
        <p:nvPicPr>
          <p:cNvPr id="64" name="Google Shape;64;p12"/>
          <p:cNvPicPr preferRelativeResize="0"/>
          <p:nvPr/>
        </p:nvPicPr>
        <p:blipFill rotWithShape="1">
          <a:blip r:embed="rId3">
            <a:alphaModFix/>
          </a:blip>
          <a:srcRect t="8996" b="8996"/>
          <a:stretch/>
        </p:blipFill>
        <p:spPr>
          <a:xfrm rot="-10575401">
            <a:off x="8724860" y="4144209"/>
            <a:ext cx="5178147" cy="3543849"/>
          </a:xfrm>
          <a:prstGeom prst="rect">
            <a:avLst/>
          </a:prstGeom>
          <a:noFill/>
          <a:ln>
            <a:noFill/>
          </a:ln>
        </p:spPr>
      </p:pic>
    </p:spTree>
    <p:extLst>
      <p:ext uri="{BB962C8B-B14F-4D97-AF65-F5344CB8AC3E}">
        <p14:creationId xmlns:p14="http://schemas.microsoft.com/office/powerpoint/2010/main" val="358503602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Background gradient">
  <p:cSld name="Background gradient">
    <p:bg>
      <p:bgPr>
        <a:gradFill>
          <a:gsLst>
            <a:gs pos="0">
              <a:srgbClr val="00A4CC"/>
            </a:gs>
            <a:gs pos="100000">
              <a:srgbClr val="036E96"/>
            </a:gs>
          </a:gsLst>
          <a:lin ang="2698631" scaled="0"/>
        </a:gradFill>
        <a:effectLst/>
      </p:bgPr>
    </p:bg>
    <p:spTree>
      <p:nvGrpSpPr>
        <p:cNvPr id="1" name="Shape 213"/>
        <p:cNvGrpSpPr/>
        <p:nvPr/>
      </p:nvGrpSpPr>
      <p:grpSpPr>
        <a:xfrm>
          <a:off x="0" y="0"/>
          <a:ext cx="0" cy="0"/>
          <a:chOff x="0" y="0"/>
          <a:chExt cx="0" cy="0"/>
        </a:xfrm>
      </p:grpSpPr>
    </p:spTree>
    <p:extLst>
      <p:ext uri="{BB962C8B-B14F-4D97-AF65-F5344CB8AC3E}">
        <p14:creationId xmlns:p14="http://schemas.microsoft.com/office/powerpoint/2010/main" val="407749697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14"/>
        <p:cNvGrpSpPr/>
        <p:nvPr/>
      </p:nvGrpSpPr>
      <p:grpSpPr>
        <a:xfrm>
          <a:off x="0" y="0"/>
          <a:ext cx="0" cy="0"/>
          <a:chOff x="0" y="0"/>
          <a:chExt cx="0" cy="0"/>
        </a:xfrm>
      </p:grpSpPr>
    </p:spTree>
    <p:extLst>
      <p:ext uri="{BB962C8B-B14F-4D97-AF65-F5344CB8AC3E}">
        <p14:creationId xmlns:p14="http://schemas.microsoft.com/office/powerpoint/2010/main" val="19898373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gradFill>
          <a:gsLst>
            <a:gs pos="0">
              <a:srgbClr val="00A4CC"/>
            </a:gs>
            <a:gs pos="100000">
              <a:srgbClr val="036E96"/>
            </a:gs>
          </a:gsLst>
          <a:lin ang="2700006" scaled="0"/>
        </a:gra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97117" y="-54634"/>
            <a:ext cx="12386233" cy="6967267"/>
          </a:xfrm>
          <a:prstGeom prst="rect">
            <a:avLst/>
          </a:prstGeom>
          <a:noFill/>
          <a:ln>
            <a:noFill/>
          </a:ln>
        </p:spPr>
      </p:pic>
      <p:pic>
        <p:nvPicPr>
          <p:cNvPr id="10" name="Google Shape;10;p2"/>
          <p:cNvPicPr preferRelativeResize="0"/>
          <p:nvPr/>
        </p:nvPicPr>
        <p:blipFill>
          <a:blip r:embed="rId3">
            <a:alphaModFix/>
          </a:blip>
          <a:stretch>
            <a:fillRect/>
          </a:stretch>
        </p:blipFill>
        <p:spPr>
          <a:xfrm>
            <a:off x="1841334" y="5008532"/>
            <a:ext cx="1805367" cy="2109600"/>
          </a:xfrm>
          <a:prstGeom prst="rect">
            <a:avLst/>
          </a:prstGeom>
          <a:noFill/>
          <a:ln>
            <a:noFill/>
          </a:ln>
        </p:spPr>
      </p:pic>
      <p:pic>
        <p:nvPicPr>
          <p:cNvPr id="11" name="Google Shape;11;p2"/>
          <p:cNvPicPr preferRelativeResize="0"/>
          <p:nvPr/>
        </p:nvPicPr>
        <p:blipFill>
          <a:blip r:embed="rId4">
            <a:alphaModFix/>
          </a:blip>
          <a:stretch>
            <a:fillRect/>
          </a:stretch>
        </p:blipFill>
        <p:spPr>
          <a:xfrm>
            <a:off x="-97117" y="-54634"/>
            <a:ext cx="12386233" cy="6967267"/>
          </a:xfrm>
          <a:prstGeom prst="rect">
            <a:avLst/>
          </a:prstGeom>
          <a:noFill/>
          <a:ln>
            <a:noFill/>
          </a:ln>
        </p:spPr>
      </p:pic>
      <p:sp>
        <p:nvSpPr>
          <p:cNvPr id="12" name="Google Shape;12;p2"/>
          <p:cNvSpPr txBox="1">
            <a:spLocks noGrp="1"/>
          </p:cNvSpPr>
          <p:nvPr>
            <p:ph type="ctrTitle"/>
          </p:nvPr>
        </p:nvSpPr>
        <p:spPr>
          <a:xfrm>
            <a:off x="2698600" y="1897600"/>
            <a:ext cx="6794800" cy="2022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4400"/>
              <a:buFont typeface="Montserrat Black"/>
              <a:buNone/>
              <a:defRPr sz="5867">
                <a:solidFill>
                  <a:schemeClr val="lt1"/>
                </a:solidFill>
                <a:latin typeface="Montserrat Black"/>
                <a:ea typeface="Montserrat Black"/>
                <a:cs typeface="Montserrat Black"/>
                <a:sym typeface="Montserrat Black"/>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3" name="Google Shape;13;p2"/>
          <p:cNvSpPr txBox="1">
            <a:spLocks noGrp="1"/>
          </p:cNvSpPr>
          <p:nvPr>
            <p:ph type="subTitle" idx="1"/>
          </p:nvPr>
        </p:nvSpPr>
        <p:spPr>
          <a:xfrm>
            <a:off x="3646700" y="3778833"/>
            <a:ext cx="48412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11859198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gradFill>
          <a:gsLst>
            <a:gs pos="0">
              <a:srgbClr val="00A4CC"/>
            </a:gs>
            <a:gs pos="100000">
              <a:srgbClr val="036E96"/>
            </a:gs>
          </a:gsLst>
          <a:lin ang="2698631" scaled="0"/>
        </a:gradFill>
        <a:effectLst/>
      </p:bgPr>
    </p:bg>
    <p:spTree>
      <p:nvGrpSpPr>
        <p:cNvPr id="1" name="Shape 14"/>
        <p:cNvGrpSpPr/>
        <p:nvPr/>
      </p:nvGrpSpPr>
      <p:grpSpPr>
        <a:xfrm>
          <a:off x="0" y="0"/>
          <a:ext cx="0" cy="0"/>
          <a:chOff x="0" y="0"/>
          <a:chExt cx="0" cy="0"/>
        </a:xfrm>
      </p:grpSpPr>
      <p:grpSp>
        <p:nvGrpSpPr>
          <p:cNvPr id="15" name="Google Shape;15;p3"/>
          <p:cNvGrpSpPr/>
          <p:nvPr/>
        </p:nvGrpSpPr>
        <p:grpSpPr>
          <a:xfrm>
            <a:off x="-1215306" y="-448963"/>
            <a:ext cx="15861532" cy="7917557"/>
            <a:chOff x="-911480" y="-336722"/>
            <a:chExt cx="11896149" cy="5938168"/>
          </a:xfrm>
        </p:grpSpPr>
        <p:pic>
          <p:nvPicPr>
            <p:cNvPr id="16" name="Google Shape;16;p3"/>
            <p:cNvPicPr preferRelativeResize="0"/>
            <p:nvPr/>
          </p:nvPicPr>
          <p:blipFill>
            <a:blip r:embed="rId2">
              <a:alphaModFix/>
            </a:blip>
            <a:stretch>
              <a:fillRect/>
            </a:stretch>
          </p:blipFill>
          <p:spPr>
            <a:xfrm>
              <a:off x="5890650" y="2144280"/>
              <a:ext cx="3851999" cy="3203245"/>
            </a:xfrm>
            <a:prstGeom prst="rect">
              <a:avLst/>
            </a:prstGeom>
            <a:noFill/>
            <a:ln>
              <a:noFill/>
            </a:ln>
          </p:spPr>
        </p:pic>
        <p:pic>
          <p:nvPicPr>
            <p:cNvPr id="17" name="Google Shape;17;p3"/>
            <p:cNvPicPr preferRelativeResize="0"/>
            <p:nvPr/>
          </p:nvPicPr>
          <p:blipFill rotWithShape="1">
            <a:blip r:embed="rId3">
              <a:alphaModFix/>
            </a:blip>
            <a:srcRect t="8996" b="8996"/>
            <a:stretch/>
          </p:blipFill>
          <p:spPr>
            <a:xfrm rot="224599">
              <a:off x="-852842" y="-211431"/>
              <a:ext cx="3883610" cy="2657887"/>
            </a:xfrm>
            <a:prstGeom prst="rect">
              <a:avLst/>
            </a:prstGeom>
            <a:noFill/>
            <a:ln>
              <a:noFill/>
            </a:ln>
          </p:spPr>
        </p:pic>
        <p:pic>
          <p:nvPicPr>
            <p:cNvPr id="18" name="Google Shape;18;p3"/>
            <p:cNvPicPr preferRelativeResize="0"/>
            <p:nvPr/>
          </p:nvPicPr>
          <p:blipFill rotWithShape="1">
            <a:blip r:embed="rId3">
              <a:alphaModFix/>
            </a:blip>
            <a:srcRect t="8996" b="8996"/>
            <a:stretch/>
          </p:blipFill>
          <p:spPr>
            <a:xfrm rot="-10575401">
              <a:off x="7042420" y="2818269"/>
              <a:ext cx="3883610" cy="2657887"/>
            </a:xfrm>
            <a:prstGeom prst="rect">
              <a:avLst/>
            </a:prstGeom>
            <a:noFill/>
            <a:ln>
              <a:noFill/>
            </a:ln>
          </p:spPr>
        </p:pic>
      </p:grpSp>
      <p:sp>
        <p:nvSpPr>
          <p:cNvPr id="19" name="Google Shape;19;p3"/>
          <p:cNvSpPr txBox="1">
            <a:spLocks noGrp="1"/>
          </p:cNvSpPr>
          <p:nvPr>
            <p:ph type="title"/>
          </p:nvPr>
        </p:nvSpPr>
        <p:spPr>
          <a:xfrm>
            <a:off x="3456000" y="2829000"/>
            <a:ext cx="5280000" cy="1200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4400"/>
              <a:buFont typeface="Montserrat Black"/>
              <a:buNone/>
              <a:defRPr sz="5867">
                <a:solidFill>
                  <a:schemeClr val="lt1"/>
                </a:solidFill>
                <a:latin typeface="Montserrat Black"/>
                <a:ea typeface="Montserrat Black"/>
                <a:cs typeface="Montserrat Black"/>
                <a:sym typeface="Montserrat Black"/>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0" name="Google Shape;20;p3"/>
          <p:cNvSpPr txBox="1">
            <a:spLocks noGrp="1"/>
          </p:cNvSpPr>
          <p:nvPr>
            <p:ph type="title" idx="2" hasCustomPrompt="1"/>
          </p:nvPr>
        </p:nvSpPr>
        <p:spPr>
          <a:xfrm>
            <a:off x="5016200" y="1485000"/>
            <a:ext cx="2159600" cy="158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6600"/>
              <a:buFont typeface="Montserrat Black"/>
              <a:buNone/>
              <a:defRPr sz="8800">
                <a:solidFill>
                  <a:schemeClr val="lt1"/>
                </a:solidFill>
                <a:latin typeface="Montserrat Black"/>
                <a:ea typeface="Montserrat Black"/>
                <a:cs typeface="Montserrat Black"/>
                <a:sym typeface="Montserrat Black"/>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1" name="Google Shape;21;p3"/>
          <p:cNvSpPr txBox="1">
            <a:spLocks noGrp="1"/>
          </p:cNvSpPr>
          <p:nvPr>
            <p:ph type="subTitle" idx="1"/>
          </p:nvPr>
        </p:nvSpPr>
        <p:spPr>
          <a:xfrm>
            <a:off x="4337800" y="3773000"/>
            <a:ext cx="3516400" cy="15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88523577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gradFill>
          <a:gsLst>
            <a:gs pos="0">
              <a:srgbClr val="00A4CC"/>
            </a:gs>
            <a:gs pos="100000">
              <a:srgbClr val="036E96"/>
            </a:gs>
          </a:gsLst>
          <a:lin ang="2698631" scaled="0"/>
        </a:gradFill>
        <a:effectLst/>
      </p:bgPr>
    </p:bg>
    <p:spTree>
      <p:nvGrpSpPr>
        <p:cNvPr id="1" name="Shape 22"/>
        <p:cNvGrpSpPr/>
        <p:nvPr/>
      </p:nvGrpSpPr>
      <p:grpSpPr>
        <a:xfrm>
          <a:off x="0" y="0"/>
          <a:ext cx="0" cy="0"/>
          <a:chOff x="0" y="0"/>
          <a:chExt cx="0" cy="0"/>
        </a:xfrm>
      </p:grpSpPr>
      <p:pic>
        <p:nvPicPr>
          <p:cNvPr id="23" name="Google Shape;23;p4"/>
          <p:cNvPicPr preferRelativeResize="0"/>
          <p:nvPr/>
        </p:nvPicPr>
        <p:blipFill>
          <a:blip r:embed="rId2">
            <a:alphaModFix/>
          </a:blip>
          <a:stretch>
            <a:fillRect/>
          </a:stretch>
        </p:blipFill>
        <p:spPr>
          <a:xfrm rot="-420975">
            <a:off x="8368084" y="4600886"/>
            <a:ext cx="1987099" cy="2361861"/>
          </a:xfrm>
          <a:prstGeom prst="rect">
            <a:avLst/>
          </a:prstGeom>
          <a:noFill/>
          <a:ln>
            <a:noFill/>
          </a:ln>
        </p:spPr>
      </p:pic>
      <p:pic>
        <p:nvPicPr>
          <p:cNvPr id="24" name="Google Shape;24;p4"/>
          <p:cNvPicPr preferRelativeResize="0"/>
          <p:nvPr/>
        </p:nvPicPr>
        <p:blipFill>
          <a:blip r:embed="rId3">
            <a:alphaModFix/>
          </a:blip>
          <a:stretch>
            <a:fillRect/>
          </a:stretch>
        </p:blipFill>
        <p:spPr>
          <a:xfrm flipH="1">
            <a:off x="-544849" y="-511666"/>
            <a:ext cx="13412773" cy="7696919"/>
          </a:xfrm>
          <a:prstGeom prst="rect">
            <a:avLst/>
          </a:prstGeom>
          <a:noFill/>
          <a:ln>
            <a:noFill/>
          </a:ln>
        </p:spPr>
      </p:pic>
      <p:sp>
        <p:nvSpPr>
          <p:cNvPr id="25" name="Google Shape;25;p4"/>
          <p:cNvSpPr txBox="1">
            <a:spLocks noGrp="1"/>
          </p:cNvSpPr>
          <p:nvPr>
            <p:ph type="title"/>
          </p:nvPr>
        </p:nvSpPr>
        <p:spPr>
          <a:xfrm>
            <a:off x="3456000" y="2829000"/>
            <a:ext cx="5280000" cy="1200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4400"/>
              <a:buFont typeface="Montserrat Black"/>
              <a:buNone/>
              <a:defRPr sz="5867">
                <a:solidFill>
                  <a:schemeClr val="lt1"/>
                </a:solidFill>
                <a:latin typeface="Montserrat Black"/>
                <a:ea typeface="Montserrat Black"/>
                <a:cs typeface="Montserrat Black"/>
                <a:sym typeface="Montserrat Black"/>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6" name="Google Shape;26;p4"/>
          <p:cNvSpPr txBox="1">
            <a:spLocks noGrp="1"/>
          </p:cNvSpPr>
          <p:nvPr>
            <p:ph type="title" idx="2" hasCustomPrompt="1"/>
          </p:nvPr>
        </p:nvSpPr>
        <p:spPr>
          <a:xfrm>
            <a:off x="5016200" y="1485000"/>
            <a:ext cx="2159600" cy="158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6600"/>
              <a:buFont typeface="Montserrat Black"/>
              <a:buNone/>
              <a:defRPr sz="8800">
                <a:solidFill>
                  <a:schemeClr val="lt1"/>
                </a:solidFill>
                <a:latin typeface="Montserrat Black"/>
                <a:ea typeface="Montserrat Black"/>
                <a:cs typeface="Montserrat Black"/>
                <a:sym typeface="Montserrat Black"/>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7" name="Google Shape;27;p4"/>
          <p:cNvSpPr txBox="1">
            <a:spLocks noGrp="1"/>
          </p:cNvSpPr>
          <p:nvPr>
            <p:ph type="subTitle" idx="1"/>
          </p:nvPr>
        </p:nvSpPr>
        <p:spPr>
          <a:xfrm>
            <a:off x="4337800" y="3773000"/>
            <a:ext cx="3516400" cy="15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87606251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hanks">
  <p:cSld name="Thanks">
    <p:bg>
      <p:bgPr>
        <a:gradFill>
          <a:gsLst>
            <a:gs pos="0">
              <a:srgbClr val="00A4CC"/>
            </a:gs>
            <a:gs pos="100000">
              <a:srgbClr val="036E96"/>
            </a:gs>
          </a:gsLst>
          <a:lin ang="2698631" scaled="0"/>
        </a:gradFill>
        <a:effectLst/>
      </p:bgPr>
    </p:bg>
    <p:spTree>
      <p:nvGrpSpPr>
        <p:cNvPr id="1" name="Shape 28"/>
        <p:cNvGrpSpPr/>
        <p:nvPr/>
      </p:nvGrpSpPr>
      <p:grpSpPr>
        <a:xfrm>
          <a:off x="0" y="0"/>
          <a:ext cx="0" cy="0"/>
          <a:chOff x="0" y="0"/>
          <a:chExt cx="0" cy="0"/>
        </a:xfrm>
      </p:grpSpPr>
      <p:pic>
        <p:nvPicPr>
          <p:cNvPr id="29" name="Google Shape;29;p5"/>
          <p:cNvPicPr preferRelativeResize="0"/>
          <p:nvPr/>
        </p:nvPicPr>
        <p:blipFill>
          <a:blip r:embed="rId2">
            <a:alphaModFix/>
          </a:blip>
          <a:stretch>
            <a:fillRect/>
          </a:stretch>
        </p:blipFill>
        <p:spPr>
          <a:xfrm rot="10800000">
            <a:off x="81931" y="1884301"/>
            <a:ext cx="4628199" cy="4973700"/>
          </a:xfrm>
          <a:prstGeom prst="rect">
            <a:avLst/>
          </a:prstGeom>
          <a:noFill/>
          <a:ln>
            <a:noFill/>
          </a:ln>
        </p:spPr>
      </p:pic>
      <p:pic>
        <p:nvPicPr>
          <p:cNvPr id="30" name="Google Shape;30;p5"/>
          <p:cNvPicPr preferRelativeResize="0"/>
          <p:nvPr/>
        </p:nvPicPr>
        <p:blipFill>
          <a:blip r:embed="rId3">
            <a:alphaModFix/>
          </a:blip>
          <a:stretch>
            <a:fillRect/>
          </a:stretch>
        </p:blipFill>
        <p:spPr>
          <a:xfrm rot="-484752">
            <a:off x="2027823" y="5328100"/>
            <a:ext cx="1806500" cy="2106867"/>
          </a:xfrm>
          <a:prstGeom prst="rect">
            <a:avLst/>
          </a:prstGeom>
          <a:noFill/>
          <a:ln>
            <a:noFill/>
          </a:ln>
        </p:spPr>
      </p:pic>
      <p:pic>
        <p:nvPicPr>
          <p:cNvPr id="31" name="Google Shape;31;p5"/>
          <p:cNvPicPr preferRelativeResize="0"/>
          <p:nvPr/>
        </p:nvPicPr>
        <p:blipFill>
          <a:blip r:embed="rId4">
            <a:alphaModFix/>
          </a:blip>
          <a:stretch>
            <a:fillRect/>
          </a:stretch>
        </p:blipFill>
        <p:spPr>
          <a:xfrm>
            <a:off x="-354000" y="-155366"/>
            <a:ext cx="12744435" cy="7168735"/>
          </a:xfrm>
          <a:prstGeom prst="rect">
            <a:avLst/>
          </a:prstGeom>
          <a:noFill/>
          <a:ln>
            <a:noFill/>
          </a:ln>
        </p:spPr>
      </p:pic>
      <p:sp>
        <p:nvSpPr>
          <p:cNvPr id="32" name="Google Shape;32;p5"/>
          <p:cNvSpPr txBox="1">
            <a:spLocks noGrp="1"/>
          </p:cNvSpPr>
          <p:nvPr>
            <p:ph type="subTitle" idx="1"/>
          </p:nvPr>
        </p:nvSpPr>
        <p:spPr>
          <a:xfrm>
            <a:off x="6061000" y="3267475"/>
            <a:ext cx="5158000" cy="17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3" name="Google Shape;33;p5"/>
          <p:cNvSpPr txBox="1">
            <a:spLocks noGrp="1"/>
          </p:cNvSpPr>
          <p:nvPr>
            <p:ph type="title"/>
          </p:nvPr>
        </p:nvSpPr>
        <p:spPr>
          <a:xfrm>
            <a:off x="6074200" y="2225733"/>
            <a:ext cx="5131600" cy="1196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400"/>
              <a:buFont typeface="Montserrat Black"/>
              <a:buNone/>
              <a:defRPr sz="5867">
                <a:solidFill>
                  <a:schemeClr val="lt1"/>
                </a:solidFill>
                <a:latin typeface="Montserrat Black"/>
                <a:ea typeface="Montserrat Black"/>
                <a:cs typeface="Montserrat Black"/>
                <a:sym typeface="Montserrat Black"/>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34" name="Google Shape;34;p5"/>
          <p:cNvSpPr txBox="1"/>
          <p:nvPr/>
        </p:nvSpPr>
        <p:spPr>
          <a:xfrm>
            <a:off x="6210800" y="618400"/>
            <a:ext cx="4858400" cy="9164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400"/>
              </a:spcBef>
              <a:spcAft>
                <a:spcPts val="0"/>
              </a:spcAft>
              <a:buClr>
                <a:srgbClr val="000000"/>
              </a:buClr>
              <a:buSzTx/>
              <a:buFont typeface="Arial"/>
              <a:buNone/>
              <a:tabLst/>
              <a:defRPr/>
            </a:pPr>
            <a:r>
              <a:rPr kumimoji="0" lang="en" sz="1467" b="0" i="0" u="none" strike="noStrike" kern="0" cap="none" spc="0" normalizeH="0" baseline="0" noProof="0">
                <a:ln>
                  <a:noFill/>
                </a:ln>
                <a:solidFill>
                  <a:srgbClr val="FFFFFF"/>
                </a:solidFill>
                <a:effectLst/>
                <a:uLnTx/>
                <a:uFillTx/>
                <a:latin typeface="Montserrat Medium"/>
                <a:ea typeface="Montserrat Medium"/>
                <a:cs typeface="Montserrat Medium"/>
                <a:sym typeface="Montserrat Medium"/>
              </a:rPr>
              <a:t>CREDITS: This presentation template was created by </a:t>
            </a:r>
            <a:r>
              <a:rPr kumimoji="0" lang="en" sz="1467" b="1" i="0" u="none" strike="noStrike" kern="0" cap="none" spc="0" normalizeH="0" baseline="0" noProof="0">
                <a:ln>
                  <a:noFill/>
                </a:ln>
                <a:solidFill>
                  <a:srgbClr val="FFFFFF"/>
                </a:solidFill>
                <a:effectLst/>
                <a:uLnTx/>
                <a:uFill>
                  <a:noFill/>
                </a:uFill>
                <a:latin typeface="Montserrat"/>
                <a:ea typeface="Montserrat"/>
                <a:cs typeface="Montserrat"/>
                <a:sym typeface="Montserrat"/>
                <a:hlinkClick r:id="rId5"/>
              </a:rPr>
              <a:t>Slidesgo</a:t>
            </a:r>
            <a:r>
              <a:rPr kumimoji="0" lang="en" sz="1467" b="0" i="0" u="none" strike="noStrike" kern="0" cap="none" spc="0" normalizeH="0" baseline="0" noProof="0">
                <a:ln>
                  <a:noFill/>
                </a:ln>
                <a:solidFill>
                  <a:srgbClr val="FFFFFF"/>
                </a:solidFill>
                <a:effectLst/>
                <a:uLnTx/>
                <a:uFillTx/>
                <a:latin typeface="Montserrat Medium"/>
                <a:ea typeface="Montserrat Medium"/>
                <a:cs typeface="Montserrat Medium"/>
                <a:sym typeface="Montserrat Medium"/>
              </a:rPr>
              <a:t>, including icons by </a:t>
            </a:r>
            <a:r>
              <a:rPr kumimoji="0" lang="en" sz="1467" b="1" i="0" u="none" strike="noStrike" kern="0" cap="none" spc="0" normalizeH="0" baseline="0" noProof="0">
                <a:ln>
                  <a:noFill/>
                </a:ln>
                <a:solidFill>
                  <a:srgbClr val="FFFFFF"/>
                </a:solidFill>
                <a:effectLst/>
                <a:uLnTx/>
                <a:uFill>
                  <a:noFill/>
                </a:uFill>
                <a:latin typeface="Montserrat"/>
                <a:ea typeface="Montserrat"/>
                <a:cs typeface="Montserrat"/>
                <a:sym typeface="Montserrat"/>
                <a:hlinkClick r:id="rId6"/>
              </a:rPr>
              <a:t>Flaticon</a:t>
            </a:r>
            <a:r>
              <a:rPr kumimoji="0" lang="en" sz="1467" b="0" i="0" u="none" strike="noStrike" kern="0" cap="none" spc="0" normalizeH="0" baseline="0" noProof="0">
                <a:ln>
                  <a:noFill/>
                </a:ln>
                <a:solidFill>
                  <a:srgbClr val="FFFFFF"/>
                </a:solidFill>
                <a:effectLst/>
                <a:uLnTx/>
                <a:uFillTx/>
                <a:latin typeface="Montserrat Medium"/>
                <a:ea typeface="Montserrat Medium"/>
                <a:cs typeface="Montserrat Medium"/>
                <a:sym typeface="Montserrat Medium"/>
              </a:rPr>
              <a:t>, and infographics &amp; images by </a:t>
            </a:r>
            <a:r>
              <a:rPr kumimoji="0" lang="en" sz="1467" b="1" i="0" u="none" strike="noStrike" kern="0" cap="none" spc="0" normalizeH="0" baseline="0" noProof="0">
                <a:ln>
                  <a:noFill/>
                </a:ln>
                <a:solidFill>
                  <a:srgbClr val="FFFFFF"/>
                </a:solidFill>
                <a:effectLst/>
                <a:uLnTx/>
                <a:uFill>
                  <a:noFill/>
                </a:uFill>
                <a:latin typeface="Montserrat"/>
                <a:ea typeface="Montserrat"/>
                <a:cs typeface="Montserrat"/>
                <a:sym typeface="Montserrat"/>
                <a:hlinkClick r:id="rId7"/>
              </a:rPr>
              <a:t>Freepik</a:t>
            </a:r>
            <a:r>
              <a:rPr kumimoji="0" lang="en" sz="1467" b="0" i="0" u="none" strike="noStrike" kern="0" cap="none" spc="0" normalizeH="0" baseline="0" noProof="0">
                <a:ln>
                  <a:noFill/>
                </a:ln>
                <a:solidFill>
                  <a:srgbClr val="FFFFFF"/>
                </a:solidFill>
                <a:effectLst/>
                <a:uLnTx/>
                <a:uFillTx/>
                <a:latin typeface="Montserrat Medium"/>
                <a:ea typeface="Montserrat Medium"/>
                <a:cs typeface="Montserrat Medium"/>
                <a:sym typeface="Montserrat Medium"/>
              </a:rPr>
              <a:t>.</a:t>
            </a:r>
            <a:endParaRPr kumimoji="0" sz="1467" b="0" i="0" u="none" strike="noStrike" kern="0" cap="none" spc="0" normalizeH="0" baseline="0" noProof="0">
              <a:ln>
                <a:noFill/>
              </a:ln>
              <a:solidFill>
                <a:srgbClr val="FFFFFF"/>
              </a:solidFill>
              <a:effectLst/>
              <a:uLnTx/>
              <a:uFillTx/>
              <a:latin typeface="Montserrat Medium"/>
              <a:ea typeface="Montserrat Medium"/>
              <a:cs typeface="Montserrat Medium"/>
              <a:sym typeface="Montserrat Medium"/>
            </a:endParaRPr>
          </a:p>
        </p:txBody>
      </p:sp>
    </p:spTree>
    <p:extLst>
      <p:ext uri="{BB962C8B-B14F-4D97-AF65-F5344CB8AC3E}">
        <p14:creationId xmlns:p14="http://schemas.microsoft.com/office/powerpoint/2010/main" val="131746844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gradFill>
          <a:gsLst>
            <a:gs pos="0">
              <a:srgbClr val="00A4CC"/>
            </a:gs>
            <a:gs pos="100000">
              <a:srgbClr val="036E96"/>
            </a:gs>
          </a:gsLst>
          <a:lin ang="2698631" scaled="0"/>
        </a:gradFill>
        <a:effectLst/>
      </p:bgPr>
    </p:bg>
    <p:spTree>
      <p:nvGrpSpPr>
        <p:cNvPr id="1" name="Shape 35"/>
        <p:cNvGrpSpPr/>
        <p:nvPr/>
      </p:nvGrpSpPr>
      <p:grpSpPr>
        <a:xfrm>
          <a:off x="0" y="0"/>
          <a:ext cx="0" cy="0"/>
          <a:chOff x="0" y="0"/>
          <a:chExt cx="0" cy="0"/>
        </a:xfrm>
      </p:grpSpPr>
      <p:sp>
        <p:nvSpPr>
          <p:cNvPr id="36" name="Google Shape;36;p6"/>
          <p:cNvSpPr txBox="1">
            <a:spLocks noGrp="1"/>
          </p:cNvSpPr>
          <p:nvPr>
            <p:ph type="subTitle" idx="1"/>
          </p:nvPr>
        </p:nvSpPr>
        <p:spPr>
          <a:xfrm>
            <a:off x="960000" y="1261800"/>
            <a:ext cx="10272000" cy="500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Font typeface="Montserrat Medium"/>
              <a:buNone/>
              <a:defRPr sz="1600">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pic>
        <p:nvPicPr>
          <p:cNvPr id="37" name="Google Shape;37;p6"/>
          <p:cNvPicPr preferRelativeResize="0"/>
          <p:nvPr/>
        </p:nvPicPr>
        <p:blipFill>
          <a:blip r:embed="rId2">
            <a:alphaModFix/>
          </a:blip>
          <a:stretch>
            <a:fillRect/>
          </a:stretch>
        </p:blipFill>
        <p:spPr>
          <a:xfrm flipH="1">
            <a:off x="7693299" y="-1830549"/>
            <a:ext cx="6112435" cy="5101100"/>
          </a:xfrm>
          <a:prstGeom prst="rect">
            <a:avLst/>
          </a:prstGeom>
          <a:noFill/>
          <a:ln>
            <a:noFill/>
          </a:ln>
        </p:spPr>
      </p:pic>
      <p:sp>
        <p:nvSpPr>
          <p:cNvPr id="38" name="Google Shape;38;p6"/>
          <p:cNvSpPr txBox="1">
            <a:spLocks noGrp="1"/>
          </p:cNvSpPr>
          <p:nvPr>
            <p:ph type="title"/>
          </p:nvPr>
        </p:nvSpPr>
        <p:spPr>
          <a:xfrm>
            <a:off x="1776000" y="597000"/>
            <a:ext cx="864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219404318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Resources">
  <p:cSld name="Resources">
    <p:bg>
      <p:bgPr>
        <a:gradFill>
          <a:gsLst>
            <a:gs pos="0">
              <a:srgbClr val="00A4CC"/>
            </a:gs>
            <a:gs pos="100000">
              <a:srgbClr val="036E96"/>
            </a:gs>
          </a:gsLst>
          <a:lin ang="2698631" scaled="0"/>
        </a:gradFill>
        <a:effectLst/>
      </p:bgPr>
    </p:bg>
    <p:spTree>
      <p:nvGrpSpPr>
        <p:cNvPr id="1" name="Shape 39"/>
        <p:cNvGrpSpPr/>
        <p:nvPr/>
      </p:nvGrpSpPr>
      <p:grpSpPr>
        <a:xfrm>
          <a:off x="0" y="0"/>
          <a:ext cx="0" cy="0"/>
          <a:chOff x="0" y="0"/>
          <a:chExt cx="0" cy="0"/>
        </a:xfrm>
      </p:grpSpPr>
      <p:sp>
        <p:nvSpPr>
          <p:cNvPr id="40" name="Google Shape;40;p7"/>
          <p:cNvSpPr txBox="1">
            <a:spLocks noGrp="1"/>
          </p:cNvSpPr>
          <p:nvPr>
            <p:ph type="subTitle" idx="1"/>
          </p:nvPr>
        </p:nvSpPr>
        <p:spPr>
          <a:xfrm>
            <a:off x="6096167" y="2127967"/>
            <a:ext cx="5136000" cy="401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Font typeface="Montserrat Medium"/>
              <a:buNone/>
              <a:defRPr sz="1600">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1" name="Google Shape;41;p7"/>
          <p:cNvSpPr txBox="1">
            <a:spLocks noGrp="1"/>
          </p:cNvSpPr>
          <p:nvPr>
            <p:ph type="subTitle" idx="2"/>
          </p:nvPr>
        </p:nvSpPr>
        <p:spPr>
          <a:xfrm>
            <a:off x="960000" y="2127967"/>
            <a:ext cx="5136000" cy="401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Font typeface="Montserrat Medium"/>
              <a:buNone/>
              <a:defRPr sz="1600">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pic>
        <p:nvPicPr>
          <p:cNvPr id="42" name="Google Shape;42;p7"/>
          <p:cNvPicPr preferRelativeResize="0"/>
          <p:nvPr/>
        </p:nvPicPr>
        <p:blipFill>
          <a:blip r:embed="rId2">
            <a:alphaModFix/>
          </a:blip>
          <a:stretch>
            <a:fillRect/>
          </a:stretch>
        </p:blipFill>
        <p:spPr>
          <a:xfrm rot="10800000" flipH="1">
            <a:off x="-804002" y="4424351"/>
            <a:ext cx="6112435" cy="5101100"/>
          </a:xfrm>
          <a:prstGeom prst="rect">
            <a:avLst/>
          </a:prstGeom>
          <a:noFill/>
          <a:ln>
            <a:noFill/>
          </a:ln>
        </p:spPr>
      </p:pic>
      <p:sp>
        <p:nvSpPr>
          <p:cNvPr id="43" name="Google Shape;43;p7"/>
          <p:cNvSpPr txBox="1">
            <a:spLocks noGrp="1"/>
          </p:cNvSpPr>
          <p:nvPr>
            <p:ph type="title"/>
          </p:nvPr>
        </p:nvSpPr>
        <p:spPr>
          <a:xfrm>
            <a:off x="1776000" y="597000"/>
            <a:ext cx="864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334004499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Only title 2">
  <p:cSld name="Only title 2">
    <p:bg>
      <p:bgPr>
        <a:gradFill>
          <a:gsLst>
            <a:gs pos="0">
              <a:srgbClr val="00A4CC"/>
            </a:gs>
            <a:gs pos="100000">
              <a:srgbClr val="036E96"/>
            </a:gs>
          </a:gsLst>
          <a:lin ang="2698631" scaled="0"/>
        </a:gradFill>
        <a:effectLst/>
      </p:bgPr>
    </p:bg>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1776000" y="597000"/>
            <a:ext cx="864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pic>
        <p:nvPicPr>
          <p:cNvPr id="46" name="Google Shape;46;p8"/>
          <p:cNvPicPr preferRelativeResize="0"/>
          <p:nvPr/>
        </p:nvPicPr>
        <p:blipFill rotWithShape="1">
          <a:blip r:embed="rId2">
            <a:alphaModFix/>
          </a:blip>
          <a:srcRect t="8996" b="8996"/>
          <a:stretch/>
        </p:blipFill>
        <p:spPr>
          <a:xfrm rot="-10737864">
            <a:off x="8876077" y="4474193"/>
            <a:ext cx="5178147" cy="3543849"/>
          </a:xfrm>
          <a:prstGeom prst="rect">
            <a:avLst/>
          </a:prstGeom>
          <a:noFill/>
          <a:ln>
            <a:noFill/>
          </a:ln>
        </p:spPr>
      </p:pic>
    </p:spTree>
    <p:extLst>
      <p:ext uri="{BB962C8B-B14F-4D97-AF65-F5344CB8AC3E}">
        <p14:creationId xmlns:p14="http://schemas.microsoft.com/office/powerpoint/2010/main" val="137984997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Only title 6">
  <p:cSld name="Only title 6">
    <p:bg>
      <p:bgPr>
        <a:gradFill>
          <a:gsLst>
            <a:gs pos="0">
              <a:srgbClr val="00A4CC"/>
            </a:gs>
            <a:gs pos="100000">
              <a:srgbClr val="036E96"/>
            </a:gs>
          </a:gsLst>
          <a:lin ang="2698631" scaled="0"/>
        </a:gradFill>
        <a:effectLst/>
      </p:bgPr>
    </p:bg>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2409600" y="601833"/>
            <a:ext cx="73728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pic>
        <p:nvPicPr>
          <p:cNvPr id="49" name="Google Shape;49;p9"/>
          <p:cNvPicPr preferRelativeResize="0"/>
          <p:nvPr/>
        </p:nvPicPr>
        <p:blipFill>
          <a:blip r:embed="rId2">
            <a:alphaModFix/>
          </a:blip>
          <a:stretch>
            <a:fillRect/>
          </a:stretch>
        </p:blipFill>
        <p:spPr>
          <a:xfrm>
            <a:off x="-219306" y="-96412"/>
            <a:ext cx="12630611" cy="7050823"/>
          </a:xfrm>
          <a:prstGeom prst="rect">
            <a:avLst/>
          </a:prstGeom>
          <a:noFill/>
          <a:ln>
            <a:noFill/>
          </a:ln>
        </p:spPr>
      </p:pic>
    </p:spTree>
    <p:extLst>
      <p:ext uri="{BB962C8B-B14F-4D97-AF65-F5344CB8AC3E}">
        <p14:creationId xmlns:p14="http://schemas.microsoft.com/office/powerpoint/2010/main" val="2662808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gradFill>
          <a:gsLst>
            <a:gs pos="0">
              <a:srgbClr val="00A4CC"/>
            </a:gs>
            <a:gs pos="100000">
              <a:srgbClr val="036E96"/>
            </a:gs>
          </a:gsLst>
          <a:lin ang="2700006" scaled="0"/>
        </a:gradFill>
        <a:effectLst/>
      </p:bgPr>
    </p:bg>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1776000" y="597000"/>
            <a:ext cx="864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67" name="Google Shape;67;p13"/>
          <p:cNvSpPr txBox="1">
            <a:spLocks noGrp="1"/>
          </p:cNvSpPr>
          <p:nvPr>
            <p:ph type="subTitle" idx="1"/>
          </p:nvPr>
        </p:nvSpPr>
        <p:spPr>
          <a:xfrm>
            <a:off x="1456872" y="2752384"/>
            <a:ext cx="4182000" cy="201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8" name="Google Shape;68;p13"/>
          <p:cNvSpPr txBox="1">
            <a:spLocks noGrp="1"/>
          </p:cNvSpPr>
          <p:nvPr>
            <p:ph type="title" idx="2"/>
          </p:nvPr>
        </p:nvSpPr>
        <p:spPr>
          <a:xfrm>
            <a:off x="1180800" y="2091568"/>
            <a:ext cx="4742400" cy="86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69" name="Google Shape;69;p13"/>
          <p:cNvSpPr txBox="1">
            <a:spLocks noGrp="1"/>
          </p:cNvSpPr>
          <p:nvPr>
            <p:ph type="subTitle" idx="3"/>
          </p:nvPr>
        </p:nvSpPr>
        <p:spPr>
          <a:xfrm>
            <a:off x="6553128" y="2752384"/>
            <a:ext cx="4182000" cy="201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70" name="Google Shape;70;p13"/>
          <p:cNvSpPr txBox="1">
            <a:spLocks noGrp="1"/>
          </p:cNvSpPr>
          <p:nvPr>
            <p:ph type="title" idx="4"/>
          </p:nvPr>
        </p:nvSpPr>
        <p:spPr>
          <a:xfrm>
            <a:off x="6268800" y="2091568"/>
            <a:ext cx="4742400" cy="86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pic>
        <p:nvPicPr>
          <p:cNvPr id="71" name="Google Shape;71;p13"/>
          <p:cNvPicPr preferRelativeResize="0"/>
          <p:nvPr/>
        </p:nvPicPr>
        <p:blipFill>
          <a:blip r:embed="rId2">
            <a:alphaModFix/>
          </a:blip>
          <a:stretch>
            <a:fillRect/>
          </a:stretch>
        </p:blipFill>
        <p:spPr>
          <a:xfrm>
            <a:off x="-1492566" y="5647167"/>
            <a:ext cx="14187367" cy="1642867"/>
          </a:xfrm>
          <a:prstGeom prst="rect">
            <a:avLst/>
          </a:prstGeom>
          <a:noFill/>
          <a:ln>
            <a:noFill/>
          </a:ln>
        </p:spPr>
      </p:pic>
    </p:spTree>
    <p:extLst>
      <p:ext uri="{BB962C8B-B14F-4D97-AF65-F5344CB8AC3E}">
        <p14:creationId xmlns:p14="http://schemas.microsoft.com/office/powerpoint/2010/main" val="269986839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Only title 4">
  <p:cSld name="Only title 4">
    <p:bg>
      <p:bgPr>
        <a:gradFill>
          <a:gsLst>
            <a:gs pos="0">
              <a:srgbClr val="00A4CC"/>
            </a:gs>
            <a:gs pos="100000">
              <a:srgbClr val="036E96"/>
            </a:gs>
          </a:gsLst>
          <a:lin ang="2698631" scaled="0"/>
        </a:gradFill>
        <a:effectLst/>
      </p:bgPr>
    </p:bg>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816000" y="597000"/>
            <a:ext cx="1056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pic>
        <p:nvPicPr>
          <p:cNvPr id="52" name="Google Shape;52;p10"/>
          <p:cNvPicPr preferRelativeResize="0"/>
          <p:nvPr/>
        </p:nvPicPr>
        <p:blipFill>
          <a:blip r:embed="rId2">
            <a:alphaModFix/>
          </a:blip>
          <a:stretch>
            <a:fillRect/>
          </a:stretch>
        </p:blipFill>
        <p:spPr>
          <a:xfrm rot="10800000" flipH="1">
            <a:off x="-2181118" y="3881318"/>
            <a:ext cx="6112435" cy="5101100"/>
          </a:xfrm>
          <a:prstGeom prst="rect">
            <a:avLst/>
          </a:prstGeom>
          <a:noFill/>
          <a:ln>
            <a:noFill/>
          </a:ln>
        </p:spPr>
      </p:pic>
      <p:pic>
        <p:nvPicPr>
          <p:cNvPr id="53" name="Google Shape;53;p10"/>
          <p:cNvPicPr preferRelativeResize="0"/>
          <p:nvPr/>
        </p:nvPicPr>
        <p:blipFill>
          <a:blip r:embed="rId2">
            <a:alphaModFix/>
          </a:blip>
          <a:stretch>
            <a:fillRect/>
          </a:stretch>
        </p:blipFill>
        <p:spPr>
          <a:xfrm rot="5400000">
            <a:off x="9126883" y="-818166"/>
            <a:ext cx="6112435" cy="5101100"/>
          </a:xfrm>
          <a:prstGeom prst="rect">
            <a:avLst/>
          </a:prstGeom>
          <a:noFill/>
          <a:ln>
            <a:noFill/>
          </a:ln>
        </p:spPr>
      </p:pic>
    </p:spTree>
    <p:extLst>
      <p:ext uri="{BB962C8B-B14F-4D97-AF65-F5344CB8AC3E}">
        <p14:creationId xmlns:p14="http://schemas.microsoft.com/office/powerpoint/2010/main" val="231905971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Only title 3">
  <p:cSld name="Only title 3">
    <p:bg>
      <p:bgPr>
        <a:gradFill>
          <a:gsLst>
            <a:gs pos="0">
              <a:srgbClr val="00A4CC"/>
            </a:gs>
            <a:gs pos="100000">
              <a:srgbClr val="036E96"/>
            </a:gs>
          </a:gsLst>
          <a:lin ang="2698631" scaled="0"/>
        </a:gradFill>
        <a:effectLst/>
      </p:bgPr>
    </p:bg>
    <p:spTree>
      <p:nvGrpSpPr>
        <p:cNvPr id="1" name="Shape 54"/>
        <p:cNvGrpSpPr/>
        <p:nvPr/>
      </p:nvGrpSpPr>
      <p:grpSpPr>
        <a:xfrm>
          <a:off x="0" y="0"/>
          <a:ext cx="0" cy="0"/>
          <a:chOff x="0" y="0"/>
          <a:chExt cx="0" cy="0"/>
        </a:xfrm>
      </p:grpSpPr>
      <p:pic>
        <p:nvPicPr>
          <p:cNvPr id="55" name="Google Shape;55;p11"/>
          <p:cNvPicPr preferRelativeResize="0"/>
          <p:nvPr/>
        </p:nvPicPr>
        <p:blipFill>
          <a:blip r:embed="rId2">
            <a:alphaModFix/>
          </a:blip>
          <a:stretch>
            <a:fillRect/>
          </a:stretch>
        </p:blipFill>
        <p:spPr>
          <a:xfrm flipH="1">
            <a:off x="-574933" y="5729133"/>
            <a:ext cx="14187367" cy="1642867"/>
          </a:xfrm>
          <a:prstGeom prst="rect">
            <a:avLst/>
          </a:prstGeom>
          <a:noFill/>
          <a:ln>
            <a:noFill/>
          </a:ln>
        </p:spPr>
      </p:pic>
      <p:sp>
        <p:nvSpPr>
          <p:cNvPr id="56" name="Google Shape;56;p11"/>
          <p:cNvSpPr txBox="1">
            <a:spLocks noGrp="1"/>
          </p:cNvSpPr>
          <p:nvPr>
            <p:ph type="title"/>
          </p:nvPr>
        </p:nvSpPr>
        <p:spPr>
          <a:xfrm>
            <a:off x="1776000" y="597000"/>
            <a:ext cx="864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14579166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gradFill>
          <a:gsLst>
            <a:gs pos="0">
              <a:srgbClr val="00A4CC"/>
            </a:gs>
            <a:gs pos="100000">
              <a:srgbClr val="036E96"/>
            </a:gs>
          </a:gsLst>
          <a:lin ang="2700006" scaled="0"/>
        </a:gradFill>
        <a:effectLst/>
      </p:bgPr>
    </p:bg>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816000" y="597000"/>
            <a:ext cx="1056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59" name="Google Shape;59;p12"/>
          <p:cNvSpPr txBox="1">
            <a:spLocks noGrp="1"/>
          </p:cNvSpPr>
          <p:nvPr>
            <p:ph type="subTitle" idx="1"/>
          </p:nvPr>
        </p:nvSpPr>
        <p:spPr>
          <a:xfrm>
            <a:off x="1378000" y="3023672"/>
            <a:ext cx="4348000" cy="1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0" name="Google Shape;60;p12"/>
          <p:cNvSpPr txBox="1">
            <a:spLocks noGrp="1"/>
          </p:cNvSpPr>
          <p:nvPr>
            <p:ph type="title" idx="2"/>
          </p:nvPr>
        </p:nvSpPr>
        <p:spPr>
          <a:xfrm>
            <a:off x="2352000" y="2347207"/>
            <a:ext cx="2400000" cy="86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61" name="Google Shape;61;p12"/>
          <p:cNvSpPr txBox="1">
            <a:spLocks noGrp="1"/>
          </p:cNvSpPr>
          <p:nvPr>
            <p:ph type="subTitle" idx="3"/>
          </p:nvPr>
        </p:nvSpPr>
        <p:spPr>
          <a:xfrm>
            <a:off x="6466000" y="3023672"/>
            <a:ext cx="4348000" cy="1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2" name="Google Shape;62;p12"/>
          <p:cNvSpPr txBox="1">
            <a:spLocks noGrp="1"/>
          </p:cNvSpPr>
          <p:nvPr>
            <p:ph type="title" idx="4"/>
          </p:nvPr>
        </p:nvSpPr>
        <p:spPr>
          <a:xfrm>
            <a:off x="7440000" y="2347207"/>
            <a:ext cx="2400000" cy="86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pic>
        <p:nvPicPr>
          <p:cNvPr id="63" name="Google Shape;63;p12"/>
          <p:cNvPicPr preferRelativeResize="0"/>
          <p:nvPr/>
        </p:nvPicPr>
        <p:blipFill rotWithShape="1">
          <a:blip r:embed="rId2">
            <a:alphaModFix/>
          </a:blip>
          <a:srcRect l="6733" r="6724"/>
          <a:stretch/>
        </p:blipFill>
        <p:spPr>
          <a:xfrm>
            <a:off x="-939700" y="4917901"/>
            <a:ext cx="13459437" cy="2262367"/>
          </a:xfrm>
          <a:prstGeom prst="rect">
            <a:avLst/>
          </a:prstGeom>
          <a:noFill/>
          <a:ln>
            <a:noFill/>
          </a:ln>
        </p:spPr>
      </p:pic>
      <p:pic>
        <p:nvPicPr>
          <p:cNvPr id="64" name="Google Shape;64;p12"/>
          <p:cNvPicPr preferRelativeResize="0"/>
          <p:nvPr/>
        </p:nvPicPr>
        <p:blipFill rotWithShape="1">
          <a:blip r:embed="rId3">
            <a:alphaModFix/>
          </a:blip>
          <a:srcRect t="8996" b="8996"/>
          <a:stretch/>
        </p:blipFill>
        <p:spPr>
          <a:xfrm rot="-10575401">
            <a:off x="8724860" y="4144209"/>
            <a:ext cx="5178147" cy="3543849"/>
          </a:xfrm>
          <a:prstGeom prst="rect">
            <a:avLst/>
          </a:prstGeom>
          <a:noFill/>
          <a:ln>
            <a:noFill/>
          </a:ln>
        </p:spPr>
      </p:pic>
    </p:spTree>
    <p:extLst>
      <p:ext uri="{BB962C8B-B14F-4D97-AF65-F5344CB8AC3E}">
        <p14:creationId xmlns:p14="http://schemas.microsoft.com/office/powerpoint/2010/main" val="111323788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gradFill>
          <a:gsLst>
            <a:gs pos="0">
              <a:srgbClr val="00A4CC"/>
            </a:gs>
            <a:gs pos="100000">
              <a:srgbClr val="036E96"/>
            </a:gs>
          </a:gsLst>
          <a:lin ang="2700006" scaled="0"/>
        </a:gradFill>
        <a:effectLst/>
      </p:bgPr>
    </p:bg>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1776000" y="597000"/>
            <a:ext cx="864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67" name="Google Shape;67;p13"/>
          <p:cNvSpPr txBox="1">
            <a:spLocks noGrp="1"/>
          </p:cNvSpPr>
          <p:nvPr>
            <p:ph type="subTitle" idx="1"/>
          </p:nvPr>
        </p:nvSpPr>
        <p:spPr>
          <a:xfrm>
            <a:off x="1456872" y="2752384"/>
            <a:ext cx="4182000" cy="201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8" name="Google Shape;68;p13"/>
          <p:cNvSpPr txBox="1">
            <a:spLocks noGrp="1"/>
          </p:cNvSpPr>
          <p:nvPr>
            <p:ph type="title" idx="2"/>
          </p:nvPr>
        </p:nvSpPr>
        <p:spPr>
          <a:xfrm>
            <a:off x="1180800" y="2091568"/>
            <a:ext cx="4742400" cy="86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69" name="Google Shape;69;p13"/>
          <p:cNvSpPr txBox="1">
            <a:spLocks noGrp="1"/>
          </p:cNvSpPr>
          <p:nvPr>
            <p:ph type="subTitle" idx="3"/>
          </p:nvPr>
        </p:nvSpPr>
        <p:spPr>
          <a:xfrm>
            <a:off x="6553128" y="2752384"/>
            <a:ext cx="4182000" cy="201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70" name="Google Shape;70;p13"/>
          <p:cNvSpPr txBox="1">
            <a:spLocks noGrp="1"/>
          </p:cNvSpPr>
          <p:nvPr>
            <p:ph type="title" idx="4"/>
          </p:nvPr>
        </p:nvSpPr>
        <p:spPr>
          <a:xfrm>
            <a:off x="6268800" y="2091568"/>
            <a:ext cx="4742400" cy="86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pic>
        <p:nvPicPr>
          <p:cNvPr id="71" name="Google Shape;71;p13"/>
          <p:cNvPicPr preferRelativeResize="0"/>
          <p:nvPr/>
        </p:nvPicPr>
        <p:blipFill>
          <a:blip r:embed="rId2">
            <a:alphaModFix/>
          </a:blip>
          <a:stretch>
            <a:fillRect/>
          </a:stretch>
        </p:blipFill>
        <p:spPr>
          <a:xfrm>
            <a:off x="-1492566" y="5647167"/>
            <a:ext cx="14187367" cy="1642867"/>
          </a:xfrm>
          <a:prstGeom prst="rect">
            <a:avLst/>
          </a:prstGeom>
          <a:noFill/>
          <a:ln>
            <a:noFill/>
          </a:ln>
        </p:spPr>
      </p:pic>
    </p:spTree>
    <p:extLst>
      <p:ext uri="{BB962C8B-B14F-4D97-AF65-F5344CB8AC3E}">
        <p14:creationId xmlns:p14="http://schemas.microsoft.com/office/powerpoint/2010/main" val="223908671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bg>
      <p:bgPr>
        <a:gradFill>
          <a:gsLst>
            <a:gs pos="0">
              <a:srgbClr val="00A4CC"/>
            </a:gs>
            <a:gs pos="100000">
              <a:srgbClr val="036E96"/>
            </a:gs>
          </a:gsLst>
          <a:lin ang="2700006" scaled="0"/>
        </a:gradFill>
        <a:effectLst/>
      </p:bgPr>
    </p:bg>
    <p:spTree>
      <p:nvGrpSpPr>
        <p:cNvPr id="1" name="Shape 72"/>
        <p:cNvGrpSpPr/>
        <p:nvPr/>
      </p:nvGrpSpPr>
      <p:grpSpPr>
        <a:xfrm>
          <a:off x="0" y="0"/>
          <a:ext cx="0" cy="0"/>
          <a:chOff x="0" y="0"/>
          <a:chExt cx="0" cy="0"/>
        </a:xfrm>
      </p:grpSpPr>
      <p:pic>
        <p:nvPicPr>
          <p:cNvPr id="73" name="Google Shape;73;p14"/>
          <p:cNvPicPr preferRelativeResize="0"/>
          <p:nvPr/>
        </p:nvPicPr>
        <p:blipFill rotWithShape="1">
          <a:blip r:embed="rId2">
            <a:alphaModFix/>
          </a:blip>
          <a:srcRect l="1286" r="1276"/>
          <a:stretch/>
        </p:blipFill>
        <p:spPr>
          <a:xfrm flipH="1">
            <a:off x="-138366" y="-258648"/>
            <a:ext cx="12416167" cy="7168000"/>
          </a:xfrm>
          <a:prstGeom prst="rect">
            <a:avLst/>
          </a:prstGeom>
          <a:noFill/>
          <a:ln>
            <a:noFill/>
          </a:ln>
        </p:spPr>
      </p:pic>
      <p:sp>
        <p:nvSpPr>
          <p:cNvPr id="74" name="Google Shape;74;p14"/>
          <p:cNvSpPr txBox="1">
            <a:spLocks noGrp="1"/>
          </p:cNvSpPr>
          <p:nvPr>
            <p:ph type="title"/>
          </p:nvPr>
        </p:nvSpPr>
        <p:spPr>
          <a:xfrm>
            <a:off x="1776000" y="597000"/>
            <a:ext cx="864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75" name="Google Shape;75;p14"/>
          <p:cNvSpPr txBox="1">
            <a:spLocks noGrp="1"/>
          </p:cNvSpPr>
          <p:nvPr>
            <p:ph type="subTitle" idx="1"/>
          </p:nvPr>
        </p:nvSpPr>
        <p:spPr>
          <a:xfrm>
            <a:off x="1869600" y="3784033"/>
            <a:ext cx="3652800" cy="1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76" name="Google Shape;76;p14"/>
          <p:cNvSpPr txBox="1">
            <a:spLocks noGrp="1"/>
          </p:cNvSpPr>
          <p:nvPr>
            <p:ph type="title" idx="2"/>
          </p:nvPr>
        </p:nvSpPr>
        <p:spPr>
          <a:xfrm>
            <a:off x="1944000" y="3107568"/>
            <a:ext cx="3504000" cy="86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77" name="Google Shape;77;p14"/>
          <p:cNvSpPr txBox="1">
            <a:spLocks noGrp="1"/>
          </p:cNvSpPr>
          <p:nvPr>
            <p:ph type="subTitle" idx="3"/>
          </p:nvPr>
        </p:nvSpPr>
        <p:spPr>
          <a:xfrm>
            <a:off x="6669600" y="3784033"/>
            <a:ext cx="3652800" cy="1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78" name="Google Shape;78;p14"/>
          <p:cNvSpPr txBox="1">
            <a:spLocks noGrp="1"/>
          </p:cNvSpPr>
          <p:nvPr>
            <p:ph type="title" idx="4"/>
          </p:nvPr>
        </p:nvSpPr>
        <p:spPr>
          <a:xfrm>
            <a:off x="6744000" y="3107568"/>
            <a:ext cx="3504000" cy="86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Tree>
    <p:extLst>
      <p:ext uri="{BB962C8B-B14F-4D97-AF65-F5344CB8AC3E}">
        <p14:creationId xmlns:p14="http://schemas.microsoft.com/office/powerpoint/2010/main" val="355541445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bg>
      <p:bgPr>
        <a:gradFill>
          <a:gsLst>
            <a:gs pos="0">
              <a:srgbClr val="00A4CC"/>
            </a:gs>
            <a:gs pos="100000">
              <a:srgbClr val="036E96"/>
            </a:gs>
          </a:gsLst>
          <a:lin ang="2700006" scaled="0"/>
        </a:gradFill>
        <a:effectLst/>
      </p:bgPr>
    </p:bg>
    <p:spTree>
      <p:nvGrpSpPr>
        <p:cNvPr id="1" name="Shape 79"/>
        <p:cNvGrpSpPr/>
        <p:nvPr/>
      </p:nvGrpSpPr>
      <p:grpSpPr>
        <a:xfrm>
          <a:off x="0" y="0"/>
          <a:ext cx="0" cy="0"/>
          <a:chOff x="0" y="0"/>
          <a:chExt cx="0" cy="0"/>
        </a:xfrm>
      </p:grpSpPr>
      <p:pic>
        <p:nvPicPr>
          <p:cNvPr id="80" name="Google Shape;80;p15"/>
          <p:cNvPicPr preferRelativeResize="0"/>
          <p:nvPr/>
        </p:nvPicPr>
        <p:blipFill>
          <a:blip r:embed="rId2">
            <a:alphaModFix/>
          </a:blip>
          <a:stretch>
            <a:fillRect/>
          </a:stretch>
        </p:blipFill>
        <p:spPr>
          <a:xfrm rot="-5400000">
            <a:off x="-1073635" y="4113017"/>
            <a:ext cx="6112435" cy="5101100"/>
          </a:xfrm>
          <a:prstGeom prst="rect">
            <a:avLst/>
          </a:prstGeom>
          <a:noFill/>
          <a:ln>
            <a:noFill/>
          </a:ln>
        </p:spPr>
      </p:pic>
      <p:sp>
        <p:nvSpPr>
          <p:cNvPr id="81" name="Google Shape;81;p15"/>
          <p:cNvSpPr txBox="1">
            <a:spLocks noGrp="1"/>
          </p:cNvSpPr>
          <p:nvPr>
            <p:ph type="title"/>
          </p:nvPr>
        </p:nvSpPr>
        <p:spPr>
          <a:xfrm>
            <a:off x="1776000" y="597000"/>
            <a:ext cx="864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2" name="Google Shape;82;p15"/>
          <p:cNvSpPr txBox="1">
            <a:spLocks noGrp="1"/>
          </p:cNvSpPr>
          <p:nvPr>
            <p:ph type="subTitle" idx="1"/>
          </p:nvPr>
        </p:nvSpPr>
        <p:spPr>
          <a:xfrm>
            <a:off x="912000" y="2528779"/>
            <a:ext cx="3360000" cy="9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83" name="Google Shape;83;p15"/>
          <p:cNvSpPr txBox="1">
            <a:spLocks noGrp="1"/>
          </p:cNvSpPr>
          <p:nvPr>
            <p:ph type="title" idx="2"/>
          </p:nvPr>
        </p:nvSpPr>
        <p:spPr>
          <a:xfrm>
            <a:off x="1152000" y="1803155"/>
            <a:ext cx="2880000" cy="86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84" name="Google Shape;84;p15"/>
          <p:cNvSpPr txBox="1">
            <a:spLocks noGrp="1"/>
          </p:cNvSpPr>
          <p:nvPr>
            <p:ph type="subTitle" idx="3"/>
          </p:nvPr>
        </p:nvSpPr>
        <p:spPr>
          <a:xfrm>
            <a:off x="7920000" y="2528779"/>
            <a:ext cx="3360000" cy="9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85" name="Google Shape;85;p15"/>
          <p:cNvSpPr txBox="1">
            <a:spLocks noGrp="1"/>
          </p:cNvSpPr>
          <p:nvPr>
            <p:ph type="title" idx="4"/>
          </p:nvPr>
        </p:nvSpPr>
        <p:spPr>
          <a:xfrm>
            <a:off x="8160000" y="1803155"/>
            <a:ext cx="2880000" cy="86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86" name="Google Shape;86;p15"/>
          <p:cNvSpPr txBox="1">
            <a:spLocks noGrp="1"/>
          </p:cNvSpPr>
          <p:nvPr>
            <p:ph type="title" idx="5" hasCustomPrompt="1"/>
          </p:nvPr>
        </p:nvSpPr>
        <p:spPr>
          <a:xfrm>
            <a:off x="1152000" y="4172897"/>
            <a:ext cx="2880000" cy="974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87" name="Google Shape;87;p15"/>
          <p:cNvSpPr txBox="1">
            <a:spLocks noGrp="1"/>
          </p:cNvSpPr>
          <p:nvPr>
            <p:ph type="title" idx="6" hasCustomPrompt="1"/>
          </p:nvPr>
        </p:nvSpPr>
        <p:spPr>
          <a:xfrm>
            <a:off x="8160000" y="4172897"/>
            <a:ext cx="2880000" cy="974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88" name="Google Shape;88;p15"/>
          <p:cNvSpPr txBox="1">
            <a:spLocks noGrp="1"/>
          </p:cNvSpPr>
          <p:nvPr>
            <p:ph type="subTitle" idx="7"/>
          </p:nvPr>
        </p:nvSpPr>
        <p:spPr>
          <a:xfrm>
            <a:off x="4416000" y="4533412"/>
            <a:ext cx="3360000" cy="9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89" name="Google Shape;89;p15"/>
          <p:cNvSpPr txBox="1">
            <a:spLocks noGrp="1"/>
          </p:cNvSpPr>
          <p:nvPr>
            <p:ph type="title" idx="8"/>
          </p:nvPr>
        </p:nvSpPr>
        <p:spPr>
          <a:xfrm>
            <a:off x="4656000" y="3807788"/>
            <a:ext cx="2880000" cy="86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90" name="Google Shape;90;p15"/>
          <p:cNvSpPr txBox="1">
            <a:spLocks noGrp="1"/>
          </p:cNvSpPr>
          <p:nvPr>
            <p:ph type="title" idx="9" hasCustomPrompt="1"/>
          </p:nvPr>
        </p:nvSpPr>
        <p:spPr>
          <a:xfrm>
            <a:off x="4656000" y="2327603"/>
            <a:ext cx="2880000" cy="974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Tree>
    <p:extLst>
      <p:ext uri="{BB962C8B-B14F-4D97-AF65-F5344CB8AC3E}">
        <p14:creationId xmlns:p14="http://schemas.microsoft.com/office/powerpoint/2010/main" val="218688936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Title and list">
  <p:cSld name="Title and list">
    <p:bg>
      <p:bgPr>
        <a:gradFill>
          <a:gsLst>
            <a:gs pos="0">
              <a:srgbClr val="00A4CC"/>
            </a:gs>
            <a:gs pos="100000">
              <a:srgbClr val="036E96"/>
            </a:gs>
          </a:gsLst>
          <a:lin ang="2700006" scaled="0"/>
        </a:gradFill>
        <a:effectLst/>
      </p:bgPr>
    </p:bg>
    <p:spTree>
      <p:nvGrpSpPr>
        <p:cNvPr id="1" name="Shape 91"/>
        <p:cNvGrpSpPr/>
        <p:nvPr/>
      </p:nvGrpSpPr>
      <p:grpSpPr>
        <a:xfrm>
          <a:off x="0" y="0"/>
          <a:ext cx="0" cy="0"/>
          <a:chOff x="0" y="0"/>
          <a:chExt cx="0" cy="0"/>
        </a:xfrm>
      </p:grpSpPr>
      <p:pic>
        <p:nvPicPr>
          <p:cNvPr id="92" name="Google Shape;92;p16"/>
          <p:cNvPicPr preferRelativeResize="0"/>
          <p:nvPr/>
        </p:nvPicPr>
        <p:blipFill rotWithShape="1">
          <a:blip r:embed="rId2">
            <a:alphaModFix/>
          </a:blip>
          <a:srcRect t="19" b="9"/>
          <a:stretch/>
        </p:blipFill>
        <p:spPr>
          <a:xfrm>
            <a:off x="5609662" y="1393100"/>
            <a:ext cx="8249476" cy="6857997"/>
          </a:xfrm>
          <a:prstGeom prst="rect">
            <a:avLst/>
          </a:prstGeom>
          <a:noFill/>
          <a:ln>
            <a:noFill/>
          </a:ln>
        </p:spPr>
      </p:pic>
      <p:sp>
        <p:nvSpPr>
          <p:cNvPr id="93" name="Google Shape;93;p16"/>
          <p:cNvSpPr txBox="1">
            <a:spLocks noGrp="1"/>
          </p:cNvSpPr>
          <p:nvPr>
            <p:ph type="subTitle" idx="1"/>
          </p:nvPr>
        </p:nvSpPr>
        <p:spPr>
          <a:xfrm>
            <a:off x="1272200" y="2131933"/>
            <a:ext cx="7222000" cy="341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94" name="Google Shape;94;p16"/>
          <p:cNvSpPr txBox="1">
            <a:spLocks noGrp="1"/>
          </p:cNvSpPr>
          <p:nvPr>
            <p:ph type="title"/>
          </p:nvPr>
        </p:nvSpPr>
        <p:spPr>
          <a:xfrm>
            <a:off x="1776000" y="597000"/>
            <a:ext cx="864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pic>
        <p:nvPicPr>
          <p:cNvPr id="95" name="Google Shape;95;p16"/>
          <p:cNvPicPr preferRelativeResize="0"/>
          <p:nvPr/>
        </p:nvPicPr>
        <p:blipFill>
          <a:blip r:embed="rId3">
            <a:alphaModFix/>
          </a:blip>
          <a:stretch>
            <a:fillRect/>
          </a:stretch>
        </p:blipFill>
        <p:spPr>
          <a:xfrm rot="-5400000">
            <a:off x="-1713802" y="3588650"/>
            <a:ext cx="6112435" cy="5101100"/>
          </a:xfrm>
          <a:prstGeom prst="rect">
            <a:avLst/>
          </a:prstGeom>
          <a:noFill/>
          <a:ln>
            <a:noFill/>
          </a:ln>
        </p:spPr>
      </p:pic>
    </p:spTree>
    <p:extLst>
      <p:ext uri="{BB962C8B-B14F-4D97-AF65-F5344CB8AC3E}">
        <p14:creationId xmlns:p14="http://schemas.microsoft.com/office/powerpoint/2010/main" val="228914430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gradFill>
          <a:gsLst>
            <a:gs pos="0">
              <a:srgbClr val="00A4CC"/>
            </a:gs>
            <a:gs pos="100000">
              <a:srgbClr val="036E96"/>
            </a:gs>
          </a:gsLst>
          <a:lin ang="2700006" scaled="0"/>
        </a:gradFill>
        <a:effectLst/>
      </p:bgPr>
    </p:bg>
    <p:spTree>
      <p:nvGrpSpPr>
        <p:cNvPr id="1" name="Shape 96"/>
        <p:cNvGrpSpPr/>
        <p:nvPr/>
      </p:nvGrpSpPr>
      <p:grpSpPr>
        <a:xfrm>
          <a:off x="0" y="0"/>
          <a:ext cx="0" cy="0"/>
          <a:chOff x="0" y="0"/>
          <a:chExt cx="0" cy="0"/>
        </a:xfrm>
      </p:grpSpPr>
      <p:pic>
        <p:nvPicPr>
          <p:cNvPr id="97" name="Google Shape;97;p17"/>
          <p:cNvPicPr preferRelativeResize="0"/>
          <p:nvPr/>
        </p:nvPicPr>
        <p:blipFill rotWithShape="1">
          <a:blip r:embed="rId2">
            <a:alphaModFix/>
          </a:blip>
          <a:srcRect l="6733" r="6724"/>
          <a:stretch/>
        </p:blipFill>
        <p:spPr>
          <a:xfrm flipH="1">
            <a:off x="-1136333" y="4917901"/>
            <a:ext cx="13459437" cy="2262367"/>
          </a:xfrm>
          <a:prstGeom prst="rect">
            <a:avLst/>
          </a:prstGeom>
          <a:noFill/>
          <a:ln>
            <a:noFill/>
          </a:ln>
        </p:spPr>
      </p:pic>
      <p:pic>
        <p:nvPicPr>
          <p:cNvPr id="98" name="Google Shape;98;p17"/>
          <p:cNvPicPr preferRelativeResize="0"/>
          <p:nvPr/>
        </p:nvPicPr>
        <p:blipFill rotWithShape="1">
          <a:blip r:embed="rId3">
            <a:alphaModFix/>
          </a:blip>
          <a:srcRect t="8996" b="8996"/>
          <a:stretch/>
        </p:blipFill>
        <p:spPr>
          <a:xfrm rot="10575401" flipH="1">
            <a:off x="-1711074" y="3993460"/>
            <a:ext cx="5178147" cy="3543849"/>
          </a:xfrm>
          <a:prstGeom prst="rect">
            <a:avLst/>
          </a:prstGeom>
          <a:noFill/>
          <a:ln>
            <a:noFill/>
          </a:ln>
        </p:spPr>
      </p:pic>
      <p:sp>
        <p:nvSpPr>
          <p:cNvPr id="99" name="Google Shape;99;p17"/>
          <p:cNvSpPr txBox="1">
            <a:spLocks noGrp="1"/>
          </p:cNvSpPr>
          <p:nvPr>
            <p:ph type="title"/>
          </p:nvPr>
        </p:nvSpPr>
        <p:spPr>
          <a:xfrm>
            <a:off x="816000" y="597000"/>
            <a:ext cx="1056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00" name="Google Shape;100;p17"/>
          <p:cNvSpPr txBox="1">
            <a:spLocks noGrp="1"/>
          </p:cNvSpPr>
          <p:nvPr>
            <p:ph type="subTitle" idx="1"/>
          </p:nvPr>
        </p:nvSpPr>
        <p:spPr>
          <a:xfrm>
            <a:off x="1284753" y="3669327"/>
            <a:ext cx="3094400" cy="1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01" name="Google Shape;101;p17"/>
          <p:cNvSpPr txBox="1">
            <a:spLocks noGrp="1"/>
          </p:cNvSpPr>
          <p:nvPr>
            <p:ph type="title" idx="2"/>
          </p:nvPr>
        </p:nvSpPr>
        <p:spPr>
          <a:xfrm>
            <a:off x="1144400" y="2956805"/>
            <a:ext cx="3375200" cy="86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02" name="Google Shape;102;p17"/>
          <p:cNvSpPr txBox="1">
            <a:spLocks noGrp="1"/>
          </p:cNvSpPr>
          <p:nvPr>
            <p:ph type="subTitle" idx="3"/>
          </p:nvPr>
        </p:nvSpPr>
        <p:spPr>
          <a:xfrm>
            <a:off x="7812753" y="3669327"/>
            <a:ext cx="3094400" cy="1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03" name="Google Shape;103;p17"/>
          <p:cNvSpPr txBox="1">
            <a:spLocks noGrp="1"/>
          </p:cNvSpPr>
          <p:nvPr>
            <p:ph type="title" idx="4"/>
          </p:nvPr>
        </p:nvSpPr>
        <p:spPr>
          <a:xfrm>
            <a:off x="7672400" y="2956805"/>
            <a:ext cx="3375200" cy="86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04" name="Google Shape;104;p17"/>
          <p:cNvSpPr txBox="1">
            <a:spLocks noGrp="1"/>
          </p:cNvSpPr>
          <p:nvPr>
            <p:ph type="subTitle" idx="5"/>
          </p:nvPr>
        </p:nvSpPr>
        <p:spPr>
          <a:xfrm>
            <a:off x="4548753" y="3669327"/>
            <a:ext cx="3094400" cy="1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05" name="Google Shape;105;p17"/>
          <p:cNvSpPr txBox="1">
            <a:spLocks noGrp="1"/>
          </p:cNvSpPr>
          <p:nvPr>
            <p:ph type="title" idx="6"/>
          </p:nvPr>
        </p:nvSpPr>
        <p:spPr>
          <a:xfrm>
            <a:off x="4408400" y="2956805"/>
            <a:ext cx="3375200" cy="86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Tree>
    <p:extLst>
      <p:ext uri="{BB962C8B-B14F-4D97-AF65-F5344CB8AC3E}">
        <p14:creationId xmlns:p14="http://schemas.microsoft.com/office/powerpoint/2010/main" val="190514470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gradFill>
          <a:gsLst>
            <a:gs pos="0">
              <a:srgbClr val="00A4CC"/>
            </a:gs>
            <a:gs pos="100000">
              <a:srgbClr val="036E96"/>
            </a:gs>
          </a:gsLst>
          <a:lin ang="2700006" scaled="0"/>
        </a:gradFill>
        <a:effectLst/>
      </p:bgPr>
    </p:bg>
    <p:spTree>
      <p:nvGrpSpPr>
        <p:cNvPr id="1" name="Shape 106"/>
        <p:cNvGrpSpPr/>
        <p:nvPr/>
      </p:nvGrpSpPr>
      <p:grpSpPr>
        <a:xfrm>
          <a:off x="0" y="0"/>
          <a:ext cx="0" cy="0"/>
          <a:chOff x="0" y="0"/>
          <a:chExt cx="0" cy="0"/>
        </a:xfrm>
      </p:grpSpPr>
      <p:pic>
        <p:nvPicPr>
          <p:cNvPr id="107" name="Google Shape;107;p18"/>
          <p:cNvPicPr preferRelativeResize="0"/>
          <p:nvPr/>
        </p:nvPicPr>
        <p:blipFill rotWithShape="1">
          <a:blip r:embed="rId2">
            <a:alphaModFix/>
          </a:blip>
          <a:srcRect l="6733" r="6724"/>
          <a:stretch/>
        </p:blipFill>
        <p:spPr>
          <a:xfrm flipH="1">
            <a:off x="-736500" y="4804818"/>
            <a:ext cx="13459437" cy="2262367"/>
          </a:xfrm>
          <a:prstGeom prst="rect">
            <a:avLst/>
          </a:prstGeom>
          <a:noFill/>
          <a:ln>
            <a:noFill/>
          </a:ln>
        </p:spPr>
      </p:pic>
      <p:pic>
        <p:nvPicPr>
          <p:cNvPr id="108" name="Google Shape;108;p18"/>
          <p:cNvPicPr preferRelativeResize="0"/>
          <p:nvPr/>
        </p:nvPicPr>
        <p:blipFill>
          <a:blip r:embed="rId3">
            <a:alphaModFix/>
          </a:blip>
          <a:stretch>
            <a:fillRect/>
          </a:stretch>
        </p:blipFill>
        <p:spPr>
          <a:xfrm flipH="1">
            <a:off x="-443833" y="5729133"/>
            <a:ext cx="14187367" cy="1642867"/>
          </a:xfrm>
          <a:prstGeom prst="rect">
            <a:avLst/>
          </a:prstGeom>
          <a:noFill/>
          <a:ln>
            <a:noFill/>
          </a:ln>
        </p:spPr>
      </p:pic>
      <p:sp>
        <p:nvSpPr>
          <p:cNvPr id="109" name="Google Shape;109;p18"/>
          <p:cNvSpPr txBox="1">
            <a:spLocks noGrp="1"/>
          </p:cNvSpPr>
          <p:nvPr>
            <p:ph type="title"/>
          </p:nvPr>
        </p:nvSpPr>
        <p:spPr>
          <a:xfrm>
            <a:off x="2352000" y="3976400"/>
            <a:ext cx="2400000" cy="720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10" name="Google Shape;110;p18"/>
          <p:cNvSpPr txBox="1">
            <a:spLocks noGrp="1"/>
          </p:cNvSpPr>
          <p:nvPr>
            <p:ph type="title" idx="2"/>
          </p:nvPr>
        </p:nvSpPr>
        <p:spPr>
          <a:xfrm>
            <a:off x="2352000" y="1875200"/>
            <a:ext cx="2400000" cy="720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11" name="Google Shape;111;p18"/>
          <p:cNvSpPr txBox="1">
            <a:spLocks noGrp="1"/>
          </p:cNvSpPr>
          <p:nvPr>
            <p:ph type="title" idx="3"/>
          </p:nvPr>
        </p:nvSpPr>
        <p:spPr>
          <a:xfrm>
            <a:off x="7440000" y="1875200"/>
            <a:ext cx="2400000" cy="720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12" name="Google Shape;112;p18"/>
          <p:cNvSpPr txBox="1">
            <a:spLocks noGrp="1"/>
          </p:cNvSpPr>
          <p:nvPr>
            <p:ph type="subTitle" idx="1"/>
          </p:nvPr>
        </p:nvSpPr>
        <p:spPr>
          <a:xfrm>
            <a:off x="1872000" y="4455465"/>
            <a:ext cx="3360000" cy="137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13" name="Google Shape;113;p18"/>
          <p:cNvSpPr txBox="1">
            <a:spLocks noGrp="1"/>
          </p:cNvSpPr>
          <p:nvPr>
            <p:ph type="subTitle" idx="4"/>
          </p:nvPr>
        </p:nvSpPr>
        <p:spPr>
          <a:xfrm>
            <a:off x="6963800" y="4455465"/>
            <a:ext cx="3360000" cy="137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14" name="Google Shape;114;p18"/>
          <p:cNvSpPr txBox="1">
            <a:spLocks noGrp="1"/>
          </p:cNvSpPr>
          <p:nvPr>
            <p:ph type="title" idx="5"/>
          </p:nvPr>
        </p:nvSpPr>
        <p:spPr>
          <a:xfrm>
            <a:off x="7440000" y="3976400"/>
            <a:ext cx="2400000" cy="720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15" name="Google Shape;115;p18"/>
          <p:cNvSpPr txBox="1">
            <a:spLocks noGrp="1"/>
          </p:cNvSpPr>
          <p:nvPr>
            <p:ph type="subTitle" idx="6"/>
          </p:nvPr>
        </p:nvSpPr>
        <p:spPr>
          <a:xfrm>
            <a:off x="6956200" y="2358123"/>
            <a:ext cx="3360000" cy="137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16" name="Google Shape;116;p18"/>
          <p:cNvSpPr txBox="1">
            <a:spLocks noGrp="1"/>
          </p:cNvSpPr>
          <p:nvPr>
            <p:ph type="subTitle" idx="7"/>
          </p:nvPr>
        </p:nvSpPr>
        <p:spPr>
          <a:xfrm>
            <a:off x="1872000" y="2358123"/>
            <a:ext cx="3360000" cy="137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17" name="Google Shape;117;p18"/>
          <p:cNvSpPr txBox="1">
            <a:spLocks noGrp="1"/>
          </p:cNvSpPr>
          <p:nvPr>
            <p:ph type="title" idx="8"/>
          </p:nvPr>
        </p:nvSpPr>
        <p:spPr>
          <a:xfrm>
            <a:off x="816000" y="597000"/>
            <a:ext cx="1056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82538631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gradFill>
          <a:gsLst>
            <a:gs pos="0">
              <a:srgbClr val="00A4CC"/>
            </a:gs>
            <a:gs pos="100000">
              <a:srgbClr val="036E96"/>
            </a:gs>
          </a:gsLst>
          <a:lin ang="2700006" scaled="0"/>
        </a:gradFill>
        <a:effectLst/>
      </p:bgPr>
    </p:bg>
    <p:spTree>
      <p:nvGrpSpPr>
        <p:cNvPr id="1" name="Shape 118"/>
        <p:cNvGrpSpPr/>
        <p:nvPr/>
      </p:nvGrpSpPr>
      <p:grpSpPr>
        <a:xfrm>
          <a:off x="0" y="0"/>
          <a:ext cx="0" cy="0"/>
          <a:chOff x="0" y="0"/>
          <a:chExt cx="0" cy="0"/>
        </a:xfrm>
      </p:grpSpPr>
      <p:pic>
        <p:nvPicPr>
          <p:cNvPr id="119" name="Google Shape;119;p19"/>
          <p:cNvPicPr preferRelativeResize="0"/>
          <p:nvPr/>
        </p:nvPicPr>
        <p:blipFill>
          <a:blip r:embed="rId2">
            <a:alphaModFix/>
          </a:blip>
          <a:stretch>
            <a:fillRect/>
          </a:stretch>
        </p:blipFill>
        <p:spPr>
          <a:xfrm flipH="1">
            <a:off x="-443833" y="5729133"/>
            <a:ext cx="14187367" cy="1642867"/>
          </a:xfrm>
          <a:prstGeom prst="rect">
            <a:avLst/>
          </a:prstGeom>
          <a:noFill/>
          <a:ln>
            <a:noFill/>
          </a:ln>
        </p:spPr>
      </p:pic>
      <p:sp>
        <p:nvSpPr>
          <p:cNvPr id="120" name="Google Shape;120;p19"/>
          <p:cNvSpPr txBox="1">
            <a:spLocks noGrp="1"/>
          </p:cNvSpPr>
          <p:nvPr>
            <p:ph type="title"/>
          </p:nvPr>
        </p:nvSpPr>
        <p:spPr>
          <a:xfrm>
            <a:off x="1776000" y="597000"/>
            <a:ext cx="864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21" name="Google Shape;121;p19"/>
          <p:cNvSpPr txBox="1">
            <a:spLocks noGrp="1"/>
          </p:cNvSpPr>
          <p:nvPr>
            <p:ph type="title" idx="2"/>
          </p:nvPr>
        </p:nvSpPr>
        <p:spPr>
          <a:xfrm>
            <a:off x="1440000" y="3981867"/>
            <a:ext cx="2400000" cy="720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22" name="Google Shape;122;p19"/>
          <p:cNvSpPr txBox="1">
            <a:spLocks noGrp="1"/>
          </p:cNvSpPr>
          <p:nvPr>
            <p:ph type="subTitle" idx="1"/>
          </p:nvPr>
        </p:nvSpPr>
        <p:spPr>
          <a:xfrm>
            <a:off x="960000" y="4544880"/>
            <a:ext cx="3360000" cy="9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Montserrat Medium"/>
              <a:buNone/>
              <a:defRPr sz="2133">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23" name="Google Shape;123;p19"/>
          <p:cNvSpPr txBox="1">
            <a:spLocks noGrp="1"/>
          </p:cNvSpPr>
          <p:nvPr>
            <p:ph type="subTitle" idx="3"/>
          </p:nvPr>
        </p:nvSpPr>
        <p:spPr>
          <a:xfrm>
            <a:off x="7872000" y="4544880"/>
            <a:ext cx="3360000" cy="9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Montserrat Medium"/>
              <a:buNone/>
              <a:defRPr sz="2133">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24" name="Google Shape;124;p19"/>
          <p:cNvSpPr txBox="1">
            <a:spLocks noGrp="1"/>
          </p:cNvSpPr>
          <p:nvPr>
            <p:ph type="title" idx="4"/>
          </p:nvPr>
        </p:nvSpPr>
        <p:spPr>
          <a:xfrm>
            <a:off x="8359600" y="3981867"/>
            <a:ext cx="2400000" cy="720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25" name="Google Shape;125;p19"/>
          <p:cNvSpPr txBox="1">
            <a:spLocks noGrp="1"/>
          </p:cNvSpPr>
          <p:nvPr>
            <p:ph type="subTitle" idx="5"/>
          </p:nvPr>
        </p:nvSpPr>
        <p:spPr>
          <a:xfrm>
            <a:off x="7872000" y="2767680"/>
            <a:ext cx="3360000" cy="9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Montserrat Medium"/>
              <a:buNone/>
              <a:defRPr sz="2133">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26" name="Google Shape;126;p19"/>
          <p:cNvSpPr txBox="1">
            <a:spLocks noGrp="1"/>
          </p:cNvSpPr>
          <p:nvPr>
            <p:ph type="subTitle" idx="6"/>
          </p:nvPr>
        </p:nvSpPr>
        <p:spPr>
          <a:xfrm>
            <a:off x="960000" y="2767800"/>
            <a:ext cx="3360000" cy="96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Montserrat Medium"/>
              <a:buNone/>
              <a:defRPr sz="2133">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27" name="Google Shape;127;p19"/>
          <p:cNvSpPr txBox="1">
            <a:spLocks noGrp="1"/>
          </p:cNvSpPr>
          <p:nvPr>
            <p:ph type="title" idx="7"/>
          </p:nvPr>
        </p:nvSpPr>
        <p:spPr>
          <a:xfrm>
            <a:off x="1440000" y="2193800"/>
            <a:ext cx="2400000" cy="720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28" name="Google Shape;128;p19"/>
          <p:cNvSpPr txBox="1">
            <a:spLocks noGrp="1"/>
          </p:cNvSpPr>
          <p:nvPr>
            <p:ph type="title" idx="8"/>
          </p:nvPr>
        </p:nvSpPr>
        <p:spPr>
          <a:xfrm>
            <a:off x="8359600" y="2193400"/>
            <a:ext cx="2400000" cy="720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29" name="Google Shape;129;p19"/>
          <p:cNvSpPr txBox="1">
            <a:spLocks noGrp="1"/>
          </p:cNvSpPr>
          <p:nvPr>
            <p:ph type="title" idx="9"/>
          </p:nvPr>
        </p:nvSpPr>
        <p:spPr>
          <a:xfrm>
            <a:off x="4896000" y="3981467"/>
            <a:ext cx="2400000" cy="720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30" name="Google Shape;130;p19"/>
          <p:cNvSpPr txBox="1">
            <a:spLocks noGrp="1"/>
          </p:cNvSpPr>
          <p:nvPr>
            <p:ph type="subTitle" idx="13"/>
          </p:nvPr>
        </p:nvSpPr>
        <p:spPr>
          <a:xfrm>
            <a:off x="4416000" y="4544600"/>
            <a:ext cx="3360000" cy="9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Montserrat Medium"/>
              <a:buNone/>
              <a:defRPr sz="2133">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
        <p:nvSpPr>
          <p:cNvPr id="131" name="Google Shape;131;p19"/>
          <p:cNvSpPr txBox="1">
            <a:spLocks noGrp="1"/>
          </p:cNvSpPr>
          <p:nvPr>
            <p:ph type="subTitle" idx="14"/>
          </p:nvPr>
        </p:nvSpPr>
        <p:spPr>
          <a:xfrm>
            <a:off x="4416000" y="2767400"/>
            <a:ext cx="3360000" cy="9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Montserrat Medium"/>
              <a:buNone/>
              <a:defRPr sz="2133">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32" name="Google Shape;132;p19"/>
          <p:cNvSpPr txBox="1">
            <a:spLocks noGrp="1"/>
          </p:cNvSpPr>
          <p:nvPr>
            <p:ph type="title" idx="15"/>
          </p:nvPr>
        </p:nvSpPr>
        <p:spPr>
          <a:xfrm>
            <a:off x="4896000" y="2193400"/>
            <a:ext cx="2400000" cy="720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Tree>
    <p:extLst>
      <p:ext uri="{BB962C8B-B14F-4D97-AF65-F5344CB8AC3E}">
        <p14:creationId xmlns:p14="http://schemas.microsoft.com/office/powerpoint/2010/main" val="1422386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bg>
      <p:bgPr>
        <a:gradFill>
          <a:gsLst>
            <a:gs pos="0">
              <a:srgbClr val="00A4CC"/>
            </a:gs>
            <a:gs pos="100000">
              <a:srgbClr val="036E96"/>
            </a:gs>
          </a:gsLst>
          <a:lin ang="2700006" scaled="0"/>
        </a:gradFill>
        <a:effectLst/>
      </p:bgPr>
    </p:bg>
    <p:spTree>
      <p:nvGrpSpPr>
        <p:cNvPr id="1" name="Shape 72"/>
        <p:cNvGrpSpPr/>
        <p:nvPr/>
      </p:nvGrpSpPr>
      <p:grpSpPr>
        <a:xfrm>
          <a:off x="0" y="0"/>
          <a:ext cx="0" cy="0"/>
          <a:chOff x="0" y="0"/>
          <a:chExt cx="0" cy="0"/>
        </a:xfrm>
      </p:grpSpPr>
      <p:pic>
        <p:nvPicPr>
          <p:cNvPr id="73" name="Google Shape;73;p14"/>
          <p:cNvPicPr preferRelativeResize="0"/>
          <p:nvPr/>
        </p:nvPicPr>
        <p:blipFill rotWithShape="1">
          <a:blip r:embed="rId2">
            <a:alphaModFix/>
          </a:blip>
          <a:srcRect l="1286" r="1276"/>
          <a:stretch/>
        </p:blipFill>
        <p:spPr>
          <a:xfrm flipH="1">
            <a:off x="-138366" y="-258648"/>
            <a:ext cx="12416167" cy="7168000"/>
          </a:xfrm>
          <a:prstGeom prst="rect">
            <a:avLst/>
          </a:prstGeom>
          <a:noFill/>
          <a:ln>
            <a:noFill/>
          </a:ln>
        </p:spPr>
      </p:pic>
      <p:sp>
        <p:nvSpPr>
          <p:cNvPr id="74" name="Google Shape;74;p14"/>
          <p:cNvSpPr txBox="1">
            <a:spLocks noGrp="1"/>
          </p:cNvSpPr>
          <p:nvPr>
            <p:ph type="title"/>
          </p:nvPr>
        </p:nvSpPr>
        <p:spPr>
          <a:xfrm>
            <a:off x="1776000" y="597000"/>
            <a:ext cx="864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75" name="Google Shape;75;p14"/>
          <p:cNvSpPr txBox="1">
            <a:spLocks noGrp="1"/>
          </p:cNvSpPr>
          <p:nvPr>
            <p:ph type="subTitle" idx="1"/>
          </p:nvPr>
        </p:nvSpPr>
        <p:spPr>
          <a:xfrm>
            <a:off x="1869600" y="3784033"/>
            <a:ext cx="3652800" cy="1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76" name="Google Shape;76;p14"/>
          <p:cNvSpPr txBox="1">
            <a:spLocks noGrp="1"/>
          </p:cNvSpPr>
          <p:nvPr>
            <p:ph type="title" idx="2"/>
          </p:nvPr>
        </p:nvSpPr>
        <p:spPr>
          <a:xfrm>
            <a:off x="1944000" y="3107568"/>
            <a:ext cx="3504000" cy="86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77" name="Google Shape;77;p14"/>
          <p:cNvSpPr txBox="1">
            <a:spLocks noGrp="1"/>
          </p:cNvSpPr>
          <p:nvPr>
            <p:ph type="subTitle" idx="3"/>
          </p:nvPr>
        </p:nvSpPr>
        <p:spPr>
          <a:xfrm>
            <a:off x="6669600" y="3784033"/>
            <a:ext cx="3652800" cy="1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78" name="Google Shape;78;p14"/>
          <p:cNvSpPr txBox="1">
            <a:spLocks noGrp="1"/>
          </p:cNvSpPr>
          <p:nvPr>
            <p:ph type="title" idx="4"/>
          </p:nvPr>
        </p:nvSpPr>
        <p:spPr>
          <a:xfrm>
            <a:off x="6744000" y="3107568"/>
            <a:ext cx="3504000" cy="86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Tree>
    <p:extLst>
      <p:ext uri="{BB962C8B-B14F-4D97-AF65-F5344CB8AC3E}">
        <p14:creationId xmlns:p14="http://schemas.microsoft.com/office/powerpoint/2010/main" val="170672149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gradFill>
          <a:gsLst>
            <a:gs pos="0">
              <a:srgbClr val="00A4CC"/>
            </a:gs>
            <a:gs pos="100000">
              <a:srgbClr val="036E96"/>
            </a:gs>
          </a:gsLst>
          <a:lin ang="2700006" scaled="0"/>
        </a:gradFill>
        <a:effectLst/>
      </p:bgPr>
    </p:bg>
    <p:spTree>
      <p:nvGrpSpPr>
        <p:cNvPr id="1" name="Shape 133"/>
        <p:cNvGrpSpPr/>
        <p:nvPr/>
      </p:nvGrpSpPr>
      <p:grpSpPr>
        <a:xfrm>
          <a:off x="0" y="0"/>
          <a:ext cx="0" cy="0"/>
          <a:chOff x="0" y="0"/>
          <a:chExt cx="0" cy="0"/>
        </a:xfrm>
      </p:grpSpPr>
      <p:pic>
        <p:nvPicPr>
          <p:cNvPr id="134" name="Google Shape;134;p20"/>
          <p:cNvPicPr preferRelativeResize="0"/>
          <p:nvPr/>
        </p:nvPicPr>
        <p:blipFill>
          <a:blip r:embed="rId2">
            <a:alphaModFix/>
          </a:blip>
          <a:stretch>
            <a:fillRect/>
          </a:stretch>
        </p:blipFill>
        <p:spPr>
          <a:xfrm flipH="1">
            <a:off x="8348765" y="-1094466"/>
            <a:ext cx="6112435" cy="5101100"/>
          </a:xfrm>
          <a:prstGeom prst="rect">
            <a:avLst/>
          </a:prstGeom>
          <a:noFill/>
          <a:ln>
            <a:noFill/>
          </a:ln>
        </p:spPr>
      </p:pic>
      <p:pic>
        <p:nvPicPr>
          <p:cNvPr id="135" name="Google Shape;135;p20"/>
          <p:cNvPicPr preferRelativeResize="0"/>
          <p:nvPr/>
        </p:nvPicPr>
        <p:blipFill>
          <a:blip r:embed="rId2">
            <a:alphaModFix/>
          </a:blip>
          <a:stretch>
            <a:fillRect/>
          </a:stretch>
        </p:blipFill>
        <p:spPr>
          <a:xfrm rot="-5400000">
            <a:off x="-1713802" y="3588650"/>
            <a:ext cx="6112435" cy="5101100"/>
          </a:xfrm>
          <a:prstGeom prst="rect">
            <a:avLst/>
          </a:prstGeom>
          <a:noFill/>
          <a:ln>
            <a:noFill/>
          </a:ln>
        </p:spPr>
      </p:pic>
      <p:sp>
        <p:nvSpPr>
          <p:cNvPr id="136" name="Google Shape;136;p20"/>
          <p:cNvSpPr txBox="1">
            <a:spLocks noGrp="1"/>
          </p:cNvSpPr>
          <p:nvPr>
            <p:ph type="title"/>
          </p:nvPr>
        </p:nvSpPr>
        <p:spPr>
          <a:xfrm>
            <a:off x="1776000" y="597000"/>
            <a:ext cx="864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37" name="Google Shape;137;p20"/>
          <p:cNvSpPr txBox="1">
            <a:spLocks noGrp="1"/>
          </p:cNvSpPr>
          <p:nvPr>
            <p:ph type="title" idx="2"/>
          </p:nvPr>
        </p:nvSpPr>
        <p:spPr>
          <a:xfrm>
            <a:off x="1968000" y="4208200"/>
            <a:ext cx="3168000" cy="67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38" name="Google Shape;138;p20"/>
          <p:cNvSpPr txBox="1">
            <a:spLocks noGrp="1"/>
          </p:cNvSpPr>
          <p:nvPr>
            <p:ph type="subTitle" idx="1"/>
          </p:nvPr>
        </p:nvSpPr>
        <p:spPr>
          <a:xfrm>
            <a:off x="1632000" y="4713025"/>
            <a:ext cx="3840000" cy="91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Montserrat Medium"/>
              <a:buNone/>
              <a:defRPr sz="2133">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9pPr>
          </a:lstStyle>
          <a:p>
            <a:endParaRPr/>
          </a:p>
        </p:txBody>
      </p:sp>
      <p:sp>
        <p:nvSpPr>
          <p:cNvPr id="139" name="Google Shape;139;p20"/>
          <p:cNvSpPr txBox="1">
            <a:spLocks noGrp="1"/>
          </p:cNvSpPr>
          <p:nvPr>
            <p:ph type="title" idx="3" hasCustomPrompt="1"/>
          </p:nvPr>
        </p:nvSpPr>
        <p:spPr>
          <a:xfrm>
            <a:off x="2876000" y="3650800"/>
            <a:ext cx="1352000" cy="7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Font typeface="Montserrat"/>
              <a:buNone/>
              <a:defRPr sz="3200" b="1">
                <a:solidFill>
                  <a:schemeClr val="lt1"/>
                </a:solidFill>
                <a:latin typeface="Montserrat"/>
                <a:ea typeface="Montserrat"/>
                <a:cs typeface="Montserrat"/>
                <a:sym typeface="Montserrat"/>
              </a:defRPr>
            </a:lvl1pPr>
            <a:lvl2pPr lvl="1"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2pPr>
            <a:lvl3pPr lvl="2"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3pPr>
            <a:lvl4pPr lvl="3"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4pPr>
            <a:lvl5pPr lvl="4"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5pPr>
            <a:lvl6pPr lvl="5"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6pPr>
            <a:lvl7pPr lvl="6"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7pPr>
            <a:lvl8pPr lvl="7"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8pPr>
            <a:lvl9pPr lvl="8"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9pPr>
          </a:lstStyle>
          <a:p>
            <a:r>
              <a:t>xx%</a:t>
            </a:r>
          </a:p>
        </p:txBody>
      </p:sp>
      <p:sp>
        <p:nvSpPr>
          <p:cNvPr id="140" name="Google Shape;140;p20"/>
          <p:cNvSpPr txBox="1">
            <a:spLocks noGrp="1"/>
          </p:cNvSpPr>
          <p:nvPr>
            <p:ph type="title" idx="4"/>
          </p:nvPr>
        </p:nvSpPr>
        <p:spPr>
          <a:xfrm>
            <a:off x="7056000" y="4208200"/>
            <a:ext cx="3168000" cy="67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41" name="Google Shape;141;p20"/>
          <p:cNvSpPr txBox="1">
            <a:spLocks noGrp="1"/>
          </p:cNvSpPr>
          <p:nvPr>
            <p:ph type="subTitle" idx="5"/>
          </p:nvPr>
        </p:nvSpPr>
        <p:spPr>
          <a:xfrm>
            <a:off x="6720000" y="4712485"/>
            <a:ext cx="3840000" cy="91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Montserrat Medium"/>
              <a:buNone/>
              <a:defRPr sz="2133">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9pPr>
          </a:lstStyle>
          <a:p>
            <a:endParaRPr/>
          </a:p>
        </p:txBody>
      </p:sp>
      <p:sp>
        <p:nvSpPr>
          <p:cNvPr id="142" name="Google Shape;142;p20"/>
          <p:cNvSpPr txBox="1">
            <a:spLocks noGrp="1"/>
          </p:cNvSpPr>
          <p:nvPr>
            <p:ph type="title" idx="6" hasCustomPrompt="1"/>
          </p:nvPr>
        </p:nvSpPr>
        <p:spPr>
          <a:xfrm>
            <a:off x="7964000" y="3653075"/>
            <a:ext cx="1352000" cy="7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Font typeface="Montserrat"/>
              <a:buNone/>
              <a:defRPr sz="3200" b="1">
                <a:solidFill>
                  <a:schemeClr val="lt1"/>
                </a:solidFill>
                <a:latin typeface="Montserrat"/>
                <a:ea typeface="Montserrat"/>
                <a:cs typeface="Montserrat"/>
                <a:sym typeface="Montserrat"/>
              </a:defRPr>
            </a:lvl1pPr>
            <a:lvl2pPr lvl="1"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2pPr>
            <a:lvl3pPr lvl="2"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3pPr>
            <a:lvl4pPr lvl="3"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4pPr>
            <a:lvl5pPr lvl="4"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5pPr>
            <a:lvl6pPr lvl="5"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6pPr>
            <a:lvl7pPr lvl="6"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7pPr>
            <a:lvl8pPr lvl="7"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8pPr>
            <a:lvl9pPr lvl="8"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9pPr>
          </a:lstStyle>
          <a:p>
            <a:r>
              <a:t>xx%</a:t>
            </a:r>
          </a:p>
        </p:txBody>
      </p:sp>
      <p:sp>
        <p:nvSpPr>
          <p:cNvPr id="143" name="Google Shape;143;p20"/>
          <p:cNvSpPr txBox="1">
            <a:spLocks noGrp="1"/>
          </p:cNvSpPr>
          <p:nvPr>
            <p:ph type="title" idx="7"/>
          </p:nvPr>
        </p:nvSpPr>
        <p:spPr>
          <a:xfrm>
            <a:off x="1968000" y="2076220"/>
            <a:ext cx="3168000" cy="67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44" name="Google Shape;144;p20"/>
          <p:cNvSpPr txBox="1">
            <a:spLocks noGrp="1"/>
          </p:cNvSpPr>
          <p:nvPr>
            <p:ph type="subTitle" idx="8"/>
          </p:nvPr>
        </p:nvSpPr>
        <p:spPr>
          <a:xfrm>
            <a:off x="1632000" y="2584225"/>
            <a:ext cx="3840000" cy="91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Montserrat Medium"/>
              <a:buNone/>
              <a:defRPr sz="2133">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9pPr>
          </a:lstStyle>
          <a:p>
            <a:endParaRPr/>
          </a:p>
        </p:txBody>
      </p:sp>
      <p:sp>
        <p:nvSpPr>
          <p:cNvPr id="145" name="Google Shape;145;p20"/>
          <p:cNvSpPr txBox="1">
            <a:spLocks noGrp="1"/>
          </p:cNvSpPr>
          <p:nvPr>
            <p:ph type="title" idx="9" hasCustomPrompt="1"/>
          </p:nvPr>
        </p:nvSpPr>
        <p:spPr>
          <a:xfrm>
            <a:off x="2876000" y="1522000"/>
            <a:ext cx="1352000" cy="7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Font typeface="Montserrat"/>
              <a:buNone/>
              <a:defRPr sz="3200" b="1">
                <a:solidFill>
                  <a:schemeClr val="lt1"/>
                </a:solidFill>
                <a:latin typeface="Montserrat"/>
                <a:ea typeface="Montserrat"/>
                <a:cs typeface="Montserrat"/>
                <a:sym typeface="Montserrat"/>
              </a:defRPr>
            </a:lvl1pPr>
            <a:lvl2pPr lvl="1"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2pPr>
            <a:lvl3pPr lvl="2"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3pPr>
            <a:lvl4pPr lvl="3"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4pPr>
            <a:lvl5pPr lvl="4"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5pPr>
            <a:lvl6pPr lvl="5"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6pPr>
            <a:lvl7pPr lvl="6"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7pPr>
            <a:lvl8pPr lvl="7"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8pPr>
            <a:lvl9pPr lvl="8"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9pPr>
          </a:lstStyle>
          <a:p>
            <a:r>
              <a:t>xx%</a:t>
            </a:r>
          </a:p>
        </p:txBody>
      </p:sp>
      <p:sp>
        <p:nvSpPr>
          <p:cNvPr id="146" name="Google Shape;146;p20"/>
          <p:cNvSpPr txBox="1">
            <a:spLocks noGrp="1"/>
          </p:cNvSpPr>
          <p:nvPr>
            <p:ph type="title" idx="13"/>
          </p:nvPr>
        </p:nvSpPr>
        <p:spPr>
          <a:xfrm>
            <a:off x="7056000" y="2076220"/>
            <a:ext cx="3168000" cy="67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47" name="Google Shape;147;p20"/>
          <p:cNvSpPr txBox="1">
            <a:spLocks noGrp="1"/>
          </p:cNvSpPr>
          <p:nvPr>
            <p:ph type="subTitle" idx="14"/>
          </p:nvPr>
        </p:nvSpPr>
        <p:spPr>
          <a:xfrm>
            <a:off x="6720000" y="2581985"/>
            <a:ext cx="3840000" cy="91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Montserrat Medium"/>
              <a:buNone/>
              <a:defRPr sz="2133">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9pPr>
          </a:lstStyle>
          <a:p>
            <a:endParaRPr/>
          </a:p>
        </p:txBody>
      </p:sp>
      <p:sp>
        <p:nvSpPr>
          <p:cNvPr id="148" name="Google Shape;148;p20"/>
          <p:cNvSpPr txBox="1">
            <a:spLocks noGrp="1"/>
          </p:cNvSpPr>
          <p:nvPr>
            <p:ph type="title" idx="15" hasCustomPrompt="1"/>
          </p:nvPr>
        </p:nvSpPr>
        <p:spPr>
          <a:xfrm>
            <a:off x="7964000" y="1522575"/>
            <a:ext cx="1352000" cy="7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Font typeface="Montserrat"/>
              <a:buNone/>
              <a:defRPr sz="3200" b="1">
                <a:solidFill>
                  <a:schemeClr val="lt1"/>
                </a:solidFill>
                <a:latin typeface="Montserrat"/>
                <a:ea typeface="Montserrat"/>
                <a:cs typeface="Montserrat"/>
                <a:sym typeface="Montserrat"/>
              </a:defRPr>
            </a:lvl1pPr>
            <a:lvl2pPr lvl="1"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2pPr>
            <a:lvl3pPr lvl="2"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3pPr>
            <a:lvl4pPr lvl="3"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4pPr>
            <a:lvl5pPr lvl="4"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5pPr>
            <a:lvl6pPr lvl="5"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6pPr>
            <a:lvl7pPr lvl="6"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7pPr>
            <a:lvl8pPr lvl="7"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8pPr>
            <a:lvl9pPr lvl="8"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9pPr>
          </a:lstStyle>
          <a:p>
            <a:r>
              <a:t>xx%</a:t>
            </a:r>
          </a:p>
        </p:txBody>
      </p:sp>
    </p:spTree>
    <p:extLst>
      <p:ext uri="{BB962C8B-B14F-4D97-AF65-F5344CB8AC3E}">
        <p14:creationId xmlns:p14="http://schemas.microsoft.com/office/powerpoint/2010/main" val="62234265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Background">
  <p:cSld name="Background">
    <p:bg>
      <p:bgPr>
        <a:gradFill>
          <a:gsLst>
            <a:gs pos="0">
              <a:srgbClr val="00A4CC"/>
            </a:gs>
            <a:gs pos="100000">
              <a:srgbClr val="036E96"/>
            </a:gs>
          </a:gsLst>
          <a:lin ang="2700006" scaled="0"/>
        </a:gradFill>
        <a:effectLst/>
      </p:bgPr>
    </p:bg>
    <p:spTree>
      <p:nvGrpSpPr>
        <p:cNvPr id="1" name="Shape 149"/>
        <p:cNvGrpSpPr/>
        <p:nvPr/>
      </p:nvGrpSpPr>
      <p:grpSpPr>
        <a:xfrm>
          <a:off x="0" y="0"/>
          <a:ext cx="0" cy="0"/>
          <a:chOff x="0" y="0"/>
          <a:chExt cx="0" cy="0"/>
        </a:xfrm>
      </p:grpSpPr>
      <p:pic>
        <p:nvPicPr>
          <p:cNvPr id="150" name="Google Shape;150;p21"/>
          <p:cNvPicPr preferRelativeResize="0"/>
          <p:nvPr/>
        </p:nvPicPr>
        <p:blipFill>
          <a:blip r:embed="rId2">
            <a:alphaModFix/>
          </a:blip>
          <a:stretch>
            <a:fillRect/>
          </a:stretch>
        </p:blipFill>
        <p:spPr>
          <a:xfrm flipH="1">
            <a:off x="8348765" y="-1094466"/>
            <a:ext cx="6112435" cy="5101100"/>
          </a:xfrm>
          <a:prstGeom prst="rect">
            <a:avLst/>
          </a:prstGeom>
          <a:noFill/>
          <a:ln>
            <a:noFill/>
          </a:ln>
        </p:spPr>
      </p:pic>
      <p:pic>
        <p:nvPicPr>
          <p:cNvPr id="151" name="Google Shape;151;p21"/>
          <p:cNvPicPr preferRelativeResize="0"/>
          <p:nvPr/>
        </p:nvPicPr>
        <p:blipFill>
          <a:blip r:embed="rId2">
            <a:alphaModFix/>
          </a:blip>
          <a:stretch>
            <a:fillRect/>
          </a:stretch>
        </p:blipFill>
        <p:spPr>
          <a:xfrm rot="-5400000">
            <a:off x="-1713802" y="3588650"/>
            <a:ext cx="6112435" cy="5101100"/>
          </a:xfrm>
          <a:prstGeom prst="rect">
            <a:avLst/>
          </a:prstGeom>
          <a:noFill/>
          <a:ln>
            <a:noFill/>
          </a:ln>
        </p:spPr>
      </p:pic>
    </p:spTree>
    <p:extLst>
      <p:ext uri="{BB962C8B-B14F-4D97-AF65-F5344CB8AC3E}">
        <p14:creationId xmlns:p14="http://schemas.microsoft.com/office/powerpoint/2010/main" val="317376461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gradFill>
          <a:gsLst>
            <a:gs pos="0">
              <a:srgbClr val="00A4CC"/>
            </a:gs>
            <a:gs pos="100000">
              <a:srgbClr val="036E96"/>
            </a:gs>
          </a:gsLst>
          <a:lin ang="2698631" scaled="0"/>
        </a:gradFill>
        <a:effectLst/>
      </p:bgPr>
    </p:bg>
    <p:spTree>
      <p:nvGrpSpPr>
        <p:cNvPr id="1" name="Shape 152"/>
        <p:cNvGrpSpPr/>
        <p:nvPr/>
      </p:nvGrpSpPr>
      <p:grpSpPr>
        <a:xfrm>
          <a:off x="0" y="0"/>
          <a:ext cx="0" cy="0"/>
          <a:chOff x="0" y="0"/>
          <a:chExt cx="0" cy="0"/>
        </a:xfrm>
      </p:grpSpPr>
      <p:sp>
        <p:nvSpPr>
          <p:cNvPr id="153" name="Google Shape;153;p22"/>
          <p:cNvSpPr txBox="1">
            <a:spLocks noGrp="1"/>
          </p:cNvSpPr>
          <p:nvPr>
            <p:ph type="title"/>
          </p:nvPr>
        </p:nvSpPr>
        <p:spPr>
          <a:xfrm>
            <a:off x="1776000" y="597000"/>
            <a:ext cx="864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pic>
        <p:nvPicPr>
          <p:cNvPr id="154" name="Google Shape;154;p22"/>
          <p:cNvPicPr preferRelativeResize="0"/>
          <p:nvPr/>
        </p:nvPicPr>
        <p:blipFill>
          <a:blip r:embed="rId2">
            <a:alphaModFix/>
          </a:blip>
          <a:stretch>
            <a:fillRect/>
          </a:stretch>
        </p:blipFill>
        <p:spPr>
          <a:xfrm rot="10800000">
            <a:off x="8348765" y="4094318"/>
            <a:ext cx="6112435" cy="5101100"/>
          </a:xfrm>
          <a:prstGeom prst="rect">
            <a:avLst/>
          </a:prstGeom>
          <a:noFill/>
          <a:ln>
            <a:noFill/>
          </a:ln>
        </p:spPr>
      </p:pic>
      <p:pic>
        <p:nvPicPr>
          <p:cNvPr id="155" name="Google Shape;155;p22"/>
          <p:cNvPicPr preferRelativeResize="0"/>
          <p:nvPr/>
        </p:nvPicPr>
        <p:blipFill>
          <a:blip r:embed="rId2">
            <a:alphaModFix/>
          </a:blip>
          <a:stretch>
            <a:fillRect/>
          </a:stretch>
        </p:blipFill>
        <p:spPr>
          <a:xfrm rot="-5400000" flipH="1">
            <a:off x="-2959235" y="-605166"/>
            <a:ext cx="6112435" cy="5101100"/>
          </a:xfrm>
          <a:prstGeom prst="rect">
            <a:avLst/>
          </a:prstGeom>
          <a:noFill/>
          <a:ln>
            <a:noFill/>
          </a:ln>
        </p:spPr>
      </p:pic>
    </p:spTree>
    <p:extLst>
      <p:ext uri="{BB962C8B-B14F-4D97-AF65-F5344CB8AC3E}">
        <p14:creationId xmlns:p14="http://schemas.microsoft.com/office/powerpoint/2010/main" val="191203213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Only Title 5">
  <p:cSld name="Only Title 5">
    <p:bg>
      <p:bgPr>
        <a:gradFill>
          <a:gsLst>
            <a:gs pos="0">
              <a:srgbClr val="00A4CC"/>
            </a:gs>
            <a:gs pos="100000">
              <a:srgbClr val="036E96"/>
            </a:gs>
          </a:gsLst>
          <a:lin ang="2698631" scaled="0"/>
        </a:gradFill>
        <a:effectLst/>
      </p:bgPr>
    </p:bg>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xfrm>
            <a:off x="1776000" y="597000"/>
            <a:ext cx="864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pic>
        <p:nvPicPr>
          <p:cNvPr id="158" name="Google Shape;158;p23"/>
          <p:cNvPicPr preferRelativeResize="0"/>
          <p:nvPr/>
        </p:nvPicPr>
        <p:blipFill>
          <a:blip r:embed="rId2">
            <a:alphaModFix/>
          </a:blip>
          <a:stretch>
            <a:fillRect/>
          </a:stretch>
        </p:blipFill>
        <p:spPr>
          <a:xfrm rot="10800000" flipH="1">
            <a:off x="-1245435" y="4209051"/>
            <a:ext cx="6112435" cy="5101100"/>
          </a:xfrm>
          <a:prstGeom prst="rect">
            <a:avLst/>
          </a:prstGeom>
          <a:noFill/>
          <a:ln>
            <a:noFill/>
          </a:ln>
        </p:spPr>
      </p:pic>
    </p:spTree>
    <p:extLst>
      <p:ext uri="{BB962C8B-B14F-4D97-AF65-F5344CB8AC3E}">
        <p14:creationId xmlns:p14="http://schemas.microsoft.com/office/powerpoint/2010/main" val="39587601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gradFill>
          <a:gsLst>
            <a:gs pos="0">
              <a:srgbClr val="00A4CC"/>
            </a:gs>
            <a:gs pos="100000">
              <a:srgbClr val="036E96"/>
            </a:gs>
          </a:gsLst>
          <a:lin ang="2700006" scaled="0"/>
        </a:gradFill>
        <a:effectLst/>
      </p:bgPr>
    </p:bg>
    <p:spTree>
      <p:nvGrpSpPr>
        <p:cNvPr id="1" name="Shape 159"/>
        <p:cNvGrpSpPr/>
        <p:nvPr/>
      </p:nvGrpSpPr>
      <p:grpSpPr>
        <a:xfrm>
          <a:off x="0" y="0"/>
          <a:ext cx="0" cy="0"/>
          <a:chOff x="0" y="0"/>
          <a:chExt cx="0" cy="0"/>
        </a:xfrm>
      </p:grpSpPr>
      <p:pic>
        <p:nvPicPr>
          <p:cNvPr id="160" name="Google Shape;160;p24"/>
          <p:cNvPicPr preferRelativeResize="0"/>
          <p:nvPr/>
        </p:nvPicPr>
        <p:blipFill rotWithShape="1">
          <a:blip r:embed="rId2">
            <a:alphaModFix/>
          </a:blip>
          <a:srcRect t="19" b="9"/>
          <a:stretch/>
        </p:blipFill>
        <p:spPr>
          <a:xfrm>
            <a:off x="5609662" y="1393100"/>
            <a:ext cx="8249476" cy="6857997"/>
          </a:xfrm>
          <a:prstGeom prst="rect">
            <a:avLst/>
          </a:prstGeom>
          <a:noFill/>
          <a:ln>
            <a:noFill/>
          </a:ln>
        </p:spPr>
      </p:pic>
      <p:pic>
        <p:nvPicPr>
          <p:cNvPr id="161" name="Google Shape;161;p24"/>
          <p:cNvPicPr preferRelativeResize="0"/>
          <p:nvPr/>
        </p:nvPicPr>
        <p:blipFill rotWithShape="1">
          <a:blip r:embed="rId3">
            <a:alphaModFix/>
          </a:blip>
          <a:srcRect t="9"/>
          <a:stretch/>
        </p:blipFill>
        <p:spPr>
          <a:xfrm>
            <a:off x="7628863" y="2678234"/>
            <a:ext cx="5339304" cy="4748133"/>
          </a:xfrm>
          <a:prstGeom prst="rect">
            <a:avLst/>
          </a:prstGeom>
          <a:noFill/>
          <a:ln>
            <a:noFill/>
          </a:ln>
        </p:spPr>
      </p:pic>
      <p:sp>
        <p:nvSpPr>
          <p:cNvPr id="162" name="Google Shape;162;p24"/>
          <p:cNvSpPr txBox="1">
            <a:spLocks noGrp="1"/>
          </p:cNvSpPr>
          <p:nvPr>
            <p:ph type="title"/>
          </p:nvPr>
        </p:nvSpPr>
        <p:spPr>
          <a:xfrm>
            <a:off x="912000" y="2829000"/>
            <a:ext cx="5280000" cy="12000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4400"/>
              <a:buFont typeface="Montserrat Black"/>
              <a:buNone/>
              <a:defRPr sz="5867">
                <a:solidFill>
                  <a:schemeClr val="lt1"/>
                </a:solidFill>
                <a:latin typeface="Montserrat Black"/>
                <a:ea typeface="Montserrat Black"/>
                <a:cs typeface="Montserrat Black"/>
                <a:sym typeface="Montserrat Black"/>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163" name="Google Shape;163;p24"/>
          <p:cNvSpPr txBox="1">
            <a:spLocks noGrp="1"/>
          </p:cNvSpPr>
          <p:nvPr>
            <p:ph type="subTitle" idx="1"/>
          </p:nvPr>
        </p:nvSpPr>
        <p:spPr>
          <a:xfrm>
            <a:off x="1378000" y="3777595"/>
            <a:ext cx="4348000" cy="189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21424173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Background 2">
  <p:cSld name="Background 2">
    <p:bg>
      <p:bgPr>
        <a:gradFill>
          <a:gsLst>
            <a:gs pos="0">
              <a:srgbClr val="00A4CC"/>
            </a:gs>
            <a:gs pos="100000">
              <a:srgbClr val="036E96"/>
            </a:gs>
          </a:gsLst>
          <a:lin ang="2700006" scaled="0"/>
        </a:gradFill>
        <a:effectLst/>
      </p:bgPr>
    </p:bg>
    <p:spTree>
      <p:nvGrpSpPr>
        <p:cNvPr id="1" name="Shape 164"/>
        <p:cNvGrpSpPr/>
        <p:nvPr/>
      </p:nvGrpSpPr>
      <p:grpSpPr>
        <a:xfrm>
          <a:off x="0" y="0"/>
          <a:ext cx="0" cy="0"/>
          <a:chOff x="0" y="0"/>
          <a:chExt cx="0" cy="0"/>
        </a:xfrm>
      </p:grpSpPr>
      <p:pic>
        <p:nvPicPr>
          <p:cNvPr id="165" name="Google Shape;165;p25"/>
          <p:cNvPicPr preferRelativeResize="0"/>
          <p:nvPr/>
        </p:nvPicPr>
        <p:blipFill rotWithShape="1">
          <a:blip r:embed="rId2">
            <a:alphaModFix/>
          </a:blip>
          <a:srcRect t="19" b="9"/>
          <a:stretch/>
        </p:blipFill>
        <p:spPr>
          <a:xfrm>
            <a:off x="5609662" y="1393100"/>
            <a:ext cx="8249476" cy="6857997"/>
          </a:xfrm>
          <a:prstGeom prst="rect">
            <a:avLst/>
          </a:prstGeom>
          <a:noFill/>
          <a:ln>
            <a:noFill/>
          </a:ln>
        </p:spPr>
      </p:pic>
      <p:pic>
        <p:nvPicPr>
          <p:cNvPr id="166" name="Google Shape;166;p25"/>
          <p:cNvPicPr preferRelativeResize="0"/>
          <p:nvPr/>
        </p:nvPicPr>
        <p:blipFill rotWithShape="1">
          <a:blip r:embed="rId3">
            <a:alphaModFix/>
          </a:blip>
          <a:srcRect t="9"/>
          <a:stretch/>
        </p:blipFill>
        <p:spPr>
          <a:xfrm>
            <a:off x="7628863" y="2678234"/>
            <a:ext cx="5339304" cy="4748133"/>
          </a:xfrm>
          <a:prstGeom prst="rect">
            <a:avLst/>
          </a:prstGeom>
          <a:noFill/>
          <a:ln>
            <a:noFill/>
          </a:ln>
        </p:spPr>
      </p:pic>
    </p:spTree>
    <p:extLst>
      <p:ext uri="{BB962C8B-B14F-4D97-AF65-F5344CB8AC3E}">
        <p14:creationId xmlns:p14="http://schemas.microsoft.com/office/powerpoint/2010/main" val="275872646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Title and one column 5">
  <p:cSld name="Title and one column 5">
    <p:bg>
      <p:bgPr>
        <a:gradFill>
          <a:gsLst>
            <a:gs pos="0">
              <a:srgbClr val="00A4CC"/>
            </a:gs>
            <a:gs pos="100000">
              <a:srgbClr val="036E96"/>
            </a:gs>
          </a:gsLst>
          <a:lin ang="2700006" scaled="0"/>
        </a:gradFill>
        <a:effectLst/>
      </p:bgPr>
    </p:bg>
    <p:spTree>
      <p:nvGrpSpPr>
        <p:cNvPr id="1" name="Shape 167"/>
        <p:cNvGrpSpPr/>
        <p:nvPr/>
      </p:nvGrpSpPr>
      <p:grpSpPr>
        <a:xfrm>
          <a:off x="0" y="0"/>
          <a:ext cx="0" cy="0"/>
          <a:chOff x="0" y="0"/>
          <a:chExt cx="0" cy="0"/>
        </a:xfrm>
      </p:grpSpPr>
      <p:pic>
        <p:nvPicPr>
          <p:cNvPr id="168" name="Google Shape;168;p26"/>
          <p:cNvPicPr preferRelativeResize="0"/>
          <p:nvPr/>
        </p:nvPicPr>
        <p:blipFill rotWithShape="1">
          <a:blip r:embed="rId2">
            <a:alphaModFix/>
          </a:blip>
          <a:srcRect t="9"/>
          <a:stretch/>
        </p:blipFill>
        <p:spPr>
          <a:xfrm flipH="1">
            <a:off x="-2170604" y="3169834"/>
            <a:ext cx="5339304" cy="4748133"/>
          </a:xfrm>
          <a:prstGeom prst="rect">
            <a:avLst/>
          </a:prstGeom>
          <a:noFill/>
          <a:ln>
            <a:noFill/>
          </a:ln>
        </p:spPr>
      </p:pic>
      <p:sp>
        <p:nvSpPr>
          <p:cNvPr id="169" name="Google Shape;169;p26"/>
          <p:cNvSpPr txBox="1">
            <a:spLocks noGrp="1"/>
          </p:cNvSpPr>
          <p:nvPr>
            <p:ph type="title"/>
          </p:nvPr>
        </p:nvSpPr>
        <p:spPr>
          <a:xfrm>
            <a:off x="912000" y="2117800"/>
            <a:ext cx="5280000" cy="1200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400"/>
              <a:buFont typeface="Montserrat Black"/>
              <a:buNone/>
              <a:defRPr sz="5867">
                <a:solidFill>
                  <a:schemeClr val="lt1"/>
                </a:solidFill>
                <a:latin typeface="Montserrat Black"/>
                <a:ea typeface="Montserrat Black"/>
                <a:cs typeface="Montserrat Black"/>
                <a:sym typeface="Montserrat Black"/>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70" name="Google Shape;170;p26"/>
          <p:cNvSpPr txBox="1">
            <a:spLocks noGrp="1"/>
          </p:cNvSpPr>
          <p:nvPr>
            <p:ph type="subTitle" idx="1"/>
          </p:nvPr>
        </p:nvSpPr>
        <p:spPr>
          <a:xfrm>
            <a:off x="1378000" y="3066395"/>
            <a:ext cx="4348000" cy="189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pic>
        <p:nvPicPr>
          <p:cNvPr id="171" name="Google Shape;171;p26"/>
          <p:cNvPicPr preferRelativeResize="0"/>
          <p:nvPr/>
        </p:nvPicPr>
        <p:blipFill rotWithShape="1">
          <a:blip r:embed="rId2">
            <a:alphaModFix/>
          </a:blip>
          <a:srcRect t="9"/>
          <a:stretch/>
        </p:blipFill>
        <p:spPr>
          <a:xfrm rot="10430880" flipH="1">
            <a:off x="8984296" y="-970933"/>
            <a:ext cx="5339304" cy="4748133"/>
          </a:xfrm>
          <a:prstGeom prst="rect">
            <a:avLst/>
          </a:prstGeom>
          <a:noFill/>
          <a:ln>
            <a:noFill/>
          </a:ln>
        </p:spPr>
      </p:pic>
    </p:spTree>
    <p:extLst>
      <p:ext uri="{BB962C8B-B14F-4D97-AF65-F5344CB8AC3E}">
        <p14:creationId xmlns:p14="http://schemas.microsoft.com/office/powerpoint/2010/main" val="72349083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Title and list 2">
  <p:cSld name="Title and list 2">
    <p:bg>
      <p:bgPr>
        <a:gradFill>
          <a:gsLst>
            <a:gs pos="0">
              <a:srgbClr val="00A4CC"/>
            </a:gs>
            <a:gs pos="100000">
              <a:srgbClr val="036E96"/>
            </a:gs>
          </a:gsLst>
          <a:lin ang="2700006" scaled="0"/>
        </a:gradFill>
        <a:effectLst/>
      </p:bgPr>
    </p:bg>
    <p:spTree>
      <p:nvGrpSpPr>
        <p:cNvPr id="1" name="Shape 172"/>
        <p:cNvGrpSpPr/>
        <p:nvPr/>
      </p:nvGrpSpPr>
      <p:grpSpPr>
        <a:xfrm>
          <a:off x="0" y="0"/>
          <a:ext cx="0" cy="0"/>
          <a:chOff x="0" y="0"/>
          <a:chExt cx="0" cy="0"/>
        </a:xfrm>
      </p:grpSpPr>
      <p:pic>
        <p:nvPicPr>
          <p:cNvPr id="173" name="Google Shape;173;p27"/>
          <p:cNvPicPr preferRelativeResize="0"/>
          <p:nvPr/>
        </p:nvPicPr>
        <p:blipFill rotWithShape="1">
          <a:blip r:embed="rId2">
            <a:alphaModFix/>
          </a:blip>
          <a:srcRect t="19" b="9"/>
          <a:stretch/>
        </p:blipFill>
        <p:spPr>
          <a:xfrm>
            <a:off x="6861429" y="1498634"/>
            <a:ext cx="8249476" cy="6857997"/>
          </a:xfrm>
          <a:prstGeom prst="rect">
            <a:avLst/>
          </a:prstGeom>
          <a:noFill/>
          <a:ln>
            <a:noFill/>
          </a:ln>
        </p:spPr>
      </p:pic>
      <p:pic>
        <p:nvPicPr>
          <p:cNvPr id="174" name="Google Shape;174;p27"/>
          <p:cNvPicPr preferRelativeResize="0"/>
          <p:nvPr/>
        </p:nvPicPr>
        <p:blipFill rotWithShape="1">
          <a:blip r:embed="rId3">
            <a:alphaModFix/>
          </a:blip>
          <a:srcRect t="9"/>
          <a:stretch/>
        </p:blipFill>
        <p:spPr>
          <a:xfrm>
            <a:off x="9443848" y="2996000"/>
            <a:ext cx="5339304" cy="4748133"/>
          </a:xfrm>
          <a:prstGeom prst="rect">
            <a:avLst/>
          </a:prstGeom>
          <a:noFill/>
          <a:ln>
            <a:noFill/>
          </a:ln>
        </p:spPr>
      </p:pic>
      <p:sp>
        <p:nvSpPr>
          <p:cNvPr id="175" name="Google Shape;175;p27"/>
          <p:cNvSpPr txBox="1">
            <a:spLocks noGrp="1"/>
          </p:cNvSpPr>
          <p:nvPr>
            <p:ph type="subTitle" idx="1"/>
          </p:nvPr>
        </p:nvSpPr>
        <p:spPr>
          <a:xfrm>
            <a:off x="961767" y="3803501"/>
            <a:ext cx="7427200" cy="24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Montserrat Medium"/>
              <a:buNone/>
              <a:defRPr sz="2133">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76" name="Google Shape;176;p27"/>
          <p:cNvSpPr txBox="1">
            <a:spLocks noGrp="1"/>
          </p:cNvSpPr>
          <p:nvPr>
            <p:ph type="title"/>
          </p:nvPr>
        </p:nvSpPr>
        <p:spPr>
          <a:xfrm>
            <a:off x="912000" y="2829000"/>
            <a:ext cx="5280000" cy="1200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400"/>
              <a:buFont typeface="Montserrat Black"/>
              <a:buNone/>
              <a:defRPr sz="5867">
                <a:solidFill>
                  <a:schemeClr val="lt1"/>
                </a:solidFill>
                <a:latin typeface="Montserrat Black"/>
                <a:ea typeface="Montserrat Black"/>
                <a:cs typeface="Montserrat Black"/>
                <a:sym typeface="Montserrat Black"/>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137892906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Title and one column 2">
  <p:cSld name="Title and one column 2">
    <p:bg>
      <p:bgPr>
        <a:gradFill>
          <a:gsLst>
            <a:gs pos="0">
              <a:srgbClr val="00A4CC"/>
            </a:gs>
            <a:gs pos="100000">
              <a:srgbClr val="036E96"/>
            </a:gs>
          </a:gsLst>
          <a:lin ang="2700006" scaled="0"/>
        </a:gradFill>
        <a:effectLst/>
      </p:bgPr>
    </p:bg>
    <p:spTree>
      <p:nvGrpSpPr>
        <p:cNvPr id="1" name="Shape 177"/>
        <p:cNvGrpSpPr/>
        <p:nvPr/>
      </p:nvGrpSpPr>
      <p:grpSpPr>
        <a:xfrm>
          <a:off x="0" y="0"/>
          <a:ext cx="0" cy="0"/>
          <a:chOff x="0" y="0"/>
          <a:chExt cx="0" cy="0"/>
        </a:xfrm>
      </p:grpSpPr>
      <p:pic>
        <p:nvPicPr>
          <p:cNvPr id="178" name="Google Shape;178;p28"/>
          <p:cNvPicPr preferRelativeResize="0"/>
          <p:nvPr/>
        </p:nvPicPr>
        <p:blipFill rotWithShape="1">
          <a:blip r:embed="rId2">
            <a:alphaModFix/>
          </a:blip>
          <a:srcRect t="8996" b="8996"/>
          <a:stretch/>
        </p:blipFill>
        <p:spPr>
          <a:xfrm rot="224599">
            <a:off x="-1268223" y="-253141"/>
            <a:ext cx="5178147" cy="3543849"/>
          </a:xfrm>
          <a:prstGeom prst="rect">
            <a:avLst/>
          </a:prstGeom>
          <a:noFill/>
          <a:ln>
            <a:noFill/>
          </a:ln>
        </p:spPr>
      </p:pic>
      <p:sp>
        <p:nvSpPr>
          <p:cNvPr id="179" name="Google Shape;179;p28"/>
          <p:cNvSpPr txBox="1">
            <a:spLocks noGrp="1"/>
          </p:cNvSpPr>
          <p:nvPr>
            <p:ph type="title"/>
          </p:nvPr>
        </p:nvSpPr>
        <p:spPr>
          <a:xfrm>
            <a:off x="912000" y="2371000"/>
            <a:ext cx="5280000" cy="158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80" name="Google Shape;180;p28"/>
          <p:cNvSpPr txBox="1">
            <a:spLocks noGrp="1"/>
          </p:cNvSpPr>
          <p:nvPr>
            <p:ph type="subTitle" idx="1"/>
          </p:nvPr>
        </p:nvSpPr>
        <p:spPr>
          <a:xfrm>
            <a:off x="857800" y="3861784"/>
            <a:ext cx="5388400" cy="189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54130700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Title and one column 3">
  <p:cSld name="Title and one column 3">
    <p:bg>
      <p:bgPr>
        <a:gradFill>
          <a:gsLst>
            <a:gs pos="0">
              <a:srgbClr val="00A4CC"/>
            </a:gs>
            <a:gs pos="100000">
              <a:srgbClr val="036E96"/>
            </a:gs>
          </a:gsLst>
          <a:lin ang="2700006" scaled="0"/>
        </a:gradFill>
        <a:effectLst/>
      </p:bgPr>
    </p:bg>
    <p:spTree>
      <p:nvGrpSpPr>
        <p:cNvPr id="1" name="Shape 181"/>
        <p:cNvGrpSpPr/>
        <p:nvPr/>
      </p:nvGrpSpPr>
      <p:grpSpPr>
        <a:xfrm>
          <a:off x="0" y="0"/>
          <a:ext cx="0" cy="0"/>
          <a:chOff x="0" y="0"/>
          <a:chExt cx="0" cy="0"/>
        </a:xfrm>
      </p:grpSpPr>
      <p:sp>
        <p:nvSpPr>
          <p:cNvPr id="182" name="Google Shape;182;p29"/>
          <p:cNvSpPr txBox="1">
            <a:spLocks noGrp="1"/>
          </p:cNvSpPr>
          <p:nvPr>
            <p:ph type="title"/>
          </p:nvPr>
        </p:nvSpPr>
        <p:spPr>
          <a:xfrm>
            <a:off x="984000" y="1974600"/>
            <a:ext cx="5136000" cy="95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83" name="Google Shape;183;p29"/>
          <p:cNvSpPr txBox="1">
            <a:spLocks noGrp="1"/>
          </p:cNvSpPr>
          <p:nvPr>
            <p:ph type="subTitle" idx="1"/>
          </p:nvPr>
        </p:nvSpPr>
        <p:spPr>
          <a:xfrm>
            <a:off x="857800" y="2841600"/>
            <a:ext cx="5388400" cy="189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pic>
        <p:nvPicPr>
          <p:cNvPr id="184" name="Google Shape;184;p29"/>
          <p:cNvPicPr preferRelativeResize="0"/>
          <p:nvPr/>
        </p:nvPicPr>
        <p:blipFill rotWithShape="1">
          <a:blip r:embed="rId2">
            <a:alphaModFix/>
          </a:blip>
          <a:srcRect t="8996" b="8996"/>
          <a:stretch/>
        </p:blipFill>
        <p:spPr>
          <a:xfrm rot="-10737864">
            <a:off x="8301777" y="3850626"/>
            <a:ext cx="5178147" cy="3543849"/>
          </a:xfrm>
          <a:prstGeom prst="rect">
            <a:avLst/>
          </a:prstGeom>
          <a:noFill/>
          <a:ln>
            <a:noFill/>
          </a:ln>
        </p:spPr>
      </p:pic>
    </p:spTree>
    <p:extLst>
      <p:ext uri="{BB962C8B-B14F-4D97-AF65-F5344CB8AC3E}">
        <p14:creationId xmlns:p14="http://schemas.microsoft.com/office/powerpoint/2010/main" val="752215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bg>
      <p:bgPr>
        <a:gradFill>
          <a:gsLst>
            <a:gs pos="0">
              <a:srgbClr val="00A4CC"/>
            </a:gs>
            <a:gs pos="100000">
              <a:srgbClr val="036E96"/>
            </a:gs>
          </a:gsLst>
          <a:lin ang="2700006" scaled="0"/>
        </a:gradFill>
        <a:effectLst/>
      </p:bgPr>
    </p:bg>
    <p:spTree>
      <p:nvGrpSpPr>
        <p:cNvPr id="1" name="Shape 79"/>
        <p:cNvGrpSpPr/>
        <p:nvPr/>
      </p:nvGrpSpPr>
      <p:grpSpPr>
        <a:xfrm>
          <a:off x="0" y="0"/>
          <a:ext cx="0" cy="0"/>
          <a:chOff x="0" y="0"/>
          <a:chExt cx="0" cy="0"/>
        </a:xfrm>
      </p:grpSpPr>
      <p:pic>
        <p:nvPicPr>
          <p:cNvPr id="80" name="Google Shape;80;p15"/>
          <p:cNvPicPr preferRelativeResize="0"/>
          <p:nvPr/>
        </p:nvPicPr>
        <p:blipFill>
          <a:blip r:embed="rId2">
            <a:alphaModFix/>
          </a:blip>
          <a:stretch>
            <a:fillRect/>
          </a:stretch>
        </p:blipFill>
        <p:spPr>
          <a:xfrm rot="-5400000">
            <a:off x="-1073635" y="4113017"/>
            <a:ext cx="6112435" cy="5101100"/>
          </a:xfrm>
          <a:prstGeom prst="rect">
            <a:avLst/>
          </a:prstGeom>
          <a:noFill/>
          <a:ln>
            <a:noFill/>
          </a:ln>
        </p:spPr>
      </p:pic>
      <p:sp>
        <p:nvSpPr>
          <p:cNvPr id="81" name="Google Shape;81;p15"/>
          <p:cNvSpPr txBox="1">
            <a:spLocks noGrp="1"/>
          </p:cNvSpPr>
          <p:nvPr>
            <p:ph type="title"/>
          </p:nvPr>
        </p:nvSpPr>
        <p:spPr>
          <a:xfrm>
            <a:off x="1776000" y="597000"/>
            <a:ext cx="864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2" name="Google Shape;82;p15"/>
          <p:cNvSpPr txBox="1">
            <a:spLocks noGrp="1"/>
          </p:cNvSpPr>
          <p:nvPr>
            <p:ph type="subTitle" idx="1"/>
          </p:nvPr>
        </p:nvSpPr>
        <p:spPr>
          <a:xfrm>
            <a:off x="912000" y="2528779"/>
            <a:ext cx="3360000" cy="9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83" name="Google Shape;83;p15"/>
          <p:cNvSpPr txBox="1">
            <a:spLocks noGrp="1"/>
          </p:cNvSpPr>
          <p:nvPr>
            <p:ph type="title" idx="2"/>
          </p:nvPr>
        </p:nvSpPr>
        <p:spPr>
          <a:xfrm>
            <a:off x="1152000" y="1803155"/>
            <a:ext cx="2880000" cy="86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84" name="Google Shape;84;p15"/>
          <p:cNvSpPr txBox="1">
            <a:spLocks noGrp="1"/>
          </p:cNvSpPr>
          <p:nvPr>
            <p:ph type="subTitle" idx="3"/>
          </p:nvPr>
        </p:nvSpPr>
        <p:spPr>
          <a:xfrm>
            <a:off x="7920000" y="2528779"/>
            <a:ext cx="3360000" cy="9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85" name="Google Shape;85;p15"/>
          <p:cNvSpPr txBox="1">
            <a:spLocks noGrp="1"/>
          </p:cNvSpPr>
          <p:nvPr>
            <p:ph type="title" idx="4"/>
          </p:nvPr>
        </p:nvSpPr>
        <p:spPr>
          <a:xfrm>
            <a:off x="8160000" y="1803155"/>
            <a:ext cx="2880000" cy="86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86" name="Google Shape;86;p15"/>
          <p:cNvSpPr txBox="1">
            <a:spLocks noGrp="1"/>
          </p:cNvSpPr>
          <p:nvPr>
            <p:ph type="title" idx="5" hasCustomPrompt="1"/>
          </p:nvPr>
        </p:nvSpPr>
        <p:spPr>
          <a:xfrm>
            <a:off x="1152000" y="4172897"/>
            <a:ext cx="2880000" cy="974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87" name="Google Shape;87;p15"/>
          <p:cNvSpPr txBox="1">
            <a:spLocks noGrp="1"/>
          </p:cNvSpPr>
          <p:nvPr>
            <p:ph type="title" idx="6" hasCustomPrompt="1"/>
          </p:nvPr>
        </p:nvSpPr>
        <p:spPr>
          <a:xfrm>
            <a:off x="8160000" y="4172897"/>
            <a:ext cx="2880000" cy="974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88" name="Google Shape;88;p15"/>
          <p:cNvSpPr txBox="1">
            <a:spLocks noGrp="1"/>
          </p:cNvSpPr>
          <p:nvPr>
            <p:ph type="subTitle" idx="7"/>
          </p:nvPr>
        </p:nvSpPr>
        <p:spPr>
          <a:xfrm>
            <a:off x="4416000" y="4533412"/>
            <a:ext cx="3360000" cy="9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89" name="Google Shape;89;p15"/>
          <p:cNvSpPr txBox="1">
            <a:spLocks noGrp="1"/>
          </p:cNvSpPr>
          <p:nvPr>
            <p:ph type="title" idx="8"/>
          </p:nvPr>
        </p:nvSpPr>
        <p:spPr>
          <a:xfrm>
            <a:off x="4656000" y="3807788"/>
            <a:ext cx="2880000" cy="86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90" name="Google Shape;90;p15"/>
          <p:cNvSpPr txBox="1">
            <a:spLocks noGrp="1"/>
          </p:cNvSpPr>
          <p:nvPr>
            <p:ph type="title" idx="9" hasCustomPrompt="1"/>
          </p:nvPr>
        </p:nvSpPr>
        <p:spPr>
          <a:xfrm>
            <a:off x="4656000" y="2327603"/>
            <a:ext cx="2880000" cy="974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Tree>
    <p:extLst>
      <p:ext uri="{BB962C8B-B14F-4D97-AF65-F5344CB8AC3E}">
        <p14:creationId xmlns:p14="http://schemas.microsoft.com/office/powerpoint/2010/main" val="358785460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Title and one column 4">
  <p:cSld name="Title and one column 4">
    <p:bg>
      <p:bgPr>
        <a:gradFill>
          <a:gsLst>
            <a:gs pos="0">
              <a:srgbClr val="00A4CC"/>
            </a:gs>
            <a:gs pos="100000">
              <a:srgbClr val="036E96"/>
            </a:gs>
          </a:gsLst>
          <a:lin ang="2700006" scaled="0"/>
        </a:gradFill>
        <a:effectLst/>
      </p:bgPr>
    </p:bg>
    <p:spTree>
      <p:nvGrpSpPr>
        <p:cNvPr id="1" name="Shape 185"/>
        <p:cNvGrpSpPr/>
        <p:nvPr/>
      </p:nvGrpSpPr>
      <p:grpSpPr>
        <a:xfrm>
          <a:off x="0" y="0"/>
          <a:ext cx="0" cy="0"/>
          <a:chOff x="0" y="0"/>
          <a:chExt cx="0" cy="0"/>
        </a:xfrm>
      </p:grpSpPr>
      <p:pic>
        <p:nvPicPr>
          <p:cNvPr id="186" name="Google Shape;186;p30"/>
          <p:cNvPicPr preferRelativeResize="0"/>
          <p:nvPr/>
        </p:nvPicPr>
        <p:blipFill>
          <a:blip r:embed="rId2">
            <a:alphaModFix/>
          </a:blip>
          <a:stretch>
            <a:fillRect/>
          </a:stretch>
        </p:blipFill>
        <p:spPr>
          <a:xfrm rot="799159">
            <a:off x="512167" y="3101234"/>
            <a:ext cx="1879576" cy="2234100"/>
          </a:xfrm>
          <a:prstGeom prst="rect">
            <a:avLst/>
          </a:prstGeom>
          <a:noFill/>
          <a:ln>
            <a:noFill/>
          </a:ln>
        </p:spPr>
      </p:pic>
      <p:pic>
        <p:nvPicPr>
          <p:cNvPr id="187" name="Google Shape;187;p30"/>
          <p:cNvPicPr preferRelativeResize="0"/>
          <p:nvPr/>
        </p:nvPicPr>
        <p:blipFill rotWithShape="1">
          <a:blip r:embed="rId3">
            <a:alphaModFix/>
          </a:blip>
          <a:srcRect t="8996" b="8996"/>
          <a:stretch/>
        </p:blipFill>
        <p:spPr>
          <a:xfrm rot="10737864" flipH="1">
            <a:off x="-1219090" y="3834226"/>
            <a:ext cx="5178147" cy="3543849"/>
          </a:xfrm>
          <a:prstGeom prst="rect">
            <a:avLst/>
          </a:prstGeom>
          <a:noFill/>
          <a:ln>
            <a:noFill/>
          </a:ln>
        </p:spPr>
      </p:pic>
      <p:sp>
        <p:nvSpPr>
          <p:cNvPr id="188" name="Google Shape;188;p30"/>
          <p:cNvSpPr txBox="1">
            <a:spLocks noGrp="1"/>
          </p:cNvSpPr>
          <p:nvPr>
            <p:ph type="title"/>
          </p:nvPr>
        </p:nvSpPr>
        <p:spPr>
          <a:xfrm>
            <a:off x="6042800" y="1954133"/>
            <a:ext cx="5194400" cy="1062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89" name="Google Shape;189;p30"/>
          <p:cNvSpPr txBox="1">
            <a:spLocks noGrp="1"/>
          </p:cNvSpPr>
          <p:nvPr>
            <p:ph type="subTitle" idx="1"/>
          </p:nvPr>
        </p:nvSpPr>
        <p:spPr>
          <a:xfrm>
            <a:off x="5945800" y="2841600"/>
            <a:ext cx="5388400" cy="189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82202663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Main point">
  <p:cSld name="Main point">
    <p:bg>
      <p:bgPr>
        <a:gradFill>
          <a:gsLst>
            <a:gs pos="0">
              <a:srgbClr val="00A4CC"/>
            </a:gs>
            <a:gs pos="100000">
              <a:srgbClr val="036E96"/>
            </a:gs>
          </a:gsLst>
          <a:lin ang="2700006" scaled="0"/>
        </a:gradFill>
        <a:effectLst/>
      </p:bgPr>
    </p:bg>
    <p:spTree>
      <p:nvGrpSpPr>
        <p:cNvPr id="1" name="Shape 190"/>
        <p:cNvGrpSpPr/>
        <p:nvPr/>
      </p:nvGrpSpPr>
      <p:grpSpPr>
        <a:xfrm>
          <a:off x="0" y="0"/>
          <a:ext cx="0" cy="0"/>
          <a:chOff x="0" y="0"/>
          <a:chExt cx="0" cy="0"/>
        </a:xfrm>
      </p:grpSpPr>
      <p:pic>
        <p:nvPicPr>
          <p:cNvPr id="191" name="Google Shape;191;p31"/>
          <p:cNvPicPr preferRelativeResize="0"/>
          <p:nvPr/>
        </p:nvPicPr>
        <p:blipFill>
          <a:blip r:embed="rId2">
            <a:alphaModFix/>
          </a:blip>
          <a:stretch>
            <a:fillRect/>
          </a:stretch>
        </p:blipFill>
        <p:spPr>
          <a:xfrm>
            <a:off x="-47866" y="-26918"/>
            <a:ext cx="12287731" cy="6911835"/>
          </a:xfrm>
          <a:prstGeom prst="rect">
            <a:avLst/>
          </a:prstGeom>
          <a:noFill/>
          <a:ln>
            <a:noFill/>
          </a:ln>
        </p:spPr>
      </p:pic>
      <p:sp>
        <p:nvSpPr>
          <p:cNvPr id="192" name="Google Shape;192;p31"/>
          <p:cNvSpPr txBox="1">
            <a:spLocks noGrp="1"/>
          </p:cNvSpPr>
          <p:nvPr>
            <p:ph type="title"/>
          </p:nvPr>
        </p:nvSpPr>
        <p:spPr>
          <a:xfrm>
            <a:off x="1839400" y="2248867"/>
            <a:ext cx="8513200" cy="233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3500"/>
              <a:buFont typeface="Montserrat Black"/>
              <a:buNone/>
              <a:defRPr sz="4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3500"/>
              <a:buFont typeface="Montserrat Black"/>
              <a:buNone/>
              <a:defRPr sz="4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3500"/>
              <a:buFont typeface="Montserrat Black"/>
              <a:buNone/>
              <a:defRPr sz="4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3500"/>
              <a:buFont typeface="Montserrat Black"/>
              <a:buNone/>
              <a:defRPr sz="4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3500"/>
              <a:buFont typeface="Montserrat Black"/>
              <a:buNone/>
              <a:defRPr sz="4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3500"/>
              <a:buFont typeface="Montserrat Black"/>
              <a:buNone/>
              <a:defRPr sz="4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3500"/>
              <a:buFont typeface="Montserrat Black"/>
              <a:buNone/>
              <a:defRPr sz="4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3500"/>
              <a:buFont typeface="Montserrat Black"/>
              <a:buNone/>
              <a:defRPr sz="4667">
                <a:solidFill>
                  <a:schemeClr val="lt1"/>
                </a:solidFill>
                <a:latin typeface="Montserrat Black"/>
                <a:ea typeface="Montserrat Black"/>
                <a:cs typeface="Montserrat Black"/>
                <a:sym typeface="Montserrat Black"/>
              </a:defRPr>
            </a:lvl9pPr>
          </a:lstStyle>
          <a:p>
            <a:endParaRPr/>
          </a:p>
        </p:txBody>
      </p:sp>
      <p:sp>
        <p:nvSpPr>
          <p:cNvPr id="193" name="Google Shape;193;p31"/>
          <p:cNvSpPr txBox="1">
            <a:spLocks noGrp="1"/>
          </p:cNvSpPr>
          <p:nvPr>
            <p:ph type="subTitle" idx="1"/>
          </p:nvPr>
        </p:nvSpPr>
        <p:spPr>
          <a:xfrm>
            <a:off x="3922000" y="4379267"/>
            <a:ext cx="4348000" cy="83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19696442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Background 3">
  <p:cSld name="Background 3">
    <p:bg>
      <p:bgPr>
        <a:gradFill>
          <a:gsLst>
            <a:gs pos="0">
              <a:srgbClr val="00A4CC"/>
            </a:gs>
            <a:gs pos="100000">
              <a:srgbClr val="036E96"/>
            </a:gs>
          </a:gsLst>
          <a:lin ang="2700006" scaled="0"/>
        </a:gradFill>
        <a:effectLst/>
      </p:bgPr>
    </p:bg>
    <p:spTree>
      <p:nvGrpSpPr>
        <p:cNvPr id="1" name="Shape 194"/>
        <p:cNvGrpSpPr/>
        <p:nvPr/>
      </p:nvGrpSpPr>
      <p:grpSpPr>
        <a:xfrm>
          <a:off x="0" y="0"/>
          <a:ext cx="0" cy="0"/>
          <a:chOff x="0" y="0"/>
          <a:chExt cx="0" cy="0"/>
        </a:xfrm>
      </p:grpSpPr>
      <p:pic>
        <p:nvPicPr>
          <p:cNvPr id="195" name="Google Shape;195;p32"/>
          <p:cNvPicPr preferRelativeResize="0"/>
          <p:nvPr/>
        </p:nvPicPr>
        <p:blipFill>
          <a:blip r:embed="rId2">
            <a:alphaModFix/>
          </a:blip>
          <a:stretch>
            <a:fillRect/>
          </a:stretch>
        </p:blipFill>
        <p:spPr>
          <a:xfrm>
            <a:off x="-47866" y="-26918"/>
            <a:ext cx="12287731" cy="6911835"/>
          </a:xfrm>
          <a:prstGeom prst="rect">
            <a:avLst/>
          </a:prstGeom>
          <a:noFill/>
          <a:ln>
            <a:noFill/>
          </a:ln>
        </p:spPr>
      </p:pic>
    </p:spTree>
    <p:extLst>
      <p:ext uri="{BB962C8B-B14F-4D97-AF65-F5344CB8AC3E}">
        <p14:creationId xmlns:p14="http://schemas.microsoft.com/office/powerpoint/2010/main" val="369667903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gradFill>
          <a:gsLst>
            <a:gs pos="0">
              <a:srgbClr val="00A4CC"/>
            </a:gs>
            <a:gs pos="100000">
              <a:srgbClr val="036E96"/>
            </a:gs>
          </a:gsLst>
          <a:lin ang="2698631" scaled="0"/>
        </a:gradFill>
        <a:effectLst/>
      </p:bgPr>
    </p:bg>
    <p:spTree>
      <p:nvGrpSpPr>
        <p:cNvPr id="1" name="Shape 196"/>
        <p:cNvGrpSpPr/>
        <p:nvPr/>
      </p:nvGrpSpPr>
      <p:grpSpPr>
        <a:xfrm>
          <a:off x="0" y="0"/>
          <a:ext cx="0" cy="0"/>
          <a:chOff x="0" y="0"/>
          <a:chExt cx="0" cy="0"/>
        </a:xfrm>
      </p:grpSpPr>
      <p:pic>
        <p:nvPicPr>
          <p:cNvPr id="197" name="Google Shape;197;p33"/>
          <p:cNvPicPr preferRelativeResize="0"/>
          <p:nvPr/>
        </p:nvPicPr>
        <p:blipFill>
          <a:blip r:embed="rId2">
            <a:alphaModFix/>
          </a:blip>
          <a:stretch>
            <a:fillRect/>
          </a:stretch>
        </p:blipFill>
        <p:spPr>
          <a:xfrm rot="10800000">
            <a:off x="-97117" y="-54634"/>
            <a:ext cx="12386233" cy="6967267"/>
          </a:xfrm>
          <a:prstGeom prst="rect">
            <a:avLst/>
          </a:prstGeom>
          <a:noFill/>
          <a:ln>
            <a:noFill/>
          </a:ln>
        </p:spPr>
      </p:pic>
      <p:pic>
        <p:nvPicPr>
          <p:cNvPr id="198" name="Google Shape;198;p33"/>
          <p:cNvPicPr preferRelativeResize="0"/>
          <p:nvPr/>
        </p:nvPicPr>
        <p:blipFill>
          <a:blip r:embed="rId3">
            <a:alphaModFix/>
          </a:blip>
          <a:stretch>
            <a:fillRect/>
          </a:stretch>
        </p:blipFill>
        <p:spPr>
          <a:xfrm rot="10800000" flipH="1">
            <a:off x="-47866" y="-26918"/>
            <a:ext cx="12287731" cy="6911835"/>
          </a:xfrm>
          <a:prstGeom prst="rect">
            <a:avLst/>
          </a:prstGeom>
          <a:noFill/>
          <a:ln>
            <a:noFill/>
          </a:ln>
        </p:spPr>
      </p:pic>
      <p:sp>
        <p:nvSpPr>
          <p:cNvPr id="199" name="Google Shape;199;p33"/>
          <p:cNvSpPr txBox="1">
            <a:spLocks noGrp="1"/>
          </p:cNvSpPr>
          <p:nvPr>
            <p:ph type="ctrTitle"/>
          </p:nvPr>
        </p:nvSpPr>
        <p:spPr>
          <a:xfrm>
            <a:off x="2698600" y="2215600"/>
            <a:ext cx="6794800" cy="242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5500"/>
              <a:buFont typeface="Montserrat Black"/>
              <a:buNone/>
              <a:defRPr sz="7333">
                <a:solidFill>
                  <a:schemeClr val="lt1"/>
                </a:solidFill>
                <a:latin typeface="Montserrat Black"/>
                <a:ea typeface="Montserrat Black"/>
                <a:cs typeface="Montserrat Black"/>
                <a:sym typeface="Montserrat Black"/>
              </a:defRPr>
            </a:lvl1pPr>
            <a:lvl2pPr lvl="1" algn="ctr" rtl="0">
              <a:spcBef>
                <a:spcPts val="0"/>
              </a:spcBef>
              <a:spcAft>
                <a:spcPts val="0"/>
              </a:spcAft>
              <a:buSzPts val="5500"/>
              <a:buNone/>
              <a:defRPr sz="7333"/>
            </a:lvl2pPr>
            <a:lvl3pPr lvl="2" algn="ctr" rtl="0">
              <a:spcBef>
                <a:spcPts val="0"/>
              </a:spcBef>
              <a:spcAft>
                <a:spcPts val="0"/>
              </a:spcAft>
              <a:buSzPts val="5500"/>
              <a:buNone/>
              <a:defRPr sz="7333"/>
            </a:lvl3pPr>
            <a:lvl4pPr lvl="3" algn="ctr" rtl="0">
              <a:spcBef>
                <a:spcPts val="0"/>
              </a:spcBef>
              <a:spcAft>
                <a:spcPts val="0"/>
              </a:spcAft>
              <a:buSzPts val="5500"/>
              <a:buNone/>
              <a:defRPr sz="7333"/>
            </a:lvl4pPr>
            <a:lvl5pPr lvl="4" algn="ctr" rtl="0">
              <a:spcBef>
                <a:spcPts val="0"/>
              </a:spcBef>
              <a:spcAft>
                <a:spcPts val="0"/>
              </a:spcAft>
              <a:buSzPts val="5500"/>
              <a:buNone/>
              <a:defRPr sz="7333"/>
            </a:lvl5pPr>
            <a:lvl6pPr lvl="5" algn="ctr" rtl="0">
              <a:spcBef>
                <a:spcPts val="0"/>
              </a:spcBef>
              <a:spcAft>
                <a:spcPts val="0"/>
              </a:spcAft>
              <a:buSzPts val="5500"/>
              <a:buNone/>
              <a:defRPr sz="7333"/>
            </a:lvl6pPr>
            <a:lvl7pPr lvl="6" algn="ctr" rtl="0">
              <a:spcBef>
                <a:spcPts val="0"/>
              </a:spcBef>
              <a:spcAft>
                <a:spcPts val="0"/>
              </a:spcAft>
              <a:buSzPts val="5500"/>
              <a:buNone/>
              <a:defRPr sz="7333"/>
            </a:lvl7pPr>
            <a:lvl8pPr lvl="7" algn="ctr" rtl="0">
              <a:spcBef>
                <a:spcPts val="0"/>
              </a:spcBef>
              <a:spcAft>
                <a:spcPts val="0"/>
              </a:spcAft>
              <a:buSzPts val="5500"/>
              <a:buNone/>
              <a:defRPr sz="7333"/>
            </a:lvl8pPr>
            <a:lvl9pPr lvl="8" algn="ctr" rtl="0">
              <a:spcBef>
                <a:spcPts val="0"/>
              </a:spcBef>
              <a:spcAft>
                <a:spcPts val="0"/>
              </a:spcAft>
              <a:buSzPts val="5500"/>
              <a:buNone/>
              <a:defRPr sz="7333"/>
            </a:lvl9pPr>
          </a:lstStyle>
          <a:p>
            <a:endParaRPr/>
          </a:p>
        </p:txBody>
      </p:sp>
    </p:spTree>
    <p:extLst>
      <p:ext uri="{BB962C8B-B14F-4D97-AF65-F5344CB8AC3E}">
        <p14:creationId xmlns:p14="http://schemas.microsoft.com/office/powerpoint/2010/main" val="262879559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Big number">
  <p:cSld name="Big number">
    <p:bg>
      <p:bgPr>
        <a:gradFill>
          <a:gsLst>
            <a:gs pos="0">
              <a:srgbClr val="00A4CC"/>
            </a:gs>
            <a:gs pos="100000">
              <a:srgbClr val="036E96"/>
            </a:gs>
          </a:gsLst>
          <a:lin ang="2698631" scaled="0"/>
        </a:gradFill>
        <a:effectLst/>
      </p:bgPr>
    </p:bg>
    <p:spTree>
      <p:nvGrpSpPr>
        <p:cNvPr id="1" name="Shape 202"/>
        <p:cNvGrpSpPr/>
        <p:nvPr/>
      </p:nvGrpSpPr>
      <p:grpSpPr>
        <a:xfrm>
          <a:off x="0" y="0"/>
          <a:ext cx="0" cy="0"/>
          <a:chOff x="0" y="0"/>
          <a:chExt cx="0" cy="0"/>
        </a:xfrm>
      </p:grpSpPr>
      <p:pic>
        <p:nvPicPr>
          <p:cNvPr id="203" name="Google Shape;203;p35"/>
          <p:cNvPicPr preferRelativeResize="0"/>
          <p:nvPr/>
        </p:nvPicPr>
        <p:blipFill>
          <a:blip r:embed="rId2">
            <a:alphaModFix/>
          </a:blip>
          <a:stretch>
            <a:fillRect/>
          </a:stretch>
        </p:blipFill>
        <p:spPr>
          <a:xfrm rot="-2408192" flipH="1">
            <a:off x="9179478" y="4922441"/>
            <a:ext cx="1300012" cy="1548289"/>
          </a:xfrm>
          <a:prstGeom prst="rect">
            <a:avLst/>
          </a:prstGeom>
          <a:noFill/>
          <a:ln>
            <a:noFill/>
          </a:ln>
        </p:spPr>
      </p:pic>
      <p:pic>
        <p:nvPicPr>
          <p:cNvPr id="204" name="Google Shape;204;p35"/>
          <p:cNvPicPr preferRelativeResize="0"/>
          <p:nvPr/>
        </p:nvPicPr>
        <p:blipFill>
          <a:blip r:embed="rId3">
            <a:alphaModFix/>
          </a:blip>
          <a:stretch>
            <a:fillRect/>
          </a:stretch>
        </p:blipFill>
        <p:spPr>
          <a:xfrm rot="5400000">
            <a:off x="9195714" y="3814965"/>
            <a:ext cx="2965965" cy="3187400"/>
          </a:xfrm>
          <a:prstGeom prst="rect">
            <a:avLst/>
          </a:prstGeom>
          <a:noFill/>
          <a:ln>
            <a:noFill/>
          </a:ln>
        </p:spPr>
      </p:pic>
      <p:sp>
        <p:nvSpPr>
          <p:cNvPr id="205" name="Google Shape;205;p35"/>
          <p:cNvSpPr txBox="1">
            <a:spLocks noGrp="1"/>
          </p:cNvSpPr>
          <p:nvPr>
            <p:ph type="subTitle" idx="1"/>
          </p:nvPr>
        </p:nvSpPr>
        <p:spPr>
          <a:xfrm>
            <a:off x="3296800" y="3917900"/>
            <a:ext cx="5598400" cy="113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06" name="Google Shape;206;p35"/>
          <p:cNvSpPr txBox="1">
            <a:spLocks noGrp="1"/>
          </p:cNvSpPr>
          <p:nvPr>
            <p:ph type="title" hasCustomPrompt="1"/>
          </p:nvPr>
        </p:nvSpPr>
        <p:spPr>
          <a:xfrm>
            <a:off x="816000" y="2829000"/>
            <a:ext cx="10560000" cy="1200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5500"/>
              <a:buFont typeface="Montserrat Black"/>
              <a:buNone/>
              <a:defRPr sz="7333">
                <a:solidFill>
                  <a:schemeClr val="lt1"/>
                </a:solidFill>
                <a:latin typeface="Montserrat Black"/>
                <a:ea typeface="Montserrat Black"/>
                <a:cs typeface="Montserrat Black"/>
                <a:sym typeface="Montserrat Black"/>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100669311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Small numbers">
  <p:cSld name="Small numbers">
    <p:bg>
      <p:bgPr>
        <a:gradFill>
          <a:gsLst>
            <a:gs pos="0">
              <a:srgbClr val="00A4CC"/>
            </a:gs>
            <a:gs pos="100000">
              <a:srgbClr val="036E96"/>
            </a:gs>
          </a:gsLst>
          <a:lin ang="2698631" scaled="0"/>
        </a:gradFill>
        <a:effectLst/>
      </p:bgPr>
    </p:bg>
    <p:spTree>
      <p:nvGrpSpPr>
        <p:cNvPr id="1" name="Shape 207"/>
        <p:cNvGrpSpPr/>
        <p:nvPr/>
      </p:nvGrpSpPr>
      <p:grpSpPr>
        <a:xfrm>
          <a:off x="0" y="0"/>
          <a:ext cx="0" cy="0"/>
          <a:chOff x="0" y="0"/>
          <a:chExt cx="0" cy="0"/>
        </a:xfrm>
      </p:grpSpPr>
      <p:pic>
        <p:nvPicPr>
          <p:cNvPr id="208" name="Google Shape;208;p36"/>
          <p:cNvPicPr preferRelativeResize="0"/>
          <p:nvPr/>
        </p:nvPicPr>
        <p:blipFill>
          <a:blip r:embed="rId2">
            <a:alphaModFix/>
          </a:blip>
          <a:stretch>
            <a:fillRect/>
          </a:stretch>
        </p:blipFill>
        <p:spPr>
          <a:xfrm>
            <a:off x="-47866" y="-26918"/>
            <a:ext cx="12287731" cy="6911835"/>
          </a:xfrm>
          <a:prstGeom prst="rect">
            <a:avLst/>
          </a:prstGeom>
          <a:noFill/>
          <a:ln>
            <a:noFill/>
          </a:ln>
        </p:spPr>
      </p:pic>
      <p:sp>
        <p:nvSpPr>
          <p:cNvPr id="209" name="Google Shape;209;p36"/>
          <p:cNvSpPr txBox="1">
            <a:spLocks noGrp="1"/>
          </p:cNvSpPr>
          <p:nvPr>
            <p:ph type="title" hasCustomPrompt="1"/>
          </p:nvPr>
        </p:nvSpPr>
        <p:spPr>
          <a:xfrm>
            <a:off x="3797800" y="3497825"/>
            <a:ext cx="4596400" cy="97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10" name="Google Shape;210;p36"/>
          <p:cNvSpPr txBox="1">
            <a:spLocks noGrp="1"/>
          </p:cNvSpPr>
          <p:nvPr>
            <p:ph type="subTitle" idx="1"/>
          </p:nvPr>
        </p:nvSpPr>
        <p:spPr>
          <a:xfrm>
            <a:off x="3296800" y="4196067"/>
            <a:ext cx="5598400" cy="113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11" name="Google Shape;211;p36"/>
          <p:cNvSpPr txBox="1">
            <a:spLocks noGrp="1"/>
          </p:cNvSpPr>
          <p:nvPr>
            <p:ph type="title" idx="2" hasCustomPrompt="1"/>
          </p:nvPr>
        </p:nvSpPr>
        <p:spPr>
          <a:xfrm>
            <a:off x="3797800" y="1918120"/>
            <a:ext cx="4596400" cy="97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12" name="Google Shape;212;p36"/>
          <p:cNvSpPr txBox="1">
            <a:spLocks noGrp="1"/>
          </p:cNvSpPr>
          <p:nvPr>
            <p:ph type="subTitle" idx="3"/>
          </p:nvPr>
        </p:nvSpPr>
        <p:spPr>
          <a:xfrm>
            <a:off x="3296800" y="2616361"/>
            <a:ext cx="5598400" cy="113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93046803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Background gradient">
  <p:cSld name="Background gradient">
    <p:bg>
      <p:bgPr>
        <a:gradFill>
          <a:gsLst>
            <a:gs pos="0">
              <a:srgbClr val="00A4CC"/>
            </a:gs>
            <a:gs pos="100000">
              <a:srgbClr val="036E96"/>
            </a:gs>
          </a:gsLst>
          <a:lin ang="2698631" scaled="0"/>
        </a:gradFill>
        <a:effectLst/>
      </p:bgPr>
    </p:bg>
    <p:spTree>
      <p:nvGrpSpPr>
        <p:cNvPr id="1" name="Shape 213"/>
        <p:cNvGrpSpPr/>
        <p:nvPr/>
      </p:nvGrpSpPr>
      <p:grpSpPr>
        <a:xfrm>
          <a:off x="0" y="0"/>
          <a:ext cx="0" cy="0"/>
          <a:chOff x="0" y="0"/>
          <a:chExt cx="0" cy="0"/>
        </a:xfrm>
      </p:grpSpPr>
    </p:spTree>
    <p:extLst>
      <p:ext uri="{BB962C8B-B14F-4D97-AF65-F5344CB8AC3E}">
        <p14:creationId xmlns:p14="http://schemas.microsoft.com/office/powerpoint/2010/main" val="132402210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14"/>
        <p:cNvGrpSpPr/>
        <p:nvPr/>
      </p:nvGrpSpPr>
      <p:grpSpPr>
        <a:xfrm>
          <a:off x="0" y="0"/>
          <a:ext cx="0" cy="0"/>
          <a:chOff x="0" y="0"/>
          <a:chExt cx="0" cy="0"/>
        </a:xfrm>
      </p:grpSpPr>
    </p:spTree>
    <p:extLst>
      <p:ext uri="{BB962C8B-B14F-4D97-AF65-F5344CB8AC3E}">
        <p14:creationId xmlns:p14="http://schemas.microsoft.com/office/powerpoint/2010/main" val="143175450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gradFill>
          <a:gsLst>
            <a:gs pos="0">
              <a:srgbClr val="00A4CC"/>
            </a:gs>
            <a:gs pos="100000">
              <a:srgbClr val="036E96"/>
            </a:gs>
          </a:gsLst>
          <a:lin ang="2700006" scaled="0"/>
        </a:gra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97117" y="-54634"/>
            <a:ext cx="12386233" cy="6967267"/>
          </a:xfrm>
          <a:prstGeom prst="rect">
            <a:avLst/>
          </a:prstGeom>
          <a:noFill/>
          <a:ln>
            <a:noFill/>
          </a:ln>
        </p:spPr>
      </p:pic>
      <p:pic>
        <p:nvPicPr>
          <p:cNvPr id="10" name="Google Shape;10;p2"/>
          <p:cNvPicPr preferRelativeResize="0"/>
          <p:nvPr/>
        </p:nvPicPr>
        <p:blipFill>
          <a:blip r:embed="rId3">
            <a:alphaModFix/>
          </a:blip>
          <a:stretch>
            <a:fillRect/>
          </a:stretch>
        </p:blipFill>
        <p:spPr>
          <a:xfrm>
            <a:off x="1841334" y="5008532"/>
            <a:ext cx="1805367" cy="2109600"/>
          </a:xfrm>
          <a:prstGeom prst="rect">
            <a:avLst/>
          </a:prstGeom>
          <a:noFill/>
          <a:ln>
            <a:noFill/>
          </a:ln>
        </p:spPr>
      </p:pic>
      <p:pic>
        <p:nvPicPr>
          <p:cNvPr id="11" name="Google Shape;11;p2"/>
          <p:cNvPicPr preferRelativeResize="0"/>
          <p:nvPr/>
        </p:nvPicPr>
        <p:blipFill>
          <a:blip r:embed="rId4">
            <a:alphaModFix/>
          </a:blip>
          <a:stretch>
            <a:fillRect/>
          </a:stretch>
        </p:blipFill>
        <p:spPr>
          <a:xfrm>
            <a:off x="-97117" y="-54634"/>
            <a:ext cx="12386233" cy="6967267"/>
          </a:xfrm>
          <a:prstGeom prst="rect">
            <a:avLst/>
          </a:prstGeom>
          <a:noFill/>
          <a:ln>
            <a:noFill/>
          </a:ln>
        </p:spPr>
      </p:pic>
      <p:sp>
        <p:nvSpPr>
          <p:cNvPr id="12" name="Google Shape;12;p2"/>
          <p:cNvSpPr txBox="1">
            <a:spLocks noGrp="1"/>
          </p:cNvSpPr>
          <p:nvPr>
            <p:ph type="ctrTitle"/>
          </p:nvPr>
        </p:nvSpPr>
        <p:spPr>
          <a:xfrm>
            <a:off x="2698600" y="1897600"/>
            <a:ext cx="6794800" cy="2022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4400"/>
              <a:buFont typeface="Montserrat Black"/>
              <a:buNone/>
              <a:defRPr sz="5867">
                <a:solidFill>
                  <a:schemeClr val="lt1"/>
                </a:solidFill>
                <a:latin typeface="Montserrat Black"/>
                <a:ea typeface="Montserrat Black"/>
                <a:cs typeface="Montserrat Black"/>
                <a:sym typeface="Montserrat Black"/>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3" name="Google Shape;13;p2"/>
          <p:cNvSpPr txBox="1">
            <a:spLocks noGrp="1"/>
          </p:cNvSpPr>
          <p:nvPr>
            <p:ph type="subTitle" idx="1"/>
          </p:nvPr>
        </p:nvSpPr>
        <p:spPr>
          <a:xfrm>
            <a:off x="3646700" y="3778833"/>
            <a:ext cx="48412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34652391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gradFill>
          <a:gsLst>
            <a:gs pos="0">
              <a:srgbClr val="00A4CC"/>
            </a:gs>
            <a:gs pos="100000">
              <a:srgbClr val="036E96"/>
            </a:gs>
          </a:gsLst>
          <a:lin ang="2698631" scaled="0"/>
        </a:gradFill>
        <a:effectLst/>
      </p:bgPr>
    </p:bg>
    <p:spTree>
      <p:nvGrpSpPr>
        <p:cNvPr id="1" name="Shape 14"/>
        <p:cNvGrpSpPr/>
        <p:nvPr/>
      </p:nvGrpSpPr>
      <p:grpSpPr>
        <a:xfrm>
          <a:off x="0" y="0"/>
          <a:ext cx="0" cy="0"/>
          <a:chOff x="0" y="0"/>
          <a:chExt cx="0" cy="0"/>
        </a:xfrm>
      </p:grpSpPr>
      <p:grpSp>
        <p:nvGrpSpPr>
          <p:cNvPr id="15" name="Google Shape;15;p3"/>
          <p:cNvGrpSpPr/>
          <p:nvPr/>
        </p:nvGrpSpPr>
        <p:grpSpPr>
          <a:xfrm>
            <a:off x="-1215306" y="-448963"/>
            <a:ext cx="15861532" cy="7917557"/>
            <a:chOff x="-911480" y="-336722"/>
            <a:chExt cx="11896149" cy="5938168"/>
          </a:xfrm>
        </p:grpSpPr>
        <p:pic>
          <p:nvPicPr>
            <p:cNvPr id="16" name="Google Shape;16;p3"/>
            <p:cNvPicPr preferRelativeResize="0"/>
            <p:nvPr/>
          </p:nvPicPr>
          <p:blipFill>
            <a:blip r:embed="rId2">
              <a:alphaModFix/>
            </a:blip>
            <a:stretch>
              <a:fillRect/>
            </a:stretch>
          </p:blipFill>
          <p:spPr>
            <a:xfrm>
              <a:off x="5890650" y="2144280"/>
              <a:ext cx="3851999" cy="3203245"/>
            </a:xfrm>
            <a:prstGeom prst="rect">
              <a:avLst/>
            </a:prstGeom>
            <a:noFill/>
            <a:ln>
              <a:noFill/>
            </a:ln>
          </p:spPr>
        </p:pic>
        <p:pic>
          <p:nvPicPr>
            <p:cNvPr id="17" name="Google Shape;17;p3"/>
            <p:cNvPicPr preferRelativeResize="0"/>
            <p:nvPr/>
          </p:nvPicPr>
          <p:blipFill rotWithShape="1">
            <a:blip r:embed="rId3">
              <a:alphaModFix/>
            </a:blip>
            <a:srcRect t="8996" b="8996"/>
            <a:stretch/>
          </p:blipFill>
          <p:spPr>
            <a:xfrm rot="224599">
              <a:off x="-852842" y="-211431"/>
              <a:ext cx="3883610" cy="2657887"/>
            </a:xfrm>
            <a:prstGeom prst="rect">
              <a:avLst/>
            </a:prstGeom>
            <a:noFill/>
            <a:ln>
              <a:noFill/>
            </a:ln>
          </p:spPr>
        </p:pic>
        <p:pic>
          <p:nvPicPr>
            <p:cNvPr id="18" name="Google Shape;18;p3"/>
            <p:cNvPicPr preferRelativeResize="0"/>
            <p:nvPr/>
          </p:nvPicPr>
          <p:blipFill rotWithShape="1">
            <a:blip r:embed="rId3">
              <a:alphaModFix/>
            </a:blip>
            <a:srcRect t="8996" b="8996"/>
            <a:stretch/>
          </p:blipFill>
          <p:spPr>
            <a:xfrm rot="-10575401">
              <a:off x="7042420" y="2818269"/>
              <a:ext cx="3883610" cy="2657887"/>
            </a:xfrm>
            <a:prstGeom prst="rect">
              <a:avLst/>
            </a:prstGeom>
            <a:noFill/>
            <a:ln>
              <a:noFill/>
            </a:ln>
          </p:spPr>
        </p:pic>
      </p:grpSp>
      <p:sp>
        <p:nvSpPr>
          <p:cNvPr id="19" name="Google Shape;19;p3"/>
          <p:cNvSpPr txBox="1">
            <a:spLocks noGrp="1"/>
          </p:cNvSpPr>
          <p:nvPr>
            <p:ph type="title"/>
          </p:nvPr>
        </p:nvSpPr>
        <p:spPr>
          <a:xfrm>
            <a:off x="3456000" y="2829000"/>
            <a:ext cx="5280000" cy="1200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4400"/>
              <a:buFont typeface="Montserrat Black"/>
              <a:buNone/>
              <a:defRPr sz="5867">
                <a:solidFill>
                  <a:schemeClr val="lt1"/>
                </a:solidFill>
                <a:latin typeface="Montserrat Black"/>
                <a:ea typeface="Montserrat Black"/>
                <a:cs typeface="Montserrat Black"/>
                <a:sym typeface="Montserrat Black"/>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0" name="Google Shape;20;p3"/>
          <p:cNvSpPr txBox="1">
            <a:spLocks noGrp="1"/>
          </p:cNvSpPr>
          <p:nvPr>
            <p:ph type="title" idx="2" hasCustomPrompt="1"/>
          </p:nvPr>
        </p:nvSpPr>
        <p:spPr>
          <a:xfrm>
            <a:off x="5016200" y="1485000"/>
            <a:ext cx="2159600" cy="158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6600"/>
              <a:buFont typeface="Montserrat Black"/>
              <a:buNone/>
              <a:defRPr sz="8800">
                <a:solidFill>
                  <a:schemeClr val="lt1"/>
                </a:solidFill>
                <a:latin typeface="Montserrat Black"/>
                <a:ea typeface="Montserrat Black"/>
                <a:cs typeface="Montserrat Black"/>
                <a:sym typeface="Montserrat Black"/>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1" name="Google Shape;21;p3"/>
          <p:cNvSpPr txBox="1">
            <a:spLocks noGrp="1"/>
          </p:cNvSpPr>
          <p:nvPr>
            <p:ph type="subTitle" idx="1"/>
          </p:nvPr>
        </p:nvSpPr>
        <p:spPr>
          <a:xfrm>
            <a:off x="4337800" y="3773000"/>
            <a:ext cx="3516400" cy="15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472724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list">
  <p:cSld name="Title and list">
    <p:bg>
      <p:bgPr>
        <a:gradFill>
          <a:gsLst>
            <a:gs pos="0">
              <a:srgbClr val="00A4CC"/>
            </a:gs>
            <a:gs pos="100000">
              <a:srgbClr val="036E96"/>
            </a:gs>
          </a:gsLst>
          <a:lin ang="2700006" scaled="0"/>
        </a:gradFill>
        <a:effectLst/>
      </p:bgPr>
    </p:bg>
    <p:spTree>
      <p:nvGrpSpPr>
        <p:cNvPr id="1" name="Shape 91"/>
        <p:cNvGrpSpPr/>
        <p:nvPr/>
      </p:nvGrpSpPr>
      <p:grpSpPr>
        <a:xfrm>
          <a:off x="0" y="0"/>
          <a:ext cx="0" cy="0"/>
          <a:chOff x="0" y="0"/>
          <a:chExt cx="0" cy="0"/>
        </a:xfrm>
      </p:grpSpPr>
      <p:pic>
        <p:nvPicPr>
          <p:cNvPr id="92" name="Google Shape;92;p16"/>
          <p:cNvPicPr preferRelativeResize="0"/>
          <p:nvPr/>
        </p:nvPicPr>
        <p:blipFill rotWithShape="1">
          <a:blip r:embed="rId2">
            <a:alphaModFix/>
          </a:blip>
          <a:srcRect t="19" b="9"/>
          <a:stretch/>
        </p:blipFill>
        <p:spPr>
          <a:xfrm>
            <a:off x="5609662" y="1393100"/>
            <a:ext cx="8249476" cy="6857997"/>
          </a:xfrm>
          <a:prstGeom prst="rect">
            <a:avLst/>
          </a:prstGeom>
          <a:noFill/>
          <a:ln>
            <a:noFill/>
          </a:ln>
        </p:spPr>
      </p:pic>
      <p:sp>
        <p:nvSpPr>
          <p:cNvPr id="93" name="Google Shape;93;p16"/>
          <p:cNvSpPr txBox="1">
            <a:spLocks noGrp="1"/>
          </p:cNvSpPr>
          <p:nvPr>
            <p:ph type="subTitle" idx="1"/>
          </p:nvPr>
        </p:nvSpPr>
        <p:spPr>
          <a:xfrm>
            <a:off x="1272200" y="2131933"/>
            <a:ext cx="7222000" cy="341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94" name="Google Shape;94;p16"/>
          <p:cNvSpPr txBox="1">
            <a:spLocks noGrp="1"/>
          </p:cNvSpPr>
          <p:nvPr>
            <p:ph type="title"/>
          </p:nvPr>
        </p:nvSpPr>
        <p:spPr>
          <a:xfrm>
            <a:off x="1776000" y="597000"/>
            <a:ext cx="864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pic>
        <p:nvPicPr>
          <p:cNvPr id="95" name="Google Shape;95;p16"/>
          <p:cNvPicPr preferRelativeResize="0"/>
          <p:nvPr/>
        </p:nvPicPr>
        <p:blipFill>
          <a:blip r:embed="rId3">
            <a:alphaModFix/>
          </a:blip>
          <a:stretch>
            <a:fillRect/>
          </a:stretch>
        </p:blipFill>
        <p:spPr>
          <a:xfrm rot="-5400000">
            <a:off x="-1713802" y="3588650"/>
            <a:ext cx="6112435" cy="5101100"/>
          </a:xfrm>
          <a:prstGeom prst="rect">
            <a:avLst/>
          </a:prstGeom>
          <a:noFill/>
          <a:ln>
            <a:noFill/>
          </a:ln>
        </p:spPr>
      </p:pic>
    </p:spTree>
    <p:extLst>
      <p:ext uri="{BB962C8B-B14F-4D97-AF65-F5344CB8AC3E}">
        <p14:creationId xmlns:p14="http://schemas.microsoft.com/office/powerpoint/2010/main" val="51203777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gradFill>
          <a:gsLst>
            <a:gs pos="0">
              <a:srgbClr val="00A4CC"/>
            </a:gs>
            <a:gs pos="100000">
              <a:srgbClr val="036E96"/>
            </a:gs>
          </a:gsLst>
          <a:lin ang="2698631" scaled="0"/>
        </a:gradFill>
        <a:effectLst/>
      </p:bgPr>
    </p:bg>
    <p:spTree>
      <p:nvGrpSpPr>
        <p:cNvPr id="1" name="Shape 22"/>
        <p:cNvGrpSpPr/>
        <p:nvPr/>
      </p:nvGrpSpPr>
      <p:grpSpPr>
        <a:xfrm>
          <a:off x="0" y="0"/>
          <a:ext cx="0" cy="0"/>
          <a:chOff x="0" y="0"/>
          <a:chExt cx="0" cy="0"/>
        </a:xfrm>
      </p:grpSpPr>
      <p:pic>
        <p:nvPicPr>
          <p:cNvPr id="23" name="Google Shape;23;p4"/>
          <p:cNvPicPr preferRelativeResize="0"/>
          <p:nvPr/>
        </p:nvPicPr>
        <p:blipFill>
          <a:blip r:embed="rId2">
            <a:alphaModFix/>
          </a:blip>
          <a:stretch>
            <a:fillRect/>
          </a:stretch>
        </p:blipFill>
        <p:spPr>
          <a:xfrm rot="-420975">
            <a:off x="8368084" y="4600886"/>
            <a:ext cx="1987099" cy="2361861"/>
          </a:xfrm>
          <a:prstGeom prst="rect">
            <a:avLst/>
          </a:prstGeom>
          <a:noFill/>
          <a:ln>
            <a:noFill/>
          </a:ln>
        </p:spPr>
      </p:pic>
      <p:pic>
        <p:nvPicPr>
          <p:cNvPr id="24" name="Google Shape;24;p4"/>
          <p:cNvPicPr preferRelativeResize="0"/>
          <p:nvPr/>
        </p:nvPicPr>
        <p:blipFill>
          <a:blip r:embed="rId3">
            <a:alphaModFix/>
          </a:blip>
          <a:stretch>
            <a:fillRect/>
          </a:stretch>
        </p:blipFill>
        <p:spPr>
          <a:xfrm flipH="1">
            <a:off x="-544849" y="-511666"/>
            <a:ext cx="13412773" cy="7696919"/>
          </a:xfrm>
          <a:prstGeom prst="rect">
            <a:avLst/>
          </a:prstGeom>
          <a:noFill/>
          <a:ln>
            <a:noFill/>
          </a:ln>
        </p:spPr>
      </p:pic>
      <p:sp>
        <p:nvSpPr>
          <p:cNvPr id="25" name="Google Shape;25;p4"/>
          <p:cNvSpPr txBox="1">
            <a:spLocks noGrp="1"/>
          </p:cNvSpPr>
          <p:nvPr>
            <p:ph type="title"/>
          </p:nvPr>
        </p:nvSpPr>
        <p:spPr>
          <a:xfrm>
            <a:off x="3456000" y="2829000"/>
            <a:ext cx="5280000" cy="1200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4400"/>
              <a:buFont typeface="Montserrat Black"/>
              <a:buNone/>
              <a:defRPr sz="5867">
                <a:solidFill>
                  <a:schemeClr val="lt1"/>
                </a:solidFill>
                <a:latin typeface="Montserrat Black"/>
                <a:ea typeface="Montserrat Black"/>
                <a:cs typeface="Montserrat Black"/>
                <a:sym typeface="Montserrat Black"/>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6" name="Google Shape;26;p4"/>
          <p:cNvSpPr txBox="1">
            <a:spLocks noGrp="1"/>
          </p:cNvSpPr>
          <p:nvPr>
            <p:ph type="title" idx="2" hasCustomPrompt="1"/>
          </p:nvPr>
        </p:nvSpPr>
        <p:spPr>
          <a:xfrm>
            <a:off x="5016200" y="1485000"/>
            <a:ext cx="2159600" cy="158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6600"/>
              <a:buFont typeface="Montserrat Black"/>
              <a:buNone/>
              <a:defRPr sz="8800">
                <a:solidFill>
                  <a:schemeClr val="lt1"/>
                </a:solidFill>
                <a:latin typeface="Montserrat Black"/>
                <a:ea typeface="Montserrat Black"/>
                <a:cs typeface="Montserrat Black"/>
                <a:sym typeface="Montserrat Black"/>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7" name="Google Shape;27;p4"/>
          <p:cNvSpPr txBox="1">
            <a:spLocks noGrp="1"/>
          </p:cNvSpPr>
          <p:nvPr>
            <p:ph type="subTitle" idx="1"/>
          </p:nvPr>
        </p:nvSpPr>
        <p:spPr>
          <a:xfrm>
            <a:off x="4337800" y="3773000"/>
            <a:ext cx="3516400" cy="15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74985516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Thanks">
  <p:cSld name="Thanks">
    <p:bg>
      <p:bgPr>
        <a:gradFill>
          <a:gsLst>
            <a:gs pos="0">
              <a:srgbClr val="00A4CC"/>
            </a:gs>
            <a:gs pos="100000">
              <a:srgbClr val="036E96"/>
            </a:gs>
          </a:gsLst>
          <a:lin ang="2698631" scaled="0"/>
        </a:gradFill>
        <a:effectLst/>
      </p:bgPr>
    </p:bg>
    <p:spTree>
      <p:nvGrpSpPr>
        <p:cNvPr id="1" name="Shape 28"/>
        <p:cNvGrpSpPr/>
        <p:nvPr/>
      </p:nvGrpSpPr>
      <p:grpSpPr>
        <a:xfrm>
          <a:off x="0" y="0"/>
          <a:ext cx="0" cy="0"/>
          <a:chOff x="0" y="0"/>
          <a:chExt cx="0" cy="0"/>
        </a:xfrm>
      </p:grpSpPr>
      <p:pic>
        <p:nvPicPr>
          <p:cNvPr id="29" name="Google Shape;29;p5"/>
          <p:cNvPicPr preferRelativeResize="0"/>
          <p:nvPr/>
        </p:nvPicPr>
        <p:blipFill>
          <a:blip r:embed="rId2">
            <a:alphaModFix/>
          </a:blip>
          <a:stretch>
            <a:fillRect/>
          </a:stretch>
        </p:blipFill>
        <p:spPr>
          <a:xfrm rot="10800000">
            <a:off x="81931" y="1884301"/>
            <a:ext cx="4628199" cy="4973700"/>
          </a:xfrm>
          <a:prstGeom prst="rect">
            <a:avLst/>
          </a:prstGeom>
          <a:noFill/>
          <a:ln>
            <a:noFill/>
          </a:ln>
        </p:spPr>
      </p:pic>
      <p:pic>
        <p:nvPicPr>
          <p:cNvPr id="30" name="Google Shape;30;p5"/>
          <p:cNvPicPr preferRelativeResize="0"/>
          <p:nvPr/>
        </p:nvPicPr>
        <p:blipFill>
          <a:blip r:embed="rId3">
            <a:alphaModFix/>
          </a:blip>
          <a:stretch>
            <a:fillRect/>
          </a:stretch>
        </p:blipFill>
        <p:spPr>
          <a:xfrm rot="-484752">
            <a:off x="2027823" y="5328100"/>
            <a:ext cx="1806500" cy="2106867"/>
          </a:xfrm>
          <a:prstGeom prst="rect">
            <a:avLst/>
          </a:prstGeom>
          <a:noFill/>
          <a:ln>
            <a:noFill/>
          </a:ln>
        </p:spPr>
      </p:pic>
      <p:pic>
        <p:nvPicPr>
          <p:cNvPr id="31" name="Google Shape;31;p5"/>
          <p:cNvPicPr preferRelativeResize="0"/>
          <p:nvPr/>
        </p:nvPicPr>
        <p:blipFill>
          <a:blip r:embed="rId4">
            <a:alphaModFix/>
          </a:blip>
          <a:stretch>
            <a:fillRect/>
          </a:stretch>
        </p:blipFill>
        <p:spPr>
          <a:xfrm>
            <a:off x="-354000" y="-155366"/>
            <a:ext cx="12744435" cy="7168735"/>
          </a:xfrm>
          <a:prstGeom prst="rect">
            <a:avLst/>
          </a:prstGeom>
          <a:noFill/>
          <a:ln>
            <a:noFill/>
          </a:ln>
        </p:spPr>
      </p:pic>
      <p:sp>
        <p:nvSpPr>
          <p:cNvPr id="32" name="Google Shape;32;p5"/>
          <p:cNvSpPr txBox="1">
            <a:spLocks noGrp="1"/>
          </p:cNvSpPr>
          <p:nvPr>
            <p:ph type="subTitle" idx="1"/>
          </p:nvPr>
        </p:nvSpPr>
        <p:spPr>
          <a:xfrm>
            <a:off x="6061000" y="3267475"/>
            <a:ext cx="5158000" cy="17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3" name="Google Shape;33;p5"/>
          <p:cNvSpPr txBox="1">
            <a:spLocks noGrp="1"/>
          </p:cNvSpPr>
          <p:nvPr>
            <p:ph type="title"/>
          </p:nvPr>
        </p:nvSpPr>
        <p:spPr>
          <a:xfrm>
            <a:off x="6074200" y="2225733"/>
            <a:ext cx="5131600" cy="1196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400"/>
              <a:buFont typeface="Montserrat Black"/>
              <a:buNone/>
              <a:defRPr sz="5867">
                <a:solidFill>
                  <a:schemeClr val="lt1"/>
                </a:solidFill>
                <a:latin typeface="Montserrat Black"/>
                <a:ea typeface="Montserrat Black"/>
                <a:cs typeface="Montserrat Black"/>
                <a:sym typeface="Montserrat Black"/>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34" name="Google Shape;34;p5"/>
          <p:cNvSpPr txBox="1"/>
          <p:nvPr/>
        </p:nvSpPr>
        <p:spPr>
          <a:xfrm>
            <a:off x="6210800" y="618400"/>
            <a:ext cx="4858400" cy="9164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400"/>
              </a:spcBef>
              <a:spcAft>
                <a:spcPts val="0"/>
              </a:spcAft>
              <a:buClr>
                <a:srgbClr val="000000"/>
              </a:buClr>
              <a:buSzTx/>
              <a:buFont typeface="Arial"/>
              <a:buNone/>
              <a:tabLst/>
              <a:defRPr/>
            </a:pPr>
            <a:r>
              <a:rPr kumimoji="0" lang="en" sz="1467" b="0" i="0" u="none" strike="noStrike" kern="0" cap="none" spc="0" normalizeH="0" baseline="0" noProof="0">
                <a:ln>
                  <a:noFill/>
                </a:ln>
                <a:solidFill>
                  <a:srgbClr val="FFFFFF"/>
                </a:solidFill>
                <a:effectLst/>
                <a:uLnTx/>
                <a:uFillTx/>
                <a:latin typeface="Montserrat Medium"/>
                <a:ea typeface="Montserrat Medium"/>
                <a:cs typeface="Montserrat Medium"/>
                <a:sym typeface="Montserrat Medium"/>
              </a:rPr>
              <a:t>CREDITS: This presentation template was created by </a:t>
            </a:r>
            <a:r>
              <a:rPr kumimoji="0" lang="en" sz="1467" b="1" i="0" u="none" strike="noStrike" kern="0" cap="none" spc="0" normalizeH="0" baseline="0" noProof="0">
                <a:ln>
                  <a:noFill/>
                </a:ln>
                <a:solidFill>
                  <a:srgbClr val="FFFFFF"/>
                </a:solidFill>
                <a:effectLst/>
                <a:uLnTx/>
                <a:uFill>
                  <a:noFill/>
                </a:uFill>
                <a:latin typeface="Montserrat"/>
                <a:ea typeface="Montserrat"/>
                <a:cs typeface="Montserrat"/>
                <a:sym typeface="Montserrat"/>
                <a:hlinkClick r:id="rId5"/>
              </a:rPr>
              <a:t>Slidesgo</a:t>
            </a:r>
            <a:r>
              <a:rPr kumimoji="0" lang="en" sz="1467" b="0" i="0" u="none" strike="noStrike" kern="0" cap="none" spc="0" normalizeH="0" baseline="0" noProof="0">
                <a:ln>
                  <a:noFill/>
                </a:ln>
                <a:solidFill>
                  <a:srgbClr val="FFFFFF"/>
                </a:solidFill>
                <a:effectLst/>
                <a:uLnTx/>
                <a:uFillTx/>
                <a:latin typeface="Montserrat Medium"/>
                <a:ea typeface="Montserrat Medium"/>
                <a:cs typeface="Montserrat Medium"/>
                <a:sym typeface="Montserrat Medium"/>
              </a:rPr>
              <a:t>, including icons by </a:t>
            </a:r>
            <a:r>
              <a:rPr kumimoji="0" lang="en" sz="1467" b="1" i="0" u="none" strike="noStrike" kern="0" cap="none" spc="0" normalizeH="0" baseline="0" noProof="0">
                <a:ln>
                  <a:noFill/>
                </a:ln>
                <a:solidFill>
                  <a:srgbClr val="FFFFFF"/>
                </a:solidFill>
                <a:effectLst/>
                <a:uLnTx/>
                <a:uFill>
                  <a:noFill/>
                </a:uFill>
                <a:latin typeface="Montserrat"/>
                <a:ea typeface="Montserrat"/>
                <a:cs typeface="Montserrat"/>
                <a:sym typeface="Montserrat"/>
                <a:hlinkClick r:id="rId6"/>
              </a:rPr>
              <a:t>Flaticon</a:t>
            </a:r>
            <a:r>
              <a:rPr kumimoji="0" lang="en" sz="1467" b="0" i="0" u="none" strike="noStrike" kern="0" cap="none" spc="0" normalizeH="0" baseline="0" noProof="0">
                <a:ln>
                  <a:noFill/>
                </a:ln>
                <a:solidFill>
                  <a:srgbClr val="FFFFFF"/>
                </a:solidFill>
                <a:effectLst/>
                <a:uLnTx/>
                <a:uFillTx/>
                <a:latin typeface="Montserrat Medium"/>
                <a:ea typeface="Montserrat Medium"/>
                <a:cs typeface="Montserrat Medium"/>
                <a:sym typeface="Montserrat Medium"/>
              </a:rPr>
              <a:t>, and infographics &amp; images by </a:t>
            </a:r>
            <a:r>
              <a:rPr kumimoji="0" lang="en" sz="1467" b="1" i="0" u="none" strike="noStrike" kern="0" cap="none" spc="0" normalizeH="0" baseline="0" noProof="0">
                <a:ln>
                  <a:noFill/>
                </a:ln>
                <a:solidFill>
                  <a:srgbClr val="FFFFFF"/>
                </a:solidFill>
                <a:effectLst/>
                <a:uLnTx/>
                <a:uFill>
                  <a:noFill/>
                </a:uFill>
                <a:latin typeface="Montserrat"/>
                <a:ea typeface="Montserrat"/>
                <a:cs typeface="Montserrat"/>
                <a:sym typeface="Montserrat"/>
                <a:hlinkClick r:id="rId7"/>
              </a:rPr>
              <a:t>Freepik</a:t>
            </a:r>
            <a:r>
              <a:rPr kumimoji="0" lang="en" sz="1467" b="0" i="0" u="none" strike="noStrike" kern="0" cap="none" spc="0" normalizeH="0" baseline="0" noProof="0">
                <a:ln>
                  <a:noFill/>
                </a:ln>
                <a:solidFill>
                  <a:srgbClr val="FFFFFF"/>
                </a:solidFill>
                <a:effectLst/>
                <a:uLnTx/>
                <a:uFillTx/>
                <a:latin typeface="Montserrat Medium"/>
                <a:ea typeface="Montserrat Medium"/>
                <a:cs typeface="Montserrat Medium"/>
                <a:sym typeface="Montserrat Medium"/>
              </a:rPr>
              <a:t>.</a:t>
            </a:r>
            <a:endParaRPr kumimoji="0" sz="1467" b="0" i="0" u="none" strike="noStrike" kern="0" cap="none" spc="0" normalizeH="0" baseline="0" noProof="0">
              <a:ln>
                <a:noFill/>
              </a:ln>
              <a:solidFill>
                <a:srgbClr val="FFFFFF"/>
              </a:solidFill>
              <a:effectLst/>
              <a:uLnTx/>
              <a:uFillTx/>
              <a:latin typeface="Montserrat Medium"/>
              <a:ea typeface="Montserrat Medium"/>
              <a:cs typeface="Montserrat Medium"/>
              <a:sym typeface="Montserrat Medium"/>
            </a:endParaRPr>
          </a:p>
        </p:txBody>
      </p:sp>
    </p:spTree>
    <p:extLst>
      <p:ext uri="{BB962C8B-B14F-4D97-AF65-F5344CB8AC3E}">
        <p14:creationId xmlns:p14="http://schemas.microsoft.com/office/powerpoint/2010/main" val="402410928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gradFill>
          <a:gsLst>
            <a:gs pos="0">
              <a:srgbClr val="00A4CC"/>
            </a:gs>
            <a:gs pos="100000">
              <a:srgbClr val="036E96"/>
            </a:gs>
          </a:gsLst>
          <a:lin ang="2698631" scaled="0"/>
        </a:gradFill>
        <a:effectLst/>
      </p:bgPr>
    </p:bg>
    <p:spTree>
      <p:nvGrpSpPr>
        <p:cNvPr id="1" name="Shape 35"/>
        <p:cNvGrpSpPr/>
        <p:nvPr/>
      </p:nvGrpSpPr>
      <p:grpSpPr>
        <a:xfrm>
          <a:off x="0" y="0"/>
          <a:ext cx="0" cy="0"/>
          <a:chOff x="0" y="0"/>
          <a:chExt cx="0" cy="0"/>
        </a:xfrm>
      </p:grpSpPr>
      <p:sp>
        <p:nvSpPr>
          <p:cNvPr id="36" name="Google Shape;36;p6"/>
          <p:cNvSpPr txBox="1">
            <a:spLocks noGrp="1"/>
          </p:cNvSpPr>
          <p:nvPr>
            <p:ph type="subTitle" idx="1"/>
          </p:nvPr>
        </p:nvSpPr>
        <p:spPr>
          <a:xfrm>
            <a:off x="960000" y="1261800"/>
            <a:ext cx="10272000" cy="500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Font typeface="Montserrat Medium"/>
              <a:buNone/>
              <a:defRPr sz="1600">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pic>
        <p:nvPicPr>
          <p:cNvPr id="37" name="Google Shape;37;p6"/>
          <p:cNvPicPr preferRelativeResize="0"/>
          <p:nvPr/>
        </p:nvPicPr>
        <p:blipFill>
          <a:blip r:embed="rId2">
            <a:alphaModFix/>
          </a:blip>
          <a:stretch>
            <a:fillRect/>
          </a:stretch>
        </p:blipFill>
        <p:spPr>
          <a:xfrm flipH="1">
            <a:off x="7693299" y="-1830549"/>
            <a:ext cx="6112435" cy="5101100"/>
          </a:xfrm>
          <a:prstGeom prst="rect">
            <a:avLst/>
          </a:prstGeom>
          <a:noFill/>
          <a:ln>
            <a:noFill/>
          </a:ln>
        </p:spPr>
      </p:pic>
      <p:sp>
        <p:nvSpPr>
          <p:cNvPr id="38" name="Google Shape;38;p6"/>
          <p:cNvSpPr txBox="1">
            <a:spLocks noGrp="1"/>
          </p:cNvSpPr>
          <p:nvPr>
            <p:ph type="title"/>
          </p:nvPr>
        </p:nvSpPr>
        <p:spPr>
          <a:xfrm>
            <a:off x="1776000" y="597000"/>
            <a:ext cx="864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173268368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Resources">
  <p:cSld name="Resources">
    <p:bg>
      <p:bgPr>
        <a:gradFill>
          <a:gsLst>
            <a:gs pos="0">
              <a:srgbClr val="00A4CC"/>
            </a:gs>
            <a:gs pos="100000">
              <a:srgbClr val="036E96"/>
            </a:gs>
          </a:gsLst>
          <a:lin ang="2698631" scaled="0"/>
        </a:gradFill>
        <a:effectLst/>
      </p:bgPr>
    </p:bg>
    <p:spTree>
      <p:nvGrpSpPr>
        <p:cNvPr id="1" name="Shape 39"/>
        <p:cNvGrpSpPr/>
        <p:nvPr/>
      </p:nvGrpSpPr>
      <p:grpSpPr>
        <a:xfrm>
          <a:off x="0" y="0"/>
          <a:ext cx="0" cy="0"/>
          <a:chOff x="0" y="0"/>
          <a:chExt cx="0" cy="0"/>
        </a:xfrm>
      </p:grpSpPr>
      <p:sp>
        <p:nvSpPr>
          <p:cNvPr id="40" name="Google Shape;40;p7"/>
          <p:cNvSpPr txBox="1">
            <a:spLocks noGrp="1"/>
          </p:cNvSpPr>
          <p:nvPr>
            <p:ph type="subTitle" idx="1"/>
          </p:nvPr>
        </p:nvSpPr>
        <p:spPr>
          <a:xfrm>
            <a:off x="6096167" y="2127967"/>
            <a:ext cx="5136000" cy="401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Font typeface="Montserrat Medium"/>
              <a:buNone/>
              <a:defRPr sz="1600">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1" name="Google Shape;41;p7"/>
          <p:cNvSpPr txBox="1">
            <a:spLocks noGrp="1"/>
          </p:cNvSpPr>
          <p:nvPr>
            <p:ph type="subTitle" idx="2"/>
          </p:nvPr>
        </p:nvSpPr>
        <p:spPr>
          <a:xfrm>
            <a:off x="960000" y="2127967"/>
            <a:ext cx="5136000" cy="401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Font typeface="Montserrat Medium"/>
              <a:buNone/>
              <a:defRPr sz="1600">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pic>
        <p:nvPicPr>
          <p:cNvPr id="42" name="Google Shape;42;p7"/>
          <p:cNvPicPr preferRelativeResize="0"/>
          <p:nvPr/>
        </p:nvPicPr>
        <p:blipFill>
          <a:blip r:embed="rId2">
            <a:alphaModFix/>
          </a:blip>
          <a:stretch>
            <a:fillRect/>
          </a:stretch>
        </p:blipFill>
        <p:spPr>
          <a:xfrm rot="10800000" flipH="1">
            <a:off x="-804002" y="4424351"/>
            <a:ext cx="6112435" cy="5101100"/>
          </a:xfrm>
          <a:prstGeom prst="rect">
            <a:avLst/>
          </a:prstGeom>
          <a:noFill/>
          <a:ln>
            <a:noFill/>
          </a:ln>
        </p:spPr>
      </p:pic>
      <p:sp>
        <p:nvSpPr>
          <p:cNvPr id="43" name="Google Shape;43;p7"/>
          <p:cNvSpPr txBox="1">
            <a:spLocks noGrp="1"/>
          </p:cNvSpPr>
          <p:nvPr>
            <p:ph type="title"/>
          </p:nvPr>
        </p:nvSpPr>
        <p:spPr>
          <a:xfrm>
            <a:off x="1776000" y="597000"/>
            <a:ext cx="864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420459655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Only title 2">
  <p:cSld name="Only title 2">
    <p:bg>
      <p:bgPr>
        <a:gradFill>
          <a:gsLst>
            <a:gs pos="0">
              <a:srgbClr val="00A4CC"/>
            </a:gs>
            <a:gs pos="100000">
              <a:srgbClr val="036E96"/>
            </a:gs>
          </a:gsLst>
          <a:lin ang="2698631" scaled="0"/>
        </a:gradFill>
        <a:effectLst/>
      </p:bgPr>
    </p:bg>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1776000" y="597000"/>
            <a:ext cx="864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pic>
        <p:nvPicPr>
          <p:cNvPr id="46" name="Google Shape;46;p8"/>
          <p:cNvPicPr preferRelativeResize="0"/>
          <p:nvPr/>
        </p:nvPicPr>
        <p:blipFill rotWithShape="1">
          <a:blip r:embed="rId2">
            <a:alphaModFix/>
          </a:blip>
          <a:srcRect t="8996" b="8996"/>
          <a:stretch/>
        </p:blipFill>
        <p:spPr>
          <a:xfrm rot="-10737864">
            <a:off x="8876077" y="4474193"/>
            <a:ext cx="5178147" cy="3543849"/>
          </a:xfrm>
          <a:prstGeom prst="rect">
            <a:avLst/>
          </a:prstGeom>
          <a:noFill/>
          <a:ln>
            <a:noFill/>
          </a:ln>
        </p:spPr>
      </p:pic>
    </p:spTree>
    <p:extLst>
      <p:ext uri="{BB962C8B-B14F-4D97-AF65-F5344CB8AC3E}">
        <p14:creationId xmlns:p14="http://schemas.microsoft.com/office/powerpoint/2010/main" val="402444203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Only title 6">
  <p:cSld name="Only title 6">
    <p:bg>
      <p:bgPr>
        <a:gradFill>
          <a:gsLst>
            <a:gs pos="0">
              <a:srgbClr val="00A4CC"/>
            </a:gs>
            <a:gs pos="100000">
              <a:srgbClr val="036E96"/>
            </a:gs>
          </a:gsLst>
          <a:lin ang="2698631" scaled="0"/>
        </a:gradFill>
        <a:effectLst/>
      </p:bgPr>
    </p:bg>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2409600" y="601833"/>
            <a:ext cx="73728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pic>
        <p:nvPicPr>
          <p:cNvPr id="49" name="Google Shape;49;p9"/>
          <p:cNvPicPr preferRelativeResize="0"/>
          <p:nvPr/>
        </p:nvPicPr>
        <p:blipFill>
          <a:blip r:embed="rId2">
            <a:alphaModFix/>
          </a:blip>
          <a:stretch>
            <a:fillRect/>
          </a:stretch>
        </p:blipFill>
        <p:spPr>
          <a:xfrm>
            <a:off x="-219306" y="-96412"/>
            <a:ext cx="12630611" cy="7050823"/>
          </a:xfrm>
          <a:prstGeom prst="rect">
            <a:avLst/>
          </a:prstGeom>
          <a:noFill/>
          <a:ln>
            <a:noFill/>
          </a:ln>
        </p:spPr>
      </p:pic>
    </p:spTree>
    <p:extLst>
      <p:ext uri="{BB962C8B-B14F-4D97-AF65-F5344CB8AC3E}">
        <p14:creationId xmlns:p14="http://schemas.microsoft.com/office/powerpoint/2010/main" val="295866472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Only title 4">
  <p:cSld name="Only title 4">
    <p:bg>
      <p:bgPr>
        <a:gradFill>
          <a:gsLst>
            <a:gs pos="0">
              <a:srgbClr val="00A4CC"/>
            </a:gs>
            <a:gs pos="100000">
              <a:srgbClr val="036E96"/>
            </a:gs>
          </a:gsLst>
          <a:lin ang="2698631" scaled="0"/>
        </a:gradFill>
        <a:effectLst/>
      </p:bgPr>
    </p:bg>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816000" y="597000"/>
            <a:ext cx="1056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pic>
        <p:nvPicPr>
          <p:cNvPr id="52" name="Google Shape;52;p10"/>
          <p:cNvPicPr preferRelativeResize="0"/>
          <p:nvPr/>
        </p:nvPicPr>
        <p:blipFill>
          <a:blip r:embed="rId2">
            <a:alphaModFix/>
          </a:blip>
          <a:stretch>
            <a:fillRect/>
          </a:stretch>
        </p:blipFill>
        <p:spPr>
          <a:xfrm rot="10800000" flipH="1">
            <a:off x="-2181118" y="3881318"/>
            <a:ext cx="6112435" cy="5101100"/>
          </a:xfrm>
          <a:prstGeom prst="rect">
            <a:avLst/>
          </a:prstGeom>
          <a:noFill/>
          <a:ln>
            <a:noFill/>
          </a:ln>
        </p:spPr>
      </p:pic>
      <p:pic>
        <p:nvPicPr>
          <p:cNvPr id="53" name="Google Shape;53;p10"/>
          <p:cNvPicPr preferRelativeResize="0"/>
          <p:nvPr/>
        </p:nvPicPr>
        <p:blipFill>
          <a:blip r:embed="rId2">
            <a:alphaModFix/>
          </a:blip>
          <a:stretch>
            <a:fillRect/>
          </a:stretch>
        </p:blipFill>
        <p:spPr>
          <a:xfrm rot="5400000">
            <a:off x="9126883" y="-818166"/>
            <a:ext cx="6112435" cy="5101100"/>
          </a:xfrm>
          <a:prstGeom prst="rect">
            <a:avLst/>
          </a:prstGeom>
          <a:noFill/>
          <a:ln>
            <a:noFill/>
          </a:ln>
        </p:spPr>
      </p:pic>
    </p:spTree>
    <p:extLst>
      <p:ext uri="{BB962C8B-B14F-4D97-AF65-F5344CB8AC3E}">
        <p14:creationId xmlns:p14="http://schemas.microsoft.com/office/powerpoint/2010/main" val="324464117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Only title 3">
  <p:cSld name="Only title 3">
    <p:bg>
      <p:bgPr>
        <a:gradFill>
          <a:gsLst>
            <a:gs pos="0">
              <a:srgbClr val="00A4CC"/>
            </a:gs>
            <a:gs pos="100000">
              <a:srgbClr val="036E96"/>
            </a:gs>
          </a:gsLst>
          <a:lin ang="2698631" scaled="0"/>
        </a:gradFill>
        <a:effectLst/>
      </p:bgPr>
    </p:bg>
    <p:spTree>
      <p:nvGrpSpPr>
        <p:cNvPr id="1" name="Shape 54"/>
        <p:cNvGrpSpPr/>
        <p:nvPr/>
      </p:nvGrpSpPr>
      <p:grpSpPr>
        <a:xfrm>
          <a:off x="0" y="0"/>
          <a:ext cx="0" cy="0"/>
          <a:chOff x="0" y="0"/>
          <a:chExt cx="0" cy="0"/>
        </a:xfrm>
      </p:grpSpPr>
      <p:pic>
        <p:nvPicPr>
          <p:cNvPr id="55" name="Google Shape;55;p11"/>
          <p:cNvPicPr preferRelativeResize="0"/>
          <p:nvPr/>
        </p:nvPicPr>
        <p:blipFill>
          <a:blip r:embed="rId2">
            <a:alphaModFix/>
          </a:blip>
          <a:stretch>
            <a:fillRect/>
          </a:stretch>
        </p:blipFill>
        <p:spPr>
          <a:xfrm flipH="1">
            <a:off x="-574933" y="5729133"/>
            <a:ext cx="14187367" cy="1642867"/>
          </a:xfrm>
          <a:prstGeom prst="rect">
            <a:avLst/>
          </a:prstGeom>
          <a:noFill/>
          <a:ln>
            <a:noFill/>
          </a:ln>
        </p:spPr>
      </p:pic>
      <p:sp>
        <p:nvSpPr>
          <p:cNvPr id="56" name="Google Shape;56;p11"/>
          <p:cNvSpPr txBox="1">
            <a:spLocks noGrp="1"/>
          </p:cNvSpPr>
          <p:nvPr>
            <p:ph type="title"/>
          </p:nvPr>
        </p:nvSpPr>
        <p:spPr>
          <a:xfrm>
            <a:off x="1776000" y="597000"/>
            <a:ext cx="864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83587626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gradFill>
          <a:gsLst>
            <a:gs pos="0">
              <a:srgbClr val="00A4CC"/>
            </a:gs>
            <a:gs pos="100000">
              <a:srgbClr val="036E96"/>
            </a:gs>
          </a:gsLst>
          <a:lin ang="2700006" scaled="0"/>
        </a:gradFill>
        <a:effectLst/>
      </p:bgPr>
    </p:bg>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816000" y="597000"/>
            <a:ext cx="1056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59" name="Google Shape;59;p12"/>
          <p:cNvSpPr txBox="1">
            <a:spLocks noGrp="1"/>
          </p:cNvSpPr>
          <p:nvPr>
            <p:ph type="subTitle" idx="1"/>
          </p:nvPr>
        </p:nvSpPr>
        <p:spPr>
          <a:xfrm>
            <a:off x="1378000" y="3023672"/>
            <a:ext cx="4348000" cy="1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0" name="Google Shape;60;p12"/>
          <p:cNvSpPr txBox="1">
            <a:spLocks noGrp="1"/>
          </p:cNvSpPr>
          <p:nvPr>
            <p:ph type="title" idx="2"/>
          </p:nvPr>
        </p:nvSpPr>
        <p:spPr>
          <a:xfrm>
            <a:off x="2352000" y="2347207"/>
            <a:ext cx="2400000" cy="86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61" name="Google Shape;61;p12"/>
          <p:cNvSpPr txBox="1">
            <a:spLocks noGrp="1"/>
          </p:cNvSpPr>
          <p:nvPr>
            <p:ph type="subTitle" idx="3"/>
          </p:nvPr>
        </p:nvSpPr>
        <p:spPr>
          <a:xfrm>
            <a:off x="6466000" y="3023672"/>
            <a:ext cx="4348000" cy="1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2" name="Google Shape;62;p12"/>
          <p:cNvSpPr txBox="1">
            <a:spLocks noGrp="1"/>
          </p:cNvSpPr>
          <p:nvPr>
            <p:ph type="title" idx="4"/>
          </p:nvPr>
        </p:nvSpPr>
        <p:spPr>
          <a:xfrm>
            <a:off x="7440000" y="2347207"/>
            <a:ext cx="2400000" cy="86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pic>
        <p:nvPicPr>
          <p:cNvPr id="63" name="Google Shape;63;p12"/>
          <p:cNvPicPr preferRelativeResize="0"/>
          <p:nvPr/>
        </p:nvPicPr>
        <p:blipFill rotWithShape="1">
          <a:blip r:embed="rId2">
            <a:alphaModFix/>
          </a:blip>
          <a:srcRect l="6733" r="6724"/>
          <a:stretch/>
        </p:blipFill>
        <p:spPr>
          <a:xfrm>
            <a:off x="-939700" y="4917901"/>
            <a:ext cx="13459437" cy="2262367"/>
          </a:xfrm>
          <a:prstGeom prst="rect">
            <a:avLst/>
          </a:prstGeom>
          <a:noFill/>
          <a:ln>
            <a:noFill/>
          </a:ln>
        </p:spPr>
      </p:pic>
      <p:pic>
        <p:nvPicPr>
          <p:cNvPr id="64" name="Google Shape;64;p12"/>
          <p:cNvPicPr preferRelativeResize="0"/>
          <p:nvPr/>
        </p:nvPicPr>
        <p:blipFill rotWithShape="1">
          <a:blip r:embed="rId3">
            <a:alphaModFix/>
          </a:blip>
          <a:srcRect t="8996" b="8996"/>
          <a:stretch/>
        </p:blipFill>
        <p:spPr>
          <a:xfrm rot="-10575401">
            <a:off x="8724860" y="4144209"/>
            <a:ext cx="5178147" cy="3543849"/>
          </a:xfrm>
          <a:prstGeom prst="rect">
            <a:avLst/>
          </a:prstGeom>
          <a:noFill/>
          <a:ln>
            <a:noFill/>
          </a:ln>
        </p:spPr>
      </p:pic>
    </p:spTree>
    <p:extLst>
      <p:ext uri="{BB962C8B-B14F-4D97-AF65-F5344CB8AC3E}">
        <p14:creationId xmlns:p14="http://schemas.microsoft.com/office/powerpoint/2010/main" val="351150223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gradFill>
          <a:gsLst>
            <a:gs pos="0">
              <a:srgbClr val="00A4CC"/>
            </a:gs>
            <a:gs pos="100000">
              <a:srgbClr val="036E96"/>
            </a:gs>
          </a:gsLst>
          <a:lin ang="2700006" scaled="0"/>
        </a:gradFill>
        <a:effectLst/>
      </p:bgPr>
    </p:bg>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1776000" y="597000"/>
            <a:ext cx="864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67" name="Google Shape;67;p13"/>
          <p:cNvSpPr txBox="1">
            <a:spLocks noGrp="1"/>
          </p:cNvSpPr>
          <p:nvPr>
            <p:ph type="subTitle" idx="1"/>
          </p:nvPr>
        </p:nvSpPr>
        <p:spPr>
          <a:xfrm>
            <a:off x="1456872" y="2752384"/>
            <a:ext cx="4182000" cy="201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8" name="Google Shape;68;p13"/>
          <p:cNvSpPr txBox="1">
            <a:spLocks noGrp="1"/>
          </p:cNvSpPr>
          <p:nvPr>
            <p:ph type="title" idx="2"/>
          </p:nvPr>
        </p:nvSpPr>
        <p:spPr>
          <a:xfrm>
            <a:off x="1180800" y="2091568"/>
            <a:ext cx="4742400" cy="86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69" name="Google Shape;69;p13"/>
          <p:cNvSpPr txBox="1">
            <a:spLocks noGrp="1"/>
          </p:cNvSpPr>
          <p:nvPr>
            <p:ph type="subTitle" idx="3"/>
          </p:nvPr>
        </p:nvSpPr>
        <p:spPr>
          <a:xfrm>
            <a:off x="6553128" y="2752384"/>
            <a:ext cx="4182000" cy="201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70" name="Google Shape;70;p13"/>
          <p:cNvSpPr txBox="1">
            <a:spLocks noGrp="1"/>
          </p:cNvSpPr>
          <p:nvPr>
            <p:ph type="title" idx="4"/>
          </p:nvPr>
        </p:nvSpPr>
        <p:spPr>
          <a:xfrm>
            <a:off x="6268800" y="2091568"/>
            <a:ext cx="4742400" cy="86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pic>
        <p:nvPicPr>
          <p:cNvPr id="71" name="Google Shape;71;p13"/>
          <p:cNvPicPr preferRelativeResize="0"/>
          <p:nvPr/>
        </p:nvPicPr>
        <p:blipFill>
          <a:blip r:embed="rId2">
            <a:alphaModFix/>
          </a:blip>
          <a:stretch>
            <a:fillRect/>
          </a:stretch>
        </p:blipFill>
        <p:spPr>
          <a:xfrm>
            <a:off x="-1492566" y="5647167"/>
            <a:ext cx="14187367" cy="1642867"/>
          </a:xfrm>
          <a:prstGeom prst="rect">
            <a:avLst/>
          </a:prstGeom>
          <a:noFill/>
          <a:ln>
            <a:noFill/>
          </a:ln>
        </p:spPr>
      </p:pic>
    </p:spTree>
    <p:extLst>
      <p:ext uri="{BB962C8B-B14F-4D97-AF65-F5344CB8AC3E}">
        <p14:creationId xmlns:p14="http://schemas.microsoft.com/office/powerpoint/2010/main" val="1984714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gradFill>
          <a:gsLst>
            <a:gs pos="0">
              <a:srgbClr val="00A4CC"/>
            </a:gs>
            <a:gs pos="100000">
              <a:srgbClr val="036E96"/>
            </a:gs>
          </a:gsLst>
          <a:lin ang="2700006" scaled="0"/>
        </a:gradFill>
        <a:effectLst/>
      </p:bgPr>
    </p:bg>
    <p:spTree>
      <p:nvGrpSpPr>
        <p:cNvPr id="1" name="Shape 96"/>
        <p:cNvGrpSpPr/>
        <p:nvPr/>
      </p:nvGrpSpPr>
      <p:grpSpPr>
        <a:xfrm>
          <a:off x="0" y="0"/>
          <a:ext cx="0" cy="0"/>
          <a:chOff x="0" y="0"/>
          <a:chExt cx="0" cy="0"/>
        </a:xfrm>
      </p:grpSpPr>
      <p:pic>
        <p:nvPicPr>
          <p:cNvPr id="97" name="Google Shape;97;p17"/>
          <p:cNvPicPr preferRelativeResize="0"/>
          <p:nvPr/>
        </p:nvPicPr>
        <p:blipFill rotWithShape="1">
          <a:blip r:embed="rId2">
            <a:alphaModFix/>
          </a:blip>
          <a:srcRect l="6733" r="6724"/>
          <a:stretch/>
        </p:blipFill>
        <p:spPr>
          <a:xfrm flipH="1">
            <a:off x="-1136333" y="4917901"/>
            <a:ext cx="13459437" cy="2262367"/>
          </a:xfrm>
          <a:prstGeom prst="rect">
            <a:avLst/>
          </a:prstGeom>
          <a:noFill/>
          <a:ln>
            <a:noFill/>
          </a:ln>
        </p:spPr>
      </p:pic>
      <p:pic>
        <p:nvPicPr>
          <p:cNvPr id="98" name="Google Shape;98;p17"/>
          <p:cNvPicPr preferRelativeResize="0"/>
          <p:nvPr/>
        </p:nvPicPr>
        <p:blipFill rotWithShape="1">
          <a:blip r:embed="rId3">
            <a:alphaModFix/>
          </a:blip>
          <a:srcRect t="8996" b="8996"/>
          <a:stretch/>
        </p:blipFill>
        <p:spPr>
          <a:xfrm rot="10575401" flipH="1">
            <a:off x="-1711074" y="3993460"/>
            <a:ext cx="5178147" cy="3543849"/>
          </a:xfrm>
          <a:prstGeom prst="rect">
            <a:avLst/>
          </a:prstGeom>
          <a:noFill/>
          <a:ln>
            <a:noFill/>
          </a:ln>
        </p:spPr>
      </p:pic>
      <p:sp>
        <p:nvSpPr>
          <p:cNvPr id="99" name="Google Shape;99;p17"/>
          <p:cNvSpPr txBox="1">
            <a:spLocks noGrp="1"/>
          </p:cNvSpPr>
          <p:nvPr>
            <p:ph type="title"/>
          </p:nvPr>
        </p:nvSpPr>
        <p:spPr>
          <a:xfrm>
            <a:off x="816000" y="597000"/>
            <a:ext cx="1056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00" name="Google Shape;100;p17"/>
          <p:cNvSpPr txBox="1">
            <a:spLocks noGrp="1"/>
          </p:cNvSpPr>
          <p:nvPr>
            <p:ph type="subTitle" idx="1"/>
          </p:nvPr>
        </p:nvSpPr>
        <p:spPr>
          <a:xfrm>
            <a:off x="1284753" y="3669327"/>
            <a:ext cx="3094400" cy="1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01" name="Google Shape;101;p17"/>
          <p:cNvSpPr txBox="1">
            <a:spLocks noGrp="1"/>
          </p:cNvSpPr>
          <p:nvPr>
            <p:ph type="title" idx="2"/>
          </p:nvPr>
        </p:nvSpPr>
        <p:spPr>
          <a:xfrm>
            <a:off x="1144400" y="2956805"/>
            <a:ext cx="3375200" cy="86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02" name="Google Shape;102;p17"/>
          <p:cNvSpPr txBox="1">
            <a:spLocks noGrp="1"/>
          </p:cNvSpPr>
          <p:nvPr>
            <p:ph type="subTitle" idx="3"/>
          </p:nvPr>
        </p:nvSpPr>
        <p:spPr>
          <a:xfrm>
            <a:off x="7812753" y="3669327"/>
            <a:ext cx="3094400" cy="1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03" name="Google Shape;103;p17"/>
          <p:cNvSpPr txBox="1">
            <a:spLocks noGrp="1"/>
          </p:cNvSpPr>
          <p:nvPr>
            <p:ph type="title" idx="4"/>
          </p:nvPr>
        </p:nvSpPr>
        <p:spPr>
          <a:xfrm>
            <a:off x="7672400" y="2956805"/>
            <a:ext cx="3375200" cy="86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04" name="Google Shape;104;p17"/>
          <p:cNvSpPr txBox="1">
            <a:spLocks noGrp="1"/>
          </p:cNvSpPr>
          <p:nvPr>
            <p:ph type="subTitle" idx="5"/>
          </p:nvPr>
        </p:nvSpPr>
        <p:spPr>
          <a:xfrm>
            <a:off x="4548753" y="3669327"/>
            <a:ext cx="3094400" cy="1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05" name="Google Shape;105;p17"/>
          <p:cNvSpPr txBox="1">
            <a:spLocks noGrp="1"/>
          </p:cNvSpPr>
          <p:nvPr>
            <p:ph type="title" idx="6"/>
          </p:nvPr>
        </p:nvSpPr>
        <p:spPr>
          <a:xfrm>
            <a:off x="4408400" y="2956805"/>
            <a:ext cx="3375200" cy="86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Tree>
    <p:extLst>
      <p:ext uri="{BB962C8B-B14F-4D97-AF65-F5344CB8AC3E}">
        <p14:creationId xmlns:p14="http://schemas.microsoft.com/office/powerpoint/2010/main" val="100505458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bg>
      <p:bgPr>
        <a:gradFill>
          <a:gsLst>
            <a:gs pos="0">
              <a:srgbClr val="00A4CC"/>
            </a:gs>
            <a:gs pos="100000">
              <a:srgbClr val="036E96"/>
            </a:gs>
          </a:gsLst>
          <a:lin ang="2700006" scaled="0"/>
        </a:gradFill>
        <a:effectLst/>
      </p:bgPr>
    </p:bg>
    <p:spTree>
      <p:nvGrpSpPr>
        <p:cNvPr id="1" name="Shape 72"/>
        <p:cNvGrpSpPr/>
        <p:nvPr/>
      </p:nvGrpSpPr>
      <p:grpSpPr>
        <a:xfrm>
          <a:off x="0" y="0"/>
          <a:ext cx="0" cy="0"/>
          <a:chOff x="0" y="0"/>
          <a:chExt cx="0" cy="0"/>
        </a:xfrm>
      </p:grpSpPr>
      <p:pic>
        <p:nvPicPr>
          <p:cNvPr id="73" name="Google Shape;73;p14"/>
          <p:cNvPicPr preferRelativeResize="0"/>
          <p:nvPr/>
        </p:nvPicPr>
        <p:blipFill rotWithShape="1">
          <a:blip r:embed="rId2">
            <a:alphaModFix/>
          </a:blip>
          <a:srcRect l="1286" r="1276"/>
          <a:stretch/>
        </p:blipFill>
        <p:spPr>
          <a:xfrm flipH="1">
            <a:off x="-138366" y="-258648"/>
            <a:ext cx="12416167" cy="7168000"/>
          </a:xfrm>
          <a:prstGeom prst="rect">
            <a:avLst/>
          </a:prstGeom>
          <a:noFill/>
          <a:ln>
            <a:noFill/>
          </a:ln>
        </p:spPr>
      </p:pic>
      <p:sp>
        <p:nvSpPr>
          <p:cNvPr id="74" name="Google Shape;74;p14"/>
          <p:cNvSpPr txBox="1">
            <a:spLocks noGrp="1"/>
          </p:cNvSpPr>
          <p:nvPr>
            <p:ph type="title"/>
          </p:nvPr>
        </p:nvSpPr>
        <p:spPr>
          <a:xfrm>
            <a:off x="1776000" y="597000"/>
            <a:ext cx="864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75" name="Google Shape;75;p14"/>
          <p:cNvSpPr txBox="1">
            <a:spLocks noGrp="1"/>
          </p:cNvSpPr>
          <p:nvPr>
            <p:ph type="subTitle" idx="1"/>
          </p:nvPr>
        </p:nvSpPr>
        <p:spPr>
          <a:xfrm>
            <a:off x="1869600" y="3784033"/>
            <a:ext cx="3652800" cy="1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76" name="Google Shape;76;p14"/>
          <p:cNvSpPr txBox="1">
            <a:spLocks noGrp="1"/>
          </p:cNvSpPr>
          <p:nvPr>
            <p:ph type="title" idx="2"/>
          </p:nvPr>
        </p:nvSpPr>
        <p:spPr>
          <a:xfrm>
            <a:off x="1944000" y="3107568"/>
            <a:ext cx="3504000" cy="86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77" name="Google Shape;77;p14"/>
          <p:cNvSpPr txBox="1">
            <a:spLocks noGrp="1"/>
          </p:cNvSpPr>
          <p:nvPr>
            <p:ph type="subTitle" idx="3"/>
          </p:nvPr>
        </p:nvSpPr>
        <p:spPr>
          <a:xfrm>
            <a:off x="6669600" y="3784033"/>
            <a:ext cx="3652800" cy="1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78" name="Google Shape;78;p14"/>
          <p:cNvSpPr txBox="1">
            <a:spLocks noGrp="1"/>
          </p:cNvSpPr>
          <p:nvPr>
            <p:ph type="title" idx="4"/>
          </p:nvPr>
        </p:nvSpPr>
        <p:spPr>
          <a:xfrm>
            <a:off x="6744000" y="3107568"/>
            <a:ext cx="3504000" cy="86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Tree>
    <p:extLst>
      <p:ext uri="{BB962C8B-B14F-4D97-AF65-F5344CB8AC3E}">
        <p14:creationId xmlns:p14="http://schemas.microsoft.com/office/powerpoint/2010/main" val="113077677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bg>
      <p:bgPr>
        <a:gradFill>
          <a:gsLst>
            <a:gs pos="0">
              <a:srgbClr val="00A4CC"/>
            </a:gs>
            <a:gs pos="100000">
              <a:srgbClr val="036E96"/>
            </a:gs>
          </a:gsLst>
          <a:lin ang="2700006" scaled="0"/>
        </a:gradFill>
        <a:effectLst/>
      </p:bgPr>
    </p:bg>
    <p:spTree>
      <p:nvGrpSpPr>
        <p:cNvPr id="1" name="Shape 79"/>
        <p:cNvGrpSpPr/>
        <p:nvPr/>
      </p:nvGrpSpPr>
      <p:grpSpPr>
        <a:xfrm>
          <a:off x="0" y="0"/>
          <a:ext cx="0" cy="0"/>
          <a:chOff x="0" y="0"/>
          <a:chExt cx="0" cy="0"/>
        </a:xfrm>
      </p:grpSpPr>
      <p:pic>
        <p:nvPicPr>
          <p:cNvPr id="80" name="Google Shape;80;p15"/>
          <p:cNvPicPr preferRelativeResize="0"/>
          <p:nvPr/>
        </p:nvPicPr>
        <p:blipFill>
          <a:blip r:embed="rId2">
            <a:alphaModFix/>
          </a:blip>
          <a:stretch>
            <a:fillRect/>
          </a:stretch>
        </p:blipFill>
        <p:spPr>
          <a:xfrm rot="-5400000">
            <a:off x="-1073635" y="4113017"/>
            <a:ext cx="6112435" cy="5101100"/>
          </a:xfrm>
          <a:prstGeom prst="rect">
            <a:avLst/>
          </a:prstGeom>
          <a:noFill/>
          <a:ln>
            <a:noFill/>
          </a:ln>
        </p:spPr>
      </p:pic>
      <p:sp>
        <p:nvSpPr>
          <p:cNvPr id="81" name="Google Shape;81;p15"/>
          <p:cNvSpPr txBox="1">
            <a:spLocks noGrp="1"/>
          </p:cNvSpPr>
          <p:nvPr>
            <p:ph type="title"/>
          </p:nvPr>
        </p:nvSpPr>
        <p:spPr>
          <a:xfrm>
            <a:off x="1776000" y="597000"/>
            <a:ext cx="864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2" name="Google Shape;82;p15"/>
          <p:cNvSpPr txBox="1">
            <a:spLocks noGrp="1"/>
          </p:cNvSpPr>
          <p:nvPr>
            <p:ph type="subTitle" idx="1"/>
          </p:nvPr>
        </p:nvSpPr>
        <p:spPr>
          <a:xfrm>
            <a:off x="912000" y="2528779"/>
            <a:ext cx="3360000" cy="9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83" name="Google Shape;83;p15"/>
          <p:cNvSpPr txBox="1">
            <a:spLocks noGrp="1"/>
          </p:cNvSpPr>
          <p:nvPr>
            <p:ph type="title" idx="2"/>
          </p:nvPr>
        </p:nvSpPr>
        <p:spPr>
          <a:xfrm>
            <a:off x="1152000" y="1803155"/>
            <a:ext cx="2880000" cy="86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84" name="Google Shape;84;p15"/>
          <p:cNvSpPr txBox="1">
            <a:spLocks noGrp="1"/>
          </p:cNvSpPr>
          <p:nvPr>
            <p:ph type="subTitle" idx="3"/>
          </p:nvPr>
        </p:nvSpPr>
        <p:spPr>
          <a:xfrm>
            <a:off x="7920000" y="2528779"/>
            <a:ext cx="3360000" cy="9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85" name="Google Shape;85;p15"/>
          <p:cNvSpPr txBox="1">
            <a:spLocks noGrp="1"/>
          </p:cNvSpPr>
          <p:nvPr>
            <p:ph type="title" idx="4"/>
          </p:nvPr>
        </p:nvSpPr>
        <p:spPr>
          <a:xfrm>
            <a:off x="8160000" y="1803155"/>
            <a:ext cx="2880000" cy="86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86" name="Google Shape;86;p15"/>
          <p:cNvSpPr txBox="1">
            <a:spLocks noGrp="1"/>
          </p:cNvSpPr>
          <p:nvPr>
            <p:ph type="title" idx="5" hasCustomPrompt="1"/>
          </p:nvPr>
        </p:nvSpPr>
        <p:spPr>
          <a:xfrm>
            <a:off x="1152000" y="4172897"/>
            <a:ext cx="2880000" cy="974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87" name="Google Shape;87;p15"/>
          <p:cNvSpPr txBox="1">
            <a:spLocks noGrp="1"/>
          </p:cNvSpPr>
          <p:nvPr>
            <p:ph type="title" idx="6" hasCustomPrompt="1"/>
          </p:nvPr>
        </p:nvSpPr>
        <p:spPr>
          <a:xfrm>
            <a:off x="8160000" y="4172897"/>
            <a:ext cx="2880000" cy="974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88" name="Google Shape;88;p15"/>
          <p:cNvSpPr txBox="1">
            <a:spLocks noGrp="1"/>
          </p:cNvSpPr>
          <p:nvPr>
            <p:ph type="subTitle" idx="7"/>
          </p:nvPr>
        </p:nvSpPr>
        <p:spPr>
          <a:xfrm>
            <a:off x="4416000" y="4533412"/>
            <a:ext cx="3360000" cy="9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89" name="Google Shape;89;p15"/>
          <p:cNvSpPr txBox="1">
            <a:spLocks noGrp="1"/>
          </p:cNvSpPr>
          <p:nvPr>
            <p:ph type="title" idx="8"/>
          </p:nvPr>
        </p:nvSpPr>
        <p:spPr>
          <a:xfrm>
            <a:off x="4656000" y="3807788"/>
            <a:ext cx="2880000" cy="86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90" name="Google Shape;90;p15"/>
          <p:cNvSpPr txBox="1">
            <a:spLocks noGrp="1"/>
          </p:cNvSpPr>
          <p:nvPr>
            <p:ph type="title" idx="9" hasCustomPrompt="1"/>
          </p:nvPr>
        </p:nvSpPr>
        <p:spPr>
          <a:xfrm>
            <a:off x="4656000" y="2327603"/>
            <a:ext cx="2880000" cy="974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Tree>
    <p:extLst>
      <p:ext uri="{BB962C8B-B14F-4D97-AF65-F5344CB8AC3E}">
        <p14:creationId xmlns:p14="http://schemas.microsoft.com/office/powerpoint/2010/main" val="324941648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Title and list">
  <p:cSld name="Title and list">
    <p:bg>
      <p:bgPr>
        <a:gradFill>
          <a:gsLst>
            <a:gs pos="0">
              <a:srgbClr val="00A4CC"/>
            </a:gs>
            <a:gs pos="100000">
              <a:srgbClr val="036E96"/>
            </a:gs>
          </a:gsLst>
          <a:lin ang="2700006" scaled="0"/>
        </a:gradFill>
        <a:effectLst/>
      </p:bgPr>
    </p:bg>
    <p:spTree>
      <p:nvGrpSpPr>
        <p:cNvPr id="1" name="Shape 91"/>
        <p:cNvGrpSpPr/>
        <p:nvPr/>
      </p:nvGrpSpPr>
      <p:grpSpPr>
        <a:xfrm>
          <a:off x="0" y="0"/>
          <a:ext cx="0" cy="0"/>
          <a:chOff x="0" y="0"/>
          <a:chExt cx="0" cy="0"/>
        </a:xfrm>
      </p:grpSpPr>
      <p:pic>
        <p:nvPicPr>
          <p:cNvPr id="92" name="Google Shape;92;p16"/>
          <p:cNvPicPr preferRelativeResize="0"/>
          <p:nvPr/>
        </p:nvPicPr>
        <p:blipFill rotWithShape="1">
          <a:blip r:embed="rId2">
            <a:alphaModFix/>
          </a:blip>
          <a:srcRect t="19" b="9"/>
          <a:stretch/>
        </p:blipFill>
        <p:spPr>
          <a:xfrm>
            <a:off x="5609662" y="1393100"/>
            <a:ext cx="8249476" cy="6857997"/>
          </a:xfrm>
          <a:prstGeom prst="rect">
            <a:avLst/>
          </a:prstGeom>
          <a:noFill/>
          <a:ln>
            <a:noFill/>
          </a:ln>
        </p:spPr>
      </p:pic>
      <p:sp>
        <p:nvSpPr>
          <p:cNvPr id="93" name="Google Shape;93;p16"/>
          <p:cNvSpPr txBox="1">
            <a:spLocks noGrp="1"/>
          </p:cNvSpPr>
          <p:nvPr>
            <p:ph type="subTitle" idx="1"/>
          </p:nvPr>
        </p:nvSpPr>
        <p:spPr>
          <a:xfrm>
            <a:off x="1272200" y="2131933"/>
            <a:ext cx="7222000" cy="341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94" name="Google Shape;94;p16"/>
          <p:cNvSpPr txBox="1">
            <a:spLocks noGrp="1"/>
          </p:cNvSpPr>
          <p:nvPr>
            <p:ph type="title"/>
          </p:nvPr>
        </p:nvSpPr>
        <p:spPr>
          <a:xfrm>
            <a:off x="1776000" y="597000"/>
            <a:ext cx="864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pic>
        <p:nvPicPr>
          <p:cNvPr id="95" name="Google Shape;95;p16"/>
          <p:cNvPicPr preferRelativeResize="0"/>
          <p:nvPr/>
        </p:nvPicPr>
        <p:blipFill>
          <a:blip r:embed="rId3">
            <a:alphaModFix/>
          </a:blip>
          <a:stretch>
            <a:fillRect/>
          </a:stretch>
        </p:blipFill>
        <p:spPr>
          <a:xfrm rot="-5400000">
            <a:off x="-1713802" y="3588650"/>
            <a:ext cx="6112435" cy="5101100"/>
          </a:xfrm>
          <a:prstGeom prst="rect">
            <a:avLst/>
          </a:prstGeom>
          <a:noFill/>
          <a:ln>
            <a:noFill/>
          </a:ln>
        </p:spPr>
      </p:pic>
    </p:spTree>
    <p:extLst>
      <p:ext uri="{BB962C8B-B14F-4D97-AF65-F5344CB8AC3E}">
        <p14:creationId xmlns:p14="http://schemas.microsoft.com/office/powerpoint/2010/main" val="278655510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gradFill>
          <a:gsLst>
            <a:gs pos="0">
              <a:srgbClr val="00A4CC"/>
            </a:gs>
            <a:gs pos="100000">
              <a:srgbClr val="036E96"/>
            </a:gs>
          </a:gsLst>
          <a:lin ang="2700006" scaled="0"/>
        </a:gradFill>
        <a:effectLst/>
      </p:bgPr>
    </p:bg>
    <p:spTree>
      <p:nvGrpSpPr>
        <p:cNvPr id="1" name="Shape 96"/>
        <p:cNvGrpSpPr/>
        <p:nvPr/>
      </p:nvGrpSpPr>
      <p:grpSpPr>
        <a:xfrm>
          <a:off x="0" y="0"/>
          <a:ext cx="0" cy="0"/>
          <a:chOff x="0" y="0"/>
          <a:chExt cx="0" cy="0"/>
        </a:xfrm>
      </p:grpSpPr>
      <p:pic>
        <p:nvPicPr>
          <p:cNvPr id="97" name="Google Shape;97;p17"/>
          <p:cNvPicPr preferRelativeResize="0"/>
          <p:nvPr/>
        </p:nvPicPr>
        <p:blipFill rotWithShape="1">
          <a:blip r:embed="rId2">
            <a:alphaModFix/>
          </a:blip>
          <a:srcRect l="6733" r="6724"/>
          <a:stretch/>
        </p:blipFill>
        <p:spPr>
          <a:xfrm flipH="1">
            <a:off x="-1136333" y="4917901"/>
            <a:ext cx="13459437" cy="2262367"/>
          </a:xfrm>
          <a:prstGeom prst="rect">
            <a:avLst/>
          </a:prstGeom>
          <a:noFill/>
          <a:ln>
            <a:noFill/>
          </a:ln>
        </p:spPr>
      </p:pic>
      <p:pic>
        <p:nvPicPr>
          <p:cNvPr id="98" name="Google Shape;98;p17"/>
          <p:cNvPicPr preferRelativeResize="0"/>
          <p:nvPr/>
        </p:nvPicPr>
        <p:blipFill rotWithShape="1">
          <a:blip r:embed="rId3">
            <a:alphaModFix/>
          </a:blip>
          <a:srcRect t="8996" b="8996"/>
          <a:stretch/>
        </p:blipFill>
        <p:spPr>
          <a:xfrm rot="10575401" flipH="1">
            <a:off x="-1711074" y="3993460"/>
            <a:ext cx="5178147" cy="3543849"/>
          </a:xfrm>
          <a:prstGeom prst="rect">
            <a:avLst/>
          </a:prstGeom>
          <a:noFill/>
          <a:ln>
            <a:noFill/>
          </a:ln>
        </p:spPr>
      </p:pic>
      <p:sp>
        <p:nvSpPr>
          <p:cNvPr id="99" name="Google Shape;99;p17"/>
          <p:cNvSpPr txBox="1">
            <a:spLocks noGrp="1"/>
          </p:cNvSpPr>
          <p:nvPr>
            <p:ph type="title"/>
          </p:nvPr>
        </p:nvSpPr>
        <p:spPr>
          <a:xfrm>
            <a:off x="816000" y="597000"/>
            <a:ext cx="1056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00" name="Google Shape;100;p17"/>
          <p:cNvSpPr txBox="1">
            <a:spLocks noGrp="1"/>
          </p:cNvSpPr>
          <p:nvPr>
            <p:ph type="subTitle" idx="1"/>
          </p:nvPr>
        </p:nvSpPr>
        <p:spPr>
          <a:xfrm>
            <a:off x="1284753" y="3669327"/>
            <a:ext cx="3094400" cy="1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01" name="Google Shape;101;p17"/>
          <p:cNvSpPr txBox="1">
            <a:spLocks noGrp="1"/>
          </p:cNvSpPr>
          <p:nvPr>
            <p:ph type="title" idx="2"/>
          </p:nvPr>
        </p:nvSpPr>
        <p:spPr>
          <a:xfrm>
            <a:off x="1144400" y="2956805"/>
            <a:ext cx="3375200" cy="86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02" name="Google Shape;102;p17"/>
          <p:cNvSpPr txBox="1">
            <a:spLocks noGrp="1"/>
          </p:cNvSpPr>
          <p:nvPr>
            <p:ph type="subTitle" idx="3"/>
          </p:nvPr>
        </p:nvSpPr>
        <p:spPr>
          <a:xfrm>
            <a:off x="7812753" y="3669327"/>
            <a:ext cx="3094400" cy="1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03" name="Google Shape;103;p17"/>
          <p:cNvSpPr txBox="1">
            <a:spLocks noGrp="1"/>
          </p:cNvSpPr>
          <p:nvPr>
            <p:ph type="title" idx="4"/>
          </p:nvPr>
        </p:nvSpPr>
        <p:spPr>
          <a:xfrm>
            <a:off x="7672400" y="2956805"/>
            <a:ext cx="3375200" cy="86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04" name="Google Shape;104;p17"/>
          <p:cNvSpPr txBox="1">
            <a:spLocks noGrp="1"/>
          </p:cNvSpPr>
          <p:nvPr>
            <p:ph type="subTitle" idx="5"/>
          </p:nvPr>
        </p:nvSpPr>
        <p:spPr>
          <a:xfrm>
            <a:off x="4548753" y="3669327"/>
            <a:ext cx="3094400" cy="1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05" name="Google Shape;105;p17"/>
          <p:cNvSpPr txBox="1">
            <a:spLocks noGrp="1"/>
          </p:cNvSpPr>
          <p:nvPr>
            <p:ph type="title" idx="6"/>
          </p:nvPr>
        </p:nvSpPr>
        <p:spPr>
          <a:xfrm>
            <a:off x="4408400" y="2956805"/>
            <a:ext cx="3375200" cy="86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Tree>
    <p:extLst>
      <p:ext uri="{BB962C8B-B14F-4D97-AF65-F5344CB8AC3E}">
        <p14:creationId xmlns:p14="http://schemas.microsoft.com/office/powerpoint/2010/main" val="153202026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gradFill>
          <a:gsLst>
            <a:gs pos="0">
              <a:srgbClr val="00A4CC"/>
            </a:gs>
            <a:gs pos="100000">
              <a:srgbClr val="036E96"/>
            </a:gs>
          </a:gsLst>
          <a:lin ang="2700006" scaled="0"/>
        </a:gradFill>
        <a:effectLst/>
      </p:bgPr>
    </p:bg>
    <p:spTree>
      <p:nvGrpSpPr>
        <p:cNvPr id="1" name="Shape 106"/>
        <p:cNvGrpSpPr/>
        <p:nvPr/>
      </p:nvGrpSpPr>
      <p:grpSpPr>
        <a:xfrm>
          <a:off x="0" y="0"/>
          <a:ext cx="0" cy="0"/>
          <a:chOff x="0" y="0"/>
          <a:chExt cx="0" cy="0"/>
        </a:xfrm>
      </p:grpSpPr>
      <p:pic>
        <p:nvPicPr>
          <p:cNvPr id="107" name="Google Shape;107;p18"/>
          <p:cNvPicPr preferRelativeResize="0"/>
          <p:nvPr/>
        </p:nvPicPr>
        <p:blipFill rotWithShape="1">
          <a:blip r:embed="rId2">
            <a:alphaModFix/>
          </a:blip>
          <a:srcRect l="6733" r="6724"/>
          <a:stretch/>
        </p:blipFill>
        <p:spPr>
          <a:xfrm flipH="1">
            <a:off x="-736500" y="4804818"/>
            <a:ext cx="13459437" cy="2262367"/>
          </a:xfrm>
          <a:prstGeom prst="rect">
            <a:avLst/>
          </a:prstGeom>
          <a:noFill/>
          <a:ln>
            <a:noFill/>
          </a:ln>
        </p:spPr>
      </p:pic>
      <p:pic>
        <p:nvPicPr>
          <p:cNvPr id="108" name="Google Shape;108;p18"/>
          <p:cNvPicPr preferRelativeResize="0"/>
          <p:nvPr/>
        </p:nvPicPr>
        <p:blipFill>
          <a:blip r:embed="rId3">
            <a:alphaModFix/>
          </a:blip>
          <a:stretch>
            <a:fillRect/>
          </a:stretch>
        </p:blipFill>
        <p:spPr>
          <a:xfrm flipH="1">
            <a:off x="-443833" y="5729133"/>
            <a:ext cx="14187367" cy="1642867"/>
          </a:xfrm>
          <a:prstGeom prst="rect">
            <a:avLst/>
          </a:prstGeom>
          <a:noFill/>
          <a:ln>
            <a:noFill/>
          </a:ln>
        </p:spPr>
      </p:pic>
      <p:sp>
        <p:nvSpPr>
          <p:cNvPr id="109" name="Google Shape;109;p18"/>
          <p:cNvSpPr txBox="1">
            <a:spLocks noGrp="1"/>
          </p:cNvSpPr>
          <p:nvPr>
            <p:ph type="title"/>
          </p:nvPr>
        </p:nvSpPr>
        <p:spPr>
          <a:xfrm>
            <a:off x="2352000" y="3976400"/>
            <a:ext cx="2400000" cy="720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10" name="Google Shape;110;p18"/>
          <p:cNvSpPr txBox="1">
            <a:spLocks noGrp="1"/>
          </p:cNvSpPr>
          <p:nvPr>
            <p:ph type="title" idx="2"/>
          </p:nvPr>
        </p:nvSpPr>
        <p:spPr>
          <a:xfrm>
            <a:off x="2352000" y="1875200"/>
            <a:ext cx="2400000" cy="720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11" name="Google Shape;111;p18"/>
          <p:cNvSpPr txBox="1">
            <a:spLocks noGrp="1"/>
          </p:cNvSpPr>
          <p:nvPr>
            <p:ph type="title" idx="3"/>
          </p:nvPr>
        </p:nvSpPr>
        <p:spPr>
          <a:xfrm>
            <a:off x="7440000" y="1875200"/>
            <a:ext cx="2400000" cy="720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12" name="Google Shape;112;p18"/>
          <p:cNvSpPr txBox="1">
            <a:spLocks noGrp="1"/>
          </p:cNvSpPr>
          <p:nvPr>
            <p:ph type="subTitle" idx="1"/>
          </p:nvPr>
        </p:nvSpPr>
        <p:spPr>
          <a:xfrm>
            <a:off x="1872000" y="4455465"/>
            <a:ext cx="3360000" cy="137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13" name="Google Shape;113;p18"/>
          <p:cNvSpPr txBox="1">
            <a:spLocks noGrp="1"/>
          </p:cNvSpPr>
          <p:nvPr>
            <p:ph type="subTitle" idx="4"/>
          </p:nvPr>
        </p:nvSpPr>
        <p:spPr>
          <a:xfrm>
            <a:off x="6963800" y="4455465"/>
            <a:ext cx="3360000" cy="137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14" name="Google Shape;114;p18"/>
          <p:cNvSpPr txBox="1">
            <a:spLocks noGrp="1"/>
          </p:cNvSpPr>
          <p:nvPr>
            <p:ph type="title" idx="5"/>
          </p:nvPr>
        </p:nvSpPr>
        <p:spPr>
          <a:xfrm>
            <a:off x="7440000" y="3976400"/>
            <a:ext cx="2400000" cy="720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15" name="Google Shape;115;p18"/>
          <p:cNvSpPr txBox="1">
            <a:spLocks noGrp="1"/>
          </p:cNvSpPr>
          <p:nvPr>
            <p:ph type="subTitle" idx="6"/>
          </p:nvPr>
        </p:nvSpPr>
        <p:spPr>
          <a:xfrm>
            <a:off x="6956200" y="2358123"/>
            <a:ext cx="3360000" cy="137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16" name="Google Shape;116;p18"/>
          <p:cNvSpPr txBox="1">
            <a:spLocks noGrp="1"/>
          </p:cNvSpPr>
          <p:nvPr>
            <p:ph type="subTitle" idx="7"/>
          </p:nvPr>
        </p:nvSpPr>
        <p:spPr>
          <a:xfrm>
            <a:off x="1872000" y="2358123"/>
            <a:ext cx="3360000" cy="137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17" name="Google Shape;117;p18"/>
          <p:cNvSpPr txBox="1">
            <a:spLocks noGrp="1"/>
          </p:cNvSpPr>
          <p:nvPr>
            <p:ph type="title" idx="8"/>
          </p:nvPr>
        </p:nvSpPr>
        <p:spPr>
          <a:xfrm>
            <a:off x="816000" y="597000"/>
            <a:ext cx="1056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180410898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gradFill>
          <a:gsLst>
            <a:gs pos="0">
              <a:srgbClr val="00A4CC"/>
            </a:gs>
            <a:gs pos="100000">
              <a:srgbClr val="036E96"/>
            </a:gs>
          </a:gsLst>
          <a:lin ang="2700006" scaled="0"/>
        </a:gradFill>
        <a:effectLst/>
      </p:bgPr>
    </p:bg>
    <p:spTree>
      <p:nvGrpSpPr>
        <p:cNvPr id="1" name="Shape 118"/>
        <p:cNvGrpSpPr/>
        <p:nvPr/>
      </p:nvGrpSpPr>
      <p:grpSpPr>
        <a:xfrm>
          <a:off x="0" y="0"/>
          <a:ext cx="0" cy="0"/>
          <a:chOff x="0" y="0"/>
          <a:chExt cx="0" cy="0"/>
        </a:xfrm>
      </p:grpSpPr>
      <p:pic>
        <p:nvPicPr>
          <p:cNvPr id="119" name="Google Shape;119;p19"/>
          <p:cNvPicPr preferRelativeResize="0"/>
          <p:nvPr/>
        </p:nvPicPr>
        <p:blipFill>
          <a:blip r:embed="rId2">
            <a:alphaModFix/>
          </a:blip>
          <a:stretch>
            <a:fillRect/>
          </a:stretch>
        </p:blipFill>
        <p:spPr>
          <a:xfrm flipH="1">
            <a:off x="-443833" y="5729133"/>
            <a:ext cx="14187367" cy="1642867"/>
          </a:xfrm>
          <a:prstGeom prst="rect">
            <a:avLst/>
          </a:prstGeom>
          <a:noFill/>
          <a:ln>
            <a:noFill/>
          </a:ln>
        </p:spPr>
      </p:pic>
      <p:sp>
        <p:nvSpPr>
          <p:cNvPr id="120" name="Google Shape;120;p19"/>
          <p:cNvSpPr txBox="1">
            <a:spLocks noGrp="1"/>
          </p:cNvSpPr>
          <p:nvPr>
            <p:ph type="title"/>
          </p:nvPr>
        </p:nvSpPr>
        <p:spPr>
          <a:xfrm>
            <a:off x="1776000" y="597000"/>
            <a:ext cx="864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21" name="Google Shape;121;p19"/>
          <p:cNvSpPr txBox="1">
            <a:spLocks noGrp="1"/>
          </p:cNvSpPr>
          <p:nvPr>
            <p:ph type="title" idx="2"/>
          </p:nvPr>
        </p:nvSpPr>
        <p:spPr>
          <a:xfrm>
            <a:off x="1440000" y="3981867"/>
            <a:ext cx="2400000" cy="720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22" name="Google Shape;122;p19"/>
          <p:cNvSpPr txBox="1">
            <a:spLocks noGrp="1"/>
          </p:cNvSpPr>
          <p:nvPr>
            <p:ph type="subTitle" idx="1"/>
          </p:nvPr>
        </p:nvSpPr>
        <p:spPr>
          <a:xfrm>
            <a:off x="960000" y="4544880"/>
            <a:ext cx="3360000" cy="9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Montserrat Medium"/>
              <a:buNone/>
              <a:defRPr sz="2133">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23" name="Google Shape;123;p19"/>
          <p:cNvSpPr txBox="1">
            <a:spLocks noGrp="1"/>
          </p:cNvSpPr>
          <p:nvPr>
            <p:ph type="subTitle" idx="3"/>
          </p:nvPr>
        </p:nvSpPr>
        <p:spPr>
          <a:xfrm>
            <a:off x="7872000" y="4544880"/>
            <a:ext cx="3360000" cy="9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Montserrat Medium"/>
              <a:buNone/>
              <a:defRPr sz="2133">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24" name="Google Shape;124;p19"/>
          <p:cNvSpPr txBox="1">
            <a:spLocks noGrp="1"/>
          </p:cNvSpPr>
          <p:nvPr>
            <p:ph type="title" idx="4"/>
          </p:nvPr>
        </p:nvSpPr>
        <p:spPr>
          <a:xfrm>
            <a:off x="8359600" y="3981867"/>
            <a:ext cx="2400000" cy="720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25" name="Google Shape;125;p19"/>
          <p:cNvSpPr txBox="1">
            <a:spLocks noGrp="1"/>
          </p:cNvSpPr>
          <p:nvPr>
            <p:ph type="subTitle" idx="5"/>
          </p:nvPr>
        </p:nvSpPr>
        <p:spPr>
          <a:xfrm>
            <a:off x="7872000" y="2767680"/>
            <a:ext cx="3360000" cy="9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Montserrat Medium"/>
              <a:buNone/>
              <a:defRPr sz="2133">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26" name="Google Shape;126;p19"/>
          <p:cNvSpPr txBox="1">
            <a:spLocks noGrp="1"/>
          </p:cNvSpPr>
          <p:nvPr>
            <p:ph type="subTitle" idx="6"/>
          </p:nvPr>
        </p:nvSpPr>
        <p:spPr>
          <a:xfrm>
            <a:off x="960000" y="2767800"/>
            <a:ext cx="3360000" cy="96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Montserrat Medium"/>
              <a:buNone/>
              <a:defRPr sz="2133">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27" name="Google Shape;127;p19"/>
          <p:cNvSpPr txBox="1">
            <a:spLocks noGrp="1"/>
          </p:cNvSpPr>
          <p:nvPr>
            <p:ph type="title" idx="7"/>
          </p:nvPr>
        </p:nvSpPr>
        <p:spPr>
          <a:xfrm>
            <a:off x="1440000" y="2193800"/>
            <a:ext cx="2400000" cy="720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28" name="Google Shape;128;p19"/>
          <p:cNvSpPr txBox="1">
            <a:spLocks noGrp="1"/>
          </p:cNvSpPr>
          <p:nvPr>
            <p:ph type="title" idx="8"/>
          </p:nvPr>
        </p:nvSpPr>
        <p:spPr>
          <a:xfrm>
            <a:off x="8359600" y="2193400"/>
            <a:ext cx="2400000" cy="720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29" name="Google Shape;129;p19"/>
          <p:cNvSpPr txBox="1">
            <a:spLocks noGrp="1"/>
          </p:cNvSpPr>
          <p:nvPr>
            <p:ph type="title" idx="9"/>
          </p:nvPr>
        </p:nvSpPr>
        <p:spPr>
          <a:xfrm>
            <a:off x="4896000" y="3981467"/>
            <a:ext cx="2400000" cy="720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30" name="Google Shape;130;p19"/>
          <p:cNvSpPr txBox="1">
            <a:spLocks noGrp="1"/>
          </p:cNvSpPr>
          <p:nvPr>
            <p:ph type="subTitle" idx="13"/>
          </p:nvPr>
        </p:nvSpPr>
        <p:spPr>
          <a:xfrm>
            <a:off x="4416000" y="4544600"/>
            <a:ext cx="3360000" cy="9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Montserrat Medium"/>
              <a:buNone/>
              <a:defRPr sz="2133">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
        <p:nvSpPr>
          <p:cNvPr id="131" name="Google Shape;131;p19"/>
          <p:cNvSpPr txBox="1">
            <a:spLocks noGrp="1"/>
          </p:cNvSpPr>
          <p:nvPr>
            <p:ph type="subTitle" idx="14"/>
          </p:nvPr>
        </p:nvSpPr>
        <p:spPr>
          <a:xfrm>
            <a:off x="4416000" y="2767400"/>
            <a:ext cx="3360000" cy="9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Montserrat Medium"/>
              <a:buNone/>
              <a:defRPr sz="2133">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32" name="Google Shape;132;p19"/>
          <p:cNvSpPr txBox="1">
            <a:spLocks noGrp="1"/>
          </p:cNvSpPr>
          <p:nvPr>
            <p:ph type="title" idx="15"/>
          </p:nvPr>
        </p:nvSpPr>
        <p:spPr>
          <a:xfrm>
            <a:off x="4896000" y="2193400"/>
            <a:ext cx="2400000" cy="720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Tree>
    <p:extLst>
      <p:ext uri="{BB962C8B-B14F-4D97-AF65-F5344CB8AC3E}">
        <p14:creationId xmlns:p14="http://schemas.microsoft.com/office/powerpoint/2010/main" val="359549450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gradFill>
          <a:gsLst>
            <a:gs pos="0">
              <a:srgbClr val="00A4CC"/>
            </a:gs>
            <a:gs pos="100000">
              <a:srgbClr val="036E96"/>
            </a:gs>
          </a:gsLst>
          <a:lin ang="2700006" scaled="0"/>
        </a:gradFill>
        <a:effectLst/>
      </p:bgPr>
    </p:bg>
    <p:spTree>
      <p:nvGrpSpPr>
        <p:cNvPr id="1" name="Shape 133"/>
        <p:cNvGrpSpPr/>
        <p:nvPr/>
      </p:nvGrpSpPr>
      <p:grpSpPr>
        <a:xfrm>
          <a:off x="0" y="0"/>
          <a:ext cx="0" cy="0"/>
          <a:chOff x="0" y="0"/>
          <a:chExt cx="0" cy="0"/>
        </a:xfrm>
      </p:grpSpPr>
      <p:pic>
        <p:nvPicPr>
          <p:cNvPr id="134" name="Google Shape;134;p20"/>
          <p:cNvPicPr preferRelativeResize="0"/>
          <p:nvPr/>
        </p:nvPicPr>
        <p:blipFill>
          <a:blip r:embed="rId2">
            <a:alphaModFix/>
          </a:blip>
          <a:stretch>
            <a:fillRect/>
          </a:stretch>
        </p:blipFill>
        <p:spPr>
          <a:xfrm flipH="1">
            <a:off x="8348765" y="-1094466"/>
            <a:ext cx="6112435" cy="5101100"/>
          </a:xfrm>
          <a:prstGeom prst="rect">
            <a:avLst/>
          </a:prstGeom>
          <a:noFill/>
          <a:ln>
            <a:noFill/>
          </a:ln>
        </p:spPr>
      </p:pic>
      <p:pic>
        <p:nvPicPr>
          <p:cNvPr id="135" name="Google Shape;135;p20"/>
          <p:cNvPicPr preferRelativeResize="0"/>
          <p:nvPr/>
        </p:nvPicPr>
        <p:blipFill>
          <a:blip r:embed="rId2">
            <a:alphaModFix/>
          </a:blip>
          <a:stretch>
            <a:fillRect/>
          </a:stretch>
        </p:blipFill>
        <p:spPr>
          <a:xfrm rot="-5400000">
            <a:off x="-1713802" y="3588650"/>
            <a:ext cx="6112435" cy="5101100"/>
          </a:xfrm>
          <a:prstGeom prst="rect">
            <a:avLst/>
          </a:prstGeom>
          <a:noFill/>
          <a:ln>
            <a:noFill/>
          </a:ln>
        </p:spPr>
      </p:pic>
      <p:sp>
        <p:nvSpPr>
          <p:cNvPr id="136" name="Google Shape;136;p20"/>
          <p:cNvSpPr txBox="1">
            <a:spLocks noGrp="1"/>
          </p:cNvSpPr>
          <p:nvPr>
            <p:ph type="title"/>
          </p:nvPr>
        </p:nvSpPr>
        <p:spPr>
          <a:xfrm>
            <a:off x="1776000" y="597000"/>
            <a:ext cx="864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37" name="Google Shape;137;p20"/>
          <p:cNvSpPr txBox="1">
            <a:spLocks noGrp="1"/>
          </p:cNvSpPr>
          <p:nvPr>
            <p:ph type="title" idx="2"/>
          </p:nvPr>
        </p:nvSpPr>
        <p:spPr>
          <a:xfrm>
            <a:off x="1968000" y="4208200"/>
            <a:ext cx="3168000" cy="67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38" name="Google Shape;138;p20"/>
          <p:cNvSpPr txBox="1">
            <a:spLocks noGrp="1"/>
          </p:cNvSpPr>
          <p:nvPr>
            <p:ph type="subTitle" idx="1"/>
          </p:nvPr>
        </p:nvSpPr>
        <p:spPr>
          <a:xfrm>
            <a:off x="1632000" y="4713025"/>
            <a:ext cx="3840000" cy="91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Montserrat Medium"/>
              <a:buNone/>
              <a:defRPr sz="2133">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9pPr>
          </a:lstStyle>
          <a:p>
            <a:endParaRPr/>
          </a:p>
        </p:txBody>
      </p:sp>
      <p:sp>
        <p:nvSpPr>
          <p:cNvPr id="139" name="Google Shape;139;p20"/>
          <p:cNvSpPr txBox="1">
            <a:spLocks noGrp="1"/>
          </p:cNvSpPr>
          <p:nvPr>
            <p:ph type="title" idx="3" hasCustomPrompt="1"/>
          </p:nvPr>
        </p:nvSpPr>
        <p:spPr>
          <a:xfrm>
            <a:off x="2876000" y="3650800"/>
            <a:ext cx="1352000" cy="7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Font typeface="Montserrat"/>
              <a:buNone/>
              <a:defRPr sz="3200" b="1">
                <a:solidFill>
                  <a:schemeClr val="lt1"/>
                </a:solidFill>
                <a:latin typeface="Montserrat"/>
                <a:ea typeface="Montserrat"/>
                <a:cs typeface="Montserrat"/>
                <a:sym typeface="Montserrat"/>
              </a:defRPr>
            </a:lvl1pPr>
            <a:lvl2pPr lvl="1"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2pPr>
            <a:lvl3pPr lvl="2"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3pPr>
            <a:lvl4pPr lvl="3"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4pPr>
            <a:lvl5pPr lvl="4"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5pPr>
            <a:lvl6pPr lvl="5"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6pPr>
            <a:lvl7pPr lvl="6"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7pPr>
            <a:lvl8pPr lvl="7"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8pPr>
            <a:lvl9pPr lvl="8"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9pPr>
          </a:lstStyle>
          <a:p>
            <a:r>
              <a:t>xx%</a:t>
            </a:r>
          </a:p>
        </p:txBody>
      </p:sp>
      <p:sp>
        <p:nvSpPr>
          <p:cNvPr id="140" name="Google Shape;140;p20"/>
          <p:cNvSpPr txBox="1">
            <a:spLocks noGrp="1"/>
          </p:cNvSpPr>
          <p:nvPr>
            <p:ph type="title" idx="4"/>
          </p:nvPr>
        </p:nvSpPr>
        <p:spPr>
          <a:xfrm>
            <a:off x="7056000" y="4208200"/>
            <a:ext cx="3168000" cy="67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41" name="Google Shape;141;p20"/>
          <p:cNvSpPr txBox="1">
            <a:spLocks noGrp="1"/>
          </p:cNvSpPr>
          <p:nvPr>
            <p:ph type="subTitle" idx="5"/>
          </p:nvPr>
        </p:nvSpPr>
        <p:spPr>
          <a:xfrm>
            <a:off x="6720000" y="4712485"/>
            <a:ext cx="3840000" cy="91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Montserrat Medium"/>
              <a:buNone/>
              <a:defRPr sz="2133">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9pPr>
          </a:lstStyle>
          <a:p>
            <a:endParaRPr/>
          </a:p>
        </p:txBody>
      </p:sp>
      <p:sp>
        <p:nvSpPr>
          <p:cNvPr id="142" name="Google Shape;142;p20"/>
          <p:cNvSpPr txBox="1">
            <a:spLocks noGrp="1"/>
          </p:cNvSpPr>
          <p:nvPr>
            <p:ph type="title" idx="6" hasCustomPrompt="1"/>
          </p:nvPr>
        </p:nvSpPr>
        <p:spPr>
          <a:xfrm>
            <a:off x="7964000" y="3653075"/>
            <a:ext cx="1352000" cy="7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Font typeface="Montserrat"/>
              <a:buNone/>
              <a:defRPr sz="3200" b="1">
                <a:solidFill>
                  <a:schemeClr val="lt1"/>
                </a:solidFill>
                <a:latin typeface="Montserrat"/>
                <a:ea typeface="Montserrat"/>
                <a:cs typeface="Montserrat"/>
                <a:sym typeface="Montserrat"/>
              </a:defRPr>
            </a:lvl1pPr>
            <a:lvl2pPr lvl="1"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2pPr>
            <a:lvl3pPr lvl="2"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3pPr>
            <a:lvl4pPr lvl="3"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4pPr>
            <a:lvl5pPr lvl="4"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5pPr>
            <a:lvl6pPr lvl="5"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6pPr>
            <a:lvl7pPr lvl="6"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7pPr>
            <a:lvl8pPr lvl="7"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8pPr>
            <a:lvl9pPr lvl="8"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9pPr>
          </a:lstStyle>
          <a:p>
            <a:r>
              <a:t>xx%</a:t>
            </a:r>
          </a:p>
        </p:txBody>
      </p:sp>
      <p:sp>
        <p:nvSpPr>
          <p:cNvPr id="143" name="Google Shape;143;p20"/>
          <p:cNvSpPr txBox="1">
            <a:spLocks noGrp="1"/>
          </p:cNvSpPr>
          <p:nvPr>
            <p:ph type="title" idx="7"/>
          </p:nvPr>
        </p:nvSpPr>
        <p:spPr>
          <a:xfrm>
            <a:off x="1968000" y="2076220"/>
            <a:ext cx="3168000" cy="67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44" name="Google Shape;144;p20"/>
          <p:cNvSpPr txBox="1">
            <a:spLocks noGrp="1"/>
          </p:cNvSpPr>
          <p:nvPr>
            <p:ph type="subTitle" idx="8"/>
          </p:nvPr>
        </p:nvSpPr>
        <p:spPr>
          <a:xfrm>
            <a:off x="1632000" y="2584225"/>
            <a:ext cx="3840000" cy="91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Montserrat Medium"/>
              <a:buNone/>
              <a:defRPr sz="2133">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9pPr>
          </a:lstStyle>
          <a:p>
            <a:endParaRPr/>
          </a:p>
        </p:txBody>
      </p:sp>
      <p:sp>
        <p:nvSpPr>
          <p:cNvPr id="145" name="Google Shape;145;p20"/>
          <p:cNvSpPr txBox="1">
            <a:spLocks noGrp="1"/>
          </p:cNvSpPr>
          <p:nvPr>
            <p:ph type="title" idx="9" hasCustomPrompt="1"/>
          </p:nvPr>
        </p:nvSpPr>
        <p:spPr>
          <a:xfrm>
            <a:off x="2876000" y="1522000"/>
            <a:ext cx="1352000" cy="7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Font typeface="Montserrat"/>
              <a:buNone/>
              <a:defRPr sz="3200" b="1">
                <a:solidFill>
                  <a:schemeClr val="lt1"/>
                </a:solidFill>
                <a:latin typeface="Montserrat"/>
                <a:ea typeface="Montserrat"/>
                <a:cs typeface="Montserrat"/>
                <a:sym typeface="Montserrat"/>
              </a:defRPr>
            </a:lvl1pPr>
            <a:lvl2pPr lvl="1"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2pPr>
            <a:lvl3pPr lvl="2"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3pPr>
            <a:lvl4pPr lvl="3"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4pPr>
            <a:lvl5pPr lvl="4"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5pPr>
            <a:lvl6pPr lvl="5"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6pPr>
            <a:lvl7pPr lvl="6"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7pPr>
            <a:lvl8pPr lvl="7"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8pPr>
            <a:lvl9pPr lvl="8"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9pPr>
          </a:lstStyle>
          <a:p>
            <a:r>
              <a:t>xx%</a:t>
            </a:r>
          </a:p>
        </p:txBody>
      </p:sp>
      <p:sp>
        <p:nvSpPr>
          <p:cNvPr id="146" name="Google Shape;146;p20"/>
          <p:cNvSpPr txBox="1">
            <a:spLocks noGrp="1"/>
          </p:cNvSpPr>
          <p:nvPr>
            <p:ph type="title" idx="13"/>
          </p:nvPr>
        </p:nvSpPr>
        <p:spPr>
          <a:xfrm>
            <a:off x="7056000" y="2076220"/>
            <a:ext cx="3168000" cy="67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47" name="Google Shape;147;p20"/>
          <p:cNvSpPr txBox="1">
            <a:spLocks noGrp="1"/>
          </p:cNvSpPr>
          <p:nvPr>
            <p:ph type="subTitle" idx="14"/>
          </p:nvPr>
        </p:nvSpPr>
        <p:spPr>
          <a:xfrm>
            <a:off x="6720000" y="2581985"/>
            <a:ext cx="3840000" cy="91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Montserrat Medium"/>
              <a:buNone/>
              <a:defRPr sz="2133">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9pPr>
          </a:lstStyle>
          <a:p>
            <a:endParaRPr/>
          </a:p>
        </p:txBody>
      </p:sp>
      <p:sp>
        <p:nvSpPr>
          <p:cNvPr id="148" name="Google Shape;148;p20"/>
          <p:cNvSpPr txBox="1">
            <a:spLocks noGrp="1"/>
          </p:cNvSpPr>
          <p:nvPr>
            <p:ph type="title" idx="15" hasCustomPrompt="1"/>
          </p:nvPr>
        </p:nvSpPr>
        <p:spPr>
          <a:xfrm>
            <a:off x="7964000" y="1522575"/>
            <a:ext cx="1352000" cy="7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Font typeface="Montserrat"/>
              <a:buNone/>
              <a:defRPr sz="3200" b="1">
                <a:solidFill>
                  <a:schemeClr val="lt1"/>
                </a:solidFill>
                <a:latin typeface="Montserrat"/>
                <a:ea typeface="Montserrat"/>
                <a:cs typeface="Montserrat"/>
                <a:sym typeface="Montserrat"/>
              </a:defRPr>
            </a:lvl1pPr>
            <a:lvl2pPr lvl="1"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2pPr>
            <a:lvl3pPr lvl="2"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3pPr>
            <a:lvl4pPr lvl="3"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4pPr>
            <a:lvl5pPr lvl="4"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5pPr>
            <a:lvl6pPr lvl="5"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6pPr>
            <a:lvl7pPr lvl="6"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7pPr>
            <a:lvl8pPr lvl="7"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8pPr>
            <a:lvl9pPr lvl="8"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9pPr>
          </a:lstStyle>
          <a:p>
            <a:r>
              <a:t>xx%</a:t>
            </a:r>
          </a:p>
        </p:txBody>
      </p:sp>
    </p:spTree>
    <p:extLst>
      <p:ext uri="{BB962C8B-B14F-4D97-AF65-F5344CB8AC3E}">
        <p14:creationId xmlns:p14="http://schemas.microsoft.com/office/powerpoint/2010/main" val="178909540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Background">
  <p:cSld name="Background">
    <p:bg>
      <p:bgPr>
        <a:gradFill>
          <a:gsLst>
            <a:gs pos="0">
              <a:srgbClr val="00A4CC"/>
            </a:gs>
            <a:gs pos="100000">
              <a:srgbClr val="036E96"/>
            </a:gs>
          </a:gsLst>
          <a:lin ang="2700006" scaled="0"/>
        </a:gradFill>
        <a:effectLst/>
      </p:bgPr>
    </p:bg>
    <p:spTree>
      <p:nvGrpSpPr>
        <p:cNvPr id="1" name="Shape 149"/>
        <p:cNvGrpSpPr/>
        <p:nvPr/>
      </p:nvGrpSpPr>
      <p:grpSpPr>
        <a:xfrm>
          <a:off x="0" y="0"/>
          <a:ext cx="0" cy="0"/>
          <a:chOff x="0" y="0"/>
          <a:chExt cx="0" cy="0"/>
        </a:xfrm>
      </p:grpSpPr>
      <p:pic>
        <p:nvPicPr>
          <p:cNvPr id="150" name="Google Shape;150;p21"/>
          <p:cNvPicPr preferRelativeResize="0"/>
          <p:nvPr/>
        </p:nvPicPr>
        <p:blipFill>
          <a:blip r:embed="rId2">
            <a:alphaModFix/>
          </a:blip>
          <a:stretch>
            <a:fillRect/>
          </a:stretch>
        </p:blipFill>
        <p:spPr>
          <a:xfrm flipH="1">
            <a:off x="8348765" y="-1094466"/>
            <a:ext cx="6112435" cy="5101100"/>
          </a:xfrm>
          <a:prstGeom prst="rect">
            <a:avLst/>
          </a:prstGeom>
          <a:noFill/>
          <a:ln>
            <a:noFill/>
          </a:ln>
        </p:spPr>
      </p:pic>
      <p:pic>
        <p:nvPicPr>
          <p:cNvPr id="151" name="Google Shape;151;p21"/>
          <p:cNvPicPr preferRelativeResize="0"/>
          <p:nvPr/>
        </p:nvPicPr>
        <p:blipFill>
          <a:blip r:embed="rId2">
            <a:alphaModFix/>
          </a:blip>
          <a:stretch>
            <a:fillRect/>
          </a:stretch>
        </p:blipFill>
        <p:spPr>
          <a:xfrm rot="-5400000">
            <a:off x="-1713802" y="3588650"/>
            <a:ext cx="6112435" cy="5101100"/>
          </a:xfrm>
          <a:prstGeom prst="rect">
            <a:avLst/>
          </a:prstGeom>
          <a:noFill/>
          <a:ln>
            <a:noFill/>
          </a:ln>
        </p:spPr>
      </p:pic>
    </p:spTree>
    <p:extLst>
      <p:ext uri="{BB962C8B-B14F-4D97-AF65-F5344CB8AC3E}">
        <p14:creationId xmlns:p14="http://schemas.microsoft.com/office/powerpoint/2010/main" val="283721352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gradFill>
          <a:gsLst>
            <a:gs pos="0">
              <a:srgbClr val="00A4CC"/>
            </a:gs>
            <a:gs pos="100000">
              <a:srgbClr val="036E96"/>
            </a:gs>
          </a:gsLst>
          <a:lin ang="2698631" scaled="0"/>
        </a:gradFill>
        <a:effectLst/>
      </p:bgPr>
    </p:bg>
    <p:spTree>
      <p:nvGrpSpPr>
        <p:cNvPr id="1" name="Shape 152"/>
        <p:cNvGrpSpPr/>
        <p:nvPr/>
      </p:nvGrpSpPr>
      <p:grpSpPr>
        <a:xfrm>
          <a:off x="0" y="0"/>
          <a:ext cx="0" cy="0"/>
          <a:chOff x="0" y="0"/>
          <a:chExt cx="0" cy="0"/>
        </a:xfrm>
      </p:grpSpPr>
      <p:sp>
        <p:nvSpPr>
          <p:cNvPr id="153" name="Google Shape;153;p22"/>
          <p:cNvSpPr txBox="1">
            <a:spLocks noGrp="1"/>
          </p:cNvSpPr>
          <p:nvPr>
            <p:ph type="title"/>
          </p:nvPr>
        </p:nvSpPr>
        <p:spPr>
          <a:xfrm>
            <a:off x="1776000" y="597000"/>
            <a:ext cx="864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pic>
        <p:nvPicPr>
          <p:cNvPr id="154" name="Google Shape;154;p22"/>
          <p:cNvPicPr preferRelativeResize="0"/>
          <p:nvPr/>
        </p:nvPicPr>
        <p:blipFill>
          <a:blip r:embed="rId2">
            <a:alphaModFix/>
          </a:blip>
          <a:stretch>
            <a:fillRect/>
          </a:stretch>
        </p:blipFill>
        <p:spPr>
          <a:xfrm rot="10800000">
            <a:off x="8348765" y="4094318"/>
            <a:ext cx="6112435" cy="5101100"/>
          </a:xfrm>
          <a:prstGeom prst="rect">
            <a:avLst/>
          </a:prstGeom>
          <a:noFill/>
          <a:ln>
            <a:noFill/>
          </a:ln>
        </p:spPr>
      </p:pic>
      <p:pic>
        <p:nvPicPr>
          <p:cNvPr id="155" name="Google Shape;155;p22"/>
          <p:cNvPicPr preferRelativeResize="0"/>
          <p:nvPr/>
        </p:nvPicPr>
        <p:blipFill>
          <a:blip r:embed="rId2">
            <a:alphaModFix/>
          </a:blip>
          <a:stretch>
            <a:fillRect/>
          </a:stretch>
        </p:blipFill>
        <p:spPr>
          <a:xfrm rot="-5400000" flipH="1">
            <a:off x="-2959235" y="-605166"/>
            <a:ext cx="6112435" cy="5101100"/>
          </a:xfrm>
          <a:prstGeom prst="rect">
            <a:avLst/>
          </a:prstGeom>
          <a:noFill/>
          <a:ln>
            <a:noFill/>
          </a:ln>
        </p:spPr>
      </p:pic>
    </p:spTree>
    <p:extLst>
      <p:ext uri="{BB962C8B-B14F-4D97-AF65-F5344CB8AC3E}">
        <p14:creationId xmlns:p14="http://schemas.microsoft.com/office/powerpoint/2010/main" val="57803295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Only Title 5">
  <p:cSld name="Only Title 5">
    <p:bg>
      <p:bgPr>
        <a:gradFill>
          <a:gsLst>
            <a:gs pos="0">
              <a:srgbClr val="00A4CC"/>
            </a:gs>
            <a:gs pos="100000">
              <a:srgbClr val="036E96"/>
            </a:gs>
          </a:gsLst>
          <a:lin ang="2698631" scaled="0"/>
        </a:gradFill>
        <a:effectLst/>
      </p:bgPr>
    </p:bg>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xfrm>
            <a:off x="1776000" y="597000"/>
            <a:ext cx="864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pic>
        <p:nvPicPr>
          <p:cNvPr id="158" name="Google Shape;158;p23"/>
          <p:cNvPicPr preferRelativeResize="0"/>
          <p:nvPr/>
        </p:nvPicPr>
        <p:blipFill>
          <a:blip r:embed="rId2">
            <a:alphaModFix/>
          </a:blip>
          <a:stretch>
            <a:fillRect/>
          </a:stretch>
        </p:blipFill>
        <p:spPr>
          <a:xfrm rot="10800000" flipH="1">
            <a:off x="-1245435" y="4209051"/>
            <a:ext cx="6112435" cy="5101100"/>
          </a:xfrm>
          <a:prstGeom prst="rect">
            <a:avLst/>
          </a:prstGeom>
          <a:noFill/>
          <a:ln>
            <a:noFill/>
          </a:ln>
        </p:spPr>
      </p:pic>
    </p:spTree>
    <p:extLst>
      <p:ext uri="{BB962C8B-B14F-4D97-AF65-F5344CB8AC3E}">
        <p14:creationId xmlns:p14="http://schemas.microsoft.com/office/powerpoint/2010/main" val="3914609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gradFill>
          <a:gsLst>
            <a:gs pos="0">
              <a:srgbClr val="00A4CC"/>
            </a:gs>
            <a:gs pos="100000">
              <a:srgbClr val="036E96"/>
            </a:gs>
          </a:gsLst>
          <a:lin ang="2700006" scaled="0"/>
        </a:gradFill>
        <a:effectLst/>
      </p:bgPr>
    </p:bg>
    <p:spTree>
      <p:nvGrpSpPr>
        <p:cNvPr id="1" name="Shape 106"/>
        <p:cNvGrpSpPr/>
        <p:nvPr/>
      </p:nvGrpSpPr>
      <p:grpSpPr>
        <a:xfrm>
          <a:off x="0" y="0"/>
          <a:ext cx="0" cy="0"/>
          <a:chOff x="0" y="0"/>
          <a:chExt cx="0" cy="0"/>
        </a:xfrm>
      </p:grpSpPr>
      <p:pic>
        <p:nvPicPr>
          <p:cNvPr id="107" name="Google Shape;107;p18"/>
          <p:cNvPicPr preferRelativeResize="0"/>
          <p:nvPr/>
        </p:nvPicPr>
        <p:blipFill rotWithShape="1">
          <a:blip r:embed="rId2">
            <a:alphaModFix/>
          </a:blip>
          <a:srcRect l="6733" r="6724"/>
          <a:stretch/>
        </p:blipFill>
        <p:spPr>
          <a:xfrm flipH="1">
            <a:off x="-736500" y="4804818"/>
            <a:ext cx="13459437" cy="2262367"/>
          </a:xfrm>
          <a:prstGeom prst="rect">
            <a:avLst/>
          </a:prstGeom>
          <a:noFill/>
          <a:ln>
            <a:noFill/>
          </a:ln>
        </p:spPr>
      </p:pic>
      <p:pic>
        <p:nvPicPr>
          <p:cNvPr id="108" name="Google Shape;108;p18"/>
          <p:cNvPicPr preferRelativeResize="0"/>
          <p:nvPr/>
        </p:nvPicPr>
        <p:blipFill>
          <a:blip r:embed="rId3">
            <a:alphaModFix/>
          </a:blip>
          <a:stretch>
            <a:fillRect/>
          </a:stretch>
        </p:blipFill>
        <p:spPr>
          <a:xfrm flipH="1">
            <a:off x="-443833" y="5729133"/>
            <a:ext cx="14187367" cy="1642867"/>
          </a:xfrm>
          <a:prstGeom prst="rect">
            <a:avLst/>
          </a:prstGeom>
          <a:noFill/>
          <a:ln>
            <a:noFill/>
          </a:ln>
        </p:spPr>
      </p:pic>
      <p:sp>
        <p:nvSpPr>
          <p:cNvPr id="109" name="Google Shape;109;p18"/>
          <p:cNvSpPr txBox="1">
            <a:spLocks noGrp="1"/>
          </p:cNvSpPr>
          <p:nvPr>
            <p:ph type="title"/>
          </p:nvPr>
        </p:nvSpPr>
        <p:spPr>
          <a:xfrm>
            <a:off x="2352000" y="3976400"/>
            <a:ext cx="2400000" cy="720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10" name="Google Shape;110;p18"/>
          <p:cNvSpPr txBox="1">
            <a:spLocks noGrp="1"/>
          </p:cNvSpPr>
          <p:nvPr>
            <p:ph type="title" idx="2"/>
          </p:nvPr>
        </p:nvSpPr>
        <p:spPr>
          <a:xfrm>
            <a:off x="2352000" y="1875200"/>
            <a:ext cx="2400000" cy="720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11" name="Google Shape;111;p18"/>
          <p:cNvSpPr txBox="1">
            <a:spLocks noGrp="1"/>
          </p:cNvSpPr>
          <p:nvPr>
            <p:ph type="title" idx="3"/>
          </p:nvPr>
        </p:nvSpPr>
        <p:spPr>
          <a:xfrm>
            <a:off x="7440000" y="1875200"/>
            <a:ext cx="2400000" cy="720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12" name="Google Shape;112;p18"/>
          <p:cNvSpPr txBox="1">
            <a:spLocks noGrp="1"/>
          </p:cNvSpPr>
          <p:nvPr>
            <p:ph type="subTitle" idx="1"/>
          </p:nvPr>
        </p:nvSpPr>
        <p:spPr>
          <a:xfrm>
            <a:off x="1872000" y="4455465"/>
            <a:ext cx="3360000" cy="137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13" name="Google Shape;113;p18"/>
          <p:cNvSpPr txBox="1">
            <a:spLocks noGrp="1"/>
          </p:cNvSpPr>
          <p:nvPr>
            <p:ph type="subTitle" idx="4"/>
          </p:nvPr>
        </p:nvSpPr>
        <p:spPr>
          <a:xfrm>
            <a:off x="6963800" y="4455465"/>
            <a:ext cx="3360000" cy="137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14" name="Google Shape;114;p18"/>
          <p:cNvSpPr txBox="1">
            <a:spLocks noGrp="1"/>
          </p:cNvSpPr>
          <p:nvPr>
            <p:ph type="title" idx="5"/>
          </p:nvPr>
        </p:nvSpPr>
        <p:spPr>
          <a:xfrm>
            <a:off x="7440000" y="3976400"/>
            <a:ext cx="2400000" cy="720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15" name="Google Shape;115;p18"/>
          <p:cNvSpPr txBox="1">
            <a:spLocks noGrp="1"/>
          </p:cNvSpPr>
          <p:nvPr>
            <p:ph type="subTitle" idx="6"/>
          </p:nvPr>
        </p:nvSpPr>
        <p:spPr>
          <a:xfrm>
            <a:off x="6956200" y="2358123"/>
            <a:ext cx="3360000" cy="137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16" name="Google Shape;116;p18"/>
          <p:cNvSpPr txBox="1">
            <a:spLocks noGrp="1"/>
          </p:cNvSpPr>
          <p:nvPr>
            <p:ph type="subTitle" idx="7"/>
          </p:nvPr>
        </p:nvSpPr>
        <p:spPr>
          <a:xfrm>
            <a:off x="1872000" y="2358123"/>
            <a:ext cx="3360000" cy="137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17" name="Google Shape;117;p18"/>
          <p:cNvSpPr txBox="1">
            <a:spLocks noGrp="1"/>
          </p:cNvSpPr>
          <p:nvPr>
            <p:ph type="title" idx="8"/>
          </p:nvPr>
        </p:nvSpPr>
        <p:spPr>
          <a:xfrm>
            <a:off x="816000" y="597000"/>
            <a:ext cx="1056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408068484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gradFill>
          <a:gsLst>
            <a:gs pos="0">
              <a:srgbClr val="00A4CC"/>
            </a:gs>
            <a:gs pos="100000">
              <a:srgbClr val="036E96"/>
            </a:gs>
          </a:gsLst>
          <a:lin ang="2700006" scaled="0"/>
        </a:gradFill>
        <a:effectLst/>
      </p:bgPr>
    </p:bg>
    <p:spTree>
      <p:nvGrpSpPr>
        <p:cNvPr id="1" name="Shape 159"/>
        <p:cNvGrpSpPr/>
        <p:nvPr/>
      </p:nvGrpSpPr>
      <p:grpSpPr>
        <a:xfrm>
          <a:off x="0" y="0"/>
          <a:ext cx="0" cy="0"/>
          <a:chOff x="0" y="0"/>
          <a:chExt cx="0" cy="0"/>
        </a:xfrm>
      </p:grpSpPr>
      <p:pic>
        <p:nvPicPr>
          <p:cNvPr id="160" name="Google Shape;160;p24"/>
          <p:cNvPicPr preferRelativeResize="0"/>
          <p:nvPr/>
        </p:nvPicPr>
        <p:blipFill rotWithShape="1">
          <a:blip r:embed="rId2">
            <a:alphaModFix/>
          </a:blip>
          <a:srcRect t="19" b="9"/>
          <a:stretch/>
        </p:blipFill>
        <p:spPr>
          <a:xfrm>
            <a:off x="5609662" y="1393100"/>
            <a:ext cx="8249476" cy="6857997"/>
          </a:xfrm>
          <a:prstGeom prst="rect">
            <a:avLst/>
          </a:prstGeom>
          <a:noFill/>
          <a:ln>
            <a:noFill/>
          </a:ln>
        </p:spPr>
      </p:pic>
      <p:pic>
        <p:nvPicPr>
          <p:cNvPr id="161" name="Google Shape;161;p24"/>
          <p:cNvPicPr preferRelativeResize="0"/>
          <p:nvPr/>
        </p:nvPicPr>
        <p:blipFill rotWithShape="1">
          <a:blip r:embed="rId3">
            <a:alphaModFix/>
          </a:blip>
          <a:srcRect t="9"/>
          <a:stretch/>
        </p:blipFill>
        <p:spPr>
          <a:xfrm>
            <a:off x="7628863" y="2678234"/>
            <a:ext cx="5339304" cy="4748133"/>
          </a:xfrm>
          <a:prstGeom prst="rect">
            <a:avLst/>
          </a:prstGeom>
          <a:noFill/>
          <a:ln>
            <a:noFill/>
          </a:ln>
        </p:spPr>
      </p:pic>
      <p:sp>
        <p:nvSpPr>
          <p:cNvPr id="162" name="Google Shape;162;p24"/>
          <p:cNvSpPr txBox="1">
            <a:spLocks noGrp="1"/>
          </p:cNvSpPr>
          <p:nvPr>
            <p:ph type="title"/>
          </p:nvPr>
        </p:nvSpPr>
        <p:spPr>
          <a:xfrm>
            <a:off x="912000" y="2829000"/>
            <a:ext cx="5280000" cy="12000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4400"/>
              <a:buFont typeface="Montserrat Black"/>
              <a:buNone/>
              <a:defRPr sz="5867">
                <a:solidFill>
                  <a:schemeClr val="lt1"/>
                </a:solidFill>
                <a:latin typeface="Montserrat Black"/>
                <a:ea typeface="Montserrat Black"/>
                <a:cs typeface="Montserrat Black"/>
                <a:sym typeface="Montserrat Black"/>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163" name="Google Shape;163;p24"/>
          <p:cNvSpPr txBox="1">
            <a:spLocks noGrp="1"/>
          </p:cNvSpPr>
          <p:nvPr>
            <p:ph type="subTitle" idx="1"/>
          </p:nvPr>
        </p:nvSpPr>
        <p:spPr>
          <a:xfrm>
            <a:off x="1378000" y="3777595"/>
            <a:ext cx="4348000" cy="189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428130413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Background 2">
  <p:cSld name="Background 2">
    <p:bg>
      <p:bgPr>
        <a:gradFill>
          <a:gsLst>
            <a:gs pos="0">
              <a:srgbClr val="00A4CC"/>
            </a:gs>
            <a:gs pos="100000">
              <a:srgbClr val="036E96"/>
            </a:gs>
          </a:gsLst>
          <a:lin ang="2700006" scaled="0"/>
        </a:gradFill>
        <a:effectLst/>
      </p:bgPr>
    </p:bg>
    <p:spTree>
      <p:nvGrpSpPr>
        <p:cNvPr id="1" name="Shape 164"/>
        <p:cNvGrpSpPr/>
        <p:nvPr/>
      </p:nvGrpSpPr>
      <p:grpSpPr>
        <a:xfrm>
          <a:off x="0" y="0"/>
          <a:ext cx="0" cy="0"/>
          <a:chOff x="0" y="0"/>
          <a:chExt cx="0" cy="0"/>
        </a:xfrm>
      </p:grpSpPr>
      <p:pic>
        <p:nvPicPr>
          <p:cNvPr id="165" name="Google Shape;165;p25"/>
          <p:cNvPicPr preferRelativeResize="0"/>
          <p:nvPr/>
        </p:nvPicPr>
        <p:blipFill rotWithShape="1">
          <a:blip r:embed="rId2">
            <a:alphaModFix/>
          </a:blip>
          <a:srcRect t="19" b="9"/>
          <a:stretch/>
        </p:blipFill>
        <p:spPr>
          <a:xfrm>
            <a:off x="5609662" y="1393100"/>
            <a:ext cx="8249476" cy="6857997"/>
          </a:xfrm>
          <a:prstGeom prst="rect">
            <a:avLst/>
          </a:prstGeom>
          <a:noFill/>
          <a:ln>
            <a:noFill/>
          </a:ln>
        </p:spPr>
      </p:pic>
      <p:pic>
        <p:nvPicPr>
          <p:cNvPr id="166" name="Google Shape;166;p25"/>
          <p:cNvPicPr preferRelativeResize="0"/>
          <p:nvPr/>
        </p:nvPicPr>
        <p:blipFill rotWithShape="1">
          <a:blip r:embed="rId3">
            <a:alphaModFix/>
          </a:blip>
          <a:srcRect t="9"/>
          <a:stretch/>
        </p:blipFill>
        <p:spPr>
          <a:xfrm>
            <a:off x="7628863" y="2678234"/>
            <a:ext cx="5339304" cy="4748133"/>
          </a:xfrm>
          <a:prstGeom prst="rect">
            <a:avLst/>
          </a:prstGeom>
          <a:noFill/>
          <a:ln>
            <a:noFill/>
          </a:ln>
        </p:spPr>
      </p:pic>
    </p:spTree>
    <p:extLst>
      <p:ext uri="{BB962C8B-B14F-4D97-AF65-F5344CB8AC3E}">
        <p14:creationId xmlns:p14="http://schemas.microsoft.com/office/powerpoint/2010/main" val="184371740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Title and one column 5">
  <p:cSld name="Title and one column 5">
    <p:bg>
      <p:bgPr>
        <a:gradFill>
          <a:gsLst>
            <a:gs pos="0">
              <a:srgbClr val="00A4CC"/>
            </a:gs>
            <a:gs pos="100000">
              <a:srgbClr val="036E96"/>
            </a:gs>
          </a:gsLst>
          <a:lin ang="2700006" scaled="0"/>
        </a:gradFill>
        <a:effectLst/>
      </p:bgPr>
    </p:bg>
    <p:spTree>
      <p:nvGrpSpPr>
        <p:cNvPr id="1" name="Shape 167"/>
        <p:cNvGrpSpPr/>
        <p:nvPr/>
      </p:nvGrpSpPr>
      <p:grpSpPr>
        <a:xfrm>
          <a:off x="0" y="0"/>
          <a:ext cx="0" cy="0"/>
          <a:chOff x="0" y="0"/>
          <a:chExt cx="0" cy="0"/>
        </a:xfrm>
      </p:grpSpPr>
      <p:pic>
        <p:nvPicPr>
          <p:cNvPr id="168" name="Google Shape;168;p26"/>
          <p:cNvPicPr preferRelativeResize="0"/>
          <p:nvPr/>
        </p:nvPicPr>
        <p:blipFill rotWithShape="1">
          <a:blip r:embed="rId2">
            <a:alphaModFix/>
          </a:blip>
          <a:srcRect t="9"/>
          <a:stretch/>
        </p:blipFill>
        <p:spPr>
          <a:xfrm flipH="1">
            <a:off x="-2170604" y="3169834"/>
            <a:ext cx="5339304" cy="4748133"/>
          </a:xfrm>
          <a:prstGeom prst="rect">
            <a:avLst/>
          </a:prstGeom>
          <a:noFill/>
          <a:ln>
            <a:noFill/>
          </a:ln>
        </p:spPr>
      </p:pic>
      <p:sp>
        <p:nvSpPr>
          <p:cNvPr id="169" name="Google Shape;169;p26"/>
          <p:cNvSpPr txBox="1">
            <a:spLocks noGrp="1"/>
          </p:cNvSpPr>
          <p:nvPr>
            <p:ph type="title"/>
          </p:nvPr>
        </p:nvSpPr>
        <p:spPr>
          <a:xfrm>
            <a:off x="912000" y="2117800"/>
            <a:ext cx="5280000" cy="1200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400"/>
              <a:buFont typeface="Montserrat Black"/>
              <a:buNone/>
              <a:defRPr sz="5867">
                <a:solidFill>
                  <a:schemeClr val="lt1"/>
                </a:solidFill>
                <a:latin typeface="Montserrat Black"/>
                <a:ea typeface="Montserrat Black"/>
                <a:cs typeface="Montserrat Black"/>
                <a:sym typeface="Montserrat Black"/>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70" name="Google Shape;170;p26"/>
          <p:cNvSpPr txBox="1">
            <a:spLocks noGrp="1"/>
          </p:cNvSpPr>
          <p:nvPr>
            <p:ph type="subTitle" idx="1"/>
          </p:nvPr>
        </p:nvSpPr>
        <p:spPr>
          <a:xfrm>
            <a:off x="1378000" y="3066395"/>
            <a:ext cx="4348000" cy="189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pic>
        <p:nvPicPr>
          <p:cNvPr id="171" name="Google Shape;171;p26"/>
          <p:cNvPicPr preferRelativeResize="0"/>
          <p:nvPr/>
        </p:nvPicPr>
        <p:blipFill rotWithShape="1">
          <a:blip r:embed="rId2">
            <a:alphaModFix/>
          </a:blip>
          <a:srcRect t="9"/>
          <a:stretch/>
        </p:blipFill>
        <p:spPr>
          <a:xfrm rot="10430880" flipH="1">
            <a:off x="8984296" y="-970933"/>
            <a:ext cx="5339304" cy="4748133"/>
          </a:xfrm>
          <a:prstGeom prst="rect">
            <a:avLst/>
          </a:prstGeom>
          <a:noFill/>
          <a:ln>
            <a:noFill/>
          </a:ln>
        </p:spPr>
      </p:pic>
    </p:spTree>
    <p:extLst>
      <p:ext uri="{BB962C8B-B14F-4D97-AF65-F5344CB8AC3E}">
        <p14:creationId xmlns:p14="http://schemas.microsoft.com/office/powerpoint/2010/main" val="316900638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Title and list 2">
  <p:cSld name="Title and list 2">
    <p:bg>
      <p:bgPr>
        <a:gradFill>
          <a:gsLst>
            <a:gs pos="0">
              <a:srgbClr val="00A4CC"/>
            </a:gs>
            <a:gs pos="100000">
              <a:srgbClr val="036E96"/>
            </a:gs>
          </a:gsLst>
          <a:lin ang="2700006" scaled="0"/>
        </a:gradFill>
        <a:effectLst/>
      </p:bgPr>
    </p:bg>
    <p:spTree>
      <p:nvGrpSpPr>
        <p:cNvPr id="1" name="Shape 172"/>
        <p:cNvGrpSpPr/>
        <p:nvPr/>
      </p:nvGrpSpPr>
      <p:grpSpPr>
        <a:xfrm>
          <a:off x="0" y="0"/>
          <a:ext cx="0" cy="0"/>
          <a:chOff x="0" y="0"/>
          <a:chExt cx="0" cy="0"/>
        </a:xfrm>
      </p:grpSpPr>
      <p:pic>
        <p:nvPicPr>
          <p:cNvPr id="173" name="Google Shape;173;p27"/>
          <p:cNvPicPr preferRelativeResize="0"/>
          <p:nvPr/>
        </p:nvPicPr>
        <p:blipFill rotWithShape="1">
          <a:blip r:embed="rId2">
            <a:alphaModFix/>
          </a:blip>
          <a:srcRect t="19" b="9"/>
          <a:stretch/>
        </p:blipFill>
        <p:spPr>
          <a:xfrm>
            <a:off x="6861429" y="1498634"/>
            <a:ext cx="8249476" cy="6857997"/>
          </a:xfrm>
          <a:prstGeom prst="rect">
            <a:avLst/>
          </a:prstGeom>
          <a:noFill/>
          <a:ln>
            <a:noFill/>
          </a:ln>
        </p:spPr>
      </p:pic>
      <p:pic>
        <p:nvPicPr>
          <p:cNvPr id="174" name="Google Shape;174;p27"/>
          <p:cNvPicPr preferRelativeResize="0"/>
          <p:nvPr/>
        </p:nvPicPr>
        <p:blipFill rotWithShape="1">
          <a:blip r:embed="rId3">
            <a:alphaModFix/>
          </a:blip>
          <a:srcRect t="9"/>
          <a:stretch/>
        </p:blipFill>
        <p:spPr>
          <a:xfrm>
            <a:off x="9443848" y="2996000"/>
            <a:ext cx="5339304" cy="4748133"/>
          </a:xfrm>
          <a:prstGeom prst="rect">
            <a:avLst/>
          </a:prstGeom>
          <a:noFill/>
          <a:ln>
            <a:noFill/>
          </a:ln>
        </p:spPr>
      </p:pic>
      <p:sp>
        <p:nvSpPr>
          <p:cNvPr id="175" name="Google Shape;175;p27"/>
          <p:cNvSpPr txBox="1">
            <a:spLocks noGrp="1"/>
          </p:cNvSpPr>
          <p:nvPr>
            <p:ph type="subTitle" idx="1"/>
          </p:nvPr>
        </p:nvSpPr>
        <p:spPr>
          <a:xfrm>
            <a:off x="961767" y="3803501"/>
            <a:ext cx="7427200" cy="24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Montserrat Medium"/>
              <a:buNone/>
              <a:defRPr sz="2133">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76" name="Google Shape;176;p27"/>
          <p:cNvSpPr txBox="1">
            <a:spLocks noGrp="1"/>
          </p:cNvSpPr>
          <p:nvPr>
            <p:ph type="title"/>
          </p:nvPr>
        </p:nvSpPr>
        <p:spPr>
          <a:xfrm>
            <a:off x="912000" y="2829000"/>
            <a:ext cx="5280000" cy="1200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400"/>
              <a:buFont typeface="Montserrat Black"/>
              <a:buNone/>
              <a:defRPr sz="5867">
                <a:solidFill>
                  <a:schemeClr val="lt1"/>
                </a:solidFill>
                <a:latin typeface="Montserrat Black"/>
                <a:ea typeface="Montserrat Black"/>
                <a:cs typeface="Montserrat Black"/>
                <a:sym typeface="Montserrat Black"/>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26225368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matchingName="Title and one column 2">
  <p:cSld name="Title and one column 2">
    <p:bg>
      <p:bgPr>
        <a:gradFill>
          <a:gsLst>
            <a:gs pos="0">
              <a:srgbClr val="00A4CC"/>
            </a:gs>
            <a:gs pos="100000">
              <a:srgbClr val="036E96"/>
            </a:gs>
          </a:gsLst>
          <a:lin ang="2700006" scaled="0"/>
        </a:gradFill>
        <a:effectLst/>
      </p:bgPr>
    </p:bg>
    <p:spTree>
      <p:nvGrpSpPr>
        <p:cNvPr id="1" name="Shape 177"/>
        <p:cNvGrpSpPr/>
        <p:nvPr/>
      </p:nvGrpSpPr>
      <p:grpSpPr>
        <a:xfrm>
          <a:off x="0" y="0"/>
          <a:ext cx="0" cy="0"/>
          <a:chOff x="0" y="0"/>
          <a:chExt cx="0" cy="0"/>
        </a:xfrm>
      </p:grpSpPr>
      <p:pic>
        <p:nvPicPr>
          <p:cNvPr id="178" name="Google Shape;178;p28"/>
          <p:cNvPicPr preferRelativeResize="0"/>
          <p:nvPr/>
        </p:nvPicPr>
        <p:blipFill rotWithShape="1">
          <a:blip r:embed="rId2">
            <a:alphaModFix/>
          </a:blip>
          <a:srcRect t="8996" b="8996"/>
          <a:stretch/>
        </p:blipFill>
        <p:spPr>
          <a:xfrm rot="224599">
            <a:off x="-1268223" y="-253141"/>
            <a:ext cx="5178147" cy="3543849"/>
          </a:xfrm>
          <a:prstGeom prst="rect">
            <a:avLst/>
          </a:prstGeom>
          <a:noFill/>
          <a:ln>
            <a:noFill/>
          </a:ln>
        </p:spPr>
      </p:pic>
      <p:sp>
        <p:nvSpPr>
          <p:cNvPr id="179" name="Google Shape;179;p28"/>
          <p:cNvSpPr txBox="1">
            <a:spLocks noGrp="1"/>
          </p:cNvSpPr>
          <p:nvPr>
            <p:ph type="title"/>
          </p:nvPr>
        </p:nvSpPr>
        <p:spPr>
          <a:xfrm>
            <a:off x="912000" y="2371000"/>
            <a:ext cx="5280000" cy="158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80" name="Google Shape;180;p28"/>
          <p:cNvSpPr txBox="1">
            <a:spLocks noGrp="1"/>
          </p:cNvSpPr>
          <p:nvPr>
            <p:ph type="subTitle" idx="1"/>
          </p:nvPr>
        </p:nvSpPr>
        <p:spPr>
          <a:xfrm>
            <a:off x="857800" y="3861784"/>
            <a:ext cx="5388400" cy="189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18843797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Title and one column 3">
  <p:cSld name="Title and one column 3">
    <p:bg>
      <p:bgPr>
        <a:gradFill>
          <a:gsLst>
            <a:gs pos="0">
              <a:srgbClr val="00A4CC"/>
            </a:gs>
            <a:gs pos="100000">
              <a:srgbClr val="036E96"/>
            </a:gs>
          </a:gsLst>
          <a:lin ang="2700006" scaled="0"/>
        </a:gradFill>
        <a:effectLst/>
      </p:bgPr>
    </p:bg>
    <p:spTree>
      <p:nvGrpSpPr>
        <p:cNvPr id="1" name="Shape 181"/>
        <p:cNvGrpSpPr/>
        <p:nvPr/>
      </p:nvGrpSpPr>
      <p:grpSpPr>
        <a:xfrm>
          <a:off x="0" y="0"/>
          <a:ext cx="0" cy="0"/>
          <a:chOff x="0" y="0"/>
          <a:chExt cx="0" cy="0"/>
        </a:xfrm>
      </p:grpSpPr>
      <p:sp>
        <p:nvSpPr>
          <p:cNvPr id="182" name="Google Shape;182;p29"/>
          <p:cNvSpPr txBox="1">
            <a:spLocks noGrp="1"/>
          </p:cNvSpPr>
          <p:nvPr>
            <p:ph type="title"/>
          </p:nvPr>
        </p:nvSpPr>
        <p:spPr>
          <a:xfrm>
            <a:off x="984000" y="1974600"/>
            <a:ext cx="5136000" cy="95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83" name="Google Shape;183;p29"/>
          <p:cNvSpPr txBox="1">
            <a:spLocks noGrp="1"/>
          </p:cNvSpPr>
          <p:nvPr>
            <p:ph type="subTitle" idx="1"/>
          </p:nvPr>
        </p:nvSpPr>
        <p:spPr>
          <a:xfrm>
            <a:off x="857800" y="2841600"/>
            <a:ext cx="5388400" cy="189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pic>
        <p:nvPicPr>
          <p:cNvPr id="184" name="Google Shape;184;p29"/>
          <p:cNvPicPr preferRelativeResize="0"/>
          <p:nvPr/>
        </p:nvPicPr>
        <p:blipFill rotWithShape="1">
          <a:blip r:embed="rId2">
            <a:alphaModFix/>
          </a:blip>
          <a:srcRect t="8996" b="8996"/>
          <a:stretch/>
        </p:blipFill>
        <p:spPr>
          <a:xfrm rot="-10737864">
            <a:off x="8301777" y="3850626"/>
            <a:ext cx="5178147" cy="3543849"/>
          </a:xfrm>
          <a:prstGeom prst="rect">
            <a:avLst/>
          </a:prstGeom>
          <a:noFill/>
          <a:ln>
            <a:noFill/>
          </a:ln>
        </p:spPr>
      </p:pic>
    </p:spTree>
    <p:extLst>
      <p:ext uri="{BB962C8B-B14F-4D97-AF65-F5344CB8AC3E}">
        <p14:creationId xmlns:p14="http://schemas.microsoft.com/office/powerpoint/2010/main" val="26715147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Title and one column 4">
  <p:cSld name="Title and one column 4">
    <p:bg>
      <p:bgPr>
        <a:gradFill>
          <a:gsLst>
            <a:gs pos="0">
              <a:srgbClr val="00A4CC"/>
            </a:gs>
            <a:gs pos="100000">
              <a:srgbClr val="036E96"/>
            </a:gs>
          </a:gsLst>
          <a:lin ang="2700006" scaled="0"/>
        </a:gradFill>
        <a:effectLst/>
      </p:bgPr>
    </p:bg>
    <p:spTree>
      <p:nvGrpSpPr>
        <p:cNvPr id="1" name="Shape 185"/>
        <p:cNvGrpSpPr/>
        <p:nvPr/>
      </p:nvGrpSpPr>
      <p:grpSpPr>
        <a:xfrm>
          <a:off x="0" y="0"/>
          <a:ext cx="0" cy="0"/>
          <a:chOff x="0" y="0"/>
          <a:chExt cx="0" cy="0"/>
        </a:xfrm>
      </p:grpSpPr>
      <p:pic>
        <p:nvPicPr>
          <p:cNvPr id="186" name="Google Shape;186;p30"/>
          <p:cNvPicPr preferRelativeResize="0"/>
          <p:nvPr/>
        </p:nvPicPr>
        <p:blipFill>
          <a:blip r:embed="rId2">
            <a:alphaModFix/>
          </a:blip>
          <a:stretch>
            <a:fillRect/>
          </a:stretch>
        </p:blipFill>
        <p:spPr>
          <a:xfrm rot="799159">
            <a:off x="512167" y="3101234"/>
            <a:ext cx="1879576" cy="2234100"/>
          </a:xfrm>
          <a:prstGeom prst="rect">
            <a:avLst/>
          </a:prstGeom>
          <a:noFill/>
          <a:ln>
            <a:noFill/>
          </a:ln>
        </p:spPr>
      </p:pic>
      <p:pic>
        <p:nvPicPr>
          <p:cNvPr id="187" name="Google Shape;187;p30"/>
          <p:cNvPicPr preferRelativeResize="0"/>
          <p:nvPr/>
        </p:nvPicPr>
        <p:blipFill rotWithShape="1">
          <a:blip r:embed="rId3">
            <a:alphaModFix/>
          </a:blip>
          <a:srcRect t="8996" b="8996"/>
          <a:stretch/>
        </p:blipFill>
        <p:spPr>
          <a:xfrm rot="10737864" flipH="1">
            <a:off x="-1219090" y="3834226"/>
            <a:ext cx="5178147" cy="3543849"/>
          </a:xfrm>
          <a:prstGeom prst="rect">
            <a:avLst/>
          </a:prstGeom>
          <a:noFill/>
          <a:ln>
            <a:noFill/>
          </a:ln>
        </p:spPr>
      </p:pic>
      <p:sp>
        <p:nvSpPr>
          <p:cNvPr id="188" name="Google Shape;188;p30"/>
          <p:cNvSpPr txBox="1">
            <a:spLocks noGrp="1"/>
          </p:cNvSpPr>
          <p:nvPr>
            <p:ph type="title"/>
          </p:nvPr>
        </p:nvSpPr>
        <p:spPr>
          <a:xfrm>
            <a:off x="6042800" y="1954133"/>
            <a:ext cx="5194400" cy="1062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89" name="Google Shape;189;p30"/>
          <p:cNvSpPr txBox="1">
            <a:spLocks noGrp="1"/>
          </p:cNvSpPr>
          <p:nvPr>
            <p:ph type="subTitle" idx="1"/>
          </p:nvPr>
        </p:nvSpPr>
        <p:spPr>
          <a:xfrm>
            <a:off x="5945800" y="2841600"/>
            <a:ext cx="5388400" cy="189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57841664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Main point">
  <p:cSld name="Main point">
    <p:bg>
      <p:bgPr>
        <a:gradFill>
          <a:gsLst>
            <a:gs pos="0">
              <a:srgbClr val="00A4CC"/>
            </a:gs>
            <a:gs pos="100000">
              <a:srgbClr val="036E96"/>
            </a:gs>
          </a:gsLst>
          <a:lin ang="2700006" scaled="0"/>
        </a:gradFill>
        <a:effectLst/>
      </p:bgPr>
    </p:bg>
    <p:spTree>
      <p:nvGrpSpPr>
        <p:cNvPr id="1" name="Shape 190"/>
        <p:cNvGrpSpPr/>
        <p:nvPr/>
      </p:nvGrpSpPr>
      <p:grpSpPr>
        <a:xfrm>
          <a:off x="0" y="0"/>
          <a:ext cx="0" cy="0"/>
          <a:chOff x="0" y="0"/>
          <a:chExt cx="0" cy="0"/>
        </a:xfrm>
      </p:grpSpPr>
      <p:pic>
        <p:nvPicPr>
          <p:cNvPr id="191" name="Google Shape;191;p31"/>
          <p:cNvPicPr preferRelativeResize="0"/>
          <p:nvPr/>
        </p:nvPicPr>
        <p:blipFill>
          <a:blip r:embed="rId2">
            <a:alphaModFix/>
          </a:blip>
          <a:stretch>
            <a:fillRect/>
          </a:stretch>
        </p:blipFill>
        <p:spPr>
          <a:xfrm>
            <a:off x="-47866" y="-26918"/>
            <a:ext cx="12287731" cy="6911835"/>
          </a:xfrm>
          <a:prstGeom prst="rect">
            <a:avLst/>
          </a:prstGeom>
          <a:noFill/>
          <a:ln>
            <a:noFill/>
          </a:ln>
        </p:spPr>
      </p:pic>
      <p:sp>
        <p:nvSpPr>
          <p:cNvPr id="192" name="Google Shape;192;p31"/>
          <p:cNvSpPr txBox="1">
            <a:spLocks noGrp="1"/>
          </p:cNvSpPr>
          <p:nvPr>
            <p:ph type="title"/>
          </p:nvPr>
        </p:nvSpPr>
        <p:spPr>
          <a:xfrm>
            <a:off x="1839400" y="2248867"/>
            <a:ext cx="8513200" cy="233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3500"/>
              <a:buFont typeface="Montserrat Black"/>
              <a:buNone/>
              <a:defRPr sz="4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3500"/>
              <a:buFont typeface="Montserrat Black"/>
              <a:buNone/>
              <a:defRPr sz="4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3500"/>
              <a:buFont typeface="Montserrat Black"/>
              <a:buNone/>
              <a:defRPr sz="4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3500"/>
              <a:buFont typeface="Montserrat Black"/>
              <a:buNone/>
              <a:defRPr sz="4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3500"/>
              <a:buFont typeface="Montserrat Black"/>
              <a:buNone/>
              <a:defRPr sz="4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3500"/>
              <a:buFont typeface="Montserrat Black"/>
              <a:buNone/>
              <a:defRPr sz="4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3500"/>
              <a:buFont typeface="Montserrat Black"/>
              <a:buNone/>
              <a:defRPr sz="4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3500"/>
              <a:buFont typeface="Montserrat Black"/>
              <a:buNone/>
              <a:defRPr sz="4667">
                <a:solidFill>
                  <a:schemeClr val="lt1"/>
                </a:solidFill>
                <a:latin typeface="Montserrat Black"/>
                <a:ea typeface="Montserrat Black"/>
                <a:cs typeface="Montserrat Black"/>
                <a:sym typeface="Montserrat Black"/>
              </a:defRPr>
            </a:lvl9pPr>
          </a:lstStyle>
          <a:p>
            <a:endParaRPr/>
          </a:p>
        </p:txBody>
      </p:sp>
      <p:sp>
        <p:nvSpPr>
          <p:cNvPr id="193" name="Google Shape;193;p31"/>
          <p:cNvSpPr txBox="1">
            <a:spLocks noGrp="1"/>
          </p:cNvSpPr>
          <p:nvPr>
            <p:ph type="subTitle" idx="1"/>
          </p:nvPr>
        </p:nvSpPr>
        <p:spPr>
          <a:xfrm>
            <a:off x="3922000" y="4379267"/>
            <a:ext cx="4348000" cy="83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95995971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matchingName="Background 3">
  <p:cSld name="Background 3">
    <p:bg>
      <p:bgPr>
        <a:gradFill>
          <a:gsLst>
            <a:gs pos="0">
              <a:srgbClr val="00A4CC"/>
            </a:gs>
            <a:gs pos="100000">
              <a:srgbClr val="036E96"/>
            </a:gs>
          </a:gsLst>
          <a:lin ang="2700006" scaled="0"/>
        </a:gradFill>
        <a:effectLst/>
      </p:bgPr>
    </p:bg>
    <p:spTree>
      <p:nvGrpSpPr>
        <p:cNvPr id="1" name="Shape 194"/>
        <p:cNvGrpSpPr/>
        <p:nvPr/>
      </p:nvGrpSpPr>
      <p:grpSpPr>
        <a:xfrm>
          <a:off x="0" y="0"/>
          <a:ext cx="0" cy="0"/>
          <a:chOff x="0" y="0"/>
          <a:chExt cx="0" cy="0"/>
        </a:xfrm>
      </p:grpSpPr>
      <p:pic>
        <p:nvPicPr>
          <p:cNvPr id="195" name="Google Shape;195;p32"/>
          <p:cNvPicPr preferRelativeResize="0"/>
          <p:nvPr/>
        </p:nvPicPr>
        <p:blipFill>
          <a:blip r:embed="rId2">
            <a:alphaModFix/>
          </a:blip>
          <a:stretch>
            <a:fillRect/>
          </a:stretch>
        </p:blipFill>
        <p:spPr>
          <a:xfrm>
            <a:off x="-47866" y="-26918"/>
            <a:ext cx="12287731" cy="6911835"/>
          </a:xfrm>
          <a:prstGeom prst="rect">
            <a:avLst/>
          </a:prstGeom>
          <a:noFill/>
          <a:ln>
            <a:noFill/>
          </a:ln>
        </p:spPr>
      </p:pic>
    </p:spTree>
    <p:extLst>
      <p:ext uri="{BB962C8B-B14F-4D97-AF65-F5344CB8AC3E}">
        <p14:creationId xmlns:p14="http://schemas.microsoft.com/office/powerpoint/2010/main" val="283536481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gradFill>
          <a:gsLst>
            <a:gs pos="0">
              <a:srgbClr val="00A4CC"/>
            </a:gs>
            <a:gs pos="100000">
              <a:srgbClr val="036E96"/>
            </a:gs>
          </a:gsLst>
          <a:lin ang="2698631" scaled="0"/>
        </a:gradFill>
        <a:effectLst/>
      </p:bgPr>
    </p:bg>
    <p:spTree>
      <p:nvGrpSpPr>
        <p:cNvPr id="1" name="Shape 196"/>
        <p:cNvGrpSpPr/>
        <p:nvPr/>
      </p:nvGrpSpPr>
      <p:grpSpPr>
        <a:xfrm>
          <a:off x="0" y="0"/>
          <a:ext cx="0" cy="0"/>
          <a:chOff x="0" y="0"/>
          <a:chExt cx="0" cy="0"/>
        </a:xfrm>
      </p:grpSpPr>
      <p:pic>
        <p:nvPicPr>
          <p:cNvPr id="197" name="Google Shape;197;p33"/>
          <p:cNvPicPr preferRelativeResize="0"/>
          <p:nvPr/>
        </p:nvPicPr>
        <p:blipFill>
          <a:blip r:embed="rId2">
            <a:alphaModFix/>
          </a:blip>
          <a:stretch>
            <a:fillRect/>
          </a:stretch>
        </p:blipFill>
        <p:spPr>
          <a:xfrm rot="10800000">
            <a:off x="-97117" y="-54634"/>
            <a:ext cx="12386233" cy="6967267"/>
          </a:xfrm>
          <a:prstGeom prst="rect">
            <a:avLst/>
          </a:prstGeom>
          <a:noFill/>
          <a:ln>
            <a:noFill/>
          </a:ln>
        </p:spPr>
      </p:pic>
      <p:pic>
        <p:nvPicPr>
          <p:cNvPr id="198" name="Google Shape;198;p33"/>
          <p:cNvPicPr preferRelativeResize="0"/>
          <p:nvPr/>
        </p:nvPicPr>
        <p:blipFill>
          <a:blip r:embed="rId3">
            <a:alphaModFix/>
          </a:blip>
          <a:stretch>
            <a:fillRect/>
          </a:stretch>
        </p:blipFill>
        <p:spPr>
          <a:xfrm rot="10800000" flipH="1">
            <a:off x="-47866" y="-26918"/>
            <a:ext cx="12287731" cy="6911835"/>
          </a:xfrm>
          <a:prstGeom prst="rect">
            <a:avLst/>
          </a:prstGeom>
          <a:noFill/>
          <a:ln>
            <a:noFill/>
          </a:ln>
        </p:spPr>
      </p:pic>
      <p:sp>
        <p:nvSpPr>
          <p:cNvPr id="199" name="Google Shape;199;p33"/>
          <p:cNvSpPr txBox="1">
            <a:spLocks noGrp="1"/>
          </p:cNvSpPr>
          <p:nvPr>
            <p:ph type="ctrTitle"/>
          </p:nvPr>
        </p:nvSpPr>
        <p:spPr>
          <a:xfrm>
            <a:off x="2698600" y="2215600"/>
            <a:ext cx="6794800" cy="242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5500"/>
              <a:buFont typeface="Montserrat Black"/>
              <a:buNone/>
              <a:defRPr sz="7333">
                <a:solidFill>
                  <a:schemeClr val="lt1"/>
                </a:solidFill>
                <a:latin typeface="Montserrat Black"/>
                <a:ea typeface="Montserrat Black"/>
                <a:cs typeface="Montserrat Black"/>
                <a:sym typeface="Montserrat Black"/>
              </a:defRPr>
            </a:lvl1pPr>
            <a:lvl2pPr lvl="1" algn="ctr" rtl="0">
              <a:spcBef>
                <a:spcPts val="0"/>
              </a:spcBef>
              <a:spcAft>
                <a:spcPts val="0"/>
              </a:spcAft>
              <a:buSzPts val="5500"/>
              <a:buNone/>
              <a:defRPr sz="7333"/>
            </a:lvl2pPr>
            <a:lvl3pPr lvl="2" algn="ctr" rtl="0">
              <a:spcBef>
                <a:spcPts val="0"/>
              </a:spcBef>
              <a:spcAft>
                <a:spcPts val="0"/>
              </a:spcAft>
              <a:buSzPts val="5500"/>
              <a:buNone/>
              <a:defRPr sz="7333"/>
            </a:lvl3pPr>
            <a:lvl4pPr lvl="3" algn="ctr" rtl="0">
              <a:spcBef>
                <a:spcPts val="0"/>
              </a:spcBef>
              <a:spcAft>
                <a:spcPts val="0"/>
              </a:spcAft>
              <a:buSzPts val="5500"/>
              <a:buNone/>
              <a:defRPr sz="7333"/>
            </a:lvl4pPr>
            <a:lvl5pPr lvl="4" algn="ctr" rtl="0">
              <a:spcBef>
                <a:spcPts val="0"/>
              </a:spcBef>
              <a:spcAft>
                <a:spcPts val="0"/>
              </a:spcAft>
              <a:buSzPts val="5500"/>
              <a:buNone/>
              <a:defRPr sz="7333"/>
            </a:lvl5pPr>
            <a:lvl6pPr lvl="5" algn="ctr" rtl="0">
              <a:spcBef>
                <a:spcPts val="0"/>
              </a:spcBef>
              <a:spcAft>
                <a:spcPts val="0"/>
              </a:spcAft>
              <a:buSzPts val="5500"/>
              <a:buNone/>
              <a:defRPr sz="7333"/>
            </a:lvl6pPr>
            <a:lvl7pPr lvl="6" algn="ctr" rtl="0">
              <a:spcBef>
                <a:spcPts val="0"/>
              </a:spcBef>
              <a:spcAft>
                <a:spcPts val="0"/>
              </a:spcAft>
              <a:buSzPts val="5500"/>
              <a:buNone/>
              <a:defRPr sz="7333"/>
            </a:lvl7pPr>
            <a:lvl8pPr lvl="7" algn="ctr" rtl="0">
              <a:spcBef>
                <a:spcPts val="0"/>
              </a:spcBef>
              <a:spcAft>
                <a:spcPts val="0"/>
              </a:spcAft>
              <a:buSzPts val="5500"/>
              <a:buNone/>
              <a:defRPr sz="7333"/>
            </a:lvl8pPr>
            <a:lvl9pPr lvl="8" algn="ctr" rtl="0">
              <a:spcBef>
                <a:spcPts val="0"/>
              </a:spcBef>
              <a:spcAft>
                <a:spcPts val="0"/>
              </a:spcAft>
              <a:buSzPts val="5500"/>
              <a:buNone/>
              <a:defRPr sz="7333"/>
            </a:lvl9pPr>
          </a:lstStyle>
          <a:p>
            <a:endParaRPr/>
          </a:p>
        </p:txBody>
      </p:sp>
    </p:spTree>
    <p:extLst>
      <p:ext uri="{BB962C8B-B14F-4D97-AF65-F5344CB8AC3E}">
        <p14:creationId xmlns:p14="http://schemas.microsoft.com/office/powerpoint/2010/main" val="612072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gradFill>
          <a:gsLst>
            <a:gs pos="0">
              <a:srgbClr val="00A4CC"/>
            </a:gs>
            <a:gs pos="100000">
              <a:srgbClr val="036E96"/>
            </a:gs>
          </a:gsLst>
          <a:lin ang="2700006" scaled="0"/>
        </a:gradFill>
        <a:effectLst/>
      </p:bgPr>
    </p:bg>
    <p:spTree>
      <p:nvGrpSpPr>
        <p:cNvPr id="1" name="Shape 118"/>
        <p:cNvGrpSpPr/>
        <p:nvPr/>
      </p:nvGrpSpPr>
      <p:grpSpPr>
        <a:xfrm>
          <a:off x="0" y="0"/>
          <a:ext cx="0" cy="0"/>
          <a:chOff x="0" y="0"/>
          <a:chExt cx="0" cy="0"/>
        </a:xfrm>
      </p:grpSpPr>
      <p:pic>
        <p:nvPicPr>
          <p:cNvPr id="119" name="Google Shape;119;p19"/>
          <p:cNvPicPr preferRelativeResize="0"/>
          <p:nvPr/>
        </p:nvPicPr>
        <p:blipFill>
          <a:blip r:embed="rId2">
            <a:alphaModFix/>
          </a:blip>
          <a:stretch>
            <a:fillRect/>
          </a:stretch>
        </p:blipFill>
        <p:spPr>
          <a:xfrm flipH="1">
            <a:off x="-443833" y="5729133"/>
            <a:ext cx="14187367" cy="1642867"/>
          </a:xfrm>
          <a:prstGeom prst="rect">
            <a:avLst/>
          </a:prstGeom>
          <a:noFill/>
          <a:ln>
            <a:noFill/>
          </a:ln>
        </p:spPr>
      </p:pic>
      <p:sp>
        <p:nvSpPr>
          <p:cNvPr id="120" name="Google Shape;120;p19"/>
          <p:cNvSpPr txBox="1">
            <a:spLocks noGrp="1"/>
          </p:cNvSpPr>
          <p:nvPr>
            <p:ph type="title"/>
          </p:nvPr>
        </p:nvSpPr>
        <p:spPr>
          <a:xfrm>
            <a:off x="1776000" y="597000"/>
            <a:ext cx="864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21" name="Google Shape;121;p19"/>
          <p:cNvSpPr txBox="1">
            <a:spLocks noGrp="1"/>
          </p:cNvSpPr>
          <p:nvPr>
            <p:ph type="title" idx="2"/>
          </p:nvPr>
        </p:nvSpPr>
        <p:spPr>
          <a:xfrm>
            <a:off x="1440000" y="3981867"/>
            <a:ext cx="2400000" cy="720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22" name="Google Shape;122;p19"/>
          <p:cNvSpPr txBox="1">
            <a:spLocks noGrp="1"/>
          </p:cNvSpPr>
          <p:nvPr>
            <p:ph type="subTitle" idx="1"/>
          </p:nvPr>
        </p:nvSpPr>
        <p:spPr>
          <a:xfrm>
            <a:off x="960000" y="4544880"/>
            <a:ext cx="3360000" cy="9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Montserrat Medium"/>
              <a:buNone/>
              <a:defRPr sz="2133">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23" name="Google Shape;123;p19"/>
          <p:cNvSpPr txBox="1">
            <a:spLocks noGrp="1"/>
          </p:cNvSpPr>
          <p:nvPr>
            <p:ph type="subTitle" idx="3"/>
          </p:nvPr>
        </p:nvSpPr>
        <p:spPr>
          <a:xfrm>
            <a:off x="7872000" y="4544880"/>
            <a:ext cx="3360000" cy="9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Montserrat Medium"/>
              <a:buNone/>
              <a:defRPr sz="2133">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24" name="Google Shape;124;p19"/>
          <p:cNvSpPr txBox="1">
            <a:spLocks noGrp="1"/>
          </p:cNvSpPr>
          <p:nvPr>
            <p:ph type="title" idx="4"/>
          </p:nvPr>
        </p:nvSpPr>
        <p:spPr>
          <a:xfrm>
            <a:off x="8359600" y="3981867"/>
            <a:ext cx="2400000" cy="720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25" name="Google Shape;125;p19"/>
          <p:cNvSpPr txBox="1">
            <a:spLocks noGrp="1"/>
          </p:cNvSpPr>
          <p:nvPr>
            <p:ph type="subTitle" idx="5"/>
          </p:nvPr>
        </p:nvSpPr>
        <p:spPr>
          <a:xfrm>
            <a:off x="7872000" y="2767680"/>
            <a:ext cx="3360000" cy="9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Montserrat Medium"/>
              <a:buNone/>
              <a:defRPr sz="2133">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26" name="Google Shape;126;p19"/>
          <p:cNvSpPr txBox="1">
            <a:spLocks noGrp="1"/>
          </p:cNvSpPr>
          <p:nvPr>
            <p:ph type="subTitle" idx="6"/>
          </p:nvPr>
        </p:nvSpPr>
        <p:spPr>
          <a:xfrm>
            <a:off x="960000" y="2767800"/>
            <a:ext cx="3360000" cy="96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Montserrat Medium"/>
              <a:buNone/>
              <a:defRPr sz="2133">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27" name="Google Shape;127;p19"/>
          <p:cNvSpPr txBox="1">
            <a:spLocks noGrp="1"/>
          </p:cNvSpPr>
          <p:nvPr>
            <p:ph type="title" idx="7"/>
          </p:nvPr>
        </p:nvSpPr>
        <p:spPr>
          <a:xfrm>
            <a:off x="1440000" y="2193800"/>
            <a:ext cx="2400000" cy="720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28" name="Google Shape;128;p19"/>
          <p:cNvSpPr txBox="1">
            <a:spLocks noGrp="1"/>
          </p:cNvSpPr>
          <p:nvPr>
            <p:ph type="title" idx="8"/>
          </p:nvPr>
        </p:nvSpPr>
        <p:spPr>
          <a:xfrm>
            <a:off x="8359600" y="2193400"/>
            <a:ext cx="2400000" cy="720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29" name="Google Shape;129;p19"/>
          <p:cNvSpPr txBox="1">
            <a:spLocks noGrp="1"/>
          </p:cNvSpPr>
          <p:nvPr>
            <p:ph type="title" idx="9"/>
          </p:nvPr>
        </p:nvSpPr>
        <p:spPr>
          <a:xfrm>
            <a:off x="4896000" y="3981467"/>
            <a:ext cx="2400000" cy="720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30" name="Google Shape;130;p19"/>
          <p:cNvSpPr txBox="1">
            <a:spLocks noGrp="1"/>
          </p:cNvSpPr>
          <p:nvPr>
            <p:ph type="subTitle" idx="13"/>
          </p:nvPr>
        </p:nvSpPr>
        <p:spPr>
          <a:xfrm>
            <a:off x="4416000" y="4544600"/>
            <a:ext cx="3360000" cy="9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Montserrat Medium"/>
              <a:buNone/>
              <a:defRPr sz="2133">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
        <p:nvSpPr>
          <p:cNvPr id="131" name="Google Shape;131;p19"/>
          <p:cNvSpPr txBox="1">
            <a:spLocks noGrp="1"/>
          </p:cNvSpPr>
          <p:nvPr>
            <p:ph type="subTitle" idx="14"/>
          </p:nvPr>
        </p:nvSpPr>
        <p:spPr>
          <a:xfrm>
            <a:off x="4416000" y="2767400"/>
            <a:ext cx="3360000" cy="9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Montserrat Medium"/>
              <a:buNone/>
              <a:defRPr sz="2133">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32" name="Google Shape;132;p19"/>
          <p:cNvSpPr txBox="1">
            <a:spLocks noGrp="1"/>
          </p:cNvSpPr>
          <p:nvPr>
            <p:ph type="title" idx="15"/>
          </p:nvPr>
        </p:nvSpPr>
        <p:spPr>
          <a:xfrm>
            <a:off x="4896000" y="2193400"/>
            <a:ext cx="2400000" cy="720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Tree>
    <p:extLst>
      <p:ext uri="{BB962C8B-B14F-4D97-AF65-F5344CB8AC3E}">
        <p14:creationId xmlns:p14="http://schemas.microsoft.com/office/powerpoint/2010/main" val="11772354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matchingName="Caption">
  <p:cSld name="Caption">
    <p:bg>
      <p:bgPr>
        <a:gradFill>
          <a:gsLst>
            <a:gs pos="0">
              <a:srgbClr val="00A4CC"/>
            </a:gs>
            <a:gs pos="100000">
              <a:srgbClr val="036E96"/>
            </a:gs>
          </a:gsLst>
          <a:lin ang="2698631" scaled="0"/>
        </a:gradFill>
        <a:effectLst/>
      </p:bgPr>
    </p:bg>
    <p:spTree>
      <p:nvGrpSpPr>
        <p:cNvPr id="1" name="Shape 200"/>
        <p:cNvGrpSpPr/>
        <p:nvPr/>
      </p:nvGrpSpPr>
      <p:grpSpPr>
        <a:xfrm>
          <a:off x="0" y="0"/>
          <a:ext cx="0" cy="0"/>
          <a:chOff x="0" y="0"/>
          <a:chExt cx="0" cy="0"/>
        </a:xfrm>
      </p:grpSpPr>
      <p:sp>
        <p:nvSpPr>
          <p:cNvPr id="201" name="Google Shape;201;p34"/>
          <p:cNvSpPr txBox="1">
            <a:spLocks noGrp="1"/>
          </p:cNvSpPr>
          <p:nvPr>
            <p:ph type="title"/>
          </p:nvPr>
        </p:nvSpPr>
        <p:spPr>
          <a:xfrm>
            <a:off x="6075400" y="2611852"/>
            <a:ext cx="5340400" cy="150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235456653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matchingName="Big number">
  <p:cSld name="Big number">
    <p:bg>
      <p:bgPr>
        <a:gradFill>
          <a:gsLst>
            <a:gs pos="0">
              <a:srgbClr val="00A4CC"/>
            </a:gs>
            <a:gs pos="100000">
              <a:srgbClr val="036E96"/>
            </a:gs>
          </a:gsLst>
          <a:lin ang="2698631" scaled="0"/>
        </a:gradFill>
        <a:effectLst/>
      </p:bgPr>
    </p:bg>
    <p:spTree>
      <p:nvGrpSpPr>
        <p:cNvPr id="1" name="Shape 202"/>
        <p:cNvGrpSpPr/>
        <p:nvPr/>
      </p:nvGrpSpPr>
      <p:grpSpPr>
        <a:xfrm>
          <a:off x="0" y="0"/>
          <a:ext cx="0" cy="0"/>
          <a:chOff x="0" y="0"/>
          <a:chExt cx="0" cy="0"/>
        </a:xfrm>
      </p:grpSpPr>
      <p:pic>
        <p:nvPicPr>
          <p:cNvPr id="203" name="Google Shape;203;p35"/>
          <p:cNvPicPr preferRelativeResize="0"/>
          <p:nvPr/>
        </p:nvPicPr>
        <p:blipFill>
          <a:blip r:embed="rId2">
            <a:alphaModFix/>
          </a:blip>
          <a:stretch>
            <a:fillRect/>
          </a:stretch>
        </p:blipFill>
        <p:spPr>
          <a:xfrm rot="-2408192" flipH="1">
            <a:off x="9179478" y="4922441"/>
            <a:ext cx="1300012" cy="1548289"/>
          </a:xfrm>
          <a:prstGeom prst="rect">
            <a:avLst/>
          </a:prstGeom>
          <a:noFill/>
          <a:ln>
            <a:noFill/>
          </a:ln>
        </p:spPr>
      </p:pic>
      <p:pic>
        <p:nvPicPr>
          <p:cNvPr id="204" name="Google Shape;204;p35"/>
          <p:cNvPicPr preferRelativeResize="0"/>
          <p:nvPr/>
        </p:nvPicPr>
        <p:blipFill>
          <a:blip r:embed="rId3">
            <a:alphaModFix/>
          </a:blip>
          <a:stretch>
            <a:fillRect/>
          </a:stretch>
        </p:blipFill>
        <p:spPr>
          <a:xfrm rot="5400000">
            <a:off x="9195714" y="3814965"/>
            <a:ext cx="2965965" cy="3187400"/>
          </a:xfrm>
          <a:prstGeom prst="rect">
            <a:avLst/>
          </a:prstGeom>
          <a:noFill/>
          <a:ln>
            <a:noFill/>
          </a:ln>
        </p:spPr>
      </p:pic>
      <p:sp>
        <p:nvSpPr>
          <p:cNvPr id="205" name="Google Shape;205;p35"/>
          <p:cNvSpPr txBox="1">
            <a:spLocks noGrp="1"/>
          </p:cNvSpPr>
          <p:nvPr>
            <p:ph type="subTitle" idx="1"/>
          </p:nvPr>
        </p:nvSpPr>
        <p:spPr>
          <a:xfrm>
            <a:off x="3296800" y="3917900"/>
            <a:ext cx="5598400" cy="113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06" name="Google Shape;206;p35"/>
          <p:cNvSpPr txBox="1">
            <a:spLocks noGrp="1"/>
          </p:cNvSpPr>
          <p:nvPr>
            <p:ph type="title" hasCustomPrompt="1"/>
          </p:nvPr>
        </p:nvSpPr>
        <p:spPr>
          <a:xfrm>
            <a:off x="816000" y="2829000"/>
            <a:ext cx="10560000" cy="1200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5500"/>
              <a:buFont typeface="Montserrat Black"/>
              <a:buNone/>
              <a:defRPr sz="7333">
                <a:solidFill>
                  <a:schemeClr val="lt1"/>
                </a:solidFill>
                <a:latin typeface="Montserrat Black"/>
                <a:ea typeface="Montserrat Black"/>
                <a:cs typeface="Montserrat Black"/>
                <a:sym typeface="Montserrat Black"/>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90172670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matchingName="Small numbers">
  <p:cSld name="Small numbers">
    <p:bg>
      <p:bgPr>
        <a:gradFill>
          <a:gsLst>
            <a:gs pos="0">
              <a:srgbClr val="00A4CC"/>
            </a:gs>
            <a:gs pos="100000">
              <a:srgbClr val="036E96"/>
            </a:gs>
          </a:gsLst>
          <a:lin ang="2698631" scaled="0"/>
        </a:gradFill>
        <a:effectLst/>
      </p:bgPr>
    </p:bg>
    <p:spTree>
      <p:nvGrpSpPr>
        <p:cNvPr id="1" name="Shape 207"/>
        <p:cNvGrpSpPr/>
        <p:nvPr/>
      </p:nvGrpSpPr>
      <p:grpSpPr>
        <a:xfrm>
          <a:off x="0" y="0"/>
          <a:ext cx="0" cy="0"/>
          <a:chOff x="0" y="0"/>
          <a:chExt cx="0" cy="0"/>
        </a:xfrm>
      </p:grpSpPr>
      <p:pic>
        <p:nvPicPr>
          <p:cNvPr id="208" name="Google Shape;208;p36"/>
          <p:cNvPicPr preferRelativeResize="0"/>
          <p:nvPr/>
        </p:nvPicPr>
        <p:blipFill>
          <a:blip r:embed="rId2">
            <a:alphaModFix/>
          </a:blip>
          <a:stretch>
            <a:fillRect/>
          </a:stretch>
        </p:blipFill>
        <p:spPr>
          <a:xfrm>
            <a:off x="-47866" y="-26918"/>
            <a:ext cx="12287731" cy="6911835"/>
          </a:xfrm>
          <a:prstGeom prst="rect">
            <a:avLst/>
          </a:prstGeom>
          <a:noFill/>
          <a:ln>
            <a:noFill/>
          </a:ln>
        </p:spPr>
      </p:pic>
      <p:sp>
        <p:nvSpPr>
          <p:cNvPr id="209" name="Google Shape;209;p36"/>
          <p:cNvSpPr txBox="1">
            <a:spLocks noGrp="1"/>
          </p:cNvSpPr>
          <p:nvPr>
            <p:ph type="title" hasCustomPrompt="1"/>
          </p:nvPr>
        </p:nvSpPr>
        <p:spPr>
          <a:xfrm>
            <a:off x="3797800" y="3497825"/>
            <a:ext cx="4596400" cy="97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10" name="Google Shape;210;p36"/>
          <p:cNvSpPr txBox="1">
            <a:spLocks noGrp="1"/>
          </p:cNvSpPr>
          <p:nvPr>
            <p:ph type="subTitle" idx="1"/>
          </p:nvPr>
        </p:nvSpPr>
        <p:spPr>
          <a:xfrm>
            <a:off x="3296800" y="4196067"/>
            <a:ext cx="5598400" cy="113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11" name="Google Shape;211;p36"/>
          <p:cNvSpPr txBox="1">
            <a:spLocks noGrp="1"/>
          </p:cNvSpPr>
          <p:nvPr>
            <p:ph type="title" idx="2" hasCustomPrompt="1"/>
          </p:nvPr>
        </p:nvSpPr>
        <p:spPr>
          <a:xfrm>
            <a:off x="3797800" y="1918120"/>
            <a:ext cx="4596400" cy="97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12" name="Google Shape;212;p36"/>
          <p:cNvSpPr txBox="1">
            <a:spLocks noGrp="1"/>
          </p:cNvSpPr>
          <p:nvPr>
            <p:ph type="subTitle" idx="3"/>
          </p:nvPr>
        </p:nvSpPr>
        <p:spPr>
          <a:xfrm>
            <a:off x="3296800" y="2616361"/>
            <a:ext cx="5598400" cy="113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35732558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matchingName="Background gradient">
  <p:cSld name="Background gradient">
    <p:bg>
      <p:bgPr>
        <a:gradFill>
          <a:gsLst>
            <a:gs pos="0">
              <a:srgbClr val="00A4CC"/>
            </a:gs>
            <a:gs pos="100000">
              <a:srgbClr val="036E96"/>
            </a:gs>
          </a:gsLst>
          <a:lin ang="2698631" scaled="0"/>
        </a:gradFill>
        <a:effectLst/>
      </p:bgPr>
    </p:bg>
    <p:spTree>
      <p:nvGrpSpPr>
        <p:cNvPr id="1" name="Shape 213"/>
        <p:cNvGrpSpPr/>
        <p:nvPr/>
      </p:nvGrpSpPr>
      <p:grpSpPr>
        <a:xfrm>
          <a:off x="0" y="0"/>
          <a:ext cx="0" cy="0"/>
          <a:chOff x="0" y="0"/>
          <a:chExt cx="0" cy="0"/>
        </a:xfrm>
      </p:grpSpPr>
    </p:spTree>
    <p:extLst>
      <p:ext uri="{BB962C8B-B14F-4D97-AF65-F5344CB8AC3E}">
        <p14:creationId xmlns:p14="http://schemas.microsoft.com/office/powerpoint/2010/main" val="29415091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14"/>
        <p:cNvGrpSpPr/>
        <p:nvPr/>
      </p:nvGrpSpPr>
      <p:grpSpPr>
        <a:xfrm>
          <a:off x="0" y="0"/>
          <a:ext cx="0" cy="0"/>
          <a:chOff x="0" y="0"/>
          <a:chExt cx="0" cy="0"/>
        </a:xfrm>
      </p:grpSpPr>
    </p:spTree>
    <p:extLst>
      <p:ext uri="{BB962C8B-B14F-4D97-AF65-F5344CB8AC3E}">
        <p14:creationId xmlns:p14="http://schemas.microsoft.com/office/powerpoint/2010/main" val="272897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gradFill>
          <a:gsLst>
            <a:gs pos="0">
              <a:srgbClr val="00A4CC"/>
            </a:gs>
            <a:gs pos="100000">
              <a:srgbClr val="036E96"/>
            </a:gs>
          </a:gsLst>
          <a:lin ang="2700006" scaled="0"/>
        </a:gradFill>
        <a:effectLst/>
      </p:bgPr>
    </p:bg>
    <p:spTree>
      <p:nvGrpSpPr>
        <p:cNvPr id="1" name="Shape 133"/>
        <p:cNvGrpSpPr/>
        <p:nvPr/>
      </p:nvGrpSpPr>
      <p:grpSpPr>
        <a:xfrm>
          <a:off x="0" y="0"/>
          <a:ext cx="0" cy="0"/>
          <a:chOff x="0" y="0"/>
          <a:chExt cx="0" cy="0"/>
        </a:xfrm>
      </p:grpSpPr>
      <p:pic>
        <p:nvPicPr>
          <p:cNvPr id="134" name="Google Shape;134;p20"/>
          <p:cNvPicPr preferRelativeResize="0"/>
          <p:nvPr/>
        </p:nvPicPr>
        <p:blipFill>
          <a:blip r:embed="rId2">
            <a:alphaModFix/>
          </a:blip>
          <a:stretch>
            <a:fillRect/>
          </a:stretch>
        </p:blipFill>
        <p:spPr>
          <a:xfrm flipH="1">
            <a:off x="8348765" y="-1094466"/>
            <a:ext cx="6112435" cy="5101100"/>
          </a:xfrm>
          <a:prstGeom prst="rect">
            <a:avLst/>
          </a:prstGeom>
          <a:noFill/>
          <a:ln>
            <a:noFill/>
          </a:ln>
        </p:spPr>
      </p:pic>
      <p:pic>
        <p:nvPicPr>
          <p:cNvPr id="135" name="Google Shape;135;p20"/>
          <p:cNvPicPr preferRelativeResize="0"/>
          <p:nvPr/>
        </p:nvPicPr>
        <p:blipFill>
          <a:blip r:embed="rId2">
            <a:alphaModFix/>
          </a:blip>
          <a:stretch>
            <a:fillRect/>
          </a:stretch>
        </p:blipFill>
        <p:spPr>
          <a:xfrm rot="-5400000">
            <a:off x="-1713802" y="3588650"/>
            <a:ext cx="6112435" cy="5101100"/>
          </a:xfrm>
          <a:prstGeom prst="rect">
            <a:avLst/>
          </a:prstGeom>
          <a:noFill/>
          <a:ln>
            <a:noFill/>
          </a:ln>
        </p:spPr>
      </p:pic>
      <p:sp>
        <p:nvSpPr>
          <p:cNvPr id="136" name="Google Shape;136;p20"/>
          <p:cNvSpPr txBox="1">
            <a:spLocks noGrp="1"/>
          </p:cNvSpPr>
          <p:nvPr>
            <p:ph type="title"/>
          </p:nvPr>
        </p:nvSpPr>
        <p:spPr>
          <a:xfrm>
            <a:off x="1776000" y="597000"/>
            <a:ext cx="864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37" name="Google Shape;137;p20"/>
          <p:cNvSpPr txBox="1">
            <a:spLocks noGrp="1"/>
          </p:cNvSpPr>
          <p:nvPr>
            <p:ph type="title" idx="2"/>
          </p:nvPr>
        </p:nvSpPr>
        <p:spPr>
          <a:xfrm>
            <a:off x="1968000" y="4208200"/>
            <a:ext cx="3168000" cy="67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38" name="Google Shape;138;p20"/>
          <p:cNvSpPr txBox="1">
            <a:spLocks noGrp="1"/>
          </p:cNvSpPr>
          <p:nvPr>
            <p:ph type="subTitle" idx="1"/>
          </p:nvPr>
        </p:nvSpPr>
        <p:spPr>
          <a:xfrm>
            <a:off x="1632000" y="4713025"/>
            <a:ext cx="3840000" cy="91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Montserrat Medium"/>
              <a:buNone/>
              <a:defRPr sz="2133">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9pPr>
          </a:lstStyle>
          <a:p>
            <a:endParaRPr/>
          </a:p>
        </p:txBody>
      </p:sp>
      <p:sp>
        <p:nvSpPr>
          <p:cNvPr id="139" name="Google Shape;139;p20"/>
          <p:cNvSpPr txBox="1">
            <a:spLocks noGrp="1"/>
          </p:cNvSpPr>
          <p:nvPr>
            <p:ph type="title" idx="3" hasCustomPrompt="1"/>
          </p:nvPr>
        </p:nvSpPr>
        <p:spPr>
          <a:xfrm>
            <a:off x="2876000" y="3650800"/>
            <a:ext cx="1352000" cy="7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Font typeface="Montserrat"/>
              <a:buNone/>
              <a:defRPr sz="3200" b="1">
                <a:solidFill>
                  <a:schemeClr val="lt1"/>
                </a:solidFill>
                <a:latin typeface="Montserrat"/>
                <a:ea typeface="Montserrat"/>
                <a:cs typeface="Montserrat"/>
                <a:sym typeface="Montserrat"/>
              </a:defRPr>
            </a:lvl1pPr>
            <a:lvl2pPr lvl="1"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2pPr>
            <a:lvl3pPr lvl="2"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3pPr>
            <a:lvl4pPr lvl="3"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4pPr>
            <a:lvl5pPr lvl="4"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5pPr>
            <a:lvl6pPr lvl="5"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6pPr>
            <a:lvl7pPr lvl="6"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7pPr>
            <a:lvl8pPr lvl="7"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8pPr>
            <a:lvl9pPr lvl="8"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9pPr>
          </a:lstStyle>
          <a:p>
            <a:r>
              <a:t>xx%</a:t>
            </a:r>
          </a:p>
        </p:txBody>
      </p:sp>
      <p:sp>
        <p:nvSpPr>
          <p:cNvPr id="140" name="Google Shape;140;p20"/>
          <p:cNvSpPr txBox="1">
            <a:spLocks noGrp="1"/>
          </p:cNvSpPr>
          <p:nvPr>
            <p:ph type="title" idx="4"/>
          </p:nvPr>
        </p:nvSpPr>
        <p:spPr>
          <a:xfrm>
            <a:off x="7056000" y="4208200"/>
            <a:ext cx="3168000" cy="67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41" name="Google Shape;141;p20"/>
          <p:cNvSpPr txBox="1">
            <a:spLocks noGrp="1"/>
          </p:cNvSpPr>
          <p:nvPr>
            <p:ph type="subTitle" idx="5"/>
          </p:nvPr>
        </p:nvSpPr>
        <p:spPr>
          <a:xfrm>
            <a:off x="6720000" y="4712485"/>
            <a:ext cx="3840000" cy="91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Montserrat Medium"/>
              <a:buNone/>
              <a:defRPr sz="2133">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9pPr>
          </a:lstStyle>
          <a:p>
            <a:endParaRPr/>
          </a:p>
        </p:txBody>
      </p:sp>
      <p:sp>
        <p:nvSpPr>
          <p:cNvPr id="142" name="Google Shape;142;p20"/>
          <p:cNvSpPr txBox="1">
            <a:spLocks noGrp="1"/>
          </p:cNvSpPr>
          <p:nvPr>
            <p:ph type="title" idx="6" hasCustomPrompt="1"/>
          </p:nvPr>
        </p:nvSpPr>
        <p:spPr>
          <a:xfrm>
            <a:off x="7964000" y="3653075"/>
            <a:ext cx="1352000" cy="7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Font typeface="Montserrat"/>
              <a:buNone/>
              <a:defRPr sz="3200" b="1">
                <a:solidFill>
                  <a:schemeClr val="lt1"/>
                </a:solidFill>
                <a:latin typeface="Montserrat"/>
                <a:ea typeface="Montserrat"/>
                <a:cs typeface="Montserrat"/>
                <a:sym typeface="Montserrat"/>
              </a:defRPr>
            </a:lvl1pPr>
            <a:lvl2pPr lvl="1"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2pPr>
            <a:lvl3pPr lvl="2"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3pPr>
            <a:lvl4pPr lvl="3"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4pPr>
            <a:lvl5pPr lvl="4"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5pPr>
            <a:lvl6pPr lvl="5"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6pPr>
            <a:lvl7pPr lvl="6"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7pPr>
            <a:lvl8pPr lvl="7"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8pPr>
            <a:lvl9pPr lvl="8"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9pPr>
          </a:lstStyle>
          <a:p>
            <a:r>
              <a:t>xx%</a:t>
            </a:r>
          </a:p>
        </p:txBody>
      </p:sp>
      <p:sp>
        <p:nvSpPr>
          <p:cNvPr id="143" name="Google Shape;143;p20"/>
          <p:cNvSpPr txBox="1">
            <a:spLocks noGrp="1"/>
          </p:cNvSpPr>
          <p:nvPr>
            <p:ph type="title" idx="7"/>
          </p:nvPr>
        </p:nvSpPr>
        <p:spPr>
          <a:xfrm>
            <a:off x="1968000" y="2076220"/>
            <a:ext cx="3168000" cy="67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44" name="Google Shape;144;p20"/>
          <p:cNvSpPr txBox="1">
            <a:spLocks noGrp="1"/>
          </p:cNvSpPr>
          <p:nvPr>
            <p:ph type="subTitle" idx="8"/>
          </p:nvPr>
        </p:nvSpPr>
        <p:spPr>
          <a:xfrm>
            <a:off x="1632000" y="2584225"/>
            <a:ext cx="3840000" cy="91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Montserrat Medium"/>
              <a:buNone/>
              <a:defRPr sz="2133">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9pPr>
          </a:lstStyle>
          <a:p>
            <a:endParaRPr/>
          </a:p>
        </p:txBody>
      </p:sp>
      <p:sp>
        <p:nvSpPr>
          <p:cNvPr id="145" name="Google Shape;145;p20"/>
          <p:cNvSpPr txBox="1">
            <a:spLocks noGrp="1"/>
          </p:cNvSpPr>
          <p:nvPr>
            <p:ph type="title" idx="9" hasCustomPrompt="1"/>
          </p:nvPr>
        </p:nvSpPr>
        <p:spPr>
          <a:xfrm>
            <a:off x="2876000" y="1522000"/>
            <a:ext cx="1352000" cy="7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Font typeface="Montserrat"/>
              <a:buNone/>
              <a:defRPr sz="3200" b="1">
                <a:solidFill>
                  <a:schemeClr val="lt1"/>
                </a:solidFill>
                <a:latin typeface="Montserrat"/>
                <a:ea typeface="Montserrat"/>
                <a:cs typeface="Montserrat"/>
                <a:sym typeface="Montserrat"/>
              </a:defRPr>
            </a:lvl1pPr>
            <a:lvl2pPr lvl="1"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2pPr>
            <a:lvl3pPr lvl="2"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3pPr>
            <a:lvl4pPr lvl="3"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4pPr>
            <a:lvl5pPr lvl="4"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5pPr>
            <a:lvl6pPr lvl="5"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6pPr>
            <a:lvl7pPr lvl="6"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7pPr>
            <a:lvl8pPr lvl="7"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8pPr>
            <a:lvl9pPr lvl="8"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9pPr>
          </a:lstStyle>
          <a:p>
            <a:r>
              <a:t>xx%</a:t>
            </a:r>
          </a:p>
        </p:txBody>
      </p:sp>
      <p:sp>
        <p:nvSpPr>
          <p:cNvPr id="146" name="Google Shape;146;p20"/>
          <p:cNvSpPr txBox="1">
            <a:spLocks noGrp="1"/>
          </p:cNvSpPr>
          <p:nvPr>
            <p:ph type="title" idx="13"/>
          </p:nvPr>
        </p:nvSpPr>
        <p:spPr>
          <a:xfrm>
            <a:off x="7056000" y="2076220"/>
            <a:ext cx="3168000" cy="67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47" name="Google Shape;147;p20"/>
          <p:cNvSpPr txBox="1">
            <a:spLocks noGrp="1"/>
          </p:cNvSpPr>
          <p:nvPr>
            <p:ph type="subTitle" idx="14"/>
          </p:nvPr>
        </p:nvSpPr>
        <p:spPr>
          <a:xfrm>
            <a:off x="6720000" y="2581985"/>
            <a:ext cx="3840000" cy="91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Montserrat Medium"/>
              <a:buNone/>
              <a:defRPr sz="2133">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9pPr>
          </a:lstStyle>
          <a:p>
            <a:endParaRPr/>
          </a:p>
        </p:txBody>
      </p:sp>
      <p:sp>
        <p:nvSpPr>
          <p:cNvPr id="148" name="Google Shape;148;p20"/>
          <p:cNvSpPr txBox="1">
            <a:spLocks noGrp="1"/>
          </p:cNvSpPr>
          <p:nvPr>
            <p:ph type="title" idx="15" hasCustomPrompt="1"/>
          </p:nvPr>
        </p:nvSpPr>
        <p:spPr>
          <a:xfrm>
            <a:off x="7964000" y="1522575"/>
            <a:ext cx="1352000" cy="7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Font typeface="Montserrat"/>
              <a:buNone/>
              <a:defRPr sz="3200" b="1">
                <a:solidFill>
                  <a:schemeClr val="lt1"/>
                </a:solidFill>
                <a:latin typeface="Montserrat"/>
                <a:ea typeface="Montserrat"/>
                <a:cs typeface="Montserrat"/>
                <a:sym typeface="Montserrat"/>
              </a:defRPr>
            </a:lvl1pPr>
            <a:lvl2pPr lvl="1"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2pPr>
            <a:lvl3pPr lvl="2"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3pPr>
            <a:lvl4pPr lvl="3"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4pPr>
            <a:lvl5pPr lvl="4"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5pPr>
            <a:lvl6pPr lvl="5"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6pPr>
            <a:lvl7pPr lvl="6"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7pPr>
            <a:lvl8pPr lvl="7"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8pPr>
            <a:lvl9pPr lvl="8"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9pPr>
          </a:lstStyle>
          <a:p>
            <a:r>
              <a:t>xx%</a:t>
            </a:r>
          </a:p>
        </p:txBody>
      </p:sp>
    </p:spTree>
    <p:extLst>
      <p:ext uri="{BB962C8B-B14F-4D97-AF65-F5344CB8AC3E}">
        <p14:creationId xmlns:p14="http://schemas.microsoft.com/office/powerpoint/2010/main" val="1777533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gradFill>
          <a:gsLst>
            <a:gs pos="0">
              <a:srgbClr val="00A4CC"/>
            </a:gs>
            <a:gs pos="100000">
              <a:srgbClr val="036E96"/>
            </a:gs>
          </a:gsLst>
          <a:lin ang="2698631" scaled="0"/>
        </a:gradFill>
        <a:effectLst/>
      </p:bgPr>
    </p:bg>
    <p:spTree>
      <p:nvGrpSpPr>
        <p:cNvPr id="1" name="Shape 14"/>
        <p:cNvGrpSpPr/>
        <p:nvPr/>
      </p:nvGrpSpPr>
      <p:grpSpPr>
        <a:xfrm>
          <a:off x="0" y="0"/>
          <a:ext cx="0" cy="0"/>
          <a:chOff x="0" y="0"/>
          <a:chExt cx="0" cy="0"/>
        </a:xfrm>
      </p:grpSpPr>
      <p:grpSp>
        <p:nvGrpSpPr>
          <p:cNvPr id="15" name="Google Shape;15;p3"/>
          <p:cNvGrpSpPr/>
          <p:nvPr/>
        </p:nvGrpSpPr>
        <p:grpSpPr>
          <a:xfrm>
            <a:off x="-1215306" y="-448963"/>
            <a:ext cx="15861532" cy="7917557"/>
            <a:chOff x="-911480" y="-336722"/>
            <a:chExt cx="11896149" cy="5938168"/>
          </a:xfrm>
        </p:grpSpPr>
        <p:pic>
          <p:nvPicPr>
            <p:cNvPr id="16" name="Google Shape;16;p3"/>
            <p:cNvPicPr preferRelativeResize="0"/>
            <p:nvPr/>
          </p:nvPicPr>
          <p:blipFill>
            <a:blip r:embed="rId2">
              <a:alphaModFix/>
            </a:blip>
            <a:stretch>
              <a:fillRect/>
            </a:stretch>
          </p:blipFill>
          <p:spPr>
            <a:xfrm>
              <a:off x="5890650" y="2144280"/>
              <a:ext cx="3851999" cy="3203245"/>
            </a:xfrm>
            <a:prstGeom prst="rect">
              <a:avLst/>
            </a:prstGeom>
            <a:noFill/>
            <a:ln>
              <a:noFill/>
            </a:ln>
          </p:spPr>
        </p:pic>
        <p:pic>
          <p:nvPicPr>
            <p:cNvPr id="17" name="Google Shape;17;p3"/>
            <p:cNvPicPr preferRelativeResize="0"/>
            <p:nvPr/>
          </p:nvPicPr>
          <p:blipFill rotWithShape="1">
            <a:blip r:embed="rId3">
              <a:alphaModFix/>
            </a:blip>
            <a:srcRect t="8996" b="8996"/>
            <a:stretch/>
          </p:blipFill>
          <p:spPr>
            <a:xfrm rot="224599">
              <a:off x="-852842" y="-211431"/>
              <a:ext cx="3883610" cy="2657887"/>
            </a:xfrm>
            <a:prstGeom prst="rect">
              <a:avLst/>
            </a:prstGeom>
            <a:noFill/>
            <a:ln>
              <a:noFill/>
            </a:ln>
          </p:spPr>
        </p:pic>
        <p:pic>
          <p:nvPicPr>
            <p:cNvPr id="18" name="Google Shape;18;p3"/>
            <p:cNvPicPr preferRelativeResize="0"/>
            <p:nvPr/>
          </p:nvPicPr>
          <p:blipFill rotWithShape="1">
            <a:blip r:embed="rId3">
              <a:alphaModFix/>
            </a:blip>
            <a:srcRect t="8996" b="8996"/>
            <a:stretch/>
          </p:blipFill>
          <p:spPr>
            <a:xfrm rot="-10575401">
              <a:off x="7042420" y="2818269"/>
              <a:ext cx="3883610" cy="2657887"/>
            </a:xfrm>
            <a:prstGeom prst="rect">
              <a:avLst/>
            </a:prstGeom>
            <a:noFill/>
            <a:ln>
              <a:noFill/>
            </a:ln>
          </p:spPr>
        </p:pic>
      </p:grpSp>
      <p:sp>
        <p:nvSpPr>
          <p:cNvPr id="19" name="Google Shape;19;p3"/>
          <p:cNvSpPr txBox="1">
            <a:spLocks noGrp="1"/>
          </p:cNvSpPr>
          <p:nvPr>
            <p:ph type="title"/>
          </p:nvPr>
        </p:nvSpPr>
        <p:spPr>
          <a:xfrm>
            <a:off x="3456000" y="2829000"/>
            <a:ext cx="5280000" cy="1200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4400"/>
              <a:buFont typeface="Montserrat Black"/>
              <a:buNone/>
              <a:defRPr sz="5867">
                <a:solidFill>
                  <a:schemeClr val="lt1"/>
                </a:solidFill>
                <a:latin typeface="Montserrat Black"/>
                <a:ea typeface="Montserrat Black"/>
                <a:cs typeface="Montserrat Black"/>
                <a:sym typeface="Montserrat Black"/>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0" name="Google Shape;20;p3"/>
          <p:cNvSpPr txBox="1">
            <a:spLocks noGrp="1"/>
          </p:cNvSpPr>
          <p:nvPr>
            <p:ph type="title" idx="2" hasCustomPrompt="1"/>
          </p:nvPr>
        </p:nvSpPr>
        <p:spPr>
          <a:xfrm>
            <a:off x="5016200" y="1485000"/>
            <a:ext cx="2159600" cy="158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6600"/>
              <a:buFont typeface="Montserrat Black"/>
              <a:buNone/>
              <a:defRPr sz="8800">
                <a:solidFill>
                  <a:schemeClr val="lt1"/>
                </a:solidFill>
                <a:latin typeface="Montserrat Black"/>
                <a:ea typeface="Montserrat Black"/>
                <a:cs typeface="Montserrat Black"/>
                <a:sym typeface="Montserrat Black"/>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1" name="Google Shape;21;p3"/>
          <p:cNvSpPr txBox="1">
            <a:spLocks noGrp="1"/>
          </p:cNvSpPr>
          <p:nvPr>
            <p:ph type="subTitle" idx="1"/>
          </p:nvPr>
        </p:nvSpPr>
        <p:spPr>
          <a:xfrm>
            <a:off x="4337800" y="3773000"/>
            <a:ext cx="3516400" cy="15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517635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Background">
    <p:bg>
      <p:bgPr>
        <a:gradFill>
          <a:gsLst>
            <a:gs pos="0">
              <a:srgbClr val="00A4CC"/>
            </a:gs>
            <a:gs pos="100000">
              <a:srgbClr val="036E96"/>
            </a:gs>
          </a:gsLst>
          <a:lin ang="2700006" scaled="0"/>
        </a:gradFill>
        <a:effectLst/>
      </p:bgPr>
    </p:bg>
    <p:spTree>
      <p:nvGrpSpPr>
        <p:cNvPr id="1" name="Shape 149"/>
        <p:cNvGrpSpPr/>
        <p:nvPr/>
      </p:nvGrpSpPr>
      <p:grpSpPr>
        <a:xfrm>
          <a:off x="0" y="0"/>
          <a:ext cx="0" cy="0"/>
          <a:chOff x="0" y="0"/>
          <a:chExt cx="0" cy="0"/>
        </a:xfrm>
      </p:grpSpPr>
      <p:pic>
        <p:nvPicPr>
          <p:cNvPr id="150" name="Google Shape;150;p21"/>
          <p:cNvPicPr preferRelativeResize="0"/>
          <p:nvPr/>
        </p:nvPicPr>
        <p:blipFill>
          <a:blip r:embed="rId2">
            <a:alphaModFix/>
          </a:blip>
          <a:stretch>
            <a:fillRect/>
          </a:stretch>
        </p:blipFill>
        <p:spPr>
          <a:xfrm flipH="1">
            <a:off x="8348765" y="-1094466"/>
            <a:ext cx="6112435" cy="5101100"/>
          </a:xfrm>
          <a:prstGeom prst="rect">
            <a:avLst/>
          </a:prstGeom>
          <a:noFill/>
          <a:ln>
            <a:noFill/>
          </a:ln>
        </p:spPr>
      </p:pic>
      <p:pic>
        <p:nvPicPr>
          <p:cNvPr id="151" name="Google Shape;151;p21"/>
          <p:cNvPicPr preferRelativeResize="0"/>
          <p:nvPr/>
        </p:nvPicPr>
        <p:blipFill>
          <a:blip r:embed="rId2">
            <a:alphaModFix/>
          </a:blip>
          <a:stretch>
            <a:fillRect/>
          </a:stretch>
        </p:blipFill>
        <p:spPr>
          <a:xfrm rot="-5400000">
            <a:off x="-1713802" y="3588650"/>
            <a:ext cx="6112435" cy="5101100"/>
          </a:xfrm>
          <a:prstGeom prst="rect">
            <a:avLst/>
          </a:prstGeom>
          <a:noFill/>
          <a:ln>
            <a:noFill/>
          </a:ln>
        </p:spPr>
      </p:pic>
    </p:spTree>
    <p:extLst>
      <p:ext uri="{BB962C8B-B14F-4D97-AF65-F5344CB8AC3E}">
        <p14:creationId xmlns:p14="http://schemas.microsoft.com/office/powerpoint/2010/main" val="29858094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gradFill>
          <a:gsLst>
            <a:gs pos="0">
              <a:srgbClr val="00A4CC"/>
            </a:gs>
            <a:gs pos="100000">
              <a:srgbClr val="036E96"/>
            </a:gs>
          </a:gsLst>
          <a:lin ang="2698631" scaled="0"/>
        </a:gradFill>
        <a:effectLst/>
      </p:bgPr>
    </p:bg>
    <p:spTree>
      <p:nvGrpSpPr>
        <p:cNvPr id="1" name="Shape 152"/>
        <p:cNvGrpSpPr/>
        <p:nvPr/>
      </p:nvGrpSpPr>
      <p:grpSpPr>
        <a:xfrm>
          <a:off x="0" y="0"/>
          <a:ext cx="0" cy="0"/>
          <a:chOff x="0" y="0"/>
          <a:chExt cx="0" cy="0"/>
        </a:xfrm>
      </p:grpSpPr>
      <p:sp>
        <p:nvSpPr>
          <p:cNvPr id="153" name="Google Shape;153;p22"/>
          <p:cNvSpPr txBox="1">
            <a:spLocks noGrp="1"/>
          </p:cNvSpPr>
          <p:nvPr>
            <p:ph type="title"/>
          </p:nvPr>
        </p:nvSpPr>
        <p:spPr>
          <a:xfrm>
            <a:off x="1776000" y="597000"/>
            <a:ext cx="864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pic>
        <p:nvPicPr>
          <p:cNvPr id="154" name="Google Shape;154;p22"/>
          <p:cNvPicPr preferRelativeResize="0"/>
          <p:nvPr/>
        </p:nvPicPr>
        <p:blipFill>
          <a:blip r:embed="rId2">
            <a:alphaModFix/>
          </a:blip>
          <a:stretch>
            <a:fillRect/>
          </a:stretch>
        </p:blipFill>
        <p:spPr>
          <a:xfrm rot="10800000">
            <a:off x="8348765" y="4094318"/>
            <a:ext cx="6112435" cy="5101100"/>
          </a:xfrm>
          <a:prstGeom prst="rect">
            <a:avLst/>
          </a:prstGeom>
          <a:noFill/>
          <a:ln>
            <a:noFill/>
          </a:ln>
        </p:spPr>
      </p:pic>
      <p:pic>
        <p:nvPicPr>
          <p:cNvPr id="155" name="Google Shape;155;p22"/>
          <p:cNvPicPr preferRelativeResize="0"/>
          <p:nvPr/>
        </p:nvPicPr>
        <p:blipFill>
          <a:blip r:embed="rId2">
            <a:alphaModFix/>
          </a:blip>
          <a:stretch>
            <a:fillRect/>
          </a:stretch>
        </p:blipFill>
        <p:spPr>
          <a:xfrm rot="-5400000" flipH="1">
            <a:off x="-2959235" y="-605166"/>
            <a:ext cx="6112435" cy="5101100"/>
          </a:xfrm>
          <a:prstGeom prst="rect">
            <a:avLst/>
          </a:prstGeom>
          <a:noFill/>
          <a:ln>
            <a:noFill/>
          </a:ln>
        </p:spPr>
      </p:pic>
    </p:spTree>
    <p:extLst>
      <p:ext uri="{BB962C8B-B14F-4D97-AF65-F5344CB8AC3E}">
        <p14:creationId xmlns:p14="http://schemas.microsoft.com/office/powerpoint/2010/main" val="1388144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ly Title 5">
  <p:cSld name="Only Title 5">
    <p:bg>
      <p:bgPr>
        <a:gradFill>
          <a:gsLst>
            <a:gs pos="0">
              <a:srgbClr val="00A4CC"/>
            </a:gs>
            <a:gs pos="100000">
              <a:srgbClr val="036E96"/>
            </a:gs>
          </a:gsLst>
          <a:lin ang="2698631" scaled="0"/>
        </a:gradFill>
        <a:effectLst/>
      </p:bgPr>
    </p:bg>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xfrm>
            <a:off x="1776000" y="597000"/>
            <a:ext cx="864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pic>
        <p:nvPicPr>
          <p:cNvPr id="158" name="Google Shape;158;p23"/>
          <p:cNvPicPr preferRelativeResize="0"/>
          <p:nvPr/>
        </p:nvPicPr>
        <p:blipFill>
          <a:blip r:embed="rId2">
            <a:alphaModFix/>
          </a:blip>
          <a:stretch>
            <a:fillRect/>
          </a:stretch>
        </p:blipFill>
        <p:spPr>
          <a:xfrm rot="10800000" flipH="1">
            <a:off x="-1245435" y="4209051"/>
            <a:ext cx="6112435" cy="5101100"/>
          </a:xfrm>
          <a:prstGeom prst="rect">
            <a:avLst/>
          </a:prstGeom>
          <a:noFill/>
          <a:ln>
            <a:noFill/>
          </a:ln>
        </p:spPr>
      </p:pic>
    </p:spTree>
    <p:extLst>
      <p:ext uri="{BB962C8B-B14F-4D97-AF65-F5344CB8AC3E}">
        <p14:creationId xmlns:p14="http://schemas.microsoft.com/office/powerpoint/2010/main" val="1698922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gradFill>
          <a:gsLst>
            <a:gs pos="0">
              <a:srgbClr val="00A4CC"/>
            </a:gs>
            <a:gs pos="100000">
              <a:srgbClr val="036E96"/>
            </a:gs>
          </a:gsLst>
          <a:lin ang="2700006" scaled="0"/>
        </a:gradFill>
        <a:effectLst/>
      </p:bgPr>
    </p:bg>
    <p:spTree>
      <p:nvGrpSpPr>
        <p:cNvPr id="1" name="Shape 159"/>
        <p:cNvGrpSpPr/>
        <p:nvPr/>
      </p:nvGrpSpPr>
      <p:grpSpPr>
        <a:xfrm>
          <a:off x="0" y="0"/>
          <a:ext cx="0" cy="0"/>
          <a:chOff x="0" y="0"/>
          <a:chExt cx="0" cy="0"/>
        </a:xfrm>
      </p:grpSpPr>
      <p:pic>
        <p:nvPicPr>
          <p:cNvPr id="160" name="Google Shape;160;p24"/>
          <p:cNvPicPr preferRelativeResize="0"/>
          <p:nvPr/>
        </p:nvPicPr>
        <p:blipFill rotWithShape="1">
          <a:blip r:embed="rId2">
            <a:alphaModFix/>
          </a:blip>
          <a:srcRect t="19" b="9"/>
          <a:stretch/>
        </p:blipFill>
        <p:spPr>
          <a:xfrm>
            <a:off x="5609662" y="1393100"/>
            <a:ext cx="8249476" cy="6857997"/>
          </a:xfrm>
          <a:prstGeom prst="rect">
            <a:avLst/>
          </a:prstGeom>
          <a:noFill/>
          <a:ln>
            <a:noFill/>
          </a:ln>
        </p:spPr>
      </p:pic>
      <p:pic>
        <p:nvPicPr>
          <p:cNvPr id="161" name="Google Shape;161;p24"/>
          <p:cNvPicPr preferRelativeResize="0"/>
          <p:nvPr/>
        </p:nvPicPr>
        <p:blipFill rotWithShape="1">
          <a:blip r:embed="rId3">
            <a:alphaModFix/>
          </a:blip>
          <a:srcRect t="9"/>
          <a:stretch/>
        </p:blipFill>
        <p:spPr>
          <a:xfrm>
            <a:off x="7628863" y="2678234"/>
            <a:ext cx="5339304" cy="4748133"/>
          </a:xfrm>
          <a:prstGeom prst="rect">
            <a:avLst/>
          </a:prstGeom>
          <a:noFill/>
          <a:ln>
            <a:noFill/>
          </a:ln>
        </p:spPr>
      </p:pic>
      <p:sp>
        <p:nvSpPr>
          <p:cNvPr id="162" name="Google Shape;162;p24"/>
          <p:cNvSpPr txBox="1">
            <a:spLocks noGrp="1"/>
          </p:cNvSpPr>
          <p:nvPr>
            <p:ph type="title"/>
          </p:nvPr>
        </p:nvSpPr>
        <p:spPr>
          <a:xfrm>
            <a:off x="912000" y="2829000"/>
            <a:ext cx="5280000" cy="12000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4400"/>
              <a:buFont typeface="Montserrat Black"/>
              <a:buNone/>
              <a:defRPr sz="5867">
                <a:solidFill>
                  <a:schemeClr val="lt1"/>
                </a:solidFill>
                <a:latin typeface="Montserrat Black"/>
                <a:ea typeface="Montserrat Black"/>
                <a:cs typeface="Montserrat Black"/>
                <a:sym typeface="Montserrat Black"/>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163" name="Google Shape;163;p24"/>
          <p:cNvSpPr txBox="1">
            <a:spLocks noGrp="1"/>
          </p:cNvSpPr>
          <p:nvPr>
            <p:ph type="subTitle" idx="1"/>
          </p:nvPr>
        </p:nvSpPr>
        <p:spPr>
          <a:xfrm>
            <a:off x="1378000" y="3777595"/>
            <a:ext cx="4348000" cy="189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698153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2">
  <p:cSld name="Background 2">
    <p:bg>
      <p:bgPr>
        <a:gradFill>
          <a:gsLst>
            <a:gs pos="0">
              <a:srgbClr val="00A4CC"/>
            </a:gs>
            <a:gs pos="100000">
              <a:srgbClr val="036E96"/>
            </a:gs>
          </a:gsLst>
          <a:lin ang="2700006" scaled="0"/>
        </a:gradFill>
        <a:effectLst/>
      </p:bgPr>
    </p:bg>
    <p:spTree>
      <p:nvGrpSpPr>
        <p:cNvPr id="1" name="Shape 164"/>
        <p:cNvGrpSpPr/>
        <p:nvPr/>
      </p:nvGrpSpPr>
      <p:grpSpPr>
        <a:xfrm>
          <a:off x="0" y="0"/>
          <a:ext cx="0" cy="0"/>
          <a:chOff x="0" y="0"/>
          <a:chExt cx="0" cy="0"/>
        </a:xfrm>
      </p:grpSpPr>
      <p:pic>
        <p:nvPicPr>
          <p:cNvPr id="165" name="Google Shape;165;p25"/>
          <p:cNvPicPr preferRelativeResize="0"/>
          <p:nvPr/>
        </p:nvPicPr>
        <p:blipFill rotWithShape="1">
          <a:blip r:embed="rId2">
            <a:alphaModFix/>
          </a:blip>
          <a:srcRect t="19" b="9"/>
          <a:stretch/>
        </p:blipFill>
        <p:spPr>
          <a:xfrm>
            <a:off x="5609662" y="1393100"/>
            <a:ext cx="8249476" cy="6857997"/>
          </a:xfrm>
          <a:prstGeom prst="rect">
            <a:avLst/>
          </a:prstGeom>
          <a:noFill/>
          <a:ln>
            <a:noFill/>
          </a:ln>
        </p:spPr>
      </p:pic>
      <p:pic>
        <p:nvPicPr>
          <p:cNvPr id="166" name="Google Shape;166;p25"/>
          <p:cNvPicPr preferRelativeResize="0"/>
          <p:nvPr/>
        </p:nvPicPr>
        <p:blipFill rotWithShape="1">
          <a:blip r:embed="rId3">
            <a:alphaModFix/>
          </a:blip>
          <a:srcRect t="9"/>
          <a:stretch/>
        </p:blipFill>
        <p:spPr>
          <a:xfrm>
            <a:off x="7628863" y="2678234"/>
            <a:ext cx="5339304" cy="4748133"/>
          </a:xfrm>
          <a:prstGeom prst="rect">
            <a:avLst/>
          </a:prstGeom>
          <a:noFill/>
          <a:ln>
            <a:noFill/>
          </a:ln>
        </p:spPr>
      </p:pic>
    </p:spTree>
    <p:extLst>
      <p:ext uri="{BB962C8B-B14F-4D97-AF65-F5344CB8AC3E}">
        <p14:creationId xmlns:p14="http://schemas.microsoft.com/office/powerpoint/2010/main" val="13877005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one column 5">
  <p:cSld name="Title and one column 5">
    <p:bg>
      <p:bgPr>
        <a:gradFill>
          <a:gsLst>
            <a:gs pos="0">
              <a:srgbClr val="00A4CC"/>
            </a:gs>
            <a:gs pos="100000">
              <a:srgbClr val="036E96"/>
            </a:gs>
          </a:gsLst>
          <a:lin ang="2700006" scaled="0"/>
        </a:gradFill>
        <a:effectLst/>
      </p:bgPr>
    </p:bg>
    <p:spTree>
      <p:nvGrpSpPr>
        <p:cNvPr id="1" name="Shape 167"/>
        <p:cNvGrpSpPr/>
        <p:nvPr/>
      </p:nvGrpSpPr>
      <p:grpSpPr>
        <a:xfrm>
          <a:off x="0" y="0"/>
          <a:ext cx="0" cy="0"/>
          <a:chOff x="0" y="0"/>
          <a:chExt cx="0" cy="0"/>
        </a:xfrm>
      </p:grpSpPr>
      <p:pic>
        <p:nvPicPr>
          <p:cNvPr id="168" name="Google Shape;168;p26"/>
          <p:cNvPicPr preferRelativeResize="0"/>
          <p:nvPr/>
        </p:nvPicPr>
        <p:blipFill rotWithShape="1">
          <a:blip r:embed="rId2">
            <a:alphaModFix/>
          </a:blip>
          <a:srcRect t="9"/>
          <a:stretch/>
        </p:blipFill>
        <p:spPr>
          <a:xfrm flipH="1">
            <a:off x="-2170604" y="3169834"/>
            <a:ext cx="5339304" cy="4748133"/>
          </a:xfrm>
          <a:prstGeom prst="rect">
            <a:avLst/>
          </a:prstGeom>
          <a:noFill/>
          <a:ln>
            <a:noFill/>
          </a:ln>
        </p:spPr>
      </p:pic>
      <p:sp>
        <p:nvSpPr>
          <p:cNvPr id="169" name="Google Shape;169;p26"/>
          <p:cNvSpPr txBox="1">
            <a:spLocks noGrp="1"/>
          </p:cNvSpPr>
          <p:nvPr>
            <p:ph type="title"/>
          </p:nvPr>
        </p:nvSpPr>
        <p:spPr>
          <a:xfrm>
            <a:off x="912000" y="2117800"/>
            <a:ext cx="5280000" cy="1200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400"/>
              <a:buFont typeface="Montserrat Black"/>
              <a:buNone/>
              <a:defRPr sz="5867">
                <a:solidFill>
                  <a:schemeClr val="lt1"/>
                </a:solidFill>
                <a:latin typeface="Montserrat Black"/>
                <a:ea typeface="Montserrat Black"/>
                <a:cs typeface="Montserrat Black"/>
                <a:sym typeface="Montserrat Black"/>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70" name="Google Shape;170;p26"/>
          <p:cNvSpPr txBox="1">
            <a:spLocks noGrp="1"/>
          </p:cNvSpPr>
          <p:nvPr>
            <p:ph type="subTitle" idx="1"/>
          </p:nvPr>
        </p:nvSpPr>
        <p:spPr>
          <a:xfrm>
            <a:off x="1378000" y="3066395"/>
            <a:ext cx="4348000" cy="189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pic>
        <p:nvPicPr>
          <p:cNvPr id="171" name="Google Shape;171;p26"/>
          <p:cNvPicPr preferRelativeResize="0"/>
          <p:nvPr/>
        </p:nvPicPr>
        <p:blipFill rotWithShape="1">
          <a:blip r:embed="rId2">
            <a:alphaModFix/>
          </a:blip>
          <a:srcRect t="9"/>
          <a:stretch/>
        </p:blipFill>
        <p:spPr>
          <a:xfrm rot="10430880" flipH="1">
            <a:off x="8984296" y="-970933"/>
            <a:ext cx="5339304" cy="4748133"/>
          </a:xfrm>
          <a:prstGeom prst="rect">
            <a:avLst/>
          </a:prstGeom>
          <a:noFill/>
          <a:ln>
            <a:noFill/>
          </a:ln>
        </p:spPr>
      </p:pic>
    </p:spTree>
    <p:extLst>
      <p:ext uri="{BB962C8B-B14F-4D97-AF65-F5344CB8AC3E}">
        <p14:creationId xmlns:p14="http://schemas.microsoft.com/office/powerpoint/2010/main" val="36086547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list 2">
  <p:cSld name="Title and list 2">
    <p:bg>
      <p:bgPr>
        <a:gradFill>
          <a:gsLst>
            <a:gs pos="0">
              <a:srgbClr val="00A4CC"/>
            </a:gs>
            <a:gs pos="100000">
              <a:srgbClr val="036E96"/>
            </a:gs>
          </a:gsLst>
          <a:lin ang="2700006" scaled="0"/>
        </a:gradFill>
        <a:effectLst/>
      </p:bgPr>
    </p:bg>
    <p:spTree>
      <p:nvGrpSpPr>
        <p:cNvPr id="1" name="Shape 172"/>
        <p:cNvGrpSpPr/>
        <p:nvPr/>
      </p:nvGrpSpPr>
      <p:grpSpPr>
        <a:xfrm>
          <a:off x="0" y="0"/>
          <a:ext cx="0" cy="0"/>
          <a:chOff x="0" y="0"/>
          <a:chExt cx="0" cy="0"/>
        </a:xfrm>
      </p:grpSpPr>
      <p:pic>
        <p:nvPicPr>
          <p:cNvPr id="173" name="Google Shape;173;p27"/>
          <p:cNvPicPr preferRelativeResize="0"/>
          <p:nvPr/>
        </p:nvPicPr>
        <p:blipFill rotWithShape="1">
          <a:blip r:embed="rId2">
            <a:alphaModFix/>
          </a:blip>
          <a:srcRect t="19" b="9"/>
          <a:stretch/>
        </p:blipFill>
        <p:spPr>
          <a:xfrm>
            <a:off x="6861429" y="1498634"/>
            <a:ext cx="8249476" cy="6857997"/>
          </a:xfrm>
          <a:prstGeom prst="rect">
            <a:avLst/>
          </a:prstGeom>
          <a:noFill/>
          <a:ln>
            <a:noFill/>
          </a:ln>
        </p:spPr>
      </p:pic>
      <p:pic>
        <p:nvPicPr>
          <p:cNvPr id="174" name="Google Shape;174;p27"/>
          <p:cNvPicPr preferRelativeResize="0"/>
          <p:nvPr/>
        </p:nvPicPr>
        <p:blipFill rotWithShape="1">
          <a:blip r:embed="rId3">
            <a:alphaModFix/>
          </a:blip>
          <a:srcRect t="9"/>
          <a:stretch/>
        </p:blipFill>
        <p:spPr>
          <a:xfrm>
            <a:off x="9443848" y="2996000"/>
            <a:ext cx="5339304" cy="4748133"/>
          </a:xfrm>
          <a:prstGeom prst="rect">
            <a:avLst/>
          </a:prstGeom>
          <a:noFill/>
          <a:ln>
            <a:noFill/>
          </a:ln>
        </p:spPr>
      </p:pic>
      <p:sp>
        <p:nvSpPr>
          <p:cNvPr id="175" name="Google Shape;175;p27"/>
          <p:cNvSpPr txBox="1">
            <a:spLocks noGrp="1"/>
          </p:cNvSpPr>
          <p:nvPr>
            <p:ph type="subTitle" idx="1"/>
          </p:nvPr>
        </p:nvSpPr>
        <p:spPr>
          <a:xfrm>
            <a:off x="961767" y="3803501"/>
            <a:ext cx="7427200" cy="24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Montserrat Medium"/>
              <a:buNone/>
              <a:defRPr sz="2133">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76" name="Google Shape;176;p27"/>
          <p:cNvSpPr txBox="1">
            <a:spLocks noGrp="1"/>
          </p:cNvSpPr>
          <p:nvPr>
            <p:ph type="title"/>
          </p:nvPr>
        </p:nvSpPr>
        <p:spPr>
          <a:xfrm>
            <a:off x="912000" y="2829000"/>
            <a:ext cx="5280000" cy="1200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400"/>
              <a:buFont typeface="Montserrat Black"/>
              <a:buNone/>
              <a:defRPr sz="5867">
                <a:solidFill>
                  <a:schemeClr val="lt1"/>
                </a:solidFill>
                <a:latin typeface="Montserrat Black"/>
                <a:ea typeface="Montserrat Black"/>
                <a:cs typeface="Montserrat Black"/>
                <a:sym typeface="Montserrat Black"/>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32406615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one column 2">
  <p:cSld name="Title and one column 2">
    <p:bg>
      <p:bgPr>
        <a:gradFill>
          <a:gsLst>
            <a:gs pos="0">
              <a:srgbClr val="00A4CC"/>
            </a:gs>
            <a:gs pos="100000">
              <a:srgbClr val="036E96"/>
            </a:gs>
          </a:gsLst>
          <a:lin ang="2700006" scaled="0"/>
        </a:gradFill>
        <a:effectLst/>
      </p:bgPr>
    </p:bg>
    <p:spTree>
      <p:nvGrpSpPr>
        <p:cNvPr id="1" name="Shape 177"/>
        <p:cNvGrpSpPr/>
        <p:nvPr/>
      </p:nvGrpSpPr>
      <p:grpSpPr>
        <a:xfrm>
          <a:off x="0" y="0"/>
          <a:ext cx="0" cy="0"/>
          <a:chOff x="0" y="0"/>
          <a:chExt cx="0" cy="0"/>
        </a:xfrm>
      </p:grpSpPr>
      <p:pic>
        <p:nvPicPr>
          <p:cNvPr id="178" name="Google Shape;178;p28"/>
          <p:cNvPicPr preferRelativeResize="0"/>
          <p:nvPr/>
        </p:nvPicPr>
        <p:blipFill rotWithShape="1">
          <a:blip r:embed="rId2">
            <a:alphaModFix/>
          </a:blip>
          <a:srcRect t="8996" b="8996"/>
          <a:stretch/>
        </p:blipFill>
        <p:spPr>
          <a:xfrm rot="224599">
            <a:off x="-1268223" y="-253141"/>
            <a:ext cx="5178147" cy="3543849"/>
          </a:xfrm>
          <a:prstGeom prst="rect">
            <a:avLst/>
          </a:prstGeom>
          <a:noFill/>
          <a:ln>
            <a:noFill/>
          </a:ln>
        </p:spPr>
      </p:pic>
      <p:sp>
        <p:nvSpPr>
          <p:cNvPr id="179" name="Google Shape;179;p28"/>
          <p:cNvSpPr txBox="1">
            <a:spLocks noGrp="1"/>
          </p:cNvSpPr>
          <p:nvPr>
            <p:ph type="title"/>
          </p:nvPr>
        </p:nvSpPr>
        <p:spPr>
          <a:xfrm>
            <a:off x="912000" y="2371000"/>
            <a:ext cx="5280000" cy="158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80" name="Google Shape;180;p28"/>
          <p:cNvSpPr txBox="1">
            <a:spLocks noGrp="1"/>
          </p:cNvSpPr>
          <p:nvPr>
            <p:ph type="subTitle" idx="1"/>
          </p:nvPr>
        </p:nvSpPr>
        <p:spPr>
          <a:xfrm>
            <a:off x="857800" y="3861784"/>
            <a:ext cx="5388400" cy="189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147171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one column 3">
  <p:cSld name="Title and one column 3">
    <p:bg>
      <p:bgPr>
        <a:gradFill>
          <a:gsLst>
            <a:gs pos="0">
              <a:srgbClr val="00A4CC"/>
            </a:gs>
            <a:gs pos="100000">
              <a:srgbClr val="036E96"/>
            </a:gs>
          </a:gsLst>
          <a:lin ang="2700006" scaled="0"/>
        </a:gradFill>
        <a:effectLst/>
      </p:bgPr>
    </p:bg>
    <p:spTree>
      <p:nvGrpSpPr>
        <p:cNvPr id="1" name="Shape 181"/>
        <p:cNvGrpSpPr/>
        <p:nvPr/>
      </p:nvGrpSpPr>
      <p:grpSpPr>
        <a:xfrm>
          <a:off x="0" y="0"/>
          <a:ext cx="0" cy="0"/>
          <a:chOff x="0" y="0"/>
          <a:chExt cx="0" cy="0"/>
        </a:xfrm>
      </p:grpSpPr>
      <p:sp>
        <p:nvSpPr>
          <p:cNvPr id="182" name="Google Shape;182;p29"/>
          <p:cNvSpPr txBox="1">
            <a:spLocks noGrp="1"/>
          </p:cNvSpPr>
          <p:nvPr>
            <p:ph type="title"/>
          </p:nvPr>
        </p:nvSpPr>
        <p:spPr>
          <a:xfrm>
            <a:off x="984000" y="1974600"/>
            <a:ext cx="5136000" cy="95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83" name="Google Shape;183;p29"/>
          <p:cNvSpPr txBox="1">
            <a:spLocks noGrp="1"/>
          </p:cNvSpPr>
          <p:nvPr>
            <p:ph type="subTitle" idx="1"/>
          </p:nvPr>
        </p:nvSpPr>
        <p:spPr>
          <a:xfrm>
            <a:off x="857800" y="2841600"/>
            <a:ext cx="5388400" cy="189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pic>
        <p:nvPicPr>
          <p:cNvPr id="184" name="Google Shape;184;p29"/>
          <p:cNvPicPr preferRelativeResize="0"/>
          <p:nvPr/>
        </p:nvPicPr>
        <p:blipFill rotWithShape="1">
          <a:blip r:embed="rId2">
            <a:alphaModFix/>
          </a:blip>
          <a:srcRect t="8996" b="8996"/>
          <a:stretch/>
        </p:blipFill>
        <p:spPr>
          <a:xfrm rot="-10737864">
            <a:off x="8301777" y="3850626"/>
            <a:ext cx="5178147" cy="3543849"/>
          </a:xfrm>
          <a:prstGeom prst="rect">
            <a:avLst/>
          </a:prstGeom>
          <a:noFill/>
          <a:ln>
            <a:noFill/>
          </a:ln>
        </p:spPr>
      </p:pic>
    </p:spTree>
    <p:extLst>
      <p:ext uri="{BB962C8B-B14F-4D97-AF65-F5344CB8AC3E}">
        <p14:creationId xmlns:p14="http://schemas.microsoft.com/office/powerpoint/2010/main" val="40846387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one column 4">
  <p:cSld name="Title and one column 4">
    <p:bg>
      <p:bgPr>
        <a:gradFill>
          <a:gsLst>
            <a:gs pos="0">
              <a:srgbClr val="00A4CC"/>
            </a:gs>
            <a:gs pos="100000">
              <a:srgbClr val="036E96"/>
            </a:gs>
          </a:gsLst>
          <a:lin ang="2700006" scaled="0"/>
        </a:gradFill>
        <a:effectLst/>
      </p:bgPr>
    </p:bg>
    <p:spTree>
      <p:nvGrpSpPr>
        <p:cNvPr id="1" name="Shape 185"/>
        <p:cNvGrpSpPr/>
        <p:nvPr/>
      </p:nvGrpSpPr>
      <p:grpSpPr>
        <a:xfrm>
          <a:off x="0" y="0"/>
          <a:ext cx="0" cy="0"/>
          <a:chOff x="0" y="0"/>
          <a:chExt cx="0" cy="0"/>
        </a:xfrm>
      </p:grpSpPr>
      <p:pic>
        <p:nvPicPr>
          <p:cNvPr id="186" name="Google Shape;186;p30"/>
          <p:cNvPicPr preferRelativeResize="0"/>
          <p:nvPr/>
        </p:nvPicPr>
        <p:blipFill>
          <a:blip r:embed="rId2">
            <a:alphaModFix/>
          </a:blip>
          <a:stretch>
            <a:fillRect/>
          </a:stretch>
        </p:blipFill>
        <p:spPr>
          <a:xfrm rot="799159">
            <a:off x="512167" y="3101234"/>
            <a:ext cx="1879576" cy="2234100"/>
          </a:xfrm>
          <a:prstGeom prst="rect">
            <a:avLst/>
          </a:prstGeom>
          <a:noFill/>
          <a:ln>
            <a:noFill/>
          </a:ln>
        </p:spPr>
      </p:pic>
      <p:pic>
        <p:nvPicPr>
          <p:cNvPr id="187" name="Google Shape;187;p30"/>
          <p:cNvPicPr preferRelativeResize="0"/>
          <p:nvPr/>
        </p:nvPicPr>
        <p:blipFill rotWithShape="1">
          <a:blip r:embed="rId3">
            <a:alphaModFix/>
          </a:blip>
          <a:srcRect t="8996" b="8996"/>
          <a:stretch/>
        </p:blipFill>
        <p:spPr>
          <a:xfrm rot="10737864" flipH="1">
            <a:off x="-1219090" y="3834226"/>
            <a:ext cx="5178147" cy="3543849"/>
          </a:xfrm>
          <a:prstGeom prst="rect">
            <a:avLst/>
          </a:prstGeom>
          <a:noFill/>
          <a:ln>
            <a:noFill/>
          </a:ln>
        </p:spPr>
      </p:pic>
      <p:sp>
        <p:nvSpPr>
          <p:cNvPr id="188" name="Google Shape;188;p30"/>
          <p:cNvSpPr txBox="1">
            <a:spLocks noGrp="1"/>
          </p:cNvSpPr>
          <p:nvPr>
            <p:ph type="title"/>
          </p:nvPr>
        </p:nvSpPr>
        <p:spPr>
          <a:xfrm>
            <a:off x="6042800" y="1954133"/>
            <a:ext cx="5194400" cy="1062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89" name="Google Shape;189;p30"/>
          <p:cNvSpPr txBox="1">
            <a:spLocks noGrp="1"/>
          </p:cNvSpPr>
          <p:nvPr>
            <p:ph type="subTitle" idx="1"/>
          </p:nvPr>
        </p:nvSpPr>
        <p:spPr>
          <a:xfrm>
            <a:off x="5945800" y="2841600"/>
            <a:ext cx="5388400" cy="189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402134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gradFill>
          <a:gsLst>
            <a:gs pos="0">
              <a:srgbClr val="00A4CC"/>
            </a:gs>
            <a:gs pos="100000">
              <a:srgbClr val="036E96"/>
            </a:gs>
          </a:gsLst>
          <a:lin ang="2698631" scaled="0"/>
        </a:gradFill>
        <a:effectLst/>
      </p:bgPr>
    </p:bg>
    <p:spTree>
      <p:nvGrpSpPr>
        <p:cNvPr id="1" name="Shape 22"/>
        <p:cNvGrpSpPr/>
        <p:nvPr/>
      </p:nvGrpSpPr>
      <p:grpSpPr>
        <a:xfrm>
          <a:off x="0" y="0"/>
          <a:ext cx="0" cy="0"/>
          <a:chOff x="0" y="0"/>
          <a:chExt cx="0" cy="0"/>
        </a:xfrm>
      </p:grpSpPr>
      <p:pic>
        <p:nvPicPr>
          <p:cNvPr id="23" name="Google Shape;23;p4"/>
          <p:cNvPicPr preferRelativeResize="0"/>
          <p:nvPr/>
        </p:nvPicPr>
        <p:blipFill>
          <a:blip r:embed="rId2">
            <a:alphaModFix/>
          </a:blip>
          <a:stretch>
            <a:fillRect/>
          </a:stretch>
        </p:blipFill>
        <p:spPr>
          <a:xfrm rot="-420975">
            <a:off x="8368084" y="4600886"/>
            <a:ext cx="1987099" cy="2361861"/>
          </a:xfrm>
          <a:prstGeom prst="rect">
            <a:avLst/>
          </a:prstGeom>
          <a:noFill/>
          <a:ln>
            <a:noFill/>
          </a:ln>
        </p:spPr>
      </p:pic>
      <p:pic>
        <p:nvPicPr>
          <p:cNvPr id="24" name="Google Shape;24;p4"/>
          <p:cNvPicPr preferRelativeResize="0"/>
          <p:nvPr/>
        </p:nvPicPr>
        <p:blipFill>
          <a:blip r:embed="rId3">
            <a:alphaModFix/>
          </a:blip>
          <a:stretch>
            <a:fillRect/>
          </a:stretch>
        </p:blipFill>
        <p:spPr>
          <a:xfrm flipH="1">
            <a:off x="-544849" y="-511666"/>
            <a:ext cx="13412773" cy="7696919"/>
          </a:xfrm>
          <a:prstGeom prst="rect">
            <a:avLst/>
          </a:prstGeom>
          <a:noFill/>
          <a:ln>
            <a:noFill/>
          </a:ln>
        </p:spPr>
      </p:pic>
      <p:sp>
        <p:nvSpPr>
          <p:cNvPr id="25" name="Google Shape;25;p4"/>
          <p:cNvSpPr txBox="1">
            <a:spLocks noGrp="1"/>
          </p:cNvSpPr>
          <p:nvPr>
            <p:ph type="title"/>
          </p:nvPr>
        </p:nvSpPr>
        <p:spPr>
          <a:xfrm>
            <a:off x="3456000" y="2829000"/>
            <a:ext cx="5280000" cy="1200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4400"/>
              <a:buFont typeface="Montserrat Black"/>
              <a:buNone/>
              <a:defRPr sz="5867">
                <a:solidFill>
                  <a:schemeClr val="lt1"/>
                </a:solidFill>
                <a:latin typeface="Montserrat Black"/>
                <a:ea typeface="Montserrat Black"/>
                <a:cs typeface="Montserrat Black"/>
                <a:sym typeface="Montserrat Black"/>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6" name="Google Shape;26;p4"/>
          <p:cNvSpPr txBox="1">
            <a:spLocks noGrp="1"/>
          </p:cNvSpPr>
          <p:nvPr>
            <p:ph type="title" idx="2" hasCustomPrompt="1"/>
          </p:nvPr>
        </p:nvSpPr>
        <p:spPr>
          <a:xfrm>
            <a:off x="5016200" y="1485000"/>
            <a:ext cx="2159600" cy="158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6600"/>
              <a:buFont typeface="Montserrat Black"/>
              <a:buNone/>
              <a:defRPr sz="8800">
                <a:solidFill>
                  <a:schemeClr val="lt1"/>
                </a:solidFill>
                <a:latin typeface="Montserrat Black"/>
                <a:ea typeface="Montserrat Black"/>
                <a:cs typeface="Montserrat Black"/>
                <a:sym typeface="Montserrat Black"/>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7" name="Google Shape;27;p4"/>
          <p:cNvSpPr txBox="1">
            <a:spLocks noGrp="1"/>
          </p:cNvSpPr>
          <p:nvPr>
            <p:ph type="subTitle" idx="1"/>
          </p:nvPr>
        </p:nvSpPr>
        <p:spPr>
          <a:xfrm>
            <a:off x="4337800" y="3773000"/>
            <a:ext cx="3516400" cy="15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898035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 point">
    <p:bg>
      <p:bgPr>
        <a:gradFill>
          <a:gsLst>
            <a:gs pos="0">
              <a:srgbClr val="00A4CC"/>
            </a:gs>
            <a:gs pos="100000">
              <a:srgbClr val="036E96"/>
            </a:gs>
          </a:gsLst>
          <a:lin ang="2700006" scaled="0"/>
        </a:gradFill>
        <a:effectLst/>
      </p:bgPr>
    </p:bg>
    <p:spTree>
      <p:nvGrpSpPr>
        <p:cNvPr id="1" name="Shape 190"/>
        <p:cNvGrpSpPr/>
        <p:nvPr/>
      </p:nvGrpSpPr>
      <p:grpSpPr>
        <a:xfrm>
          <a:off x="0" y="0"/>
          <a:ext cx="0" cy="0"/>
          <a:chOff x="0" y="0"/>
          <a:chExt cx="0" cy="0"/>
        </a:xfrm>
      </p:grpSpPr>
      <p:pic>
        <p:nvPicPr>
          <p:cNvPr id="191" name="Google Shape;191;p31"/>
          <p:cNvPicPr preferRelativeResize="0"/>
          <p:nvPr/>
        </p:nvPicPr>
        <p:blipFill>
          <a:blip r:embed="rId2">
            <a:alphaModFix/>
          </a:blip>
          <a:stretch>
            <a:fillRect/>
          </a:stretch>
        </p:blipFill>
        <p:spPr>
          <a:xfrm>
            <a:off x="-47866" y="-26918"/>
            <a:ext cx="12287731" cy="6911835"/>
          </a:xfrm>
          <a:prstGeom prst="rect">
            <a:avLst/>
          </a:prstGeom>
          <a:noFill/>
          <a:ln>
            <a:noFill/>
          </a:ln>
        </p:spPr>
      </p:pic>
      <p:sp>
        <p:nvSpPr>
          <p:cNvPr id="192" name="Google Shape;192;p31"/>
          <p:cNvSpPr txBox="1">
            <a:spLocks noGrp="1"/>
          </p:cNvSpPr>
          <p:nvPr>
            <p:ph type="title"/>
          </p:nvPr>
        </p:nvSpPr>
        <p:spPr>
          <a:xfrm>
            <a:off x="1839400" y="2248867"/>
            <a:ext cx="8513200" cy="233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3500"/>
              <a:buFont typeface="Montserrat Black"/>
              <a:buNone/>
              <a:defRPr sz="4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3500"/>
              <a:buFont typeface="Montserrat Black"/>
              <a:buNone/>
              <a:defRPr sz="4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3500"/>
              <a:buFont typeface="Montserrat Black"/>
              <a:buNone/>
              <a:defRPr sz="4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3500"/>
              <a:buFont typeface="Montserrat Black"/>
              <a:buNone/>
              <a:defRPr sz="4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3500"/>
              <a:buFont typeface="Montserrat Black"/>
              <a:buNone/>
              <a:defRPr sz="4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3500"/>
              <a:buFont typeface="Montserrat Black"/>
              <a:buNone/>
              <a:defRPr sz="4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3500"/>
              <a:buFont typeface="Montserrat Black"/>
              <a:buNone/>
              <a:defRPr sz="4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3500"/>
              <a:buFont typeface="Montserrat Black"/>
              <a:buNone/>
              <a:defRPr sz="4667">
                <a:solidFill>
                  <a:schemeClr val="lt1"/>
                </a:solidFill>
                <a:latin typeface="Montserrat Black"/>
                <a:ea typeface="Montserrat Black"/>
                <a:cs typeface="Montserrat Black"/>
                <a:sym typeface="Montserrat Black"/>
              </a:defRPr>
            </a:lvl9pPr>
          </a:lstStyle>
          <a:p>
            <a:endParaRPr/>
          </a:p>
        </p:txBody>
      </p:sp>
      <p:sp>
        <p:nvSpPr>
          <p:cNvPr id="193" name="Google Shape;193;p31"/>
          <p:cNvSpPr txBox="1">
            <a:spLocks noGrp="1"/>
          </p:cNvSpPr>
          <p:nvPr>
            <p:ph type="subTitle" idx="1"/>
          </p:nvPr>
        </p:nvSpPr>
        <p:spPr>
          <a:xfrm>
            <a:off x="3922000" y="4379267"/>
            <a:ext cx="4348000" cy="83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5761987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3">
  <p:cSld name="Background 3">
    <p:bg>
      <p:bgPr>
        <a:gradFill>
          <a:gsLst>
            <a:gs pos="0">
              <a:srgbClr val="00A4CC"/>
            </a:gs>
            <a:gs pos="100000">
              <a:srgbClr val="036E96"/>
            </a:gs>
          </a:gsLst>
          <a:lin ang="2700006" scaled="0"/>
        </a:gradFill>
        <a:effectLst/>
      </p:bgPr>
    </p:bg>
    <p:spTree>
      <p:nvGrpSpPr>
        <p:cNvPr id="1" name="Shape 194"/>
        <p:cNvGrpSpPr/>
        <p:nvPr/>
      </p:nvGrpSpPr>
      <p:grpSpPr>
        <a:xfrm>
          <a:off x="0" y="0"/>
          <a:ext cx="0" cy="0"/>
          <a:chOff x="0" y="0"/>
          <a:chExt cx="0" cy="0"/>
        </a:xfrm>
      </p:grpSpPr>
      <p:pic>
        <p:nvPicPr>
          <p:cNvPr id="195" name="Google Shape;195;p32"/>
          <p:cNvPicPr preferRelativeResize="0"/>
          <p:nvPr/>
        </p:nvPicPr>
        <p:blipFill>
          <a:blip r:embed="rId2">
            <a:alphaModFix/>
          </a:blip>
          <a:stretch>
            <a:fillRect/>
          </a:stretch>
        </p:blipFill>
        <p:spPr>
          <a:xfrm>
            <a:off x="-47866" y="-26918"/>
            <a:ext cx="12287731" cy="6911835"/>
          </a:xfrm>
          <a:prstGeom prst="rect">
            <a:avLst/>
          </a:prstGeom>
          <a:noFill/>
          <a:ln>
            <a:noFill/>
          </a:ln>
        </p:spPr>
      </p:pic>
    </p:spTree>
    <p:extLst>
      <p:ext uri="{BB962C8B-B14F-4D97-AF65-F5344CB8AC3E}">
        <p14:creationId xmlns:p14="http://schemas.microsoft.com/office/powerpoint/2010/main" val="20421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gradFill>
          <a:gsLst>
            <a:gs pos="0">
              <a:srgbClr val="00A4CC"/>
            </a:gs>
            <a:gs pos="100000">
              <a:srgbClr val="036E96"/>
            </a:gs>
          </a:gsLst>
          <a:lin ang="2698631" scaled="0"/>
        </a:gradFill>
        <a:effectLst/>
      </p:bgPr>
    </p:bg>
    <p:spTree>
      <p:nvGrpSpPr>
        <p:cNvPr id="1" name="Shape 196"/>
        <p:cNvGrpSpPr/>
        <p:nvPr/>
      </p:nvGrpSpPr>
      <p:grpSpPr>
        <a:xfrm>
          <a:off x="0" y="0"/>
          <a:ext cx="0" cy="0"/>
          <a:chOff x="0" y="0"/>
          <a:chExt cx="0" cy="0"/>
        </a:xfrm>
      </p:grpSpPr>
      <p:pic>
        <p:nvPicPr>
          <p:cNvPr id="197" name="Google Shape;197;p33"/>
          <p:cNvPicPr preferRelativeResize="0"/>
          <p:nvPr/>
        </p:nvPicPr>
        <p:blipFill>
          <a:blip r:embed="rId2">
            <a:alphaModFix/>
          </a:blip>
          <a:stretch>
            <a:fillRect/>
          </a:stretch>
        </p:blipFill>
        <p:spPr>
          <a:xfrm rot="10800000">
            <a:off x="-97117" y="-54634"/>
            <a:ext cx="12386233" cy="6967267"/>
          </a:xfrm>
          <a:prstGeom prst="rect">
            <a:avLst/>
          </a:prstGeom>
          <a:noFill/>
          <a:ln>
            <a:noFill/>
          </a:ln>
        </p:spPr>
      </p:pic>
      <p:pic>
        <p:nvPicPr>
          <p:cNvPr id="198" name="Google Shape;198;p33"/>
          <p:cNvPicPr preferRelativeResize="0"/>
          <p:nvPr/>
        </p:nvPicPr>
        <p:blipFill>
          <a:blip r:embed="rId3">
            <a:alphaModFix/>
          </a:blip>
          <a:stretch>
            <a:fillRect/>
          </a:stretch>
        </p:blipFill>
        <p:spPr>
          <a:xfrm rot="10800000" flipH="1">
            <a:off x="-47866" y="-26918"/>
            <a:ext cx="12287731" cy="6911835"/>
          </a:xfrm>
          <a:prstGeom prst="rect">
            <a:avLst/>
          </a:prstGeom>
          <a:noFill/>
          <a:ln>
            <a:noFill/>
          </a:ln>
        </p:spPr>
      </p:pic>
      <p:sp>
        <p:nvSpPr>
          <p:cNvPr id="199" name="Google Shape;199;p33"/>
          <p:cNvSpPr txBox="1">
            <a:spLocks noGrp="1"/>
          </p:cNvSpPr>
          <p:nvPr>
            <p:ph type="ctrTitle"/>
          </p:nvPr>
        </p:nvSpPr>
        <p:spPr>
          <a:xfrm>
            <a:off x="2698600" y="2215600"/>
            <a:ext cx="6794800" cy="242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5500"/>
              <a:buFont typeface="Montserrat Black"/>
              <a:buNone/>
              <a:defRPr sz="7333">
                <a:solidFill>
                  <a:schemeClr val="lt1"/>
                </a:solidFill>
                <a:latin typeface="Montserrat Black"/>
                <a:ea typeface="Montserrat Black"/>
                <a:cs typeface="Montserrat Black"/>
                <a:sym typeface="Montserrat Black"/>
              </a:defRPr>
            </a:lvl1pPr>
            <a:lvl2pPr lvl="1" algn="ctr" rtl="0">
              <a:spcBef>
                <a:spcPts val="0"/>
              </a:spcBef>
              <a:spcAft>
                <a:spcPts val="0"/>
              </a:spcAft>
              <a:buSzPts val="5500"/>
              <a:buNone/>
              <a:defRPr sz="7333"/>
            </a:lvl2pPr>
            <a:lvl3pPr lvl="2" algn="ctr" rtl="0">
              <a:spcBef>
                <a:spcPts val="0"/>
              </a:spcBef>
              <a:spcAft>
                <a:spcPts val="0"/>
              </a:spcAft>
              <a:buSzPts val="5500"/>
              <a:buNone/>
              <a:defRPr sz="7333"/>
            </a:lvl3pPr>
            <a:lvl4pPr lvl="3" algn="ctr" rtl="0">
              <a:spcBef>
                <a:spcPts val="0"/>
              </a:spcBef>
              <a:spcAft>
                <a:spcPts val="0"/>
              </a:spcAft>
              <a:buSzPts val="5500"/>
              <a:buNone/>
              <a:defRPr sz="7333"/>
            </a:lvl4pPr>
            <a:lvl5pPr lvl="4" algn="ctr" rtl="0">
              <a:spcBef>
                <a:spcPts val="0"/>
              </a:spcBef>
              <a:spcAft>
                <a:spcPts val="0"/>
              </a:spcAft>
              <a:buSzPts val="5500"/>
              <a:buNone/>
              <a:defRPr sz="7333"/>
            </a:lvl5pPr>
            <a:lvl6pPr lvl="5" algn="ctr" rtl="0">
              <a:spcBef>
                <a:spcPts val="0"/>
              </a:spcBef>
              <a:spcAft>
                <a:spcPts val="0"/>
              </a:spcAft>
              <a:buSzPts val="5500"/>
              <a:buNone/>
              <a:defRPr sz="7333"/>
            </a:lvl6pPr>
            <a:lvl7pPr lvl="6" algn="ctr" rtl="0">
              <a:spcBef>
                <a:spcPts val="0"/>
              </a:spcBef>
              <a:spcAft>
                <a:spcPts val="0"/>
              </a:spcAft>
              <a:buSzPts val="5500"/>
              <a:buNone/>
              <a:defRPr sz="7333"/>
            </a:lvl7pPr>
            <a:lvl8pPr lvl="7" algn="ctr" rtl="0">
              <a:spcBef>
                <a:spcPts val="0"/>
              </a:spcBef>
              <a:spcAft>
                <a:spcPts val="0"/>
              </a:spcAft>
              <a:buSzPts val="5500"/>
              <a:buNone/>
              <a:defRPr sz="7333"/>
            </a:lvl8pPr>
            <a:lvl9pPr lvl="8" algn="ctr" rtl="0">
              <a:spcBef>
                <a:spcPts val="0"/>
              </a:spcBef>
              <a:spcAft>
                <a:spcPts val="0"/>
              </a:spcAft>
              <a:buSzPts val="5500"/>
              <a:buNone/>
              <a:defRPr sz="7333"/>
            </a:lvl9pPr>
          </a:lstStyle>
          <a:p>
            <a:endParaRPr/>
          </a:p>
        </p:txBody>
      </p:sp>
    </p:spTree>
    <p:extLst>
      <p:ext uri="{BB962C8B-B14F-4D97-AF65-F5344CB8AC3E}">
        <p14:creationId xmlns:p14="http://schemas.microsoft.com/office/powerpoint/2010/main" val="31461806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aption">
  <p:cSld name="Caption">
    <p:bg>
      <p:bgPr>
        <a:gradFill>
          <a:gsLst>
            <a:gs pos="0">
              <a:srgbClr val="00A4CC"/>
            </a:gs>
            <a:gs pos="100000">
              <a:srgbClr val="036E96"/>
            </a:gs>
          </a:gsLst>
          <a:lin ang="2698631" scaled="0"/>
        </a:gradFill>
        <a:effectLst/>
      </p:bgPr>
    </p:bg>
    <p:spTree>
      <p:nvGrpSpPr>
        <p:cNvPr id="1" name="Shape 200"/>
        <p:cNvGrpSpPr/>
        <p:nvPr/>
      </p:nvGrpSpPr>
      <p:grpSpPr>
        <a:xfrm>
          <a:off x="0" y="0"/>
          <a:ext cx="0" cy="0"/>
          <a:chOff x="0" y="0"/>
          <a:chExt cx="0" cy="0"/>
        </a:xfrm>
      </p:grpSpPr>
      <p:sp>
        <p:nvSpPr>
          <p:cNvPr id="201" name="Google Shape;201;p34"/>
          <p:cNvSpPr txBox="1">
            <a:spLocks noGrp="1"/>
          </p:cNvSpPr>
          <p:nvPr>
            <p:ph type="title"/>
          </p:nvPr>
        </p:nvSpPr>
        <p:spPr>
          <a:xfrm>
            <a:off x="6075400" y="2611852"/>
            <a:ext cx="5340400" cy="150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42665836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ig number">
  <p:cSld name="Big number">
    <p:bg>
      <p:bgPr>
        <a:gradFill>
          <a:gsLst>
            <a:gs pos="0">
              <a:srgbClr val="00A4CC"/>
            </a:gs>
            <a:gs pos="100000">
              <a:srgbClr val="036E96"/>
            </a:gs>
          </a:gsLst>
          <a:lin ang="2698631" scaled="0"/>
        </a:gradFill>
        <a:effectLst/>
      </p:bgPr>
    </p:bg>
    <p:spTree>
      <p:nvGrpSpPr>
        <p:cNvPr id="1" name="Shape 202"/>
        <p:cNvGrpSpPr/>
        <p:nvPr/>
      </p:nvGrpSpPr>
      <p:grpSpPr>
        <a:xfrm>
          <a:off x="0" y="0"/>
          <a:ext cx="0" cy="0"/>
          <a:chOff x="0" y="0"/>
          <a:chExt cx="0" cy="0"/>
        </a:xfrm>
      </p:grpSpPr>
      <p:pic>
        <p:nvPicPr>
          <p:cNvPr id="203" name="Google Shape;203;p35"/>
          <p:cNvPicPr preferRelativeResize="0"/>
          <p:nvPr/>
        </p:nvPicPr>
        <p:blipFill>
          <a:blip r:embed="rId2">
            <a:alphaModFix/>
          </a:blip>
          <a:stretch>
            <a:fillRect/>
          </a:stretch>
        </p:blipFill>
        <p:spPr>
          <a:xfrm rot="-2408192" flipH="1">
            <a:off x="9179478" y="4922441"/>
            <a:ext cx="1300012" cy="1548289"/>
          </a:xfrm>
          <a:prstGeom prst="rect">
            <a:avLst/>
          </a:prstGeom>
          <a:noFill/>
          <a:ln>
            <a:noFill/>
          </a:ln>
        </p:spPr>
      </p:pic>
      <p:pic>
        <p:nvPicPr>
          <p:cNvPr id="204" name="Google Shape;204;p35"/>
          <p:cNvPicPr preferRelativeResize="0"/>
          <p:nvPr/>
        </p:nvPicPr>
        <p:blipFill>
          <a:blip r:embed="rId3">
            <a:alphaModFix/>
          </a:blip>
          <a:stretch>
            <a:fillRect/>
          </a:stretch>
        </p:blipFill>
        <p:spPr>
          <a:xfrm rot="5400000">
            <a:off x="9195714" y="3814965"/>
            <a:ext cx="2965965" cy="3187400"/>
          </a:xfrm>
          <a:prstGeom prst="rect">
            <a:avLst/>
          </a:prstGeom>
          <a:noFill/>
          <a:ln>
            <a:noFill/>
          </a:ln>
        </p:spPr>
      </p:pic>
      <p:sp>
        <p:nvSpPr>
          <p:cNvPr id="205" name="Google Shape;205;p35"/>
          <p:cNvSpPr txBox="1">
            <a:spLocks noGrp="1"/>
          </p:cNvSpPr>
          <p:nvPr>
            <p:ph type="subTitle" idx="1"/>
          </p:nvPr>
        </p:nvSpPr>
        <p:spPr>
          <a:xfrm>
            <a:off x="3296800" y="3917900"/>
            <a:ext cx="5598400" cy="113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06" name="Google Shape;206;p35"/>
          <p:cNvSpPr txBox="1">
            <a:spLocks noGrp="1"/>
          </p:cNvSpPr>
          <p:nvPr>
            <p:ph type="title" hasCustomPrompt="1"/>
          </p:nvPr>
        </p:nvSpPr>
        <p:spPr>
          <a:xfrm>
            <a:off x="816000" y="2829000"/>
            <a:ext cx="10560000" cy="1200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5500"/>
              <a:buFont typeface="Montserrat Black"/>
              <a:buNone/>
              <a:defRPr sz="7333">
                <a:solidFill>
                  <a:schemeClr val="lt1"/>
                </a:solidFill>
                <a:latin typeface="Montserrat Black"/>
                <a:ea typeface="Montserrat Black"/>
                <a:cs typeface="Montserrat Black"/>
                <a:sym typeface="Montserrat Black"/>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19227413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mall numbers">
  <p:cSld name="Small numbers">
    <p:bg>
      <p:bgPr>
        <a:gradFill>
          <a:gsLst>
            <a:gs pos="0">
              <a:srgbClr val="00A4CC"/>
            </a:gs>
            <a:gs pos="100000">
              <a:srgbClr val="036E96"/>
            </a:gs>
          </a:gsLst>
          <a:lin ang="2698631" scaled="0"/>
        </a:gradFill>
        <a:effectLst/>
      </p:bgPr>
    </p:bg>
    <p:spTree>
      <p:nvGrpSpPr>
        <p:cNvPr id="1" name="Shape 207"/>
        <p:cNvGrpSpPr/>
        <p:nvPr/>
      </p:nvGrpSpPr>
      <p:grpSpPr>
        <a:xfrm>
          <a:off x="0" y="0"/>
          <a:ext cx="0" cy="0"/>
          <a:chOff x="0" y="0"/>
          <a:chExt cx="0" cy="0"/>
        </a:xfrm>
      </p:grpSpPr>
      <p:pic>
        <p:nvPicPr>
          <p:cNvPr id="208" name="Google Shape;208;p36"/>
          <p:cNvPicPr preferRelativeResize="0"/>
          <p:nvPr/>
        </p:nvPicPr>
        <p:blipFill>
          <a:blip r:embed="rId2">
            <a:alphaModFix/>
          </a:blip>
          <a:stretch>
            <a:fillRect/>
          </a:stretch>
        </p:blipFill>
        <p:spPr>
          <a:xfrm>
            <a:off x="-47866" y="-26918"/>
            <a:ext cx="12287731" cy="6911835"/>
          </a:xfrm>
          <a:prstGeom prst="rect">
            <a:avLst/>
          </a:prstGeom>
          <a:noFill/>
          <a:ln>
            <a:noFill/>
          </a:ln>
        </p:spPr>
      </p:pic>
      <p:sp>
        <p:nvSpPr>
          <p:cNvPr id="209" name="Google Shape;209;p36"/>
          <p:cNvSpPr txBox="1">
            <a:spLocks noGrp="1"/>
          </p:cNvSpPr>
          <p:nvPr>
            <p:ph type="title" hasCustomPrompt="1"/>
          </p:nvPr>
        </p:nvSpPr>
        <p:spPr>
          <a:xfrm>
            <a:off x="3797800" y="3497825"/>
            <a:ext cx="4596400" cy="97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10" name="Google Shape;210;p36"/>
          <p:cNvSpPr txBox="1">
            <a:spLocks noGrp="1"/>
          </p:cNvSpPr>
          <p:nvPr>
            <p:ph type="subTitle" idx="1"/>
          </p:nvPr>
        </p:nvSpPr>
        <p:spPr>
          <a:xfrm>
            <a:off x="3296800" y="4196067"/>
            <a:ext cx="5598400" cy="113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11" name="Google Shape;211;p36"/>
          <p:cNvSpPr txBox="1">
            <a:spLocks noGrp="1"/>
          </p:cNvSpPr>
          <p:nvPr>
            <p:ph type="title" idx="2" hasCustomPrompt="1"/>
          </p:nvPr>
        </p:nvSpPr>
        <p:spPr>
          <a:xfrm>
            <a:off x="3797800" y="1918120"/>
            <a:ext cx="4596400" cy="97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12" name="Google Shape;212;p36"/>
          <p:cNvSpPr txBox="1">
            <a:spLocks noGrp="1"/>
          </p:cNvSpPr>
          <p:nvPr>
            <p:ph type="subTitle" idx="3"/>
          </p:nvPr>
        </p:nvSpPr>
        <p:spPr>
          <a:xfrm>
            <a:off x="3296800" y="2616361"/>
            <a:ext cx="5598400" cy="113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176629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gradient">
  <p:cSld name="Background gradient">
    <p:bg>
      <p:bgPr>
        <a:gradFill>
          <a:gsLst>
            <a:gs pos="0">
              <a:srgbClr val="00A4CC"/>
            </a:gs>
            <a:gs pos="100000">
              <a:srgbClr val="036E96"/>
            </a:gs>
          </a:gsLst>
          <a:lin ang="2698631" scaled="0"/>
        </a:gradFill>
        <a:effectLst/>
      </p:bgPr>
    </p:bg>
    <p:spTree>
      <p:nvGrpSpPr>
        <p:cNvPr id="1" name="Shape 213"/>
        <p:cNvGrpSpPr/>
        <p:nvPr/>
      </p:nvGrpSpPr>
      <p:grpSpPr>
        <a:xfrm>
          <a:off x="0" y="0"/>
          <a:ext cx="0" cy="0"/>
          <a:chOff x="0" y="0"/>
          <a:chExt cx="0" cy="0"/>
        </a:xfrm>
      </p:grpSpPr>
    </p:spTree>
    <p:extLst>
      <p:ext uri="{BB962C8B-B14F-4D97-AF65-F5344CB8AC3E}">
        <p14:creationId xmlns:p14="http://schemas.microsoft.com/office/powerpoint/2010/main" val="23025009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14"/>
        <p:cNvGrpSpPr/>
        <p:nvPr/>
      </p:nvGrpSpPr>
      <p:grpSpPr>
        <a:xfrm>
          <a:off x="0" y="0"/>
          <a:ext cx="0" cy="0"/>
          <a:chOff x="0" y="0"/>
          <a:chExt cx="0" cy="0"/>
        </a:xfrm>
      </p:grpSpPr>
    </p:spTree>
    <p:extLst>
      <p:ext uri="{BB962C8B-B14F-4D97-AF65-F5344CB8AC3E}">
        <p14:creationId xmlns:p14="http://schemas.microsoft.com/office/powerpoint/2010/main" val="13584025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gradFill>
          <a:gsLst>
            <a:gs pos="0">
              <a:srgbClr val="00A4CC"/>
            </a:gs>
            <a:gs pos="100000">
              <a:srgbClr val="036E96"/>
            </a:gs>
          </a:gsLst>
          <a:lin ang="2700006" scaled="0"/>
        </a:gra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97117" y="-54634"/>
            <a:ext cx="12386233" cy="6967267"/>
          </a:xfrm>
          <a:prstGeom prst="rect">
            <a:avLst/>
          </a:prstGeom>
          <a:noFill/>
          <a:ln>
            <a:noFill/>
          </a:ln>
        </p:spPr>
      </p:pic>
      <p:pic>
        <p:nvPicPr>
          <p:cNvPr id="10" name="Google Shape;10;p2"/>
          <p:cNvPicPr preferRelativeResize="0"/>
          <p:nvPr/>
        </p:nvPicPr>
        <p:blipFill>
          <a:blip r:embed="rId3">
            <a:alphaModFix/>
          </a:blip>
          <a:stretch>
            <a:fillRect/>
          </a:stretch>
        </p:blipFill>
        <p:spPr>
          <a:xfrm>
            <a:off x="1841334" y="5008532"/>
            <a:ext cx="1805367" cy="2109600"/>
          </a:xfrm>
          <a:prstGeom prst="rect">
            <a:avLst/>
          </a:prstGeom>
          <a:noFill/>
          <a:ln>
            <a:noFill/>
          </a:ln>
        </p:spPr>
      </p:pic>
      <p:pic>
        <p:nvPicPr>
          <p:cNvPr id="11" name="Google Shape;11;p2"/>
          <p:cNvPicPr preferRelativeResize="0"/>
          <p:nvPr/>
        </p:nvPicPr>
        <p:blipFill>
          <a:blip r:embed="rId4">
            <a:alphaModFix/>
          </a:blip>
          <a:stretch>
            <a:fillRect/>
          </a:stretch>
        </p:blipFill>
        <p:spPr>
          <a:xfrm>
            <a:off x="-97117" y="-54634"/>
            <a:ext cx="12386233" cy="6967267"/>
          </a:xfrm>
          <a:prstGeom prst="rect">
            <a:avLst/>
          </a:prstGeom>
          <a:noFill/>
          <a:ln>
            <a:noFill/>
          </a:ln>
        </p:spPr>
      </p:pic>
      <p:sp>
        <p:nvSpPr>
          <p:cNvPr id="12" name="Google Shape;12;p2"/>
          <p:cNvSpPr txBox="1">
            <a:spLocks noGrp="1"/>
          </p:cNvSpPr>
          <p:nvPr>
            <p:ph type="ctrTitle"/>
          </p:nvPr>
        </p:nvSpPr>
        <p:spPr>
          <a:xfrm>
            <a:off x="2698600" y="1897600"/>
            <a:ext cx="6794800" cy="2022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4400"/>
              <a:buFont typeface="Montserrat Black"/>
              <a:buNone/>
              <a:defRPr sz="5867">
                <a:solidFill>
                  <a:schemeClr val="lt1"/>
                </a:solidFill>
                <a:latin typeface="Montserrat Black"/>
                <a:ea typeface="Montserrat Black"/>
                <a:cs typeface="Montserrat Black"/>
                <a:sym typeface="Montserrat Black"/>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3" name="Google Shape;13;p2"/>
          <p:cNvSpPr txBox="1">
            <a:spLocks noGrp="1"/>
          </p:cNvSpPr>
          <p:nvPr>
            <p:ph type="subTitle" idx="1"/>
          </p:nvPr>
        </p:nvSpPr>
        <p:spPr>
          <a:xfrm>
            <a:off x="3646700" y="3778833"/>
            <a:ext cx="48412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5546935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gradFill>
          <a:gsLst>
            <a:gs pos="0">
              <a:srgbClr val="00A4CC"/>
            </a:gs>
            <a:gs pos="100000">
              <a:srgbClr val="036E96"/>
            </a:gs>
          </a:gsLst>
          <a:lin ang="2698631" scaled="0"/>
        </a:gradFill>
        <a:effectLst/>
      </p:bgPr>
    </p:bg>
    <p:spTree>
      <p:nvGrpSpPr>
        <p:cNvPr id="1" name="Shape 14"/>
        <p:cNvGrpSpPr/>
        <p:nvPr/>
      </p:nvGrpSpPr>
      <p:grpSpPr>
        <a:xfrm>
          <a:off x="0" y="0"/>
          <a:ext cx="0" cy="0"/>
          <a:chOff x="0" y="0"/>
          <a:chExt cx="0" cy="0"/>
        </a:xfrm>
      </p:grpSpPr>
      <p:grpSp>
        <p:nvGrpSpPr>
          <p:cNvPr id="15" name="Google Shape;15;p3"/>
          <p:cNvGrpSpPr/>
          <p:nvPr/>
        </p:nvGrpSpPr>
        <p:grpSpPr>
          <a:xfrm>
            <a:off x="-1215306" y="-448963"/>
            <a:ext cx="15861532" cy="7917557"/>
            <a:chOff x="-911480" y="-336722"/>
            <a:chExt cx="11896149" cy="5938168"/>
          </a:xfrm>
        </p:grpSpPr>
        <p:pic>
          <p:nvPicPr>
            <p:cNvPr id="16" name="Google Shape;16;p3"/>
            <p:cNvPicPr preferRelativeResize="0"/>
            <p:nvPr/>
          </p:nvPicPr>
          <p:blipFill>
            <a:blip r:embed="rId2">
              <a:alphaModFix/>
            </a:blip>
            <a:stretch>
              <a:fillRect/>
            </a:stretch>
          </p:blipFill>
          <p:spPr>
            <a:xfrm>
              <a:off x="5890650" y="2144280"/>
              <a:ext cx="3851999" cy="3203245"/>
            </a:xfrm>
            <a:prstGeom prst="rect">
              <a:avLst/>
            </a:prstGeom>
            <a:noFill/>
            <a:ln>
              <a:noFill/>
            </a:ln>
          </p:spPr>
        </p:pic>
        <p:pic>
          <p:nvPicPr>
            <p:cNvPr id="17" name="Google Shape;17;p3"/>
            <p:cNvPicPr preferRelativeResize="0"/>
            <p:nvPr/>
          </p:nvPicPr>
          <p:blipFill rotWithShape="1">
            <a:blip r:embed="rId3">
              <a:alphaModFix/>
            </a:blip>
            <a:srcRect t="8996" b="8996"/>
            <a:stretch/>
          </p:blipFill>
          <p:spPr>
            <a:xfrm rot="224599">
              <a:off x="-852842" y="-211431"/>
              <a:ext cx="3883610" cy="2657887"/>
            </a:xfrm>
            <a:prstGeom prst="rect">
              <a:avLst/>
            </a:prstGeom>
            <a:noFill/>
            <a:ln>
              <a:noFill/>
            </a:ln>
          </p:spPr>
        </p:pic>
        <p:pic>
          <p:nvPicPr>
            <p:cNvPr id="18" name="Google Shape;18;p3"/>
            <p:cNvPicPr preferRelativeResize="0"/>
            <p:nvPr/>
          </p:nvPicPr>
          <p:blipFill rotWithShape="1">
            <a:blip r:embed="rId3">
              <a:alphaModFix/>
            </a:blip>
            <a:srcRect t="8996" b="8996"/>
            <a:stretch/>
          </p:blipFill>
          <p:spPr>
            <a:xfrm rot="-10575401">
              <a:off x="7042420" y="2818269"/>
              <a:ext cx="3883610" cy="2657887"/>
            </a:xfrm>
            <a:prstGeom prst="rect">
              <a:avLst/>
            </a:prstGeom>
            <a:noFill/>
            <a:ln>
              <a:noFill/>
            </a:ln>
          </p:spPr>
        </p:pic>
      </p:grpSp>
      <p:sp>
        <p:nvSpPr>
          <p:cNvPr id="19" name="Google Shape;19;p3"/>
          <p:cNvSpPr txBox="1">
            <a:spLocks noGrp="1"/>
          </p:cNvSpPr>
          <p:nvPr>
            <p:ph type="title"/>
          </p:nvPr>
        </p:nvSpPr>
        <p:spPr>
          <a:xfrm>
            <a:off x="3456000" y="2829000"/>
            <a:ext cx="5280000" cy="1200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4400"/>
              <a:buFont typeface="Montserrat Black"/>
              <a:buNone/>
              <a:defRPr sz="5867">
                <a:solidFill>
                  <a:schemeClr val="lt1"/>
                </a:solidFill>
                <a:latin typeface="Montserrat Black"/>
                <a:ea typeface="Montserrat Black"/>
                <a:cs typeface="Montserrat Black"/>
                <a:sym typeface="Montserrat Black"/>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0" name="Google Shape;20;p3"/>
          <p:cNvSpPr txBox="1">
            <a:spLocks noGrp="1"/>
          </p:cNvSpPr>
          <p:nvPr>
            <p:ph type="title" idx="2" hasCustomPrompt="1"/>
          </p:nvPr>
        </p:nvSpPr>
        <p:spPr>
          <a:xfrm>
            <a:off x="5016200" y="1485000"/>
            <a:ext cx="2159600" cy="158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6600"/>
              <a:buFont typeface="Montserrat Black"/>
              <a:buNone/>
              <a:defRPr sz="8800">
                <a:solidFill>
                  <a:schemeClr val="lt1"/>
                </a:solidFill>
                <a:latin typeface="Montserrat Black"/>
                <a:ea typeface="Montserrat Black"/>
                <a:cs typeface="Montserrat Black"/>
                <a:sym typeface="Montserrat Black"/>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1" name="Google Shape;21;p3"/>
          <p:cNvSpPr txBox="1">
            <a:spLocks noGrp="1"/>
          </p:cNvSpPr>
          <p:nvPr>
            <p:ph type="subTitle" idx="1"/>
          </p:nvPr>
        </p:nvSpPr>
        <p:spPr>
          <a:xfrm>
            <a:off x="4337800" y="3773000"/>
            <a:ext cx="3516400" cy="15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573898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anks">
  <p:cSld name="Thanks">
    <p:bg>
      <p:bgPr>
        <a:gradFill>
          <a:gsLst>
            <a:gs pos="0">
              <a:srgbClr val="00A4CC"/>
            </a:gs>
            <a:gs pos="100000">
              <a:srgbClr val="036E96"/>
            </a:gs>
          </a:gsLst>
          <a:lin ang="2698631" scaled="0"/>
        </a:gradFill>
        <a:effectLst/>
      </p:bgPr>
    </p:bg>
    <p:spTree>
      <p:nvGrpSpPr>
        <p:cNvPr id="1" name="Shape 28"/>
        <p:cNvGrpSpPr/>
        <p:nvPr/>
      </p:nvGrpSpPr>
      <p:grpSpPr>
        <a:xfrm>
          <a:off x="0" y="0"/>
          <a:ext cx="0" cy="0"/>
          <a:chOff x="0" y="0"/>
          <a:chExt cx="0" cy="0"/>
        </a:xfrm>
      </p:grpSpPr>
      <p:pic>
        <p:nvPicPr>
          <p:cNvPr id="29" name="Google Shape;29;p5"/>
          <p:cNvPicPr preferRelativeResize="0"/>
          <p:nvPr/>
        </p:nvPicPr>
        <p:blipFill>
          <a:blip r:embed="rId2">
            <a:alphaModFix/>
          </a:blip>
          <a:stretch>
            <a:fillRect/>
          </a:stretch>
        </p:blipFill>
        <p:spPr>
          <a:xfrm rot="10800000">
            <a:off x="81931" y="1884301"/>
            <a:ext cx="4628199" cy="4973700"/>
          </a:xfrm>
          <a:prstGeom prst="rect">
            <a:avLst/>
          </a:prstGeom>
          <a:noFill/>
          <a:ln>
            <a:noFill/>
          </a:ln>
        </p:spPr>
      </p:pic>
      <p:pic>
        <p:nvPicPr>
          <p:cNvPr id="30" name="Google Shape;30;p5"/>
          <p:cNvPicPr preferRelativeResize="0"/>
          <p:nvPr/>
        </p:nvPicPr>
        <p:blipFill>
          <a:blip r:embed="rId3">
            <a:alphaModFix/>
          </a:blip>
          <a:stretch>
            <a:fillRect/>
          </a:stretch>
        </p:blipFill>
        <p:spPr>
          <a:xfrm rot="-484752">
            <a:off x="2027823" y="5328100"/>
            <a:ext cx="1806500" cy="2106867"/>
          </a:xfrm>
          <a:prstGeom prst="rect">
            <a:avLst/>
          </a:prstGeom>
          <a:noFill/>
          <a:ln>
            <a:noFill/>
          </a:ln>
        </p:spPr>
      </p:pic>
      <p:pic>
        <p:nvPicPr>
          <p:cNvPr id="31" name="Google Shape;31;p5"/>
          <p:cNvPicPr preferRelativeResize="0"/>
          <p:nvPr/>
        </p:nvPicPr>
        <p:blipFill>
          <a:blip r:embed="rId4">
            <a:alphaModFix/>
          </a:blip>
          <a:stretch>
            <a:fillRect/>
          </a:stretch>
        </p:blipFill>
        <p:spPr>
          <a:xfrm>
            <a:off x="-354000" y="-155366"/>
            <a:ext cx="12744435" cy="7168735"/>
          </a:xfrm>
          <a:prstGeom prst="rect">
            <a:avLst/>
          </a:prstGeom>
          <a:noFill/>
          <a:ln>
            <a:noFill/>
          </a:ln>
        </p:spPr>
      </p:pic>
      <p:sp>
        <p:nvSpPr>
          <p:cNvPr id="32" name="Google Shape;32;p5"/>
          <p:cNvSpPr txBox="1">
            <a:spLocks noGrp="1"/>
          </p:cNvSpPr>
          <p:nvPr>
            <p:ph type="subTitle" idx="1"/>
          </p:nvPr>
        </p:nvSpPr>
        <p:spPr>
          <a:xfrm>
            <a:off x="6061000" y="3267475"/>
            <a:ext cx="5158000" cy="17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3" name="Google Shape;33;p5"/>
          <p:cNvSpPr txBox="1">
            <a:spLocks noGrp="1"/>
          </p:cNvSpPr>
          <p:nvPr>
            <p:ph type="title"/>
          </p:nvPr>
        </p:nvSpPr>
        <p:spPr>
          <a:xfrm>
            <a:off x="6074200" y="2225733"/>
            <a:ext cx="5131600" cy="1196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400"/>
              <a:buFont typeface="Montserrat Black"/>
              <a:buNone/>
              <a:defRPr sz="5867">
                <a:solidFill>
                  <a:schemeClr val="lt1"/>
                </a:solidFill>
                <a:latin typeface="Montserrat Black"/>
                <a:ea typeface="Montserrat Black"/>
                <a:cs typeface="Montserrat Black"/>
                <a:sym typeface="Montserrat Black"/>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34" name="Google Shape;34;p5"/>
          <p:cNvSpPr txBox="1"/>
          <p:nvPr/>
        </p:nvSpPr>
        <p:spPr>
          <a:xfrm>
            <a:off x="6210800" y="618400"/>
            <a:ext cx="4858400" cy="9164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400"/>
              </a:spcBef>
              <a:spcAft>
                <a:spcPts val="0"/>
              </a:spcAft>
              <a:buClr>
                <a:srgbClr val="000000"/>
              </a:buClr>
              <a:buSzTx/>
              <a:buFont typeface="Arial"/>
              <a:buNone/>
              <a:tabLst/>
              <a:defRPr/>
            </a:pPr>
            <a:r>
              <a:rPr kumimoji="0" lang="en" sz="1467" b="0" i="0" u="none" strike="noStrike" kern="0" cap="none" spc="0" normalizeH="0" baseline="0" noProof="0">
                <a:ln>
                  <a:noFill/>
                </a:ln>
                <a:solidFill>
                  <a:srgbClr val="FFFFFF"/>
                </a:solidFill>
                <a:effectLst/>
                <a:uLnTx/>
                <a:uFillTx/>
                <a:latin typeface="Montserrat Medium"/>
                <a:ea typeface="Montserrat Medium"/>
                <a:cs typeface="Montserrat Medium"/>
                <a:sym typeface="Montserrat Medium"/>
              </a:rPr>
              <a:t>CREDITS: This presentation template was created by </a:t>
            </a:r>
            <a:r>
              <a:rPr kumimoji="0" lang="en" sz="1467" b="1" i="0" u="none" strike="noStrike" kern="0" cap="none" spc="0" normalizeH="0" baseline="0" noProof="0">
                <a:ln>
                  <a:noFill/>
                </a:ln>
                <a:solidFill>
                  <a:srgbClr val="FFFFFF"/>
                </a:solidFill>
                <a:effectLst/>
                <a:uLnTx/>
                <a:uFill>
                  <a:noFill/>
                </a:uFill>
                <a:latin typeface="Montserrat"/>
                <a:ea typeface="Montserrat"/>
                <a:cs typeface="Montserrat"/>
                <a:sym typeface="Montserrat"/>
                <a:hlinkClick r:id="rId5"/>
              </a:rPr>
              <a:t>Slidesgo</a:t>
            </a:r>
            <a:r>
              <a:rPr kumimoji="0" lang="en" sz="1467" b="0" i="0" u="none" strike="noStrike" kern="0" cap="none" spc="0" normalizeH="0" baseline="0" noProof="0">
                <a:ln>
                  <a:noFill/>
                </a:ln>
                <a:solidFill>
                  <a:srgbClr val="FFFFFF"/>
                </a:solidFill>
                <a:effectLst/>
                <a:uLnTx/>
                <a:uFillTx/>
                <a:latin typeface="Montserrat Medium"/>
                <a:ea typeface="Montserrat Medium"/>
                <a:cs typeface="Montserrat Medium"/>
                <a:sym typeface="Montserrat Medium"/>
              </a:rPr>
              <a:t>, including icons by </a:t>
            </a:r>
            <a:r>
              <a:rPr kumimoji="0" lang="en" sz="1467" b="1" i="0" u="none" strike="noStrike" kern="0" cap="none" spc="0" normalizeH="0" baseline="0" noProof="0">
                <a:ln>
                  <a:noFill/>
                </a:ln>
                <a:solidFill>
                  <a:srgbClr val="FFFFFF"/>
                </a:solidFill>
                <a:effectLst/>
                <a:uLnTx/>
                <a:uFill>
                  <a:noFill/>
                </a:uFill>
                <a:latin typeface="Montserrat"/>
                <a:ea typeface="Montserrat"/>
                <a:cs typeface="Montserrat"/>
                <a:sym typeface="Montserrat"/>
                <a:hlinkClick r:id="rId6"/>
              </a:rPr>
              <a:t>Flaticon</a:t>
            </a:r>
            <a:r>
              <a:rPr kumimoji="0" lang="en" sz="1467" b="0" i="0" u="none" strike="noStrike" kern="0" cap="none" spc="0" normalizeH="0" baseline="0" noProof="0">
                <a:ln>
                  <a:noFill/>
                </a:ln>
                <a:solidFill>
                  <a:srgbClr val="FFFFFF"/>
                </a:solidFill>
                <a:effectLst/>
                <a:uLnTx/>
                <a:uFillTx/>
                <a:latin typeface="Montserrat Medium"/>
                <a:ea typeface="Montserrat Medium"/>
                <a:cs typeface="Montserrat Medium"/>
                <a:sym typeface="Montserrat Medium"/>
              </a:rPr>
              <a:t>, and infographics &amp; images by </a:t>
            </a:r>
            <a:r>
              <a:rPr kumimoji="0" lang="en" sz="1467" b="1" i="0" u="none" strike="noStrike" kern="0" cap="none" spc="0" normalizeH="0" baseline="0" noProof="0">
                <a:ln>
                  <a:noFill/>
                </a:ln>
                <a:solidFill>
                  <a:srgbClr val="FFFFFF"/>
                </a:solidFill>
                <a:effectLst/>
                <a:uLnTx/>
                <a:uFill>
                  <a:noFill/>
                </a:uFill>
                <a:latin typeface="Montserrat"/>
                <a:ea typeface="Montserrat"/>
                <a:cs typeface="Montserrat"/>
                <a:sym typeface="Montserrat"/>
                <a:hlinkClick r:id="rId7"/>
              </a:rPr>
              <a:t>Freepik</a:t>
            </a:r>
            <a:r>
              <a:rPr kumimoji="0" lang="en" sz="1467" b="0" i="0" u="none" strike="noStrike" kern="0" cap="none" spc="0" normalizeH="0" baseline="0" noProof="0">
                <a:ln>
                  <a:noFill/>
                </a:ln>
                <a:solidFill>
                  <a:srgbClr val="FFFFFF"/>
                </a:solidFill>
                <a:effectLst/>
                <a:uLnTx/>
                <a:uFillTx/>
                <a:latin typeface="Montserrat Medium"/>
                <a:ea typeface="Montserrat Medium"/>
                <a:cs typeface="Montserrat Medium"/>
                <a:sym typeface="Montserrat Medium"/>
              </a:rPr>
              <a:t>.</a:t>
            </a:r>
            <a:endParaRPr kumimoji="0" sz="1467" b="0" i="0" u="none" strike="noStrike" kern="0" cap="none" spc="0" normalizeH="0" baseline="0" noProof="0">
              <a:ln>
                <a:noFill/>
              </a:ln>
              <a:solidFill>
                <a:srgbClr val="FFFFFF"/>
              </a:solidFill>
              <a:effectLst/>
              <a:uLnTx/>
              <a:uFillTx/>
              <a:latin typeface="Montserrat Medium"/>
              <a:ea typeface="Montserrat Medium"/>
              <a:cs typeface="Montserrat Medium"/>
              <a:sym typeface="Montserrat Medium"/>
            </a:endParaRPr>
          </a:p>
        </p:txBody>
      </p:sp>
    </p:spTree>
    <p:extLst>
      <p:ext uri="{BB962C8B-B14F-4D97-AF65-F5344CB8AC3E}">
        <p14:creationId xmlns:p14="http://schemas.microsoft.com/office/powerpoint/2010/main" val="18858393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gradFill>
          <a:gsLst>
            <a:gs pos="0">
              <a:srgbClr val="00A4CC"/>
            </a:gs>
            <a:gs pos="100000">
              <a:srgbClr val="036E96"/>
            </a:gs>
          </a:gsLst>
          <a:lin ang="2698631" scaled="0"/>
        </a:gradFill>
        <a:effectLst/>
      </p:bgPr>
    </p:bg>
    <p:spTree>
      <p:nvGrpSpPr>
        <p:cNvPr id="1" name="Shape 22"/>
        <p:cNvGrpSpPr/>
        <p:nvPr/>
      </p:nvGrpSpPr>
      <p:grpSpPr>
        <a:xfrm>
          <a:off x="0" y="0"/>
          <a:ext cx="0" cy="0"/>
          <a:chOff x="0" y="0"/>
          <a:chExt cx="0" cy="0"/>
        </a:xfrm>
      </p:grpSpPr>
      <p:pic>
        <p:nvPicPr>
          <p:cNvPr id="23" name="Google Shape;23;p4"/>
          <p:cNvPicPr preferRelativeResize="0"/>
          <p:nvPr/>
        </p:nvPicPr>
        <p:blipFill>
          <a:blip r:embed="rId2">
            <a:alphaModFix/>
          </a:blip>
          <a:stretch>
            <a:fillRect/>
          </a:stretch>
        </p:blipFill>
        <p:spPr>
          <a:xfrm rot="-420975">
            <a:off x="8368084" y="4600886"/>
            <a:ext cx="1987099" cy="2361861"/>
          </a:xfrm>
          <a:prstGeom prst="rect">
            <a:avLst/>
          </a:prstGeom>
          <a:noFill/>
          <a:ln>
            <a:noFill/>
          </a:ln>
        </p:spPr>
      </p:pic>
      <p:pic>
        <p:nvPicPr>
          <p:cNvPr id="24" name="Google Shape;24;p4"/>
          <p:cNvPicPr preferRelativeResize="0"/>
          <p:nvPr/>
        </p:nvPicPr>
        <p:blipFill>
          <a:blip r:embed="rId3">
            <a:alphaModFix/>
          </a:blip>
          <a:stretch>
            <a:fillRect/>
          </a:stretch>
        </p:blipFill>
        <p:spPr>
          <a:xfrm flipH="1">
            <a:off x="-544849" y="-511666"/>
            <a:ext cx="13412773" cy="7696919"/>
          </a:xfrm>
          <a:prstGeom prst="rect">
            <a:avLst/>
          </a:prstGeom>
          <a:noFill/>
          <a:ln>
            <a:noFill/>
          </a:ln>
        </p:spPr>
      </p:pic>
      <p:sp>
        <p:nvSpPr>
          <p:cNvPr id="25" name="Google Shape;25;p4"/>
          <p:cNvSpPr txBox="1">
            <a:spLocks noGrp="1"/>
          </p:cNvSpPr>
          <p:nvPr>
            <p:ph type="title"/>
          </p:nvPr>
        </p:nvSpPr>
        <p:spPr>
          <a:xfrm>
            <a:off x="3456000" y="2829000"/>
            <a:ext cx="5280000" cy="1200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4400"/>
              <a:buFont typeface="Montserrat Black"/>
              <a:buNone/>
              <a:defRPr sz="5867">
                <a:solidFill>
                  <a:schemeClr val="lt1"/>
                </a:solidFill>
                <a:latin typeface="Montserrat Black"/>
                <a:ea typeface="Montserrat Black"/>
                <a:cs typeface="Montserrat Black"/>
                <a:sym typeface="Montserrat Black"/>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6" name="Google Shape;26;p4"/>
          <p:cNvSpPr txBox="1">
            <a:spLocks noGrp="1"/>
          </p:cNvSpPr>
          <p:nvPr>
            <p:ph type="title" idx="2" hasCustomPrompt="1"/>
          </p:nvPr>
        </p:nvSpPr>
        <p:spPr>
          <a:xfrm>
            <a:off x="5016200" y="1485000"/>
            <a:ext cx="2159600" cy="158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6600"/>
              <a:buFont typeface="Montserrat Black"/>
              <a:buNone/>
              <a:defRPr sz="8800">
                <a:solidFill>
                  <a:schemeClr val="lt1"/>
                </a:solidFill>
                <a:latin typeface="Montserrat Black"/>
                <a:ea typeface="Montserrat Black"/>
                <a:cs typeface="Montserrat Black"/>
                <a:sym typeface="Montserrat Black"/>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7" name="Google Shape;27;p4"/>
          <p:cNvSpPr txBox="1">
            <a:spLocks noGrp="1"/>
          </p:cNvSpPr>
          <p:nvPr>
            <p:ph type="subTitle" idx="1"/>
          </p:nvPr>
        </p:nvSpPr>
        <p:spPr>
          <a:xfrm>
            <a:off x="4337800" y="3773000"/>
            <a:ext cx="3516400" cy="15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9475634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hanks">
  <p:cSld name="Thanks">
    <p:bg>
      <p:bgPr>
        <a:gradFill>
          <a:gsLst>
            <a:gs pos="0">
              <a:srgbClr val="00A4CC"/>
            </a:gs>
            <a:gs pos="100000">
              <a:srgbClr val="036E96"/>
            </a:gs>
          </a:gsLst>
          <a:lin ang="2698631" scaled="0"/>
        </a:gradFill>
        <a:effectLst/>
      </p:bgPr>
    </p:bg>
    <p:spTree>
      <p:nvGrpSpPr>
        <p:cNvPr id="1" name="Shape 28"/>
        <p:cNvGrpSpPr/>
        <p:nvPr/>
      </p:nvGrpSpPr>
      <p:grpSpPr>
        <a:xfrm>
          <a:off x="0" y="0"/>
          <a:ext cx="0" cy="0"/>
          <a:chOff x="0" y="0"/>
          <a:chExt cx="0" cy="0"/>
        </a:xfrm>
      </p:grpSpPr>
      <p:pic>
        <p:nvPicPr>
          <p:cNvPr id="29" name="Google Shape;29;p5"/>
          <p:cNvPicPr preferRelativeResize="0"/>
          <p:nvPr/>
        </p:nvPicPr>
        <p:blipFill>
          <a:blip r:embed="rId2">
            <a:alphaModFix/>
          </a:blip>
          <a:stretch>
            <a:fillRect/>
          </a:stretch>
        </p:blipFill>
        <p:spPr>
          <a:xfrm rot="10800000">
            <a:off x="81931" y="1884301"/>
            <a:ext cx="4628199" cy="4973700"/>
          </a:xfrm>
          <a:prstGeom prst="rect">
            <a:avLst/>
          </a:prstGeom>
          <a:noFill/>
          <a:ln>
            <a:noFill/>
          </a:ln>
        </p:spPr>
      </p:pic>
      <p:pic>
        <p:nvPicPr>
          <p:cNvPr id="30" name="Google Shape;30;p5"/>
          <p:cNvPicPr preferRelativeResize="0"/>
          <p:nvPr/>
        </p:nvPicPr>
        <p:blipFill>
          <a:blip r:embed="rId3">
            <a:alphaModFix/>
          </a:blip>
          <a:stretch>
            <a:fillRect/>
          </a:stretch>
        </p:blipFill>
        <p:spPr>
          <a:xfrm rot="-484752">
            <a:off x="2027823" y="5328100"/>
            <a:ext cx="1806500" cy="2106867"/>
          </a:xfrm>
          <a:prstGeom prst="rect">
            <a:avLst/>
          </a:prstGeom>
          <a:noFill/>
          <a:ln>
            <a:noFill/>
          </a:ln>
        </p:spPr>
      </p:pic>
      <p:pic>
        <p:nvPicPr>
          <p:cNvPr id="31" name="Google Shape;31;p5"/>
          <p:cNvPicPr preferRelativeResize="0"/>
          <p:nvPr/>
        </p:nvPicPr>
        <p:blipFill>
          <a:blip r:embed="rId4">
            <a:alphaModFix/>
          </a:blip>
          <a:stretch>
            <a:fillRect/>
          </a:stretch>
        </p:blipFill>
        <p:spPr>
          <a:xfrm>
            <a:off x="-354000" y="-155366"/>
            <a:ext cx="12744435" cy="7168735"/>
          </a:xfrm>
          <a:prstGeom prst="rect">
            <a:avLst/>
          </a:prstGeom>
          <a:noFill/>
          <a:ln>
            <a:noFill/>
          </a:ln>
        </p:spPr>
      </p:pic>
      <p:sp>
        <p:nvSpPr>
          <p:cNvPr id="32" name="Google Shape;32;p5"/>
          <p:cNvSpPr txBox="1">
            <a:spLocks noGrp="1"/>
          </p:cNvSpPr>
          <p:nvPr>
            <p:ph type="subTitle" idx="1"/>
          </p:nvPr>
        </p:nvSpPr>
        <p:spPr>
          <a:xfrm>
            <a:off x="6061000" y="3267475"/>
            <a:ext cx="5158000" cy="17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3" name="Google Shape;33;p5"/>
          <p:cNvSpPr txBox="1">
            <a:spLocks noGrp="1"/>
          </p:cNvSpPr>
          <p:nvPr>
            <p:ph type="title"/>
          </p:nvPr>
        </p:nvSpPr>
        <p:spPr>
          <a:xfrm>
            <a:off x="6074200" y="2225733"/>
            <a:ext cx="5131600" cy="1196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400"/>
              <a:buFont typeface="Montserrat Black"/>
              <a:buNone/>
              <a:defRPr sz="5867">
                <a:solidFill>
                  <a:schemeClr val="lt1"/>
                </a:solidFill>
                <a:latin typeface="Montserrat Black"/>
                <a:ea typeface="Montserrat Black"/>
                <a:cs typeface="Montserrat Black"/>
                <a:sym typeface="Montserrat Black"/>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34" name="Google Shape;34;p5"/>
          <p:cNvSpPr txBox="1"/>
          <p:nvPr/>
        </p:nvSpPr>
        <p:spPr>
          <a:xfrm>
            <a:off x="6210800" y="618400"/>
            <a:ext cx="4858400" cy="9164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400"/>
              </a:spcBef>
              <a:spcAft>
                <a:spcPts val="0"/>
              </a:spcAft>
              <a:buClr>
                <a:srgbClr val="000000"/>
              </a:buClr>
              <a:buSzTx/>
              <a:buFont typeface="Arial"/>
              <a:buNone/>
              <a:tabLst/>
              <a:defRPr/>
            </a:pPr>
            <a:r>
              <a:rPr kumimoji="0" lang="en" sz="1467" b="0" i="0" u="none" strike="noStrike" kern="0" cap="none" spc="0" normalizeH="0" baseline="0" noProof="0">
                <a:ln>
                  <a:noFill/>
                </a:ln>
                <a:solidFill>
                  <a:srgbClr val="FFFFFF"/>
                </a:solidFill>
                <a:effectLst/>
                <a:uLnTx/>
                <a:uFillTx/>
                <a:latin typeface="Montserrat Medium"/>
                <a:ea typeface="Montserrat Medium"/>
                <a:cs typeface="Montserrat Medium"/>
                <a:sym typeface="Montserrat Medium"/>
              </a:rPr>
              <a:t>CREDITS: This presentation template was created by </a:t>
            </a:r>
            <a:r>
              <a:rPr kumimoji="0" lang="en" sz="1467" b="1" i="0" u="none" strike="noStrike" kern="0" cap="none" spc="0" normalizeH="0" baseline="0" noProof="0">
                <a:ln>
                  <a:noFill/>
                </a:ln>
                <a:solidFill>
                  <a:srgbClr val="FFFFFF"/>
                </a:solidFill>
                <a:effectLst/>
                <a:uLnTx/>
                <a:uFill>
                  <a:noFill/>
                </a:uFill>
                <a:latin typeface="Montserrat"/>
                <a:ea typeface="Montserrat"/>
                <a:cs typeface="Montserrat"/>
                <a:sym typeface="Montserrat"/>
                <a:hlinkClick r:id="rId5"/>
              </a:rPr>
              <a:t>Slidesgo</a:t>
            </a:r>
            <a:r>
              <a:rPr kumimoji="0" lang="en" sz="1467" b="0" i="0" u="none" strike="noStrike" kern="0" cap="none" spc="0" normalizeH="0" baseline="0" noProof="0">
                <a:ln>
                  <a:noFill/>
                </a:ln>
                <a:solidFill>
                  <a:srgbClr val="FFFFFF"/>
                </a:solidFill>
                <a:effectLst/>
                <a:uLnTx/>
                <a:uFillTx/>
                <a:latin typeface="Montserrat Medium"/>
                <a:ea typeface="Montserrat Medium"/>
                <a:cs typeface="Montserrat Medium"/>
                <a:sym typeface="Montserrat Medium"/>
              </a:rPr>
              <a:t>, including icons by </a:t>
            </a:r>
            <a:r>
              <a:rPr kumimoji="0" lang="en" sz="1467" b="1" i="0" u="none" strike="noStrike" kern="0" cap="none" spc="0" normalizeH="0" baseline="0" noProof="0">
                <a:ln>
                  <a:noFill/>
                </a:ln>
                <a:solidFill>
                  <a:srgbClr val="FFFFFF"/>
                </a:solidFill>
                <a:effectLst/>
                <a:uLnTx/>
                <a:uFill>
                  <a:noFill/>
                </a:uFill>
                <a:latin typeface="Montserrat"/>
                <a:ea typeface="Montserrat"/>
                <a:cs typeface="Montserrat"/>
                <a:sym typeface="Montserrat"/>
                <a:hlinkClick r:id="rId6"/>
              </a:rPr>
              <a:t>Flaticon</a:t>
            </a:r>
            <a:r>
              <a:rPr kumimoji="0" lang="en" sz="1467" b="0" i="0" u="none" strike="noStrike" kern="0" cap="none" spc="0" normalizeH="0" baseline="0" noProof="0">
                <a:ln>
                  <a:noFill/>
                </a:ln>
                <a:solidFill>
                  <a:srgbClr val="FFFFFF"/>
                </a:solidFill>
                <a:effectLst/>
                <a:uLnTx/>
                <a:uFillTx/>
                <a:latin typeface="Montserrat Medium"/>
                <a:ea typeface="Montserrat Medium"/>
                <a:cs typeface="Montserrat Medium"/>
                <a:sym typeface="Montserrat Medium"/>
              </a:rPr>
              <a:t>, and infographics &amp; images by </a:t>
            </a:r>
            <a:r>
              <a:rPr kumimoji="0" lang="en" sz="1467" b="1" i="0" u="none" strike="noStrike" kern="0" cap="none" spc="0" normalizeH="0" baseline="0" noProof="0">
                <a:ln>
                  <a:noFill/>
                </a:ln>
                <a:solidFill>
                  <a:srgbClr val="FFFFFF"/>
                </a:solidFill>
                <a:effectLst/>
                <a:uLnTx/>
                <a:uFill>
                  <a:noFill/>
                </a:uFill>
                <a:latin typeface="Montserrat"/>
                <a:ea typeface="Montserrat"/>
                <a:cs typeface="Montserrat"/>
                <a:sym typeface="Montserrat"/>
                <a:hlinkClick r:id="rId7"/>
              </a:rPr>
              <a:t>Freepik</a:t>
            </a:r>
            <a:r>
              <a:rPr kumimoji="0" lang="en" sz="1467" b="0" i="0" u="none" strike="noStrike" kern="0" cap="none" spc="0" normalizeH="0" baseline="0" noProof="0">
                <a:ln>
                  <a:noFill/>
                </a:ln>
                <a:solidFill>
                  <a:srgbClr val="FFFFFF"/>
                </a:solidFill>
                <a:effectLst/>
                <a:uLnTx/>
                <a:uFillTx/>
                <a:latin typeface="Montserrat Medium"/>
                <a:ea typeface="Montserrat Medium"/>
                <a:cs typeface="Montserrat Medium"/>
                <a:sym typeface="Montserrat Medium"/>
              </a:rPr>
              <a:t>.</a:t>
            </a:r>
            <a:endParaRPr kumimoji="0" sz="1467" b="0" i="0" u="none" strike="noStrike" kern="0" cap="none" spc="0" normalizeH="0" baseline="0" noProof="0">
              <a:ln>
                <a:noFill/>
              </a:ln>
              <a:solidFill>
                <a:srgbClr val="FFFFFF"/>
              </a:solidFill>
              <a:effectLst/>
              <a:uLnTx/>
              <a:uFillTx/>
              <a:latin typeface="Montserrat Medium"/>
              <a:ea typeface="Montserrat Medium"/>
              <a:cs typeface="Montserrat Medium"/>
              <a:sym typeface="Montserrat Medium"/>
            </a:endParaRPr>
          </a:p>
        </p:txBody>
      </p:sp>
    </p:spTree>
    <p:extLst>
      <p:ext uri="{BB962C8B-B14F-4D97-AF65-F5344CB8AC3E}">
        <p14:creationId xmlns:p14="http://schemas.microsoft.com/office/powerpoint/2010/main" val="8003764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gradFill>
          <a:gsLst>
            <a:gs pos="0">
              <a:srgbClr val="00A4CC"/>
            </a:gs>
            <a:gs pos="100000">
              <a:srgbClr val="036E96"/>
            </a:gs>
          </a:gsLst>
          <a:lin ang="2698631" scaled="0"/>
        </a:gradFill>
        <a:effectLst/>
      </p:bgPr>
    </p:bg>
    <p:spTree>
      <p:nvGrpSpPr>
        <p:cNvPr id="1" name="Shape 35"/>
        <p:cNvGrpSpPr/>
        <p:nvPr/>
      </p:nvGrpSpPr>
      <p:grpSpPr>
        <a:xfrm>
          <a:off x="0" y="0"/>
          <a:ext cx="0" cy="0"/>
          <a:chOff x="0" y="0"/>
          <a:chExt cx="0" cy="0"/>
        </a:xfrm>
      </p:grpSpPr>
      <p:sp>
        <p:nvSpPr>
          <p:cNvPr id="36" name="Google Shape;36;p6"/>
          <p:cNvSpPr txBox="1">
            <a:spLocks noGrp="1"/>
          </p:cNvSpPr>
          <p:nvPr>
            <p:ph type="subTitle" idx="1"/>
          </p:nvPr>
        </p:nvSpPr>
        <p:spPr>
          <a:xfrm>
            <a:off x="960000" y="1261800"/>
            <a:ext cx="10272000" cy="500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Font typeface="Montserrat Medium"/>
              <a:buNone/>
              <a:defRPr sz="1600">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pic>
        <p:nvPicPr>
          <p:cNvPr id="37" name="Google Shape;37;p6"/>
          <p:cNvPicPr preferRelativeResize="0"/>
          <p:nvPr/>
        </p:nvPicPr>
        <p:blipFill>
          <a:blip r:embed="rId2">
            <a:alphaModFix/>
          </a:blip>
          <a:stretch>
            <a:fillRect/>
          </a:stretch>
        </p:blipFill>
        <p:spPr>
          <a:xfrm flipH="1">
            <a:off x="7693299" y="-1830549"/>
            <a:ext cx="6112435" cy="5101100"/>
          </a:xfrm>
          <a:prstGeom prst="rect">
            <a:avLst/>
          </a:prstGeom>
          <a:noFill/>
          <a:ln>
            <a:noFill/>
          </a:ln>
        </p:spPr>
      </p:pic>
      <p:sp>
        <p:nvSpPr>
          <p:cNvPr id="38" name="Google Shape;38;p6"/>
          <p:cNvSpPr txBox="1">
            <a:spLocks noGrp="1"/>
          </p:cNvSpPr>
          <p:nvPr>
            <p:ph type="title"/>
          </p:nvPr>
        </p:nvSpPr>
        <p:spPr>
          <a:xfrm>
            <a:off x="1776000" y="597000"/>
            <a:ext cx="864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22112569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Resources">
  <p:cSld name="Resources">
    <p:bg>
      <p:bgPr>
        <a:gradFill>
          <a:gsLst>
            <a:gs pos="0">
              <a:srgbClr val="00A4CC"/>
            </a:gs>
            <a:gs pos="100000">
              <a:srgbClr val="036E96"/>
            </a:gs>
          </a:gsLst>
          <a:lin ang="2698631" scaled="0"/>
        </a:gradFill>
        <a:effectLst/>
      </p:bgPr>
    </p:bg>
    <p:spTree>
      <p:nvGrpSpPr>
        <p:cNvPr id="1" name="Shape 39"/>
        <p:cNvGrpSpPr/>
        <p:nvPr/>
      </p:nvGrpSpPr>
      <p:grpSpPr>
        <a:xfrm>
          <a:off x="0" y="0"/>
          <a:ext cx="0" cy="0"/>
          <a:chOff x="0" y="0"/>
          <a:chExt cx="0" cy="0"/>
        </a:xfrm>
      </p:grpSpPr>
      <p:sp>
        <p:nvSpPr>
          <p:cNvPr id="40" name="Google Shape;40;p7"/>
          <p:cNvSpPr txBox="1">
            <a:spLocks noGrp="1"/>
          </p:cNvSpPr>
          <p:nvPr>
            <p:ph type="subTitle" idx="1"/>
          </p:nvPr>
        </p:nvSpPr>
        <p:spPr>
          <a:xfrm>
            <a:off x="6096167" y="2127967"/>
            <a:ext cx="5136000" cy="401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Font typeface="Montserrat Medium"/>
              <a:buNone/>
              <a:defRPr sz="1600">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1" name="Google Shape;41;p7"/>
          <p:cNvSpPr txBox="1">
            <a:spLocks noGrp="1"/>
          </p:cNvSpPr>
          <p:nvPr>
            <p:ph type="subTitle" idx="2"/>
          </p:nvPr>
        </p:nvSpPr>
        <p:spPr>
          <a:xfrm>
            <a:off x="960000" y="2127967"/>
            <a:ext cx="5136000" cy="401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Font typeface="Montserrat Medium"/>
              <a:buNone/>
              <a:defRPr sz="1600">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pic>
        <p:nvPicPr>
          <p:cNvPr id="42" name="Google Shape;42;p7"/>
          <p:cNvPicPr preferRelativeResize="0"/>
          <p:nvPr/>
        </p:nvPicPr>
        <p:blipFill>
          <a:blip r:embed="rId2">
            <a:alphaModFix/>
          </a:blip>
          <a:stretch>
            <a:fillRect/>
          </a:stretch>
        </p:blipFill>
        <p:spPr>
          <a:xfrm rot="10800000" flipH="1">
            <a:off x="-804002" y="4424351"/>
            <a:ext cx="6112435" cy="5101100"/>
          </a:xfrm>
          <a:prstGeom prst="rect">
            <a:avLst/>
          </a:prstGeom>
          <a:noFill/>
          <a:ln>
            <a:noFill/>
          </a:ln>
        </p:spPr>
      </p:pic>
      <p:sp>
        <p:nvSpPr>
          <p:cNvPr id="43" name="Google Shape;43;p7"/>
          <p:cNvSpPr txBox="1">
            <a:spLocks noGrp="1"/>
          </p:cNvSpPr>
          <p:nvPr>
            <p:ph type="title"/>
          </p:nvPr>
        </p:nvSpPr>
        <p:spPr>
          <a:xfrm>
            <a:off x="1776000" y="597000"/>
            <a:ext cx="864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32135441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Only title 2">
  <p:cSld name="Only title 2">
    <p:bg>
      <p:bgPr>
        <a:gradFill>
          <a:gsLst>
            <a:gs pos="0">
              <a:srgbClr val="00A4CC"/>
            </a:gs>
            <a:gs pos="100000">
              <a:srgbClr val="036E96"/>
            </a:gs>
          </a:gsLst>
          <a:lin ang="2698631" scaled="0"/>
        </a:gradFill>
        <a:effectLst/>
      </p:bgPr>
    </p:bg>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1776000" y="597000"/>
            <a:ext cx="864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pic>
        <p:nvPicPr>
          <p:cNvPr id="46" name="Google Shape;46;p8"/>
          <p:cNvPicPr preferRelativeResize="0"/>
          <p:nvPr/>
        </p:nvPicPr>
        <p:blipFill rotWithShape="1">
          <a:blip r:embed="rId2">
            <a:alphaModFix/>
          </a:blip>
          <a:srcRect t="8996" b="8996"/>
          <a:stretch/>
        </p:blipFill>
        <p:spPr>
          <a:xfrm rot="-10737864">
            <a:off x="8876077" y="4474193"/>
            <a:ext cx="5178147" cy="3543849"/>
          </a:xfrm>
          <a:prstGeom prst="rect">
            <a:avLst/>
          </a:prstGeom>
          <a:noFill/>
          <a:ln>
            <a:noFill/>
          </a:ln>
        </p:spPr>
      </p:pic>
    </p:spTree>
    <p:extLst>
      <p:ext uri="{BB962C8B-B14F-4D97-AF65-F5344CB8AC3E}">
        <p14:creationId xmlns:p14="http://schemas.microsoft.com/office/powerpoint/2010/main" val="1826465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Only title 6">
  <p:cSld name="Only title 6">
    <p:bg>
      <p:bgPr>
        <a:gradFill>
          <a:gsLst>
            <a:gs pos="0">
              <a:srgbClr val="00A4CC"/>
            </a:gs>
            <a:gs pos="100000">
              <a:srgbClr val="036E96"/>
            </a:gs>
          </a:gsLst>
          <a:lin ang="2698631" scaled="0"/>
        </a:gradFill>
        <a:effectLst/>
      </p:bgPr>
    </p:bg>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2409600" y="601833"/>
            <a:ext cx="73728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pic>
        <p:nvPicPr>
          <p:cNvPr id="49" name="Google Shape;49;p9"/>
          <p:cNvPicPr preferRelativeResize="0"/>
          <p:nvPr/>
        </p:nvPicPr>
        <p:blipFill>
          <a:blip r:embed="rId2">
            <a:alphaModFix/>
          </a:blip>
          <a:stretch>
            <a:fillRect/>
          </a:stretch>
        </p:blipFill>
        <p:spPr>
          <a:xfrm>
            <a:off x="-219306" y="-96412"/>
            <a:ext cx="12630611" cy="7050823"/>
          </a:xfrm>
          <a:prstGeom prst="rect">
            <a:avLst/>
          </a:prstGeom>
          <a:noFill/>
          <a:ln>
            <a:noFill/>
          </a:ln>
        </p:spPr>
      </p:pic>
    </p:spTree>
    <p:extLst>
      <p:ext uri="{BB962C8B-B14F-4D97-AF65-F5344CB8AC3E}">
        <p14:creationId xmlns:p14="http://schemas.microsoft.com/office/powerpoint/2010/main" val="18222907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Only title 4">
  <p:cSld name="Only title 4">
    <p:bg>
      <p:bgPr>
        <a:gradFill>
          <a:gsLst>
            <a:gs pos="0">
              <a:srgbClr val="00A4CC"/>
            </a:gs>
            <a:gs pos="100000">
              <a:srgbClr val="036E96"/>
            </a:gs>
          </a:gsLst>
          <a:lin ang="2698631" scaled="0"/>
        </a:gradFill>
        <a:effectLst/>
      </p:bgPr>
    </p:bg>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816000" y="597000"/>
            <a:ext cx="1056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pic>
        <p:nvPicPr>
          <p:cNvPr id="52" name="Google Shape;52;p10"/>
          <p:cNvPicPr preferRelativeResize="0"/>
          <p:nvPr/>
        </p:nvPicPr>
        <p:blipFill>
          <a:blip r:embed="rId2">
            <a:alphaModFix/>
          </a:blip>
          <a:stretch>
            <a:fillRect/>
          </a:stretch>
        </p:blipFill>
        <p:spPr>
          <a:xfrm rot="10800000" flipH="1">
            <a:off x="-2181118" y="3881318"/>
            <a:ext cx="6112435" cy="5101100"/>
          </a:xfrm>
          <a:prstGeom prst="rect">
            <a:avLst/>
          </a:prstGeom>
          <a:noFill/>
          <a:ln>
            <a:noFill/>
          </a:ln>
        </p:spPr>
      </p:pic>
      <p:pic>
        <p:nvPicPr>
          <p:cNvPr id="53" name="Google Shape;53;p10"/>
          <p:cNvPicPr preferRelativeResize="0"/>
          <p:nvPr/>
        </p:nvPicPr>
        <p:blipFill>
          <a:blip r:embed="rId2">
            <a:alphaModFix/>
          </a:blip>
          <a:stretch>
            <a:fillRect/>
          </a:stretch>
        </p:blipFill>
        <p:spPr>
          <a:xfrm rot="5400000">
            <a:off x="9126883" y="-818166"/>
            <a:ext cx="6112435" cy="5101100"/>
          </a:xfrm>
          <a:prstGeom prst="rect">
            <a:avLst/>
          </a:prstGeom>
          <a:noFill/>
          <a:ln>
            <a:noFill/>
          </a:ln>
        </p:spPr>
      </p:pic>
    </p:spTree>
    <p:extLst>
      <p:ext uri="{BB962C8B-B14F-4D97-AF65-F5344CB8AC3E}">
        <p14:creationId xmlns:p14="http://schemas.microsoft.com/office/powerpoint/2010/main" val="2728233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Only title 3">
  <p:cSld name="Only title 3">
    <p:bg>
      <p:bgPr>
        <a:gradFill>
          <a:gsLst>
            <a:gs pos="0">
              <a:srgbClr val="00A4CC"/>
            </a:gs>
            <a:gs pos="100000">
              <a:srgbClr val="036E96"/>
            </a:gs>
          </a:gsLst>
          <a:lin ang="2698631" scaled="0"/>
        </a:gradFill>
        <a:effectLst/>
      </p:bgPr>
    </p:bg>
    <p:spTree>
      <p:nvGrpSpPr>
        <p:cNvPr id="1" name="Shape 54"/>
        <p:cNvGrpSpPr/>
        <p:nvPr/>
      </p:nvGrpSpPr>
      <p:grpSpPr>
        <a:xfrm>
          <a:off x="0" y="0"/>
          <a:ext cx="0" cy="0"/>
          <a:chOff x="0" y="0"/>
          <a:chExt cx="0" cy="0"/>
        </a:xfrm>
      </p:grpSpPr>
      <p:pic>
        <p:nvPicPr>
          <p:cNvPr id="55" name="Google Shape;55;p11"/>
          <p:cNvPicPr preferRelativeResize="0"/>
          <p:nvPr/>
        </p:nvPicPr>
        <p:blipFill>
          <a:blip r:embed="rId2">
            <a:alphaModFix/>
          </a:blip>
          <a:stretch>
            <a:fillRect/>
          </a:stretch>
        </p:blipFill>
        <p:spPr>
          <a:xfrm flipH="1">
            <a:off x="-574933" y="5729133"/>
            <a:ext cx="14187367" cy="1642867"/>
          </a:xfrm>
          <a:prstGeom prst="rect">
            <a:avLst/>
          </a:prstGeom>
          <a:noFill/>
          <a:ln>
            <a:noFill/>
          </a:ln>
        </p:spPr>
      </p:pic>
      <p:sp>
        <p:nvSpPr>
          <p:cNvPr id="56" name="Google Shape;56;p11"/>
          <p:cNvSpPr txBox="1">
            <a:spLocks noGrp="1"/>
          </p:cNvSpPr>
          <p:nvPr>
            <p:ph type="title"/>
          </p:nvPr>
        </p:nvSpPr>
        <p:spPr>
          <a:xfrm>
            <a:off x="1776000" y="597000"/>
            <a:ext cx="864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1950953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gradFill>
          <a:gsLst>
            <a:gs pos="0">
              <a:srgbClr val="00A4CC"/>
            </a:gs>
            <a:gs pos="100000">
              <a:srgbClr val="036E96"/>
            </a:gs>
          </a:gsLst>
          <a:lin ang="2700006" scaled="0"/>
        </a:gradFill>
        <a:effectLst/>
      </p:bgPr>
    </p:bg>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816000" y="597000"/>
            <a:ext cx="1056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59" name="Google Shape;59;p12"/>
          <p:cNvSpPr txBox="1">
            <a:spLocks noGrp="1"/>
          </p:cNvSpPr>
          <p:nvPr>
            <p:ph type="subTitle" idx="1"/>
          </p:nvPr>
        </p:nvSpPr>
        <p:spPr>
          <a:xfrm>
            <a:off x="1378000" y="3023672"/>
            <a:ext cx="4348000" cy="1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0" name="Google Shape;60;p12"/>
          <p:cNvSpPr txBox="1">
            <a:spLocks noGrp="1"/>
          </p:cNvSpPr>
          <p:nvPr>
            <p:ph type="title" idx="2"/>
          </p:nvPr>
        </p:nvSpPr>
        <p:spPr>
          <a:xfrm>
            <a:off x="2352000" y="2347207"/>
            <a:ext cx="2400000" cy="86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61" name="Google Shape;61;p12"/>
          <p:cNvSpPr txBox="1">
            <a:spLocks noGrp="1"/>
          </p:cNvSpPr>
          <p:nvPr>
            <p:ph type="subTitle" idx="3"/>
          </p:nvPr>
        </p:nvSpPr>
        <p:spPr>
          <a:xfrm>
            <a:off x="6466000" y="3023672"/>
            <a:ext cx="4348000" cy="1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2" name="Google Shape;62;p12"/>
          <p:cNvSpPr txBox="1">
            <a:spLocks noGrp="1"/>
          </p:cNvSpPr>
          <p:nvPr>
            <p:ph type="title" idx="4"/>
          </p:nvPr>
        </p:nvSpPr>
        <p:spPr>
          <a:xfrm>
            <a:off x="7440000" y="2347207"/>
            <a:ext cx="2400000" cy="86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pic>
        <p:nvPicPr>
          <p:cNvPr id="63" name="Google Shape;63;p12"/>
          <p:cNvPicPr preferRelativeResize="0"/>
          <p:nvPr/>
        </p:nvPicPr>
        <p:blipFill rotWithShape="1">
          <a:blip r:embed="rId2">
            <a:alphaModFix/>
          </a:blip>
          <a:srcRect l="6733" r="6724"/>
          <a:stretch/>
        </p:blipFill>
        <p:spPr>
          <a:xfrm>
            <a:off x="-939700" y="4917901"/>
            <a:ext cx="13459437" cy="2262367"/>
          </a:xfrm>
          <a:prstGeom prst="rect">
            <a:avLst/>
          </a:prstGeom>
          <a:noFill/>
          <a:ln>
            <a:noFill/>
          </a:ln>
        </p:spPr>
      </p:pic>
      <p:pic>
        <p:nvPicPr>
          <p:cNvPr id="64" name="Google Shape;64;p12"/>
          <p:cNvPicPr preferRelativeResize="0"/>
          <p:nvPr/>
        </p:nvPicPr>
        <p:blipFill rotWithShape="1">
          <a:blip r:embed="rId3">
            <a:alphaModFix/>
          </a:blip>
          <a:srcRect t="8996" b="8996"/>
          <a:stretch/>
        </p:blipFill>
        <p:spPr>
          <a:xfrm rot="-10575401">
            <a:off x="8724860" y="4144209"/>
            <a:ext cx="5178147" cy="3543849"/>
          </a:xfrm>
          <a:prstGeom prst="rect">
            <a:avLst/>
          </a:prstGeom>
          <a:noFill/>
          <a:ln>
            <a:noFill/>
          </a:ln>
        </p:spPr>
      </p:pic>
    </p:spTree>
    <p:extLst>
      <p:ext uri="{BB962C8B-B14F-4D97-AF65-F5344CB8AC3E}">
        <p14:creationId xmlns:p14="http://schemas.microsoft.com/office/powerpoint/2010/main" val="31688016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gradFill>
          <a:gsLst>
            <a:gs pos="0">
              <a:srgbClr val="00A4CC"/>
            </a:gs>
            <a:gs pos="100000">
              <a:srgbClr val="036E96"/>
            </a:gs>
          </a:gsLst>
          <a:lin ang="2700006" scaled="0"/>
        </a:gradFill>
        <a:effectLst/>
      </p:bgPr>
    </p:bg>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1776000" y="597000"/>
            <a:ext cx="864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67" name="Google Shape;67;p13"/>
          <p:cNvSpPr txBox="1">
            <a:spLocks noGrp="1"/>
          </p:cNvSpPr>
          <p:nvPr>
            <p:ph type="subTitle" idx="1"/>
          </p:nvPr>
        </p:nvSpPr>
        <p:spPr>
          <a:xfrm>
            <a:off x="1456872" y="2752384"/>
            <a:ext cx="4182000" cy="201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8" name="Google Shape;68;p13"/>
          <p:cNvSpPr txBox="1">
            <a:spLocks noGrp="1"/>
          </p:cNvSpPr>
          <p:nvPr>
            <p:ph type="title" idx="2"/>
          </p:nvPr>
        </p:nvSpPr>
        <p:spPr>
          <a:xfrm>
            <a:off x="1180800" y="2091568"/>
            <a:ext cx="4742400" cy="86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69" name="Google Shape;69;p13"/>
          <p:cNvSpPr txBox="1">
            <a:spLocks noGrp="1"/>
          </p:cNvSpPr>
          <p:nvPr>
            <p:ph type="subTitle" idx="3"/>
          </p:nvPr>
        </p:nvSpPr>
        <p:spPr>
          <a:xfrm>
            <a:off x="6553128" y="2752384"/>
            <a:ext cx="4182000" cy="201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70" name="Google Shape;70;p13"/>
          <p:cNvSpPr txBox="1">
            <a:spLocks noGrp="1"/>
          </p:cNvSpPr>
          <p:nvPr>
            <p:ph type="title" idx="4"/>
          </p:nvPr>
        </p:nvSpPr>
        <p:spPr>
          <a:xfrm>
            <a:off x="6268800" y="2091568"/>
            <a:ext cx="4742400" cy="86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pic>
        <p:nvPicPr>
          <p:cNvPr id="71" name="Google Shape;71;p13"/>
          <p:cNvPicPr preferRelativeResize="0"/>
          <p:nvPr/>
        </p:nvPicPr>
        <p:blipFill>
          <a:blip r:embed="rId2">
            <a:alphaModFix/>
          </a:blip>
          <a:stretch>
            <a:fillRect/>
          </a:stretch>
        </p:blipFill>
        <p:spPr>
          <a:xfrm>
            <a:off x="-1492566" y="5647167"/>
            <a:ext cx="14187367" cy="1642867"/>
          </a:xfrm>
          <a:prstGeom prst="rect">
            <a:avLst/>
          </a:prstGeom>
          <a:noFill/>
          <a:ln>
            <a:noFill/>
          </a:ln>
        </p:spPr>
      </p:pic>
    </p:spTree>
    <p:extLst>
      <p:ext uri="{BB962C8B-B14F-4D97-AF65-F5344CB8AC3E}">
        <p14:creationId xmlns:p14="http://schemas.microsoft.com/office/powerpoint/2010/main" val="1313914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gradFill>
          <a:gsLst>
            <a:gs pos="0">
              <a:srgbClr val="00A4CC"/>
            </a:gs>
            <a:gs pos="100000">
              <a:srgbClr val="036E96"/>
            </a:gs>
          </a:gsLst>
          <a:lin ang="2698631" scaled="0"/>
        </a:gradFill>
        <a:effectLst/>
      </p:bgPr>
    </p:bg>
    <p:spTree>
      <p:nvGrpSpPr>
        <p:cNvPr id="1" name="Shape 35"/>
        <p:cNvGrpSpPr/>
        <p:nvPr/>
      </p:nvGrpSpPr>
      <p:grpSpPr>
        <a:xfrm>
          <a:off x="0" y="0"/>
          <a:ext cx="0" cy="0"/>
          <a:chOff x="0" y="0"/>
          <a:chExt cx="0" cy="0"/>
        </a:xfrm>
      </p:grpSpPr>
      <p:sp>
        <p:nvSpPr>
          <p:cNvPr id="36" name="Google Shape;36;p6"/>
          <p:cNvSpPr txBox="1">
            <a:spLocks noGrp="1"/>
          </p:cNvSpPr>
          <p:nvPr>
            <p:ph type="subTitle" idx="1"/>
          </p:nvPr>
        </p:nvSpPr>
        <p:spPr>
          <a:xfrm>
            <a:off x="960000" y="1261800"/>
            <a:ext cx="10272000" cy="500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Font typeface="Montserrat Medium"/>
              <a:buNone/>
              <a:defRPr sz="1600">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pic>
        <p:nvPicPr>
          <p:cNvPr id="37" name="Google Shape;37;p6"/>
          <p:cNvPicPr preferRelativeResize="0"/>
          <p:nvPr/>
        </p:nvPicPr>
        <p:blipFill>
          <a:blip r:embed="rId2">
            <a:alphaModFix/>
          </a:blip>
          <a:stretch>
            <a:fillRect/>
          </a:stretch>
        </p:blipFill>
        <p:spPr>
          <a:xfrm flipH="1">
            <a:off x="7693299" y="-1830549"/>
            <a:ext cx="6112435" cy="5101100"/>
          </a:xfrm>
          <a:prstGeom prst="rect">
            <a:avLst/>
          </a:prstGeom>
          <a:noFill/>
          <a:ln>
            <a:noFill/>
          </a:ln>
        </p:spPr>
      </p:pic>
      <p:sp>
        <p:nvSpPr>
          <p:cNvPr id="38" name="Google Shape;38;p6"/>
          <p:cNvSpPr txBox="1">
            <a:spLocks noGrp="1"/>
          </p:cNvSpPr>
          <p:nvPr>
            <p:ph type="title"/>
          </p:nvPr>
        </p:nvSpPr>
        <p:spPr>
          <a:xfrm>
            <a:off x="1776000" y="597000"/>
            <a:ext cx="864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9204957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bg>
      <p:bgPr>
        <a:gradFill>
          <a:gsLst>
            <a:gs pos="0">
              <a:srgbClr val="00A4CC"/>
            </a:gs>
            <a:gs pos="100000">
              <a:srgbClr val="036E96"/>
            </a:gs>
          </a:gsLst>
          <a:lin ang="2700006" scaled="0"/>
        </a:gradFill>
        <a:effectLst/>
      </p:bgPr>
    </p:bg>
    <p:spTree>
      <p:nvGrpSpPr>
        <p:cNvPr id="1" name="Shape 72"/>
        <p:cNvGrpSpPr/>
        <p:nvPr/>
      </p:nvGrpSpPr>
      <p:grpSpPr>
        <a:xfrm>
          <a:off x="0" y="0"/>
          <a:ext cx="0" cy="0"/>
          <a:chOff x="0" y="0"/>
          <a:chExt cx="0" cy="0"/>
        </a:xfrm>
      </p:grpSpPr>
      <p:pic>
        <p:nvPicPr>
          <p:cNvPr id="73" name="Google Shape;73;p14"/>
          <p:cNvPicPr preferRelativeResize="0"/>
          <p:nvPr/>
        </p:nvPicPr>
        <p:blipFill rotWithShape="1">
          <a:blip r:embed="rId2">
            <a:alphaModFix/>
          </a:blip>
          <a:srcRect l="1286" r="1276"/>
          <a:stretch/>
        </p:blipFill>
        <p:spPr>
          <a:xfrm flipH="1">
            <a:off x="-138366" y="-258648"/>
            <a:ext cx="12416167" cy="7168000"/>
          </a:xfrm>
          <a:prstGeom prst="rect">
            <a:avLst/>
          </a:prstGeom>
          <a:noFill/>
          <a:ln>
            <a:noFill/>
          </a:ln>
        </p:spPr>
      </p:pic>
      <p:sp>
        <p:nvSpPr>
          <p:cNvPr id="74" name="Google Shape;74;p14"/>
          <p:cNvSpPr txBox="1">
            <a:spLocks noGrp="1"/>
          </p:cNvSpPr>
          <p:nvPr>
            <p:ph type="title"/>
          </p:nvPr>
        </p:nvSpPr>
        <p:spPr>
          <a:xfrm>
            <a:off x="1776000" y="597000"/>
            <a:ext cx="864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75" name="Google Shape;75;p14"/>
          <p:cNvSpPr txBox="1">
            <a:spLocks noGrp="1"/>
          </p:cNvSpPr>
          <p:nvPr>
            <p:ph type="subTitle" idx="1"/>
          </p:nvPr>
        </p:nvSpPr>
        <p:spPr>
          <a:xfrm>
            <a:off x="1869600" y="3784033"/>
            <a:ext cx="3652800" cy="1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76" name="Google Shape;76;p14"/>
          <p:cNvSpPr txBox="1">
            <a:spLocks noGrp="1"/>
          </p:cNvSpPr>
          <p:nvPr>
            <p:ph type="title" idx="2"/>
          </p:nvPr>
        </p:nvSpPr>
        <p:spPr>
          <a:xfrm>
            <a:off x="1944000" y="3107568"/>
            <a:ext cx="3504000" cy="86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77" name="Google Shape;77;p14"/>
          <p:cNvSpPr txBox="1">
            <a:spLocks noGrp="1"/>
          </p:cNvSpPr>
          <p:nvPr>
            <p:ph type="subTitle" idx="3"/>
          </p:nvPr>
        </p:nvSpPr>
        <p:spPr>
          <a:xfrm>
            <a:off x="6669600" y="3784033"/>
            <a:ext cx="3652800" cy="1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78" name="Google Shape;78;p14"/>
          <p:cNvSpPr txBox="1">
            <a:spLocks noGrp="1"/>
          </p:cNvSpPr>
          <p:nvPr>
            <p:ph type="title" idx="4"/>
          </p:nvPr>
        </p:nvSpPr>
        <p:spPr>
          <a:xfrm>
            <a:off x="6744000" y="3107568"/>
            <a:ext cx="3504000" cy="86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Tree>
    <p:extLst>
      <p:ext uri="{BB962C8B-B14F-4D97-AF65-F5344CB8AC3E}">
        <p14:creationId xmlns:p14="http://schemas.microsoft.com/office/powerpoint/2010/main" val="25388141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bg>
      <p:bgPr>
        <a:gradFill>
          <a:gsLst>
            <a:gs pos="0">
              <a:srgbClr val="00A4CC"/>
            </a:gs>
            <a:gs pos="100000">
              <a:srgbClr val="036E96"/>
            </a:gs>
          </a:gsLst>
          <a:lin ang="2700006" scaled="0"/>
        </a:gradFill>
        <a:effectLst/>
      </p:bgPr>
    </p:bg>
    <p:spTree>
      <p:nvGrpSpPr>
        <p:cNvPr id="1" name="Shape 79"/>
        <p:cNvGrpSpPr/>
        <p:nvPr/>
      </p:nvGrpSpPr>
      <p:grpSpPr>
        <a:xfrm>
          <a:off x="0" y="0"/>
          <a:ext cx="0" cy="0"/>
          <a:chOff x="0" y="0"/>
          <a:chExt cx="0" cy="0"/>
        </a:xfrm>
      </p:grpSpPr>
      <p:pic>
        <p:nvPicPr>
          <p:cNvPr id="80" name="Google Shape;80;p15"/>
          <p:cNvPicPr preferRelativeResize="0"/>
          <p:nvPr/>
        </p:nvPicPr>
        <p:blipFill>
          <a:blip r:embed="rId2">
            <a:alphaModFix/>
          </a:blip>
          <a:stretch>
            <a:fillRect/>
          </a:stretch>
        </p:blipFill>
        <p:spPr>
          <a:xfrm rot="-5400000">
            <a:off x="-1073635" y="4113017"/>
            <a:ext cx="6112435" cy="5101100"/>
          </a:xfrm>
          <a:prstGeom prst="rect">
            <a:avLst/>
          </a:prstGeom>
          <a:noFill/>
          <a:ln>
            <a:noFill/>
          </a:ln>
        </p:spPr>
      </p:pic>
      <p:sp>
        <p:nvSpPr>
          <p:cNvPr id="81" name="Google Shape;81;p15"/>
          <p:cNvSpPr txBox="1">
            <a:spLocks noGrp="1"/>
          </p:cNvSpPr>
          <p:nvPr>
            <p:ph type="title"/>
          </p:nvPr>
        </p:nvSpPr>
        <p:spPr>
          <a:xfrm>
            <a:off x="1776000" y="597000"/>
            <a:ext cx="864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2" name="Google Shape;82;p15"/>
          <p:cNvSpPr txBox="1">
            <a:spLocks noGrp="1"/>
          </p:cNvSpPr>
          <p:nvPr>
            <p:ph type="subTitle" idx="1"/>
          </p:nvPr>
        </p:nvSpPr>
        <p:spPr>
          <a:xfrm>
            <a:off x="912000" y="2528779"/>
            <a:ext cx="3360000" cy="9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83" name="Google Shape;83;p15"/>
          <p:cNvSpPr txBox="1">
            <a:spLocks noGrp="1"/>
          </p:cNvSpPr>
          <p:nvPr>
            <p:ph type="title" idx="2"/>
          </p:nvPr>
        </p:nvSpPr>
        <p:spPr>
          <a:xfrm>
            <a:off x="1152000" y="1803155"/>
            <a:ext cx="2880000" cy="86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84" name="Google Shape;84;p15"/>
          <p:cNvSpPr txBox="1">
            <a:spLocks noGrp="1"/>
          </p:cNvSpPr>
          <p:nvPr>
            <p:ph type="subTitle" idx="3"/>
          </p:nvPr>
        </p:nvSpPr>
        <p:spPr>
          <a:xfrm>
            <a:off x="7920000" y="2528779"/>
            <a:ext cx="3360000" cy="9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85" name="Google Shape;85;p15"/>
          <p:cNvSpPr txBox="1">
            <a:spLocks noGrp="1"/>
          </p:cNvSpPr>
          <p:nvPr>
            <p:ph type="title" idx="4"/>
          </p:nvPr>
        </p:nvSpPr>
        <p:spPr>
          <a:xfrm>
            <a:off x="8160000" y="1803155"/>
            <a:ext cx="2880000" cy="86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86" name="Google Shape;86;p15"/>
          <p:cNvSpPr txBox="1">
            <a:spLocks noGrp="1"/>
          </p:cNvSpPr>
          <p:nvPr>
            <p:ph type="title" idx="5" hasCustomPrompt="1"/>
          </p:nvPr>
        </p:nvSpPr>
        <p:spPr>
          <a:xfrm>
            <a:off x="1152000" y="4172897"/>
            <a:ext cx="2880000" cy="974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87" name="Google Shape;87;p15"/>
          <p:cNvSpPr txBox="1">
            <a:spLocks noGrp="1"/>
          </p:cNvSpPr>
          <p:nvPr>
            <p:ph type="title" idx="6" hasCustomPrompt="1"/>
          </p:nvPr>
        </p:nvSpPr>
        <p:spPr>
          <a:xfrm>
            <a:off x="8160000" y="4172897"/>
            <a:ext cx="2880000" cy="974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88" name="Google Shape;88;p15"/>
          <p:cNvSpPr txBox="1">
            <a:spLocks noGrp="1"/>
          </p:cNvSpPr>
          <p:nvPr>
            <p:ph type="subTitle" idx="7"/>
          </p:nvPr>
        </p:nvSpPr>
        <p:spPr>
          <a:xfrm>
            <a:off x="4416000" y="4533412"/>
            <a:ext cx="3360000" cy="9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89" name="Google Shape;89;p15"/>
          <p:cNvSpPr txBox="1">
            <a:spLocks noGrp="1"/>
          </p:cNvSpPr>
          <p:nvPr>
            <p:ph type="title" idx="8"/>
          </p:nvPr>
        </p:nvSpPr>
        <p:spPr>
          <a:xfrm>
            <a:off x="4656000" y="3807788"/>
            <a:ext cx="2880000" cy="86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90" name="Google Shape;90;p15"/>
          <p:cNvSpPr txBox="1">
            <a:spLocks noGrp="1"/>
          </p:cNvSpPr>
          <p:nvPr>
            <p:ph type="title" idx="9" hasCustomPrompt="1"/>
          </p:nvPr>
        </p:nvSpPr>
        <p:spPr>
          <a:xfrm>
            <a:off x="4656000" y="2327603"/>
            <a:ext cx="2880000" cy="974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Tree>
    <p:extLst>
      <p:ext uri="{BB962C8B-B14F-4D97-AF65-F5344CB8AC3E}">
        <p14:creationId xmlns:p14="http://schemas.microsoft.com/office/powerpoint/2010/main" val="31258751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list">
  <p:cSld name="Title and list">
    <p:bg>
      <p:bgPr>
        <a:gradFill>
          <a:gsLst>
            <a:gs pos="0">
              <a:srgbClr val="00A4CC"/>
            </a:gs>
            <a:gs pos="100000">
              <a:srgbClr val="036E96"/>
            </a:gs>
          </a:gsLst>
          <a:lin ang="2700006" scaled="0"/>
        </a:gradFill>
        <a:effectLst/>
      </p:bgPr>
    </p:bg>
    <p:spTree>
      <p:nvGrpSpPr>
        <p:cNvPr id="1" name="Shape 91"/>
        <p:cNvGrpSpPr/>
        <p:nvPr/>
      </p:nvGrpSpPr>
      <p:grpSpPr>
        <a:xfrm>
          <a:off x="0" y="0"/>
          <a:ext cx="0" cy="0"/>
          <a:chOff x="0" y="0"/>
          <a:chExt cx="0" cy="0"/>
        </a:xfrm>
      </p:grpSpPr>
      <p:pic>
        <p:nvPicPr>
          <p:cNvPr id="92" name="Google Shape;92;p16"/>
          <p:cNvPicPr preferRelativeResize="0"/>
          <p:nvPr/>
        </p:nvPicPr>
        <p:blipFill rotWithShape="1">
          <a:blip r:embed="rId2">
            <a:alphaModFix/>
          </a:blip>
          <a:srcRect t="19" b="9"/>
          <a:stretch/>
        </p:blipFill>
        <p:spPr>
          <a:xfrm>
            <a:off x="5609662" y="1393100"/>
            <a:ext cx="8249476" cy="6857997"/>
          </a:xfrm>
          <a:prstGeom prst="rect">
            <a:avLst/>
          </a:prstGeom>
          <a:noFill/>
          <a:ln>
            <a:noFill/>
          </a:ln>
        </p:spPr>
      </p:pic>
      <p:sp>
        <p:nvSpPr>
          <p:cNvPr id="93" name="Google Shape;93;p16"/>
          <p:cNvSpPr txBox="1">
            <a:spLocks noGrp="1"/>
          </p:cNvSpPr>
          <p:nvPr>
            <p:ph type="subTitle" idx="1"/>
          </p:nvPr>
        </p:nvSpPr>
        <p:spPr>
          <a:xfrm>
            <a:off x="1272200" y="2131933"/>
            <a:ext cx="7222000" cy="341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94" name="Google Shape;94;p16"/>
          <p:cNvSpPr txBox="1">
            <a:spLocks noGrp="1"/>
          </p:cNvSpPr>
          <p:nvPr>
            <p:ph type="title"/>
          </p:nvPr>
        </p:nvSpPr>
        <p:spPr>
          <a:xfrm>
            <a:off x="1776000" y="597000"/>
            <a:ext cx="864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pic>
        <p:nvPicPr>
          <p:cNvPr id="95" name="Google Shape;95;p16"/>
          <p:cNvPicPr preferRelativeResize="0"/>
          <p:nvPr/>
        </p:nvPicPr>
        <p:blipFill>
          <a:blip r:embed="rId3">
            <a:alphaModFix/>
          </a:blip>
          <a:stretch>
            <a:fillRect/>
          </a:stretch>
        </p:blipFill>
        <p:spPr>
          <a:xfrm rot="-5400000">
            <a:off x="-1713802" y="3588650"/>
            <a:ext cx="6112435" cy="5101100"/>
          </a:xfrm>
          <a:prstGeom prst="rect">
            <a:avLst/>
          </a:prstGeom>
          <a:noFill/>
          <a:ln>
            <a:noFill/>
          </a:ln>
        </p:spPr>
      </p:pic>
    </p:spTree>
    <p:extLst>
      <p:ext uri="{BB962C8B-B14F-4D97-AF65-F5344CB8AC3E}">
        <p14:creationId xmlns:p14="http://schemas.microsoft.com/office/powerpoint/2010/main" val="987097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gradFill>
          <a:gsLst>
            <a:gs pos="0">
              <a:srgbClr val="00A4CC"/>
            </a:gs>
            <a:gs pos="100000">
              <a:srgbClr val="036E96"/>
            </a:gs>
          </a:gsLst>
          <a:lin ang="2700006" scaled="0"/>
        </a:gradFill>
        <a:effectLst/>
      </p:bgPr>
    </p:bg>
    <p:spTree>
      <p:nvGrpSpPr>
        <p:cNvPr id="1" name="Shape 96"/>
        <p:cNvGrpSpPr/>
        <p:nvPr/>
      </p:nvGrpSpPr>
      <p:grpSpPr>
        <a:xfrm>
          <a:off x="0" y="0"/>
          <a:ext cx="0" cy="0"/>
          <a:chOff x="0" y="0"/>
          <a:chExt cx="0" cy="0"/>
        </a:xfrm>
      </p:grpSpPr>
      <p:pic>
        <p:nvPicPr>
          <p:cNvPr id="97" name="Google Shape;97;p17"/>
          <p:cNvPicPr preferRelativeResize="0"/>
          <p:nvPr/>
        </p:nvPicPr>
        <p:blipFill rotWithShape="1">
          <a:blip r:embed="rId2">
            <a:alphaModFix/>
          </a:blip>
          <a:srcRect l="6733" r="6724"/>
          <a:stretch/>
        </p:blipFill>
        <p:spPr>
          <a:xfrm flipH="1">
            <a:off x="-1136333" y="4917901"/>
            <a:ext cx="13459437" cy="2262367"/>
          </a:xfrm>
          <a:prstGeom prst="rect">
            <a:avLst/>
          </a:prstGeom>
          <a:noFill/>
          <a:ln>
            <a:noFill/>
          </a:ln>
        </p:spPr>
      </p:pic>
      <p:pic>
        <p:nvPicPr>
          <p:cNvPr id="98" name="Google Shape;98;p17"/>
          <p:cNvPicPr preferRelativeResize="0"/>
          <p:nvPr/>
        </p:nvPicPr>
        <p:blipFill rotWithShape="1">
          <a:blip r:embed="rId3">
            <a:alphaModFix/>
          </a:blip>
          <a:srcRect t="8996" b="8996"/>
          <a:stretch/>
        </p:blipFill>
        <p:spPr>
          <a:xfrm rot="10575401" flipH="1">
            <a:off x="-1711074" y="3993460"/>
            <a:ext cx="5178147" cy="3543849"/>
          </a:xfrm>
          <a:prstGeom prst="rect">
            <a:avLst/>
          </a:prstGeom>
          <a:noFill/>
          <a:ln>
            <a:noFill/>
          </a:ln>
        </p:spPr>
      </p:pic>
      <p:sp>
        <p:nvSpPr>
          <p:cNvPr id="99" name="Google Shape;99;p17"/>
          <p:cNvSpPr txBox="1">
            <a:spLocks noGrp="1"/>
          </p:cNvSpPr>
          <p:nvPr>
            <p:ph type="title"/>
          </p:nvPr>
        </p:nvSpPr>
        <p:spPr>
          <a:xfrm>
            <a:off x="816000" y="597000"/>
            <a:ext cx="1056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00" name="Google Shape;100;p17"/>
          <p:cNvSpPr txBox="1">
            <a:spLocks noGrp="1"/>
          </p:cNvSpPr>
          <p:nvPr>
            <p:ph type="subTitle" idx="1"/>
          </p:nvPr>
        </p:nvSpPr>
        <p:spPr>
          <a:xfrm>
            <a:off x="1284753" y="3669327"/>
            <a:ext cx="3094400" cy="1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01" name="Google Shape;101;p17"/>
          <p:cNvSpPr txBox="1">
            <a:spLocks noGrp="1"/>
          </p:cNvSpPr>
          <p:nvPr>
            <p:ph type="title" idx="2"/>
          </p:nvPr>
        </p:nvSpPr>
        <p:spPr>
          <a:xfrm>
            <a:off x="1144400" y="2956805"/>
            <a:ext cx="3375200" cy="86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02" name="Google Shape;102;p17"/>
          <p:cNvSpPr txBox="1">
            <a:spLocks noGrp="1"/>
          </p:cNvSpPr>
          <p:nvPr>
            <p:ph type="subTitle" idx="3"/>
          </p:nvPr>
        </p:nvSpPr>
        <p:spPr>
          <a:xfrm>
            <a:off x="7812753" y="3669327"/>
            <a:ext cx="3094400" cy="1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03" name="Google Shape;103;p17"/>
          <p:cNvSpPr txBox="1">
            <a:spLocks noGrp="1"/>
          </p:cNvSpPr>
          <p:nvPr>
            <p:ph type="title" idx="4"/>
          </p:nvPr>
        </p:nvSpPr>
        <p:spPr>
          <a:xfrm>
            <a:off x="7672400" y="2956805"/>
            <a:ext cx="3375200" cy="86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04" name="Google Shape;104;p17"/>
          <p:cNvSpPr txBox="1">
            <a:spLocks noGrp="1"/>
          </p:cNvSpPr>
          <p:nvPr>
            <p:ph type="subTitle" idx="5"/>
          </p:nvPr>
        </p:nvSpPr>
        <p:spPr>
          <a:xfrm>
            <a:off x="4548753" y="3669327"/>
            <a:ext cx="3094400" cy="1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05" name="Google Shape;105;p17"/>
          <p:cNvSpPr txBox="1">
            <a:spLocks noGrp="1"/>
          </p:cNvSpPr>
          <p:nvPr>
            <p:ph type="title" idx="6"/>
          </p:nvPr>
        </p:nvSpPr>
        <p:spPr>
          <a:xfrm>
            <a:off x="4408400" y="2956805"/>
            <a:ext cx="3375200" cy="86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Tree>
    <p:extLst>
      <p:ext uri="{BB962C8B-B14F-4D97-AF65-F5344CB8AC3E}">
        <p14:creationId xmlns:p14="http://schemas.microsoft.com/office/powerpoint/2010/main" val="217859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gradFill>
          <a:gsLst>
            <a:gs pos="0">
              <a:srgbClr val="00A4CC"/>
            </a:gs>
            <a:gs pos="100000">
              <a:srgbClr val="036E96"/>
            </a:gs>
          </a:gsLst>
          <a:lin ang="2700006" scaled="0"/>
        </a:gradFill>
        <a:effectLst/>
      </p:bgPr>
    </p:bg>
    <p:spTree>
      <p:nvGrpSpPr>
        <p:cNvPr id="1" name="Shape 106"/>
        <p:cNvGrpSpPr/>
        <p:nvPr/>
      </p:nvGrpSpPr>
      <p:grpSpPr>
        <a:xfrm>
          <a:off x="0" y="0"/>
          <a:ext cx="0" cy="0"/>
          <a:chOff x="0" y="0"/>
          <a:chExt cx="0" cy="0"/>
        </a:xfrm>
      </p:grpSpPr>
      <p:pic>
        <p:nvPicPr>
          <p:cNvPr id="107" name="Google Shape;107;p18"/>
          <p:cNvPicPr preferRelativeResize="0"/>
          <p:nvPr/>
        </p:nvPicPr>
        <p:blipFill rotWithShape="1">
          <a:blip r:embed="rId2">
            <a:alphaModFix/>
          </a:blip>
          <a:srcRect l="6733" r="6724"/>
          <a:stretch/>
        </p:blipFill>
        <p:spPr>
          <a:xfrm flipH="1">
            <a:off x="-736500" y="4804818"/>
            <a:ext cx="13459437" cy="2262367"/>
          </a:xfrm>
          <a:prstGeom prst="rect">
            <a:avLst/>
          </a:prstGeom>
          <a:noFill/>
          <a:ln>
            <a:noFill/>
          </a:ln>
        </p:spPr>
      </p:pic>
      <p:pic>
        <p:nvPicPr>
          <p:cNvPr id="108" name="Google Shape;108;p18"/>
          <p:cNvPicPr preferRelativeResize="0"/>
          <p:nvPr/>
        </p:nvPicPr>
        <p:blipFill>
          <a:blip r:embed="rId3">
            <a:alphaModFix/>
          </a:blip>
          <a:stretch>
            <a:fillRect/>
          </a:stretch>
        </p:blipFill>
        <p:spPr>
          <a:xfrm flipH="1">
            <a:off x="-443833" y="5729133"/>
            <a:ext cx="14187367" cy="1642867"/>
          </a:xfrm>
          <a:prstGeom prst="rect">
            <a:avLst/>
          </a:prstGeom>
          <a:noFill/>
          <a:ln>
            <a:noFill/>
          </a:ln>
        </p:spPr>
      </p:pic>
      <p:sp>
        <p:nvSpPr>
          <p:cNvPr id="109" name="Google Shape;109;p18"/>
          <p:cNvSpPr txBox="1">
            <a:spLocks noGrp="1"/>
          </p:cNvSpPr>
          <p:nvPr>
            <p:ph type="title"/>
          </p:nvPr>
        </p:nvSpPr>
        <p:spPr>
          <a:xfrm>
            <a:off x="2352000" y="3976400"/>
            <a:ext cx="2400000" cy="720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10" name="Google Shape;110;p18"/>
          <p:cNvSpPr txBox="1">
            <a:spLocks noGrp="1"/>
          </p:cNvSpPr>
          <p:nvPr>
            <p:ph type="title" idx="2"/>
          </p:nvPr>
        </p:nvSpPr>
        <p:spPr>
          <a:xfrm>
            <a:off x="2352000" y="1875200"/>
            <a:ext cx="2400000" cy="720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11" name="Google Shape;111;p18"/>
          <p:cNvSpPr txBox="1">
            <a:spLocks noGrp="1"/>
          </p:cNvSpPr>
          <p:nvPr>
            <p:ph type="title" idx="3"/>
          </p:nvPr>
        </p:nvSpPr>
        <p:spPr>
          <a:xfrm>
            <a:off x="7440000" y="1875200"/>
            <a:ext cx="2400000" cy="720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12" name="Google Shape;112;p18"/>
          <p:cNvSpPr txBox="1">
            <a:spLocks noGrp="1"/>
          </p:cNvSpPr>
          <p:nvPr>
            <p:ph type="subTitle" idx="1"/>
          </p:nvPr>
        </p:nvSpPr>
        <p:spPr>
          <a:xfrm>
            <a:off x="1872000" y="4455465"/>
            <a:ext cx="3360000" cy="137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13" name="Google Shape;113;p18"/>
          <p:cNvSpPr txBox="1">
            <a:spLocks noGrp="1"/>
          </p:cNvSpPr>
          <p:nvPr>
            <p:ph type="subTitle" idx="4"/>
          </p:nvPr>
        </p:nvSpPr>
        <p:spPr>
          <a:xfrm>
            <a:off x="6963800" y="4455465"/>
            <a:ext cx="3360000" cy="137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14" name="Google Shape;114;p18"/>
          <p:cNvSpPr txBox="1">
            <a:spLocks noGrp="1"/>
          </p:cNvSpPr>
          <p:nvPr>
            <p:ph type="title" idx="5"/>
          </p:nvPr>
        </p:nvSpPr>
        <p:spPr>
          <a:xfrm>
            <a:off x="7440000" y="3976400"/>
            <a:ext cx="2400000" cy="720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15" name="Google Shape;115;p18"/>
          <p:cNvSpPr txBox="1">
            <a:spLocks noGrp="1"/>
          </p:cNvSpPr>
          <p:nvPr>
            <p:ph type="subTitle" idx="6"/>
          </p:nvPr>
        </p:nvSpPr>
        <p:spPr>
          <a:xfrm>
            <a:off x="6956200" y="2358123"/>
            <a:ext cx="3360000" cy="137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16" name="Google Shape;116;p18"/>
          <p:cNvSpPr txBox="1">
            <a:spLocks noGrp="1"/>
          </p:cNvSpPr>
          <p:nvPr>
            <p:ph type="subTitle" idx="7"/>
          </p:nvPr>
        </p:nvSpPr>
        <p:spPr>
          <a:xfrm>
            <a:off x="1872000" y="2358123"/>
            <a:ext cx="3360000" cy="137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17" name="Google Shape;117;p18"/>
          <p:cNvSpPr txBox="1">
            <a:spLocks noGrp="1"/>
          </p:cNvSpPr>
          <p:nvPr>
            <p:ph type="title" idx="8"/>
          </p:nvPr>
        </p:nvSpPr>
        <p:spPr>
          <a:xfrm>
            <a:off x="816000" y="597000"/>
            <a:ext cx="1056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33766056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gradFill>
          <a:gsLst>
            <a:gs pos="0">
              <a:srgbClr val="00A4CC"/>
            </a:gs>
            <a:gs pos="100000">
              <a:srgbClr val="036E96"/>
            </a:gs>
          </a:gsLst>
          <a:lin ang="2700006" scaled="0"/>
        </a:gradFill>
        <a:effectLst/>
      </p:bgPr>
    </p:bg>
    <p:spTree>
      <p:nvGrpSpPr>
        <p:cNvPr id="1" name="Shape 118"/>
        <p:cNvGrpSpPr/>
        <p:nvPr/>
      </p:nvGrpSpPr>
      <p:grpSpPr>
        <a:xfrm>
          <a:off x="0" y="0"/>
          <a:ext cx="0" cy="0"/>
          <a:chOff x="0" y="0"/>
          <a:chExt cx="0" cy="0"/>
        </a:xfrm>
      </p:grpSpPr>
      <p:pic>
        <p:nvPicPr>
          <p:cNvPr id="119" name="Google Shape;119;p19"/>
          <p:cNvPicPr preferRelativeResize="0"/>
          <p:nvPr/>
        </p:nvPicPr>
        <p:blipFill>
          <a:blip r:embed="rId2">
            <a:alphaModFix/>
          </a:blip>
          <a:stretch>
            <a:fillRect/>
          </a:stretch>
        </p:blipFill>
        <p:spPr>
          <a:xfrm flipH="1">
            <a:off x="-443833" y="5729133"/>
            <a:ext cx="14187367" cy="1642867"/>
          </a:xfrm>
          <a:prstGeom prst="rect">
            <a:avLst/>
          </a:prstGeom>
          <a:noFill/>
          <a:ln>
            <a:noFill/>
          </a:ln>
        </p:spPr>
      </p:pic>
      <p:sp>
        <p:nvSpPr>
          <p:cNvPr id="120" name="Google Shape;120;p19"/>
          <p:cNvSpPr txBox="1">
            <a:spLocks noGrp="1"/>
          </p:cNvSpPr>
          <p:nvPr>
            <p:ph type="title"/>
          </p:nvPr>
        </p:nvSpPr>
        <p:spPr>
          <a:xfrm>
            <a:off x="1776000" y="597000"/>
            <a:ext cx="864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21" name="Google Shape;121;p19"/>
          <p:cNvSpPr txBox="1">
            <a:spLocks noGrp="1"/>
          </p:cNvSpPr>
          <p:nvPr>
            <p:ph type="title" idx="2"/>
          </p:nvPr>
        </p:nvSpPr>
        <p:spPr>
          <a:xfrm>
            <a:off x="1440000" y="3981867"/>
            <a:ext cx="2400000" cy="720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22" name="Google Shape;122;p19"/>
          <p:cNvSpPr txBox="1">
            <a:spLocks noGrp="1"/>
          </p:cNvSpPr>
          <p:nvPr>
            <p:ph type="subTitle" idx="1"/>
          </p:nvPr>
        </p:nvSpPr>
        <p:spPr>
          <a:xfrm>
            <a:off x="960000" y="4544880"/>
            <a:ext cx="3360000" cy="9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Montserrat Medium"/>
              <a:buNone/>
              <a:defRPr sz="2133">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23" name="Google Shape;123;p19"/>
          <p:cNvSpPr txBox="1">
            <a:spLocks noGrp="1"/>
          </p:cNvSpPr>
          <p:nvPr>
            <p:ph type="subTitle" idx="3"/>
          </p:nvPr>
        </p:nvSpPr>
        <p:spPr>
          <a:xfrm>
            <a:off x="7872000" y="4544880"/>
            <a:ext cx="3360000" cy="9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Montserrat Medium"/>
              <a:buNone/>
              <a:defRPr sz="2133">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24" name="Google Shape;124;p19"/>
          <p:cNvSpPr txBox="1">
            <a:spLocks noGrp="1"/>
          </p:cNvSpPr>
          <p:nvPr>
            <p:ph type="title" idx="4"/>
          </p:nvPr>
        </p:nvSpPr>
        <p:spPr>
          <a:xfrm>
            <a:off x="8359600" y="3981867"/>
            <a:ext cx="2400000" cy="720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25" name="Google Shape;125;p19"/>
          <p:cNvSpPr txBox="1">
            <a:spLocks noGrp="1"/>
          </p:cNvSpPr>
          <p:nvPr>
            <p:ph type="subTitle" idx="5"/>
          </p:nvPr>
        </p:nvSpPr>
        <p:spPr>
          <a:xfrm>
            <a:off x="7872000" y="2767680"/>
            <a:ext cx="3360000" cy="9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Montserrat Medium"/>
              <a:buNone/>
              <a:defRPr sz="2133">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26" name="Google Shape;126;p19"/>
          <p:cNvSpPr txBox="1">
            <a:spLocks noGrp="1"/>
          </p:cNvSpPr>
          <p:nvPr>
            <p:ph type="subTitle" idx="6"/>
          </p:nvPr>
        </p:nvSpPr>
        <p:spPr>
          <a:xfrm>
            <a:off x="960000" y="2767800"/>
            <a:ext cx="3360000" cy="96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Montserrat Medium"/>
              <a:buNone/>
              <a:defRPr sz="2133">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27" name="Google Shape;127;p19"/>
          <p:cNvSpPr txBox="1">
            <a:spLocks noGrp="1"/>
          </p:cNvSpPr>
          <p:nvPr>
            <p:ph type="title" idx="7"/>
          </p:nvPr>
        </p:nvSpPr>
        <p:spPr>
          <a:xfrm>
            <a:off x="1440000" y="2193800"/>
            <a:ext cx="2400000" cy="720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28" name="Google Shape;128;p19"/>
          <p:cNvSpPr txBox="1">
            <a:spLocks noGrp="1"/>
          </p:cNvSpPr>
          <p:nvPr>
            <p:ph type="title" idx="8"/>
          </p:nvPr>
        </p:nvSpPr>
        <p:spPr>
          <a:xfrm>
            <a:off x="8359600" y="2193400"/>
            <a:ext cx="2400000" cy="720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29" name="Google Shape;129;p19"/>
          <p:cNvSpPr txBox="1">
            <a:spLocks noGrp="1"/>
          </p:cNvSpPr>
          <p:nvPr>
            <p:ph type="title" idx="9"/>
          </p:nvPr>
        </p:nvSpPr>
        <p:spPr>
          <a:xfrm>
            <a:off x="4896000" y="3981467"/>
            <a:ext cx="2400000" cy="720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30" name="Google Shape;130;p19"/>
          <p:cNvSpPr txBox="1">
            <a:spLocks noGrp="1"/>
          </p:cNvSpPr>
          <p:nvPr>
            <p:ph type="subTitle" idx="13"/>
          </p:nvPr>
        </p:nvSpPr>
        <p:spPr>
          <a:xfrm>
            <a:off x="4416000" y="4544600"/>
            <a:ext cx="3360000" cy="9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Montserrat Medium"/>
              <a:buNone/>
              <a:defRPr sz="2133">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
        <p:nvSpPr>
          <p:cNvPr id="131" name="Google Shape;131;p19"/>
          <p:cNvSpPr txBox="1">
            <a:spLocks noGrp="1"/>
          </p:cNvSpPr>
          <p:nvPr>
            <p:ph type="subTitle" idx="14"/>
          </p:nvPr>
        </p:nvSpPr>
        <p:spPr>
          <a:xfrm>
            <a:off x="4416000" y="2767400"/>
            <a:ext cx="3360000" cy="9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Montserrat Medium"/>
              <a:buNone/>
              <a:defRPr sz="2133">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32" name="Google Shape;132;p19"/>
          <p:cNvSpPr txBox="1">
            <a:spLocks noGrp="1"/>
          </p:cNvSpPr>
          <p:nvPr>
            <p:ph type="title" idx="15"/>
          </p:nvPr>
        </p:nvSpPr>
        <p:spPr>
          <a:xfrm>
            <a:off x="4896000" y="2193400"/>
            <a:ext cx="2400000" cy="720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Tree>
    <p:extLst>
      <p:ext uri="{BB962C8B-B14F-4D97-AF65-F5344CB8AC3E}">
        <p14:creationId xmlns:p14="http://schemas.microsoft.com/office/powerpoint/2010/main" val="31050182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gradFill>
          <a:gsLst>
            <a:gs pos="0">
              <a:srgbClr val="00A4CC"/>
            </a:gs>
            <a:gs pos="100000">
              <a:srgbClr val="036E96"/>
            </a:gs>
          </a:gsLst>
          <a:lin ang="2700006" scaled="0"/>
        </a:gradFill>
        <a:effectLst/>
      </p:bgPr>
    </p:bg>
    <p:spTree>
      <p:nvGrpSpPr>
        <p:cNvPr id="1" name="Shape 133"/>
        <p:cNvGrpSpPr/>
        <p:nvPr/>
      </p:nvGrpSpPr>
      <p:grpSpPr>
        <a:xfrm>
          <a:off x="0" y="0"/>
          <a:ext cx="0" cy="0"/>
          <a:chOff x="0" y="0"/>
          <a:chExt cx="0" cy="0"/>
        </a:xfrm>
      </p:grpSpPr>
      <p:pic>
        <p:nvPicPr>
          <p:cNvPr id="134" name="Google Shape;134;p20"/>
          <p:cNvPicPr preferRelativeResize="0"/>
          <p:nvPr/>
        </p:nvPicPr>
        <p:blipFill>
          <a:blip r:embed="rId2">
            <a:alphaModFix/>
          </a:blip>
          <a:stretch>
            <a:fillRect/>
          </a:stretch>
        </p:blipFill>
        <p:spPr>
          <a:xfrm flipH="1">
            <a:off x="8348765" y="-1094466"/>
            <a:ext cx="6112435" cy="5101100"/>
          </a:xfrm>
          <a:prstGeom prst="rect">
            <a:avLst/>
          </a:prstGeom>
          <a:noFill/>
          <a:ln>
            <a:noFill/>
          </a:ln>
        </p:spPr>
      </p:pic>
      <p:pic>
        <p:nvPicPr>
          <p:cNvPr id="135" name="Google Shape;135;p20"/>
          <p:cNvPicPr preferRelativeResize="0"/>
          <p:nvPr/>
        </p:nvPicPr>
        <p:blipFill>
          <a:blip r:embed="rId2">
            <a:alphaModFix/>
          </a:blip>
          <a:stretch>
            <a:fillRect/>
          </a:stretch>
        </p:blipFill>
        <p:spPr>
          <a:xfrm rot="-5400000">
            <a:off x="-1713802" y="3588650"/>
            <a:ext cx="6112435" cy="5101100"/>
          </a:xfrm>
          <a:prstGeom prst="rect">
            <a:avLst/>
          </a:prstGeom>
          <a:noFill/>
          <a:ln>
            <a:noFill/>
          </a:ln>
        </p:spPr>
      </p:pic>
      <p:sp>
        <p:nvSpPr>
          <p:cNvPr id="136" name="Google Shape;136;p20"/>
          <p:cNvSpPr txBox="1">
            <a:spLocks noGrp="1"/>
          </p:cNvSpPr>
          <p:nvPr>
            <p:ph type="title"/>
          </p:nvPr>
        </p:nvSpPr>
        <p:spPr>
          <a:xfrm>
            <a:off x="1776000" y="597000"/>
            <a:ext cx="864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37" name="Google Shape;137;p20"/>
          <p:cNvSpPr txBox="1">
            <a:spLocks noGrp="1"/>
          </p:cNvSpPr>
          <p:nvPr>
            <p:ph type="title" idx="2"/>
          </p:nvPr>
        </p:nvSpPr>
        <p:spPr>
          <a:xfrm>
            <a:off x="1968000" y="4208200"/>
            <a:ext cx="3168000" cy="67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38" name="Google Shape;138;p20"/>
          <p:cNvSpPr txBox="1">
            <a:spLocks noGrp="1"/>
          </p:cNvSpPr>
          <p:nvPr>
            <p:ph type="subTitle" idx="1"/>
          </p:nvPr>
        </p:nvSpPr>
        <p:spPr>
          <a:xfrm>
            <a:off x="1632000" y="4713025"/>
            <a:ext cx="3840000" cy="91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Montserrat Medium"/>
              <a:buNone/>
              <a:defRPr sz="2133">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9pPr>
          </a:lstStyle>
          <a:p>
            <a:endParaRPr/>
          </a:p>
        </p:txBody>
      </p:sp>
      <p:sp>
        <p:nvSpPr>
          <p:cNvPr id="139" name="Google Shape;139;p20"/>
          <p:cNvSpPr txBox="1">
            <a:spLocks noGrp="1"/>
          </p:cNvSpPr>
          <p:nvPr>
            <p:ph type="title" idx="3" hasCustomPrompt="1"/>
          </p:nvPr>
        </p:nvSpPr>
        <p:spPr>
          <a:xfrm>
            <a:off x="2876000" y="3650800"/>
            <a:ext cx="1352000" cy="7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Font typeface="Montserrat"/>
              <a:buNone/>
              <a:defRPr sz="3200" b="1">
                <a:solidFill>
                  <a:schemeClr val="lt1"/>
                </a:solidFill>
                <a:latin typeface="Montserrat"/>
                <a:ea typeface="Montserrat"/>
                <a:cs typeface="Montserrat"/>
                <a:sym typeface="Montserrat"/>
              </a:defRPr>
            </a:lvl1pPr>
            <a:lvl2pPr lvl="1"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2pPr>
            <a:lvl3pPr lvl="2"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3pPr>
            <a:lvl4pPr lvl="3"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4pPr>
            <a:lvl5pPr lvl="4"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5pPr>
            <a:lvl6pPr lvl="5"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6pPr>
            <a:lvl7pPr lvl="6"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7pPr>
            <a:lvl8pPr lvl="7"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8pPr>
            <a:lvl9pPr lvl="8"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9pPr>
          </a:lstStyle>
          <a:p>
            <a:r>
              <a:t>xx%</a:t>
            </a:r>
          </a:p>
        </p:txBody>
      </p:sp>
      <p:sp>
        <p:nvSpPr>
          <p:cNvPr id="140" name="Google Shape;140;p20"/>
          <p:cNvSpPr txBox="1">
            <a:spLocks noGrp="1"/>
          </p:cNvSpPr>
          <p:nvPr>
            <p:ph type="title" idx="4"/>
          </p:nvPr>
        </p:nvSpPr>
        <p:spPr>
          <a:xfrm>
            <a:off x="7056000" y="4208200"/>
            <a:ext cx="3168000" cy="67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41" name="Google Shape;141;p20"/>
          <p:cNvSpPr txBox="1">
            <a:spLocks noGrp="1"/>
          </p:cNvSpPr>
          <p:nvPr>
            <p:ph type="subTitle" idx="5"/>
          </p:nvPr>
        </p:nvSpPr>
        <p:spPr>
          <a:xfrm>
            <a:off x="6720000" y="4712485"/>
            <a:ext cx="3840000" cy="91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Montserrat Medium"/>
              <a:buNone/>
              <a:defRPr sz="2133">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9pPr>
          </a:lstStyle>
          <a:p>
            <a:endParaRPr/>
          </a:p>
        </p:txBody>
      </p:sp>
      <p:sp>
        <p:nvSpPr>
          <p:cNvPr id="142" name="Google Shape;142;p20"/>
          <p:cNvSpPr txBox="1">
            <a:spLocks noGrp="1"/>
          </p:cNvSpPr>
          <p:nvPr>
            <p:ph type="title" idx="6" hasCustomPrompt="1"/>
          </p:nvPr>
        </p:nvSpPr>
        <p:spPr>
          <a:xfrm>
            <a:off x="7964000" y="3653075"/>
            <a:ext cx="1352000" cy="7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Font typeface="Montserrat"/>
              <a:buNone/>
              <a:defRPr sz="3200" b="1">
                <a:solidFill>
                  <a:schemeClr val="lt1"/>
                </a:solidFill>
                <a:latin typeface="Montserrat"/>
                <a:ea typeface="Montserrat"/>
                <a:cs typeface="Montserrat"/>
                <a:sym typeface="Montserrat"/>
              </a:defRPr>
            </a:lvl1pPr>
            <a:lvl2pPr lvl="1"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2pPr>
            <a:lvl3pPr lvl="2"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3pPr>
            <a:lvl4pPr lvl="3"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4pPr>
            <a:lvl5pPr lvl="4"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5pPr>
            <a:lvl6pPr lvl="5"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6pPr>
            <a:lvl7pPr lvl="6"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7pPr>
            <a:lvl8pPr lvl="7"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8pPr>
            <a:lvl9pPr lvl="8"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9pPr>
          </a:lstStyle>
          <a:p>
            <a:r>
              <a:t>xx%</a:t>
            </a:r>
          </a:p>
        </p:txBody>
      </p:sp>
      <p:sp>
        <p:nvSpPr>
          <p:cNvPr id="143" name="Google Shape;143;p20"/>
          <p:cNvSpPr txBox="1">
            <a:spLocks noGrp="1"/>
          </p:cNvSpPr>
          <p:nvPr>
            <p:ph type="title" idx="7"/>
          </p:nvPr>
        </p:nvSpPr>
        <p:spPr>
          <a:xfrm>
            <a:off x="1968000" y="2076220"/>
            <a:ext cx="3168000" cy="67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44" name="Google Shape;144;p20"/>
          <p:cNvSpPr txBox="1">
            <a:spLocks noGrp="1"/>
          </p:cNvSpPr>
          <p:nvPr>
            <p:ph type="subTitle" idx="8"/>
          </p:nvPr>
        </p:nvSpPr>
        <p:spPr>
          <a:xfrm>
            <a:off x="1632000" y="2584225"/>
            <a:ext cx="3840000" cy="91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Montserrat Medium"/>
              <a:buNone/>
              <a:defRPr sz="2133">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9pPr>
          </a:lstStyle>
          <a:p>
            <a:endParaRPr/>
          </a:p>
        </p:txBody>
      </p:sp>
      <p:sp>
        <p:nvSpPr>
          <p:cNvPr id="145" name="Google Shape;145;p20"/>
          <p:cNvSpPr txBox="1">
            <a:spLocks noGrp="1"/>
          </p:cNvSpPr>
          <p:nvPr>
            <p:ph type="title" idx="9" hasCustomPrompt="1"/>
          </p:nvPr>
        </p:nvSpPr>
        <p:spPr>
          <a:xfrm>
            <a:off x="2876000" y="1522000"/>
            <a:ext cx="1352000" cy="7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Font typeface="Montserrat"/>
              <a:buNone/>
              <a:defRPr sz="3200" b="1">
                <a:solidFill>
                  <a:schemeClr val="lt1"/>
                </a:solidFill>
                <a:latin typeface="Montserrat"/>
                <a:ea typeface="Montserrat"/>
                <a:cs typeface="Montserrat"/>
                <a:sym typeface="Montserrat"/>
              </a:defRPr>
            </a:lvl1pPr>
            <a:lvl2pPr lvl="1"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2pPr>
            <a:lvl3pPr lvl="2"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3pPr>
            <a:lvl4pPr lvl="3"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4pPr>
            <a:lvl5pPr lvl="4"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5pPr>
            <a:lvl6pPr lvl="5"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6pPr>
            <a:lvl7pPr lvl="6"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7pPr>
            <a:lvl8pPr lvl="7"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8pPr>
            <a:lvl9pPr lvl="8"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9pPr>
          </a:lstStyle>
          <a:p>
            <a:r>
              <a:t>xx%</a:t>
            </a:r>
          </a:p>
        </p:txBody>
      </p:sp>
      <p:sp>
        <p:nvSpPr>
          <p:cNvPr id="146" name="Google Shape;146;p20"/>
          <p:cNvSpPr txBox="1">
            <a:spLocks noGrp="1"/>
          </p:cNvSpPr>
          <p:nvPr>
            <p:ph type="title" idx="13"/>
          </p:nvPr>
        </p:nvSpPr>
        <p:spPr>
          <a:xfrm>
            <a:off x="7056000" y="2076220"/>
            <a:ext cx="3168000" cy="67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47" name="Google Shape;147;p20"/>
          <p:cNvSpPr txBox="1">
            <a:spLocks noGrp="1"/>
          </p:cNvSpPr>
          <p:nvPr>
            <p:ph type="subTitle" idx="14"/>
          </p:nvPr>
        </p:nvSpPr>
        <p:spPr>
          <a:xfrm>
            <a:off x="6720000" y="2581985"/>
            <a:ext cx="3840000" cy="91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Montserrat Medium"/>
              <a:buNone/>
              <a:defRPr sz="2133">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9pPr>
          </a:lstStyle>
          <a:p>
            <a:endParaRPr/>
          </a:p>
        </p:txBody>
      </p:sp>
      <p:sp>
        <p:nvSpPr>
          <p:cNvPr id="148" name="Google Shape;148;p20"/>
          <p:cNvSpPr txBox="1">
            <a:spLocks noGrp="1"/>
          </p:cNvSpPr>
          <p:nvPr>
            <p:ph type="title" idx="15" hasCustomPrompt="1"/>
          </p:nvPr>
        </p:nvSpPr>
        <p:spPr>
          <a:xfrm>
            <a:off x="7964000" y="1522575"/>
            <a:ext cx="1352000" cy="7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Font typeface="Montserrat"/>
              <a:buNone/>
              <a:defRPr sz="3200" b="1">
                <a:solidFill>
                  <a:schemeClr val="lt1"/>
                </a:solidFill>
                <a:latin typeface="Montserrat"/>
                <a:ea typeface="Montserrat"/>
                <a:cs typeface="Montserrat"/>
                <a:sym typeface="Montserrat"/>
              </a:defRPr>
            </a:lvl1pPr>
            <a:lvl2pPr lvl="1"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2pPr>
            <a:lvl3pPr lvl="2"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3pPr>
            <a:lvl4pPr lvl="3"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4pPr>
            <a:lvl5pPr lvl="4"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5pPr>
            <a:lvl6pPr lvl="5"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6pPr>
            <a:lvl7pPr lvl="6"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7pPr>
            <a:lvl8pPr lvl="7"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8pPr>
            <a:lvl9pPr lvl="8"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9pPr>
          </a:lstStyle>
          <a:p>
            <a:r>
              <a:t>xx%</a:t>
            </a:r>
          </a:p>
        </p:txBody>
      </p:sp>
    </p:spTree>
    <p:extLst>
      <p:ext uri="{BB962C8B-B14F-4D97-AF65-F5344CB8AC3E}">
        <p14:creationId xmlns:p14="http://schemas.microsoft.com/office/powerpoint/2010/main" val="20966283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ackground">
  <p:cSld name="Background">
    <p:bg>
      <p:bgPr>
        <a:gradFill>
          <a:gsLst>
            <a:gs pos="0">
              <a:srgbClr val="00A4CC"/>
            </a:gs>
            <a:gs pos="100000">
              <a:srgbClr val="036E96"/>
            </a:gs>
          </a:gsLst>
          <a:lin ang="2700006" scaled="0"/>
        </a:gradFill>
        <a:effectLst/>
      </p:bgPr>
    </p:bg>
    <p:spTree>
      <p:nvGrpSpPr>
        <p:cNvPr id="1" name="Shape 149"/>
        <p:cNvGrpSpPr/>
        <p:nvPr/>
      </p:nvGrpSpPr>
      <p:grpSpPr>
        <a:xfrm>
          <a:off x="0" y="0"/>
          <a:ext cx="0" cy="0"/>
          <a:chOff x="0" y="0"/>
          <a:chExt cx="0" cy="0"/>
        </a:xfrm>
      </p:grpSpPr>
      <p:pic>
        <p:nvPicPr>
          <p:cNvPr id="150" name="Google Shape;150;p21"/>
          <p:cNvPicPr preferRelativeResize="0"/>
          <p:nvPr/>
        </p:nvPicPr>
        <p:blipFill>
          <a:blip r:embed="rId2">
            <a:alphaModFix/>
          </a:blip>
          <a:stretch>
            <a:fillRect/>
          </a:stretch>
        </p:blipFill>
        <p:spPr>
          <a:xfrm flipH="1">
            <a:off x="8348765" y="-1094466"/>
            <a:ext cx="6112435" cy="5101100"/>
          </a:xfrm>
          <a:prstGeom prst="rect">
            <a:avLst/>
          </a:prstGeom>
          <a:noFill/>
          <a:ln>
            <a:noFill/>
          </a:ln>
        </p:spPr>
      </p:pic>
      <p:pic>
        <p:nvPicPr>
          <p:cNvPr id="151" name="Google Shape;151;p21"/>
          <p:cNvPicPr preferRelativeResize="0"/>
          <p:nvPr/>
        </p:nvPicPr>
        <p:blipFill>
          <a:blip r:embed="rId2">
            <a:alphaModFix/>
          </a:blip>
          <a:stretch>
            <a:fillRect/>
          </a:stretch>
        </p:blipFill>
        <p:spPr>
          <a:xfrm rot="-5400000">
            <a:off x="-1713802" y="3588650"/>
            <a:ext cx="6112435" cy="5101100"/>
          </a:xfrm>
          <a:prstGeom prst="rect">
            <a:avLst/>
          </a:prstGeom>
          <a:noFill/>
          <a:ln>
            <a:noFill/>
          </a:ln>
        </p:spPr>
      </p:pic>
    </p:spTree>
    <p:extLst>
      <p:ext uri="{BB962C8B-B14F-4D97-AF65-F5344CB8AC3E}">
        <p14:creationId xmlns:p14="http://schemas.microsoft.com/office/powerpoint/2010/main" val="40970566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gradFill>
          <a:gsLst>
            <a:gs pos="0">
              <a:srgbClr val="00A4CC"/>
            </a:gs>
            <a:gs pos="100000">
              <a:srgbClr val="036E96"/>
            </a:gs>
          </a:gsLst>
          <a:lin ang="2698631" scaled="0"/>
        </a:gradFill>
        <a:effectLst/>
      </p:bgPr>
    </p:bg>
    <p:spTree>
      <p:nvGrpSpPr>
        <p:cNvPr id="1" name="Shape 152"/>
        <p:cNvGrpSpPr/>
        <p:nvPr/>
      </p:nvGrpSpPr>
      <p:grpSpPr>
        <a:xfrm>
          <a:off x="0" y="0"/>
          <a:ext cx="0" cy="0"/>
          <a:chOff x="0" y="0"/>
          <a:chExt cx="0" cy="0"/>
        </a:xfrm>
      </p:grpSpPr>
      <p:sp>
        <p:nvSpPr>
          <p:cNvPr id="153" name="Google Shape;153;p22"/>
          <p:cNvSpPr txBox="1">
            <a:spLocks noGrp="1"/>
          </p:cNvSpPr>
          <p:nvPr>
            <p:ph type="title"/>
          </p:nvPr>
        </p:nvSpPr>
        <p:spPr>
          <a:xfrm>
            <a:off x="1776000" y="597000"/>
            <a:ext cx="864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pic>
        <p:nvPicPr>
          <p:cNvPr id="154" name="Google Shape;154;p22"/>
          <p:cNvPicPr preferRelativeResize="0"/>
          <p:nvPr/>
        </p:nvPicPr>
        <p:blipFill>
          <a:blip r:embed="rId2">
            <a:alphaModFix/>
          </a:blip>
          <a:stretch>
            <a:fillRect/>
          </a:stretch>
        </p:blipFill>
        <p:spPr>
          <a:xfrm rot="10800000">
            <a:off x="8348765" y="4094318"/>
            <a:ext cx="6112435" cy="5101100"/>
          </a:xfrm>
          <a:prstGeom prst="rect">
            <a:avLst/>
          </a:prstGeom>
          <a:noFill/>
          <a:ln>
            <a:noFill/>
          </a:ln>
        </p:spPr>
      </p:pic>
      <p:pic>
        <p:nvPicPr>
          <p:cNvPr id="155" name="Google Shape;155;p22"/>
          <p:cNvPicPr preferRelativeResize="0"/>
          <p:nvPr/>
        </p:nvPicPr>
        <p:blipFill>
          <a:blip r:embed="rId2">
            <a:alphaModFix/>
          </a:blip>
          <a:stretch>
            <a:fillRect/>
          </a:stretch>
        </p:blipFill>
        <p:spPr>
          <a:xfrm rot="-5400000" flipH="1">
            <a:off x="-2959235" y="-605166"/>
            <a:ext cx="6112435" cy="5101100"/>
          </a:xfrm>
          <a:prstGeom prst="rect">
            <a:avLst/>
          </a:prstGeom>
          <a:noFill/>
          <a:ln>
            <a:noFill/>
          </a:ln>
        </p:spPr>
      </p:pic>
    </p:spTree>
    <p:extLst>
      <p:ext uri="{BB962C8B-B14F-4D97-AF65-F5344CB8AC3E}">
        <p14:creationId xmlns:p14="http://schemas.microsoft.com/office/powerpoint/2010/main" val="9885034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Only Title 5">
  <p:cSld name="Only Title 5">
    <p:bg>
      <p:bgPr>
        <a:gradFill>
          <a:gsLst>
            <a:gs pos="0">
              <a:srgbClr val="00A4CC"/>
            </a:gs>
            <a:gs pos="100000">
              <a:srgbClr val="036E96"/>
            </a:gs>
          </a:gsLst>
          <a:lin ang="2698631" scaled="0"/>
        </a:gradFill>
        <a:effectLst/>
      </p:bgPr>
    </p:bg>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xfrm>
            <a:off x="1776000" y="597000"/>
            <a:ext cx="864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pic>
        <p:nvPicPr>
          <p:cNvPr id="158" name="Google Shape;158;p23"/>
          <p:cNvPicPr preferRelativeResize="0"/>
          <p:nvPr/>
        </p:nvPicPr>
        <p:blipFill>
          <a:blip r:embed="rId2">
            <a:alphaModFix/>
          </a:blip>
          <a:stretch>
            <a:fillRect/>
          </a:stretch>
        </p:blipFill>
        <p:spPr>
          <a:xfrm rot="10800000" flipH="1">
            <a:off x="-1245435" y="4209051"/>
            <a:ext cx="6112435" cy="5101100"/>
          </a:xfrm>
          <a:prstGeom prst="rect">
            <a:avLst/>
          </a:prstGeom>
          <a:noFill/>
          <a:ln>
            <a:noFill/>
          </a:ln>
        </p:spPr>
      </p:pic>
    </p:spTree>
    <p:extLst>
      <p:ext uri="{BB962C8B-B14F-4D97-AF65-F5344CB8AC3E}">
        <p14:creationId xmlns:p14="http://schemas.microsoft.com/office/powerpoint/2010/main" val="1143209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Resources">
  <p:cSld name="Resources">
    <p:bg>
      <p:bgPr>
        <a:gradFill>
          <a:gsLst>
            <a:gs pos="0">
              <a:srgbClr val="00A4CC"/>
            </a:gs>
            <a:gs pos="100000">
              <a:srgbClr val="036E96"/>
            </a:gs>
          </a:gsLst>
          <a:lin ang="2698631" scaled="0"/>
        </a:gradFill>
        <a:effectLst/>
      </p:bgPr>
    </p:bg>
    <p:spTree>
      <p:nvGrpSpPr>
        <p:cNvPr id="1" name="Shape 39"/>
        <p:cNvGrpSpPr/>
        <p:nvPr/>
      </p:nvGrpSpPr>
      <p:grpSpPr>
        <a:xfrm>
          <a:off x="0" y="0"/>
          <a:ext cx="0" cy="0"/>
          <a:chOff x="0" y="0"/>
          <a:chExt cx="0" cy="0"/>
        </a:xfrm>
      </p:grpSpPr>
      <p:sp>
        <p:nvSpPr>
          <p:cNvPr id="40" name="Google Shape;40;p7"/>
          <p:cNvSpPr txBox="1">
            <a:spLocks noGrp="1"/>
          </p:cNvSpPr>
          <p:nvPr>
            <p:ph type="subTitle" idx="1"/>
          </p:nvPr>
        </p:nvSpPr>
        <p:spPr>
          <a:xfrm>
            <a:off x="6096167" y="2127967"/>
            <a:ext cx="5136000" cy="401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Font typeface="Montserrat Medium"/>
              <a:buNone/>
              <a:defRPr sz="1600">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1" name="Google Shape;41;p7"/>
          <p:cNvSpPr txBox="1">
            <a:spLocks noGrp="1"/>
          </p:cNvSpPr>
          <p:nvPr>
            <p:ph type="subTitle" idx="2"/>
          </p:nvPr>
        </p:nvSpPr>
        <p:spPr>
          <a:xfrm>
            <a:off x="960000" y="2127967"/>
            <a:ext cx="5136000" cy="401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Font typeface="Montserrat Medium"/>
              <a:buNone/>
              <a:defRPr sz="1600">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pic>
        <p:nvPicPr>
          <p:cNvPr id="42" name="Google Shape;42;p7"/>
          <p:cNvPicPr preferRelativeResize="0"/>
          <p:nvPr/>
        </p:nvPicPr>
        <p:blipFill>
          <a:blip r:embed="rId2">
            <a:alphaModFix/>
          </a:blip>
          <a:stretch>
            <a:fillRect/>
          </a:stretch>
        </p:blipFill>
        <p:spPr>
          <a:xfrm rot="10800000" flipH="1">
            <a:off x="-804002" y="4424351"/>
            <a:ext cx="6112435" cy="5101100"/>
          </a:xfrm>
          <a:prstGeom prst="rect">
            <a:avLst/>
          </a:prstGeom>
          <a:noFill/>
          <a:ln>
            <a:noFill/>
          </a:ln>
        </p:spPr>
      </p:pic>
      <p:sp>
        <p:nvSpPr>
          <p:cNvPr id="43" name="Google Shape;43;p7"/>
          <p:cNvSpPr txBox="1">
            <a:spLocks noGrp="1"/>
          </p:cNvSpPr>
          <p:nvPr>
            <p:ph type="title"/>
          </p:nvPr>
        </p:nvSpPr>
        <p:spPr>
          <a:xfrm>
            <a:off x="1776000" y="597000"/>
            <a:ext cx="864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34132059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gradFill>
          <a:gsLst>
            <a:gs pos="0">
              <a:srgbClr val="00A4CC"/>
            </a:gs>
            <a:gs pos="100000">
              <a:srgbClr val="036E96"/>
            </a:gs>
          </a:gsLst>
          <a:lin ang="2700006" scaled="0"/>
        </a:gradFill>
        <a:effectLst/>
      </p:bgPr>
    </p:bg>
    <p:spTree>
      <p:nvGrpSpPr>
        <p:cNvPr id="1" name="Shape 159"/>
        <p:cNvGrpSpPr/>
        <p:nvPr/>
      </p:nvGrpSpPr>
      <p:grpSpPr>
        <a:xfrm>
          <a:off x="0" y="0"/>
          <a:ext cx="0" cy="0"/>
          <a:chOff x="0" y="0"/>
          <a:chExt cx="0" cy="0"/>
        </a:xfrm>
      </p:grpSpPr>
      <p:pic>
        <p:nvPicPr>
          <p:cNvPr id="160" name="Google Shape;160;p24"/>
          <p:cNvPicPr preferRelativeResize="0"/>
          <p:nvPr/>
        </p:nvPicPr>
        <p:blipFill rotWithShape="1">
          <a:blip r:embed="rId2">
            <a:alphaModFix/>
          </a:blip>
          <a:srcRect t="19" b="9"/>
          <a:stretch/>
        </p:blipFill>
        <p:spPr>
          <a:xfrm>
            <a:off x="5609662" y="1393100"/>
            <a:ext cx="8249476" cy="6857997"/>
          </a:xfrm>
          <a:prstGeom prst="rect">
            <a:avLst/>
          </a:prstGeom>
          <a:noFill/>
          <a:ln>
            <a:noFill/>
          </a:ln>
        </p:spPr>
      </p:pic>
      <p:pic>
        <p:nvPicPr>
          <p:cNvPr id="161" name="Google Shape;161;p24"/>
          <p:cNvPicPr preferRelativeResize="0"/>
          <p:nvPr/>
        </p:nvPicPr>
        <p:blipFill rotWithShape="1">
          <a:blip r:embed="rId3">
            <a:alphaModFix/>
          </a:blip>
          <a:srcRect t="9"/>
          <a:stretch/>
        </p:blipFill>
        <p:spPr>
          <a:xfrm>
            <a:off x="7628863" y="2678234"/>
            <a:ext cx="5339304" cy="4748133"/>
          </a:xfrm>
          <a:prstGeom prst="rect">
            <a:avLst/>
          </a:prstGeom>
          <a:noFill/>
          <a:ln>
            <a:noFill/>
          </a:ln>
        </p:spPr>
      </p:pic>
      <p:sp>
        <p:nvSpPr>
          <p:cNvPr id="162" name="Google Shape;162;p24"/>
          <p:cNvSpPr txBox="1">
            <a:spLocks noGrp="1"/>
          </p:cNvSpPr>
          <p:nvPr>
            <p:ph type="title"/>
          </p:nvPr>
        </p:nvSpPr>
        <p:spPr>
          <a:xfrm>
            <a:off x="912000" y="2829000"/>
            <a:ext cx="5280000" cy="12000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4400"/>
              <a:buFont typeface="Montserrat Black"/>
              <a:buNone/>
              <a:defRPr sz="5867">
                <a:solidFill>
                  <a:schemeClr val="lt1"/>
                </a:solidFill>
                <a:latin typeface="Montserrat Black"/>
                <a:ea typeface="Montserrat Black"/>
                <a:cs typeface="Montserrat Black"/>
                <a:sym typeface="Montserrat Black"/>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163" name="Google Shape;163;p24"/>
          <p:cNvSpPr txBox="1">
            <a:spLocks noGrp="1"/>
          </p:cNvSpPr>
          <p:nvPr>
            <p:ph type="subTitle" idx="1"/>
          </p:nvPr>
        </p:nvSpPr>
        <p:spPr>
          <a:xfrm>
            <a:off x="1378000" y="3777595"/>
            <a:ext cx="4348000" cy="189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0442730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ackground 2">
  <p:cSld name="Background 2">
    <p:bg>
      <p:bgPr>
        <a:gradFill>
          <a:gsLst>
            <a:gs pos="0">
              <a:srgbClr val="00A4CC"/>
            </a:gs>
            <a:gs pos="100000">
              <a:srgbClr val="036E96"/>
            </a:gs>
          </a:gsLst>
          <a:lin ang="2700006" scaled="0"/>
        </a:gradFill>
        <a:effectLst/>
      </p:bgPr>
    </p:bg>
    <p:spTree>
      <p:nvGrpSpPr>
        <p:cNvPr id="1" name="Shape 164"/>
        <p:cNvGrpSpPr/>
        <p:nvPr/>
      </p:nvGrpSpPr>
      <p:grpSpPr>
        <a:xfrm>
          <a:off x="0" y="0"/>
          <a:ext cx="0" cy="0"/>
          <a:chOff x="0" y="0"/>
          <a:chExt cx="0" cy="0"/>
        </a:xfrm>
      </p:grpSpPr>
      <p:pic>
        <p:nvPicPr>
          <p:cNvPr id="165" name="Google Shape;165;p25"/>
          <p:cNvPicPr preferRelativeResize="0"/>
          <p:nvPr/>
        </p:nvPicPr>
        <p:blipFill rotWithShape="1">
          <a:blip r:embed="rId2">
            <a:alphaModFix/>
          </a:blip>
          <a:srcRect t="19" b="9"/>
          <a:stretch/>
        </p:blipFill>
        <p:spPr>
          <a:xfrm>
            <a:off x="5609662" y="1393100"/>
            <a:ext cx="8249476" cy="6857997"/>
          </a:xfrm>
          <a:prstGeom prst="rect">
            <a:avLst/>
          </a:prstGeom>
          <a:noFill/>
          <a:ln>
            <a:noFill/>
          </a:ln>
        </p:spPr>
      </p:pic>
      <p:pic>
        <p:nvPicPr>
          <p:cNvPr id="166" name="Google Shape;166;p25"/>
          <p:cNvPicPr preferRelativeResize="0"/>
          <p:nvPr/>
        </p:nvPicPr>
        <p:blipFill rotWithShape="1">
          <a:blip r:embed="rId3">
            <a:alphaModFix/>
          </a:blip>
          <a:srcRect t="9"/>
          <a:stretch/>
        </p:blipFill>
        <p:spPr>
          <a:xfrm>
            <a:off x="7628863" y="2678234"/>
            <a:ext cx="5339304" cy="4748133"/>
          </a:xfrm>
          <a:prstGeom prst="rect">
            <a:avLst/>
          </a:prstGeom>
          <a:noFill/>
          <a:ln>
            <a:noFill/>
          </a:ln>
        </p:spPr>
      </p:pic>
    </p:spTree>
    <p:extLst>
      <p:ext uri="{BB962C8B-B14F-4D97-AF65-F5344CB8AC3E}">
        <p14:creationId xmlns:p14="http://schemas.microsoft.com/office/powerpoint/2010/main" val="8029138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one column 5">
  <p:cSld name="Title and one column 5">
    <p:bg>
      <p:bgPr>
        <a:gradFill>
          <a:gsLst>
            <a:gs pos="0">
              <a:srgbClr val="00A4CC"/>
            </a:gs>
            <a:gs pos="100000">
              <a:srgbClr val="036E96"/>
            </a:gs>
          </a:gsLst>
          <a:lin ang="2700006" scaled="0"/>
        </a:gradFill>
        <a:effectLst/>
      </p:bgPr>
    </p:bg>
    <p:spTree>
      <p:nvGrpSpPr>
        <p:cNvPr id="1" name="Shape 167"/>
        <p:cNvGrpSpPr/>
        <p:nvPr/>
      </p:nvGrpSpPr>
      <p:grpSpPr>
        <a:xfrm>
          <a:off x="0" y="0"/>
          <a:ext cx="0" cy="0"/>
          <a:chOff x="0" y="0"/>
          <a:chExt cx="0" cy="0"/>
        </a:xfrm>
      </p:grpSpPr>
      <p:pic>
        <p:nvPicPr>
          <p:cNvPr id="168" name="Google Shape;168;p26"/>
          <p:cNvPicPr preferRelativeResize="0"/>
          <p:nvPr/>
        </p:nvPicPr>
        <p:blipFill rotWithShape="1">
          <a:blip r:embed="rId2">
            <a:alphaModFix/>
          </a:blip>
          <a:srcRect t="9"/>
          <a:stretch/>
        </p:blipFill>
        <p:spPr>
          <a:xfrm flipH="1">
            <a:off x="-2170604" y="3169834"/>
            <a:ext cx="5339304" cy="4748133"/>
          </a:xfrm>
          <a:prstGeom prst="rect">
            <a:avLst/>
          </a:prstGeom>
          <a:noFill/>
          <a:ln>
            <a:noFill/>
          </a:ln>
        </p:spPr>
      </p:pic>
      <p:sp>
        <p:nvSpPr>
          <p:cNvPr id="169" name="Google Shape;169;p26"/>
          <p:cNvSpPr txBox="1">
            <a:spLocks noGrp="1"/>
          </p:cNvSpPr>
          <p:nvPr>
            <p:ph type="title"/>
          </p:nvPr>
        </p:nvSpPr>
        <p:spPr>
          <a:xfrm>
            <a:off x="912000" y="2117800"/>
            <a:ext cx="5280000" cy="1200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400"/>
              <a:buFont typeface="Montserrat Black"/>
              <a:buNone/>
              <a:defRPr sz="5867">
                <a:solidFill>
                  <a:schemeClr val="lt1"/>
                </a:solidFill>
                <a:latin typeface="Montserrat Black"/>
                <a:ea typeface="Montserrat Black"/>
                <a:cs typeface="Montserrat Black"/>
                <a:sym typeface="Montserrat Black"/>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70" name="Google Shape;170;p26"/>
          <p:cNvSpPr txBox="1">
            <a:spLocks noGrp="1"/>
          </p:cNvSpPr>
          <p:nvPr>
            <p:ph type="subTitle" idx="1"/>
          </p:nvPr>
        </p:nvSpPr>
        <p:spPr>
          <a:xfrm>
            <a:off x="1378000" y="3066395"/>
            <a:ext cx="4348000" cy="189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pic>
        <p:nvPicPr>
          <p:cNvPr id="171" name="Google Shape;171;p26"/>
          <p:cNvPicPr preferRelativeResize="0"/>
          <p:nvPr/>
        </p:nvPicPr>
        <p:blipFill rotWithShape="1">
          <a:blip r:embed="rId2">
            <a:alphaModFix/>
          </a:blip>
          <a:srcRect t="9"/>
          <a:stretch/>
        </p:blipFill>
        <p:spPr>
          <a:xfrm rot="10430880" flipH="1">
            <a:off x="8984296" y="-970933"/>
            <a:ext cx="5339304" cy="4748133"/>
          </a:xfrm>
          <a:prstGeom prst="rect">
            <a:avLst/>
          </a:prstGeom>
          <a:noFill/>
          <a:ln>
            <a:noFill/>
          </a:ln>
        </p:spPr>
      </p:pic>
    </p:spTree>
    <p:extLst>
      <p:ext uri="{BB962C8B-B14F-4D97-AF65-F5344CB8AC3E}">
        <p14:creationId xmlns:p14="http://schemas.microsoft.com/office/powerpoint/2010/main" val="6294387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list 2">
  <p:cSld name="Title and list 2">
    <p:bg>
      <p:bgPr>
        <a:gradFill>
          <a:gsLst>
            <a:gs pos="0">
              <a:srgbClr val="00A4CC"/>
            </a:gs>
            <a:gs pos="100000">
              <a:srgbClr val="036E96"/>
            </a:gs>
          </a:gsLst>
          <a:lin ang="2700006" scaled="0"/>
        </a:gradFill>
        <a:effectLst/>
      </p:bgPr>
    </p:bg>
    <p:spTree>
      <p:nvGrpSpPr>
        <p:cNvPr id="1" name="Shape 172"/>
        <p:cNvGrpSpPr/>
        <p:nvPr/>
      </p:nvGrpSpPr>
      <p:grpSpPr>
        <a:xfrm>
          <a:off x="0" y="0"/>
          <a:ext cx="0" cy="0"/>
          <a:chOff x="0" y="0"/>
          <a:chExt cx="0" cy="0"/>
        </a:xfrm>
      </p:grpSpPr>
      <p:pic>
        <p:nvPicPr>
          <p:cNvPr id="173" name="Google Shape;173;p27"/>
          <p:cNvPicPr preferRelativeResize="0"/>
          <p:nvPr/>
        </p:nvPicPr>
        <p:blipFill rotWithShape="1">
          <a:blip r:embed="rId2">
            <a:alphaModFix/>
          </a:blip>
          <a:srcRect t="19" b="9"/>
          <a:stretch/>
        </p:blipFill>
        <p:spPr>
          <a:xfrm>
            <a:off x="6861429" y="1498634"/>
            <a:ext cx="8249476" cy="6857997"/>
          </a:xfrm>
          <a:prstGeom prst="rect">
            <a:avLst/>
          </a:prstGeom>
          <a:noFill/>
          <a:ln>
            <a:noFill/>
          </a:ln>
        </p:spPr>
      </p:pic>
      <p:pic>
        <p:nvPicPr>
          <p:cNvPr id="174" name="Google Shape;174;p27"/>
          <p:cNvPicPr preferRelativeResize="0"/>
          <p:nvPr/>
        </p:nvPicPr>
        <p:blipFill rotWithShape="1">
          <a:blip r:embed="rId3">
            <a:alphaModFix/>
          </a:blip>
          <a:srcRect t="9"/>
          <a:stretch/>
        </p:blipFill>
        <p:spPr>
          <a:xfrm>
            <a:off x="9443848" y="2996000"/>
            <a:ext cx="5339304" cy="4748133"/>
          </a:xfrm>
          <a:prstGeom prst="rect">
            <a:avLst/>
          </a:prstGeom>
          <a:noFill/>
          <a:ln>
            <a:noFill/>
          </a:ln>
        </p:spPr>
      </p:pic>
      <p:sp>
        <p:nvSpPr>
          <p:cNvPr id="175" name="Google Shape;175;p27"/>
          <p:cNvSpPr txBox="1">
            <a:spLocks noGrp="1"/>
          </p:cNvSpPr>
          <p:nvPr>
            <p:ph type="subTitle" idx="1"/>
          </p:nvPr>
        </p:nvSpPr>
        <p:spPr>
          <a:xfrm>
            <a:off x="961767" y="3803501"/>
            <a:ext cx="7427200" cy="24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Montserrat Medium"/>
              <a:buNone/>
              <a:defRPr sz="2133">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76" name="Google Shape;176;p27"/>
          <p:cNvSpPr txBox="1">
            <a:spLocks noGrp="1"/>
          </p:cNvSpPr>
          <p:nvPr>
            <p:ph type="title"/>
          </p:nvPr>
        </p:nvSpPr>
        <p:spPr>
          <a:xfrm>
            <a:off x="912000" y="2829000"/>
            <a:ext cx="5280000" cy="1200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400"/>
              <a:buFont typeface="Montserrat Black"/>
              <a:buNone/>
              <a:defRPr sz="5867">
                <a:solidFill>
                  <a:schemeClr val="lt1"/>
                </a:solidFill>
                <a:latin typeface="Montserrat Black"/>
                <a:ea typeface="Montserrat Black"/>
                <a:cs typeface="Montserrat Black"/>
                <a:sym typeface="Montserrat Black"/>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7648802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one column 2">
  <p:cSld name="Title and one column 2">
    <p:bg>
      <p:bgPr>
        <a:gradFill>
          <a:gsLst>
            <a:gs pos="0">
              <a:srgbClr val="00A4CC"/>
            </a:gs>
            <a:gs pos="100000">
              <a:srgbClr val="036E96"/>
            </a:gs>
          </a:gsLst>
          <a:lin ang="2700006" scaled="0"/>
        </a:gradFill>
        <a:effectLst/>
      </p:bgPr>
    </p:bg>
    <p:spTree>
      <p:nvGrpSpPr>
        <p:cNvPr id="1" name="Shape 177"/>
        <p:cNvGrpSpPr/>
        <p:nvPr/>
      </p:nvGrpSpPr>
      <p:grpSpPr>
        <a:xfrm>
          <a:off x="0" y="0"/>
          <a:ext cx="0" cy="0"/>
          <a:chOff x="0" y="0"/>
          <a:chExt cx="0" cy="0"/>
        </a:xfrm>
      </p:grpSpPr>
      <p:pic>
        <p:nvPicPr>
          <p:cNvPr id="178" name="Google Shape;178;p28"/>
          <p:cNvPicPr preferRelativeResize="0"/>
          <p:nvPr/>
        </p:nvPicPr>
        <p:blipFill rotWithShape="1">
          <a:blip r:embed="rId2">
            <a:alphaModFix/>
          </a:blip>
          <a:srcRect t="8996" b="8996"/>
          <a:stretch/>
        </p:blipFill>
        <p:spPr>
          <a:xfrm rot="224599">
            <a:off x="-1268223" y="-253141"/>
            <a:ext cx="5178147" cy="3543849"/>
          </a:xfrm>
          <a:prstGeom prst="rect">
            <a:avLst/>
          </a:prstGeom>
          <a:noFill/>
          <a:ln>
            <a:noFill/>
          </a:ln>
        </p:spPr>
      </p:pic>
      <p:sp>
        <p:nvSpPr>
          <p:cNvPr id="179" name="Google Shape;179;p28"/>
          <p:cNvSpPr txBox="1">
            <a:spLocks noGrp="1"/>
          </p:cNvSpPr>
          <p:nvPr>
            <p:ph type="title"/>
          </p:nvPr>
        </p:nvSpPr>
        <p:spPr>
          <a:xfrm>
            <a:off x="912000" y="2371000"/>
            <a:ext cx="5280000" cy="158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80" name="Google Shape;180;p28"/>
          <p:cNvSpPr txBox="1">
            <a:spLocks noGrp="1"/>
          </p:cNvSpPr>
          <p:nvPr>
            <p:ph type="subTitle" idx="1"/>
          </p:nvPr>
        </p:nvSpPr>
        <p:spPr>
          <a:xfrm>
            <a:off x="857800" y="3861784"/>
            <a:ext cx="5388400" cy="189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485087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one column 3">
  <p:cSld name="Title and one column 3">
    <p:bg>
      <p:bgPr>
        <a:gradFill>
          <a:gsLst>
            <a:gs pos="0">
              <a:srgbClr val="00A4CC"/>
            </a:gs>
            <a:gs pos="100000">
              <a:srgbClr val="036E96"/>
            </a:gs>
          </a:gsLst>
          <a:lin ang="2700006" scaled="0"/>
        </a:gradFill>
        <a:effectLst/>
      </p:bgPr>
    </p:bg>
    <p:spTree>
      <p:nvGrpSpPr>
        <p:cNvPr id="1" name="Shape 181"/>
        <p:cNvGrpSpPr/>
        <p:nvPr/>
      </p:nvGrpSpPr>
      <p:grpSpPr>
        <a:xfrm>
          <a:off x="0" y="0"/>
          <a:ext cx="0" cy="0"/>
          <a:chOff x="0" y="0"/>
          <a:chExt cx="0" cy="0"/>
        </a:xfrm>
      </p:grpSpPr>
      <p:sp>
        <p:nvSpPr>
          <p:cNvPr id="182" name="Google Shape;182;p29"/>
          <p:cNvSpPr txBox="1">
            <a:spLocks noGrp="1"/>
          </p:cNvSpPr>
          <p:nvPr>
            <p:ph type="title"/>
          </p:nvPr>
        </p:nvSpPr>
        <p:spPr>
          <a:xfrm>
            <a:off x="984000" y="1974600"/>
            <a:ext cx="5136000" cy="95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83" name="Google Shape;183;p29"/>
          <p:cNvSpPr txBox="1">
            <a:spLocks noGrp="1"/>
          </p:cNvSpPr>
          <p:nvPr>
            <p:ph type="subTitle" idx="1"/>
          </p:nvPr>
        </p:nvSpPr>
        <p:spPr>
          <a:xfrm>
            <a:off x="857800" y="2841600"/>
            <a:ext cx="5388400" cy="189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pic>
        <p:nvPicPr>
          <p:cNvPr id="184" name="Google Shape;184;p29"/>
          <p:cNvPicPr preferRelativeResize="0"/>
          <p:nvPr/>
        </p:nvPicPr>
        <p:blipFill rotWithShape="1">
          <a:blip r:embed="rId2">
            <a:alphaModFix/>
          </a:blip>
          <a:srcRect t="8996" b="8996"/>
          <a:stretch/>
        </p:blipFill>
        <p:spPr>
          <a:xfrm rot="-10737864">
            <a:off x="8301777" y="3850626"/>
            <a:ext cx="5178147" cy="3543849"/>
          </a:xfrm>
          <a:prstGeom prst="rect">
            <a:avLst/>
          </a:prstGeom>
          <a:noFill/>
          <a:ln>
            <a:noFill/>
          </a:ln>
        </p:spPr>
      </p:pic>
    </p:spTree>
    <p:extLst>
      <p:ext uri="{BB962C8B-B14F-4D97-AF65-F5344CB8AC3E}">
        <p14:creationId xmlns:p14="http://schemas.microsoft.com/office/powerpoint/2010/main" val="22824706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one column 4">
  <p:cSld name="Title and one column 4">
    <p:bg>
      <p:bgPr>
        <a:gradFill>
          <a:gsLst>
            <a:gs pos="0">
              <a:srgbClr val="00A4CC"/>
            </a:gs>
            <a:gs pos="100000">
              <a:srgbClr val="036E96"/>
            </a:gs>
          </a:gsLst>
          <a:lin ang="2700006" scaled="0"/>
        </a:gradFill>
        <a:effectLst/>
      </p:bgPr>
    </p:bg>
    <p:spTree>
      <p:nvGrpSpPr>
        <p:cNvPr id="1" name="Shape 185"/>
        <p:cNvGrpSpPr/>
        <p:nvPr/>
      </p:nvGrpSpPr>
      <p:grpSpPr>
        <a:xfrm>
          <a:off x="0" y="0"/>
          <a:ext cx="0" cy="0"/>
          <a:chOff x="0" y="0"/>
          <a:chExt cx="0" cy="0"/>
        </a:xfrm>
      </p:grpSpPr>
      <p:pic>
        <p:nvPicPr>
          <p:cNvPr id="186" name="Google Shape;186;p30"/>
          <p:cNvPicPr preferRelativeResize="0"/>
          <p:nvPr/>
        </p:nvPicPr>
        <p:blipFill>
          <a:blip r:embed="rId2">
            <a:alphaModFix/>
          </a:blip>
          <a:stretch>
            <a:fillRect/>
          </a:stretch>
        </p:blipFill>
        <p:spPr>
          <a:xfrm rot="799159">
            <a:off x="512167" y="3101234"/>
            <a:ext cx="1879576" cy="2234100"/>
          </a:xfrm>
          <a:prstGeom prst="rect">
            <a:avLst/>
          </a:prstGeom>
          <a:noFill/>
          <a:ln>
            <a:noFill/>
          </a:ln>
        </p:spPr>
      </p:pic>
      <p:pic>
        <p:nvPicPr>
          <p:cNvPr id="187" name="Google Shape;187;p30"/>
          <p:cNvPicPr preferRelativeResize="0"/>
          <p:nvPr/>
        </p:nvPicPr>
        <p:blipFill rotWithShape="1">
          <a:blip r:embed="rId3">
            <a:alphaModFix/>
          </a:blip>
          <a:srcRect t="8996" b="8996"/>
          <a:stretch/>
        </p:blipFill>
        <p:spPr>
          <a:xfrm rot="10737864" flipH="1">
            <a:off x="-1219090" y="3834226"/>
            <a:ext cx="5178147" cy="3543849"/>
          </a:xfrm>
          <a:prstGeom prst="rect">
            <a:avLst/>
          </a:prstGeom>
          <a:noFill/>
          <a:ln>
            <a:noFill/>
          </a:ln>
        </p:spPr>
      </p:pic>
      <p:sp>
        <p:nvSpPr>
          <p:cNvPr id="188" name="Google Shape;188;p30"/>
          <p:cNvSpPr txBox="1">
            <a:spLocks noGrp="1"/>
          </p:cNvSpPr>
          <p:nvPr>
            <p:ph type="title"/>
          </p:nvPr>
        </p:nvSpPr>
        <p:spPr>
          <a:xfrm>
            <a:off x="6042800" y="1954133"/>
            <a:ext cx="5194400" cy="1062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89" name="Google Shape;189;p30"/>
          <p:cNvSpPr txBox="1">
            <a:spLocks noGrp="1"/>
          </p:cNvSpPr>
          <p:nvPr>
            <p:ph type="subTitle" idx="1"/>
          </p:nvPr>
        </p:nvSpPr>
        <p:spPr>
          <a:xfrm>
            <a:off x="5945800" y="2841600"/>
            <a:ext cx="5388400" cy="189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4442865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Main point">
  <p:cSld name="Main point">
    <p:bg>
      <p:bgPr>
        <a:gradFill>
          <a:gsLst>
            <a:gs pos="0">
              <a:srgbClr val="00A4CC"/>
            </a:gs>
            <a:gs pos="100000">
              <a:srgbClr val="036E96"/>
            </a:gs>
          </a:gsLst>
          <a:lin ang="2700006" scaled="0"/>
        </a:gradFill>
        <a:effectLst/>
      </p:bgPr>
    </p:bg>
    <p:spTree>
      <p:nvGrpSpPr>
        <p:cNvPr id="1" name="Shape 190"/>
        <p:cNvGrpSpPr/>
        <p:nvPr/>
      </p:nvGrpSpPr>
      <p:grpSpPr>
        <a:xfrm>
          <a:off x="0" y="0"/>
          <a:ext cx="0" cy="0"/>
          <a:chOff x="0" y="0"/>
          <a:chExt cx="0" cy="0"/>
        </a:xfrm>
      </p:grpSpPr>
      <p:pic>
        <p:nvPicPr>
          <p:cNvPr id="191" name="Google Shape;191;p31"/>
          <p:cNvPicPr preferRelativeResize="0"/>
          <p:nvPr/>
        </p:nvPicPr>
        <p:blipFill>
          <a:blip r:embed="rId2">
            <a:alphaModFix/>
          </a:blip>
          <a:stretch>
            <a:fillRect/>
          </a:stretch>
        </p:blipFill>
        <p:spPr>
          <a:xfrm>
            <a:off x="-47866" y="-26918"/>
            <a:ext cx="12287731" cy="6911835"/>
          </a:xfrm>
          <a:prstGeom prst="rect">
            <a:avLst/>
          </a:prstGeom>
          <a:noFill/>
          <a:ln>
            <a:noFill/>
          </a:ln>
        </p:spPr>
      </p:pic>
      <p:sp>
        <p:nvSpPr>
          <p:cNvPr id="192" name="Google Shape;192;p31"/>
          <p:cNvSpPr txBox="1">
            <a:spLocks noGrp="1"/>
          </p:cNvSpPr>
          <p:nvPr>
            <p:ph type="title"/>
          </p:nvPr>
        </p:nvSpPr>
        <p:spPr>
          <a:xfrm>
            <a:off x="1839400" y="2248867"/>
            <a:ext cx="8513200" cy="233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3500"/>
              <a:buFont typeface="Montserrat Black"/>
              <a:buNone/>
              <a:defRPr sz="4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3500"/>
              <a:buFont typeface="Montserrat Black"/>
              <a:buNone/>
              <a:defRPr sz="4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3500"/>
              <a:buFont typeface="Montserrat Black"/>
              <a:buNone/>
              <a:defRPr sz="4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3500"/>
              <a:buFont typeface="Montserrat Black"/>
              <a:buNone/>
              <a:defRPr sz="4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3500"/>
              <a:buFont typeface="Montserrat Black"/>
              <a:buNone/>
              <a:defRPr sz="4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3500"/>
              <a:buFont typeface="Montserrat Black"/>
              <a:buNone/>
              <a:defRPr sz="4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3500"/>
              <a:buFont typeface="Montserrat Black"/>
              <a:buNone/>
              <a:defRPr sz="4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3500"/>
              <a:buFont typeface="Montserrat Black"/>
              <a:buNone/>
              <a:defRPr sz="4667">
                <a:solidFill>
                  <a:schemeClr val="lt1"/>
                </a:solidFill>
                <a:latin typeface="Montserrat Black"/>
                <a:ea typeface="Montserrat Black"/>
                <a:cs typeface="Montserrat Black"/>
                <a:sym typeface="Montserrat Black"/>
              </a:defRPr>
            </a:lvl9pPr>
          </a:lstStyle>
          <a:p>
            <a:endParaRPr/>
          </a:p>
        </p:txBody>
      </p:sp>
      <p:sp>
        <p:nvSpPr>
          <p:cNvPr id="193" name="Google Shape;193;p31"/>
          <p:cNvSpPr txBox="1">
            <a:spLocks noGrp="1"/>
          </p:cNvSpPr>
          <p:nvPr>
            <p:ph type="subTitle" idx="1"/>
          </p:nvPr>
        </p:nvSpPr>
        <p:spPr>
          <a:xfrm>
            <a:off x="3922000" y="4379267"/>
            <a:ext cx="4348000" cy="83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8197128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ackground 3">
  <p:cSld name="Background 3">
    <p:bg>
      <p:bgPr>
        <a:gradFill>
          <a:gsLst>
            <a:gs pos="0">
              <a:srgbClr val="00A4CC"/>
            </a:gs>
            <a:gs pos="100000">
              <a:srgbClr val="036E96"/>
            </a:gs>
          </a:gsLst>
          <a:lin ang="2700006" scaled="0"/>
        </a:gradFill>
        <a:effectLst/>
      </p:bgPr>
    </p:bg>
    <p:spTree>
      <p:nvGrpSpPr>
        <p:cNvPr id="1" name="Shape 194"/>
        <p:cNvGrpSpPr/>
        <p:nvPr/>
      </p:nvGrpSpPr>
      <p:grpSpPr>
        <a:xfrm>
          <a:off x="0" y="0"/>
          <a:ext cx="0" cy="0"/>
          <a:chOff x="0" y="0"/>
          <a:chExt cx="0" cy="0"/>
        </a:xfrm>
      </p:grpSpPr>
      <p:pic>
        <p:nvPicPr>
          <p:cNvPr id="195" name="Google Shape;195;p32"/>
          <p:cNvPicPr preferRelativeResize="0"/>
          <p:nvPr/>
        </p:nvPicPr>
        <p:blipFill>
          <a:blip r:embed="rId2">
            <a:alphaModFix/>
          </a:blip>
          <a:stretch>
            <a:fillRect/>
          </a:stretch>
        </p:blipFill>
        <p:spPr>
          <a:xfrm>
            <a:off x="-47866" y="-26918"/>
            <a:ext cx="12287731" cy="6911835"/>
          </a:xfrm>
          <a:prstGeom prst="rect">
            <a:avLst/>
          </a:prstGeom>
          <a:noFill/>
          <a:ln>
            <a:noFill/>
          </a:ln>
        </p:spPr>
      </p:pic>
    </p:spTree>
    <p:extLst>
      <p:ext uri="{BB962C8B-B14F-4D97-AF65-F5344CB8AC3E}">
        <p14:creationId xmlns:p14="http://schemas.microsoft.com/office/powerpoint/2010/main" val="39394699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gradFill>
          <a:gsLst>
            <a:gs pos="0">
              <a:srgbClr val="00A4CC"/>
            </a:gs>
            <a:gs pos="100000">
              <a:srgbClr val="036E96"/>
            </a:gs>
          </a:gsLst>
          <a:lin ang="2698631" scaled="0"/>
        </a:gradFill>
        <a:effectLst/>
      </p:bgPr>
    </p:bg>
    <p:spTree>
      <p:nvGrpSpPr>
        <p:cNvPr id="1" name="Shape 196"/>
        <p:cNvGrpSpPr/>
        <p:nvPr/>
      </p:nvGrpSpPr>
      <p:grpSpPr>
        <a:xfrm>
          <a:off x="0" y="0"/>
          <a:ext cx="0" cy="0"/>
          <a:chOff x="0" y="0"/>
          <a:chExt cx="0" cy="0"/>
        </a:xfrm>
      </p:grpSpPr>
      <p:pic>
        <p:nvPicPr>
          <p:cNvPr id="197" name="Google Shape;197;p33"/>
          <p:cNvPicPr preferRelativeResize="0"/>
          <p:nvPr/>
        </p:nvPicPr>
        <p:blipFill>
          <a:blip r:embed="rId2">
            <a:alphaModFix/>
          </a:blip>
          <a:stretch>
            <a:fillRect/>
          </a:stretch>
        </p:blipFill>
        <p:spPr>
          <a:xfrm rot="10800000">
            <a:off x="-97117" y="-54634"/>
            <a:ext cx="12386233" cy="6967267"/>
          </a:xfrm>
          <a:prstGeom prst="rect">
            <a:avLst/>
          </a:prstGeom>
          <a:noFill/>
          <a:ln>
            <a:noFill/>
          </a:ln>
        </p:spPr>
      </p:pic>
      <p:pic>
        <p:nvPicPr>
          <p:cNvPr id="198" name="Google Shape;198;p33"/>
          <p:cNvPicPr preferRelativeResize="0"/>
          <p:nvPr/>
        </p:nvPicPr>
        <p:blipFill>
          <a:blip r:embed="rId3">
            <a:alphaModFix/>
          </a:blip>
          <a:stretch>
            <a:fillRect/>
          </a:stretch>
        </p:blipFill>
        <p:spPr>
          <a:xfrm rot="10800000" flipH="1">
            <a:off x="-47866" y="-26918"/>
            <a:ext cx="12287731" cy="6911835"/>
          </a:xfrm>
          <a:prstGeom prst="rect">
            <a:avLst/>
          </a:prstGeom>
          <a:noFill/>
          <a:ln>
            <a:noFill/>
          </a:ln>
        </p:spPr>
      </p:pic>
      <p:sp>
        <p:nvSpPr>
          <p:cNvPr id="199" name="Google Shape;199;p33"/>
          <p:cNvSpPr txBox="1">
            <a:spLocks noGrp="1"/>
          </p:cNvSpPr>
          <p:nvPr>
            <p:ph type="ctrTitle"/>
          </p:nvPr>
        </p:nvSpPr>
        <p:spPr>
          <a:xfrm>
            <a:off x="2698600" y="2215600"/>
            <a:ext cx="6794800" cy="242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5500"/>
              <a:buFont typeface="Montserrat Black"/>
              <a:buNone/>
              <a:defRPr sz="7333">
                <a:solidFill>
                  <a:schemeClr val="lt1"/>
                </a:solidFill>
                <a:latin typeface="Montserrat Black"/>
                <a:ea typeface="Montserrat Black"/>
                <a:cs typeface="Montserrat Black"/>
                <a:sym typeface="Montserrat Black"/>
              </a:defRPr>
            </a:lvl1pPr>
            <a:lvl2pPr lvl="1" algn="ctr" rtl="0">
              <a:spcBef>
                <a:spcPts val="0"/>
              </a:spcBef>
              <a:spcAft>
                <a:spcPts val="0"/>
              </a:spcAft>
              <a:buSzPts val="5500"/>
              <a:buNone/>
              <a:defRPr sz="7333"/>
            </a:lvl2pPr>
            <a:lvl3pPr lvl="2" algn="ctr" rtl="0">
              <a:spcBef>
                <a:spcPts val="0"/>
              </a:spcBef>
              <a:spcAft>
                <a:spcPts val="0"/>
              </a:spcAft>
              <a:buSzPts val="5500"/>
              <a:buNone/>
              <a:defRPr sz="7333"/>
            </a:lvl3pPr>
            <a:lvl4pPr lvl="3" algn="ctr" rtl="0">
              <a:spcBef>
                <a:spcPts val="0"/>
              </a:spcBef>
              <a:spcAft>
                <a:spcPts val="0"/>
              </a:spcAft>
              <a:buSzPts val="5500"/>
              <a:buNone/>
              <a:defRPr sz="7333"/>
            </a:lvl4pPr>
            <a:lvl5pPr lvl="4" algn="ctr" rtl="0">
              <a:spcBef>
                <a:spcPts val="0"/>
              </a:spcBef>
              <a:spcAft>
                <a:spcPts val="0"/>
              </a:spcAft>
              <a:buSzPts val="5500"/>
              <a:buNone/>
              <a:defRPr sz="7333"/>
            </a:lvl5pPr>
            <a:lvl6pPr lvl="5" algn="ctr" rtl="0">
              <a:spcBef>
                <a:spcPts val="0"/>
              </a:spcBef>
              <a:spcAft>
                <a:spcPts val="0"/>
              </a:spcAft>
              <a:buSzPts val="5500"/>
              <a:buNone/>
              <a:defRPr sz="7333"/>
            </a:lvl6pPr>
            <a:lvl7pPr lvl="6" algn="ctr" rtl="0">
              <a:spcBef>
                <a:spcPts val="0"/>
              </a:spcBef>
              <a:spcAft>
                <a:spcPts val="0"/>
              </a:spcAft>
              <a:buSzPts val="5500"/>
              <a:buNone/>
              <a:defRPr sz="7333"/>
            </a:lvl7pPr>
            <a:lvl8pPr lvl="7" algn="ctr" rtl="0">
              <a:spcBef>
                <a:spcPts val="0"/>
              </a:spcBef>
              <a:spcAft>
                <a:spcPts val="0"/>
              </a:spcAft>
              <a:buSzPts val="5500"/>
              <a:buNone/>
              <a:defRPr sz="7333"/>
            </a:lvl8pPr>
            <a:lvl9pPr lvl="8" algn="ctr" rtl="0">
              <a:spcBef>
                <a:spcPts val="0"/>
              </a:spcBef>
              <a:spcAft>
                <a:spcPts val="0"/>
              </a:spcAft>
              <a:buSzPts val="5500"/>
              <a:buNone/>
              <a:defRPr sz="7333"/>
            </a:lvl9pPr>
          </a:lstStyle>
          <a:p>
            <a:endParaRPr/>
          </a:p>
        </p:txBody>
      </p:sp>
    </p:spTree>
    <p:extLst>
      <p:ext uri="{BB962C8B-B14F-4D97-AF65-F5344CB8AC3E}">
        <p14:creationId xmlns:p14="http://schemas.microsoft.com/office/powerpoint/2010/main" val="623150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ly title 2">
  <p:cSld name="Only title 2">
    <p:bg>
      <p:bgPr>
        <a:gradFill>
          <a:gsLst>
            <a:gs pos="0">
              <a:srgbClr val="00A4CC"/>
            </a:gs>
            <a:gs pos="100000">
              <a:srgbClr val="036E96"/>
            </a:gs>
          </a:gsLst>
          <a:lin ang="2698631" scaled="0"/>
        </a:gradFill>
        <a:effectLst/>
      </p:bgPr>
    </p:bg>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1776000" y="597000"/>
            <a:ext cx="864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pic>
        <p:nvPicPr>
          <p:cNvPr id="46" name="Google Shape;46;p8"/>
          <p:cNvPicPr preferRelativeResize="0"/>
          <p:nvPr/>
        </p:nvPicPr>
        <p:blipFill rotWithShape="1">
          <a:blip r:embed="rId2">
            <a:alphaModFix/>
          </a:blip>
          <a:srcRect t="8996" b="8996"/>
          <a:stretch/>
        </p:blipFill>
        <p:spPr>
          <a:xfrm rot="-10737864">
            <a:off x="8876077" y="4474193"/>
            <a:ext cx="5178147" cy="3543849"/>
          </a:xfrm>
          <a:prstGeom prst="rect">
            <a:avLst/>
          </a:prstGeom>
          <a:noFill/>
          <a:ln>
            <a:noFill/>
          </a:ln>
        </p:spPr>
      </p:pic>
    </p:spTree>
    <p:extLst>
      <p:ext uri="{BB962C8B-B14F-4D97-AF65-F5344CB8AC3E}">
        <p14:creationId xmlns:p14="http://schemas.microsoft.com/office/powerpoint/2010/main" val="37001096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aption">
  <p:cSld name="Caption">
    <p:bg>
      <p:bgPr>
        <a:gradFill>
          <a:gsLst>
            <a:gs pos="0">
              <a:srgbClr val="00A4CC"/>
            </a:gs>
            <a:gs pos="100000">
              <a:srgbClr val="036E96"/>
            </a:gs>
          </a:gsLst>
          <a:lin ang="2698631" scaled="0"/>
        </a:gradFill>
        <a:effectLst/>
      </p:bgPr>
    </p:bg>
    <p:spTree>
      <p:nvGrpSpPr>
        <p:cNvPr id="1" name="Shape 200"/>
        <p:cNvGrpSpPr/>
        <p:nvPr/>
      </p:nvGrpSpPr>
      <p:grpSpPr>
        <a:xfrm>
          <a:off x="0" y="0"/>
          <a:ext cx="0" cy="0"/>
          <a:chOff x="0" y="0"/>
          <a:chExt cx="0" cy="0"/>
        </a:xfrm>
      </p:grpSpPr>
      <p:sp>
        <p:nvSpPr>
          <p:cNvPr id="201" name="Google Shape;201;p34"/>
          <p:cNvSpPr txBox="1">
            <a:spLocks noGrp="1"/>
          </p:cNvSpPr>
          <p:nvPr>
            <p:ph type="title"/>
          </p:nvPr>
        </p:nvSpPr>
        <p:spPr>
          <a:xfrm>
            <a:off x="6075400" y="2611852"/>
            <a:ext cx="5340400" cy="150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29871095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ig number">
  <p:cSld name="Big number">
    <p:bg>
      <p:bgPr>
        <a:gradFill>
          <a:gsLst>
            <a:gs pos="0">
              <a:srgbClr val="00A4CC"/>
            </a:gs>
            <a:gs pos="100000">
              <a:srgbClr val="036E96"/>
            </a:gs>
          </a:gsLst>
          <a:lin ang="2698631" scaled="0"/>
        </a:gradFill>
        <a:effectLst/>
      </p:bgPr>
    </p:bg>
    <p:spTree>
      <p:nvGrpSpPr>
        <p:cNvPr id="1" name="Shape 202"/>
        <p:cNvGrpSpPr/>
        <p:nvPr/>
      </p:nvGrpSpPr>
      <p:grpSpPr>
        <a:xfrm>
          <a:off x="0" y="0"/>
          <a:ext cx="0" cy="0"/>
          <a:chOff x="0" y="0"/>
          <a:chExt cx="0" cy="0"/>
        </a:xfrm>
      </p:grpSpPr>
      <p:pic>
        <p:nvPicPr>
          <p:cNvPr id="203" name="Google Shape;203;p35"/>
          <p:cNvPicPr preferRelativeResize="0"/>
          <p:nvPr/>
        </p:nvPicPr>
        <p:blipFill>
          <a:blip r:embed="rId2">
            <a:alphaModFix/>
          </a:blip>
          <a:stretch>
            <a:fillRect/>
          </a:stretch>
        </p:blipFill>
        <p:spPr>
          <a:xfrm rot="-2408192" flipH="1">
            <a:off x="9179478" y="4922441"/>
            <a:ext cx="1300012" cy="1548289"/>
          </a:xfrm>
          <a:prstGeom prst="rect">
            <a:avLst/>
          </a:prstGeom>
          <a:noFill/>
          <a:ln>
            <a:noFill/>
          </a:ln>
        </p:spPr>
      </p:pic>
      <p:pic>
        <p:nvPicPr>
          <p:cNvPr id="204" name="Google Shape;204;p35"/>
          <p:cNvPicPr preferRelativeResize="0"/>
          <p:nvPr/>
        </p:nvPicPr>
        <p:blipFill>
          <a:blip r:embed="rId3">
            <a:alphaModFix/>
          </a:blip>
          <a:stretch>
            <a:fillRect/>
          </a:stretch>
        </p:blipFill>
        <p:spPr>
          <a:xfrm rot="5400000">
            <a:off x="9195714" y="3814965"/>
            <a:ext cx="2965965" cy="3187400"/>
          </a:xfrm>
          <a:prstGeom prst="rect">
            <a:avLst/>
          </a:prstGeom>
          <a:noFill/>
          <a:ln>
            <a:noFill/>
          </a:ln>
        </p:spPr>
      </p:pic>
      <p:sp>
        <p:nvSpPr>
          <p:cNvPr id="205" name="Google Shape;205;p35"/>
          <p:cNvSpPr txBox="1">
            <a:spLocks noGrp="1"/>
          </p:cNvSpPr>
          <p:nvPr>
            <p:ph type="subTitle" idx="1"/>
          </p:nvPr>
        </p:nvSpPr>
        <p:spPr>
          <a:xfrm>
            <a:off x="3296800" y="3917900"/>
            <a:ext cx="5598400" cy="113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06" name="Google Shape;206;p35"/>
          <p:cNvSpPr txBox="1">
            <a:spLocks noGrp="1"/>
          </p:cNvSpPr>
          <p:nvPr>
            <p:ph type="title" hasCustomPrompt="1"/>
          </p:nvPr>
        </p:nvSpPr>
        <p:spPr>
          <a:xfrm>
            <a:off x="816000" y="2829000"/>
            <a:ext cx="10560000" cy="1200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5500"/>
              <a:buFont typeface="Montserrat Black"/>
              <a:buNone/>
              <a:defRPr sz="7333">
                <a:solidFill>
                  <a:schemeClr val="lt1"/>
                </a:solidFill>
                <a:latin typeface="Montserrat Black"/>
                <a:ea typeface="Montserrat Black"/>
                <a:cs typeface="Montserrat Black"/>
                <a:sym typeface="Montserrat Black"/>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42282822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Small numbers">
  <p:cSld name="Small numbers">
    <p:bg>
      <p:bgPr>
        <a:gradFill>
          <a:gsLst>
            <a:gs pos="0">
              <a:srgbClr val="00A4CC"/>
            </a:gs>
            <a:gs pos="100000">
              <a:srgbClr val="036E96"/>
            </a:gs>
          </a:gsLst>
          <a:lin ang="2698631" scaled="0"/>
        </a:gradFill>
        <a:effectLst/>
      </p:bgPr>
    </p:bg>
    <p:spTree>
      <p:nvGrpSpPr>
        <p:cNvPr id="1" name="Shape 207"/>
        <p:cNvGrpSpPr/>
        <p:nvPr/>
      </p:nvGrpSpPr>
      <p:grpSpPr>
        <a:xfrm>
          <a:off x="0" y="0"/>
          <a:ext cx="0" cy="0"/>
          <a:chOff x="0" y="0"/>
          <a:chExt cx="0" cy="0"/>
        </a:xfrm>
      </p:grpSpPr>
      <p:pic>
        <p:nvPicPr>
          <p:cNvPr id="208" name="Google Shape;208;p36"/>
          <p:cNvPicPr preferRelativeResize="0"/>
          <p:nvPr/>
        </p:nvPicPr>
        <p:blipFill>
          <a:blip r:embed="rId2">
            <a:alphaModFix/>
          </a:blip>
          <a:stretch>
            <a:fillRect/>
          </a:stretch>
        </p:blipFill>
        <p:spPr>
          <a:xfrm>
            <a:off x="-47866" y="-26918"/>
            <a:ext cx="12287731" cy="6911835"/>
          </a:xfrm>
          <a:prstGeom prst="rect">
            <a:avLst/>
          </a:prstGeom>
          <a:noFill/>
          <a:ln>
            <a:noFill/>
          </a:ln>
        </p:spPr>
      </p:pic>
      <p:sp>
        <p:nvSpPr>
          <p:cNvPr id="209" name="Google Shape;209;p36"/>
          <p:cNvSpPr txBox="1">
            <a:spLocks noGrp="1"/>
          </p:cNvSpPr>
          <p:nvPr>
            <p:ph type="title" hasCustomPrompt="1"/>
          </p:nvPr>
        </p:nvSpPr>
        <p:spPr>
          <a:xfrm>
            <a:off x="3797800" y="3497825"/>
            <a:ext cx="4596400" cy="97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10" name="Google Shape;210;p36"/>
          <p:cNvSpPr txBox="1">
            <a:spLocks noGrp="1"/>
          </p:cNvSpPr>
          <p:nvPr>
            <p:ph type="subTitle" idx="1"/>
          </p:nvPr>
        </p:nvSpPr>
        <p:spPr>
          <a:xfrm>
            <a:off x="3296800" y="4196067"/>
            <a:ext cx="5598400" cy="113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11" name="Google Shape;211;p36"/>
          <p:cNvSpPr txBox="1">
            <a:spLocks noGrp="1"/>
          </p:cNvSpPr>
          <p:nvPr>
            <p:ph type="title" idx="2" hasCustomPrompt="1"/>
          </p:nvPr>
        </p:nvSpPr>
        <p:spPr>
          <a:xfrm>
            <a:off x="3797800" y="1918120"/>
            <a:ext cx="4596400" cy="97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12" name="Google Shape;212;p36"/>
          <p:cNvSpPr txBox="1">
            <a:spLocks noGrp="1"/>
          </p:cNvSpPr>
          <p:nvPr>
            <p:ph type="subTitle" idx="3"/>
          </p:nvPr>
        </p:nvSpPr>
        <p:spPr>
          <a:xfrm>
            <a:off x="3296800" y="2616361"/>
            <a:ext cx="5598400" cy="113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15143791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ackground gradient">
  <p:cSld name="Background gradient">
    <p:bg>
      <p:bgPr>
        <a:gradFill>
          <a:gsLst>
            <a:gs pos="0">
              <a:srgbClr val="00A4CC"/>
            </a:gs>
            <a:gs pos="100000">
              <a:srgbClr val="036E96"/>
            </a:gs>
          </a:gsLst>
          <a:lin ang="2698631" scaled="0"/>
        </a:gradFill>
        <a:effectLst/>
      </p:bgPr>
    </p:bg>
    <p:spTree>
      <p:nvGrpSpPr>
        <p:cNvPr id="1" name="Shape 213"/>
        <p:cNvGrpSpPr/>
        <p:nvPr/>
      </p:nvGrpSpPr>
      <p:grpSpPr>
        <a:xfrm>
          <a:off x="0" y="0"/>
          <a:ext cx="0" cy="0"/>
          <a:chOff x="0" y="0"/>
          <a:chExt cx="0" cy="0"/>
        </a:xfrm>
      </p:grpSpPr>
    </p:spTree>
    <p:extLst>
      <p:ext uri="{BB962C8B-B14F-4D97-AF65-F5344CB8AC3E}">
        <p14:creationId xmlns:p14="http://schemas.microsoft.com/office/powerpoint/2010/main" val="33552514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14"/>
        <p:cNvGrpSpPr/>
        <p:nvPr/>
      </p:nvGrpSpPr>
      <p:grpSpPr>
        <a:xfrm>
          <a:off x="0" y="0"/>
          <a:ext cx="0" cy="0"/>
          <a:chOff x="0" y="0"/>
          <a:chExt cx="0" cy="0"/>
        </a:xfrm>
      </p:grpSpPr>
    </p:spTree>
    <p:extLst>
      <p:ext uri="{BB962C8B-B14F-4D97-AF65-F5344CB8AC3E}">
        <p14:creationId xmlns:p14="http://schemas.microsoft.com/office/powerpoint/2010/main" val="8798211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gradFill>
          <a:gsLst>
            <a:gs pos="0">
              <a:srgbClr val="00A4CC"/>
            </a:gs>
            <a:gs pos="100000">
              <a:srgbClr val="036E96"/>
            </a:gs>
          </a:gsLst>
          <a:lin ang="2700006" scaled="0"/>
        </a:gra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97117" y="-54634"/>
            <a:ext cx="12386233" cy="6967267"/>
          </a:xfrm>
          <a:prstGeom prst="rect">
            <a:avLst/>
          </a:prstGeom>
          <a:noFill/>
          <a:ln>
            <a:noFill/>
          </a:ln>
        </p:spPr>
      </p:pic>
      <p:pic>
        <p:nvPicPr>
          <p:cNvPr id="10" name="Google Shape;10;p2"/>
          <p:cNvPicPr preferRelativeResize="0"/>
          <p:nvPr/>
        </p:nvPicPr>
        <p:blipFill>
          <a:blip r:embed="rId3">
            <a:alphaModFix/>
          </a:blip>
          <a:stretch>
            <a:fillRect/>
          </a:stretch>
        </p:blipFill>
        <p:spPr>
          <a:xfrm>
            <a:off x="1841334" y="5008532"/>
            <a:ext cx="1805367" cy="2109600"/>
          </a:xfrm>
          <a:prstGeom prst="rect">
            <a:avLst/>
          </a:prstGeom>
          <a:noFill/>
          <a:ln>
            <a:noFill/>
          </a:ln>
        </p:spPr>
      </p:pic>
      <p:pic>
        <p:nvPicPr>
          <p:cNvPr id="11" name="Google Shape;11;p2"/>
          <p:cNvPicPr preferRelativeResize="0"/>
          <p:nvPr/>
        </p:nvPicPr>
        <p:blipFill>
          <a:blip r:embed="rId4">
            <a:alphaModFix/>
          </a:blip>
          <a:stretch>
            <a:fillRect/>
          </a:stretch>
        </p:blipFill>
        <p:spPr>
          <a:xfrm>
            <a:off x="-97117" y="-54634"/>
            <a:ext cx="12386233" cy="6967267"/>
          </a:xfrm>
          <a:prstGeom prst="rect">
            <a:avLst/>
          </a:prstGeom>
          <a:noFill/>
          <a:ln>
            <a:noFill/>
          </a:ln>
        </p:spPr>
      </p:pic>
      <p:sp>
        <p:nvSpPr>
          <p:cNvPr id="12" name="Google Shape;12;p2"/>
          <p:cNvSpPr txBox="1">
            <a:spLocks noGrp="1"/>
          </p:cNvSpPr>
          <p:nvPr>
            <p:ph type="ctrTitle"/>
          </p:nvPr>
        </p:nvSpPr>
        <p:spPr>
          <a:xfrm>
            <a:off x="2698600" y="1897600"/>
            <a:ext cx="6794800" cy="2022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4400"/>
              <a:buFont typeface="Montserrat Black"/>
              <a:buNone/>
              <a:defRPr sz="5867">
                <a:solidFill>
                  <a:schemeClr val="lt1"/>
                </a:solidFill>
                <a:latin typeface="Montserrat Black"/>
                <a:ea typeface="Montserrat Black"/>
                <a:cs typeface="Montserrat Black"/>
                <a:sym typeface="Montserrat Black"/>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3" name="Google Shape;13;p2"/>
          <p:cNvSpPr txBox="1">
            <a:spLocks noGrp="1"/>
          </p:cNvSpPr>
          <p:nvPr>
            <p:ph type="subTitle" idx="1"/>
          </p:nvPr>
        </p:nvSpPr>
        <p:spPr>
          <a:xfrm>
            <a:off x="3646700" y="3778833"/>
            <a:ext cx="48412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9926995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gradFill>
          <a:gsLst>
            <a:gs pos="0">
              <a:srgbClr val="00A4CC"/>
            </a:gs>
            <a:gs pos="100000">
              <a:srgbClr val="036E96"/>
            </a:gs>
          </a:gsLst>
          <a:lin ang="2698631" scaled="0"/>
        </a:gradFill>
        <a:effectLst/>
      </p:bgPr>
    </p:bg>
    <p:spTree>
      <p:nvGrpSpPr>
        <p:cNvPr id="1" name="Shape 14"/>
        <p:cNvGrpSpPr/>
        <p:nvPr/>
      </p:nvGrpSpPr>
      <p:grpSpPr>
        <a:xfrm>
          <a:off x="0" y="0"/>
          <a:ext cx="0" cy="0"/>
          <a:chOff x="0" y="0"/>
          <a:chExt cx="0" cy="0"/>
        </a:xfrm>
      </p:grpSpPr>
      <p:grpSp>
        <p:nvGrpSpPr>
          <p:cNvPr id="15" name="Google Shape;15;p3"/>
          <p:cNvGrpSpPr/>
          <p:nvPr/>
        </p:nvGrpSpPr>
        <p:grpSpPr>
          <a:xfrm>
            <a:off x="-1215306" y="-448963"/>
            <a:ext cx="15861532" cy="7917557"/>
            <a:chOff x="-911480" y="-336722"/>
            <a:chExt cx="11896149" cy="5938168"/>
          </a:xfrm>
        </p:grpSpPr>
        <p:pic>
          <p:nvPicPr>
            <p:cNvPr id="16" name="Google Shape;16;p3"/>
            <p:cNvPicPr preferRelativeResize="0"/>
            <p:nvPr/>
          </p:nvPicPr>
          <p:blipFill>
            <a:blip r:embed="rId2">
              <a:alphaModFix/>
            </a:blip>
            <a:stretch>
              <a:fillRect/>
            </a:stretch>
          </p:blipFill>
          <p:spPr>
            <a:xfrm>
              <a:off x="5890650" y="2144280"/>
              <a:ext cx="3851999" cy="3203245"/>
            </a:xfrm>
            <a:prstGeom prst="rect">
              <a:avLst/>
            </a:prstGeom>
            <a:noFill/>
            <a:ln>
              <a:noFill/>
            </a:ln>
          </p:spPr>
        </p:pic>
        <p:pic>
          <p:nvPicPr>
            <p:cNvPr id="17" name="Google Shape;17;p3"/>
            <p:cNvPicPr preferRelativeResize="0"/>
            <p:nvPr/>
          </p:nvPicPr>
          <p:blipFill rotWithShape="1">
            <a:blip r:embed="rId3">
              <a:alphaModFix/>
            </a:blip>
            <a:srcRect t="8996" b="8996"/>
            <a:stretch/>
          </p:blipFill>
          <p:spPr>
            <a:xfrm rot="224599">
              <a:off x="-852842" y="-211431"/>
              <a:ext cx="3883610" cy="2657887"/>
            </a:xfrm>
            <a:prstGeom prst="rect">
              <a:avLst/>
            </a:prstGeom>
            <a:noFill/>
            <a:ln>
              <a:noFill/>
            </a:ln>
          </p:spPr>
        </p:pic>
        <p:pic>
          <p:nvPicPr>
            <p:cNvPr id="18" name="Google Shape;18;p3"/>
            <p:cNvPicPr preferRelativeResize="0"/>
            <p:nvPr/>
          </p:nvPicPr>
          <p:blipFill rotWithShape="1">
            <a:blip r:embed="rId3">
              <a:alphaModFix/>
            </a:blip>
            <a:srcRect t="8996" b="8996"/>
            <a:stretch/>
          </p:blipFill>
          <p:spPr>
            <a:xfrm rot="-10575401">
              <a:off x="7042420" y="2818269"/>
              <a:ext cx="3883610" cy="2657887"/>
            </a:xfrm>
            <a:prstGeom prst="rect">
              <a:avLst/>
            </a:prstGeom>
            <a:noFill/>
            <a:ln>
              <a:noFill/>
            </a:ln>
          </p:spPr>
        </p:pic>
      </p:grpSp>
      <p:sp>
        <p:nvSpPr>
          <p:cNvPr id="19" name="Google Shape;19;p3"/>
          <p:cNvSpPr txBox="1">
            <a:spLocks noGrp="1"/>
          </p:cNvSpPr>
          <p:nvPr>
            <p:ph type="title"/>
          </p:nvPr>
        </p:nvSpPr>
        <p:spPr>
          <a:xfrm>
            <a:off x="3456000" y="2829000"/>
            <a:ext cx="5280000" cy="1200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4400"/>
              <a:buFont typeface="Montserrat Black"/>
              <a:buNone/>
              <a:defRPr sz="5867">
                <a:solidFill>
                  <a:schemeClr val="lt1"/>
                </a:solidFill>
                <a:latin typeface="Montserrat Black"/>
                <a:ea typeface="Montserrat Black"/>
                <a:cs typeface="Montserrat Black"/>
                <a:sym typeface="Montserrat Black"/>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0" name="Google Shape;20;p3"/>
          <p:cNvSpPr txBox="1">
            <a:spLocks noGrp="1"/>
          </p:cNvSpPr>
          <p:nvPr>
            <p:ph type="title" idx="2" hasCustomPrompt="1"/>
          </p:nvPr>
        </p:nvSpPr>
        <p:spPr>
          <a:xfrm>
            <a:off x="5016200" y="1485000"/>
            <a:ext cx="2159600" cy="158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6600"/>
              <a:buFont typeface="Montserrat Black"/>
              <a:buNone/>
              <a:defRPr sz="8800">
                <a:solidFill>
                  <a:schemeClr val="lt1"/>
                </a:solidFill>
                <a:latin typeface="Montserrat Black"/>
                <a:ea typeface="Montserrat Black"/>
                <a:cs typeface="Montserrat Black"/>
                <a:sym typeface="Montserrat Black"/>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1" name="Google Shape;21;p3"/>
          <p:cNvSpPr txBox="1">
            <a:spLocks noGrp="1"/>
          </p:cNvSpPr>
          <p:nvPr>
            <p:ph type="subTitle" idx="1"/>
          </p:nvPr>
        </p:nvSpPr>
        <p:spPr>
          <a:xfrm>
            <a:off x="4337800" y="3773000"/>
            <a:ext cx="3516400" cy="15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9065386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gradFill>
          <a:gsLst>
            <a:gs pos="0">
              <a:srgbClr val="00A4CC"/>
            </a:gs>
            <a:gs pos="100000">
              <a:srgbClr val="036E96"/>
            </a:gs>
          </a:gsLst>
          <a:lin ang="2698631" scaled="0"/>
        </a:gradFill>
        <a:effectLst/>
      </p:bgPr>
    </p:bg>
    <p:spTree>
      <p:nvGrpSpPr>
        <p:cNvPr id="1" name="Shape 22"/>
        <p:cNvGrpSpPr/>
        <p:nvPr/>
      </p:nvGrpSpPr>
      <p:grpSpPr>
        <a:xfrm>
          <a:off x="0" y="0"/>
          <a:ext cx="0" cy="0"/>
          <a:chOff x="0" y="0"/>
          <a:chExt cx="0" cy="0"/>
        </a:xfrm>
      </p:grpSpPr>
      <p:pic>
        <p:nvPicPr>
          <p:cNvPr id="23" name="Google Shape;23;p4"/>
          <p:cNvPicPr preferRelativeResize="0"/>
          <p:nvPr/>
        </p:nvPicPr>
        <p:blipFill>
          <a:blip r:embed="rId2">
            <a:alphaModFix/>
          </a:blip>
          <a:stretch>
            <a:fillRect/>
          </a:stretch>
        </p:blipFill>
        <p:spPr>
          <a:xfrm rot="-420975">
            <a:off x="8368084" y="4600886"/>
            <a:ext cx="1987099" cy="2361861"/>
          </a:xfrm>
          <a:prstGeom prst="rect">
            <a:avLst/>
          </a:prstGeom>
          <a:noFill/>
          <a:ln>
            <a:noFill/>
          </a:ln>
        </p:spPr>
      </p:pic>
      <p:pic>
        <p:nvPicPr>
          <p:cNvPr id="24" name="Google Shape;24;p4"/>
          <p:cNvPicPr preferRelativeResize="0"/>
          <p:nvPr/>
        </p:nvPicPr>
        <p:blipFill>
          <a:blip r:embed="rId3">
            <a:alphaModFix/>
          </a:blip>
          <a:stretch>
            <a:fillRect/>
          </a:stretch>
        </p:blipFill>
        <p:spPr>
          <a:xfrm flipH="1">
            <a:off x="-544849" y="-511666"/>
            <a:ext cx="13412773" cy="7696919"/>
          </a:xfrm>
          <a:prstGeom prst="rect">
            <a:avLst/>
          </a:prstGeom>
          <a:noFill/>
          <a:ln>
            <a:noFill/>
          </a:ln>
        </p:spPr>
      </p:pic>
      <p:sp>
        <p:nvSpPr>
          <p:cNvPr id="25" name="Google Shape;25;p4"/>
          <p:cNvSpPr txBox="1">
            <a:spLocks noGrp="1"/>
          </p:cNvSpPr>
          <p:nvPr>
            <p:ph type="title"/>
          </p:nvPr>
        </p:nvSpPr>
        <p:spPr>
          <a:xfrm>
            <a:off x="3456000" y="2829000"/>
            <a:ext cx="5280000" cy="1200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4400"/>
              <a:buFont typeface="Montserrat Black"/>
              <a:buNone/>
              <a:defRPr sz="5867">
                <a:solidFill>
                  <a:schemeClr val="lt1"/>
                </a:solidFill>
                <a:latin typeface="Montserrat Black"/>
                <a:ea typeface="Montserrat Black"/>
                <a:cs typeface="Montserrat Black"/>
                <a:sym typeface="Montserrat Black"/>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6" name="Google Shape;26;p4"/>
          <p:cNvSpPr txBox="1">
            <a:spLocks noGrp="1"/>
          </p:cNvSpPr>
          <p:nvPr>
            <p:ph type="title" idx="2" hasCustomPrompt="1"/>
          </p:nvPr>
        </p:nvSpPr>
        <p:spPr>
          <a:xfrm>
            <a:off x="5016200" y="1485000"/>
            <a:ext cx="2159600" cy="158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6600"/>
              <a:buFont typeface="Montserrat Black"/>
              <a:buNone/>
              <a:defRPr sz="8800">
                <a:solidFill>
                  <a:schemeClr val="lt1"/>
                </a:solidFill>
                <a:latin typeface="Montserrat Black"/>
                <a:ea typeface="Montserrat Black"/>
                <a:cs typeface="Montserrat Black"/>
                <a:sym typeface="Montserrat Black"/>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7" name="Google Shape;27;p4"/>
          <p:cNvSpPr txBox="1">
            <a:spLocks noGrp="1"/>
          </p:cNvSpPr>
          <p:nvPr>
            <p:ph type="subTitle" idx="1"/>
          </p:nvPr>
        </p:nvSpPr>
        <p:spPr>
          <a:xfrm>
            <a:off x="4337800" y="3773000"/>
            <a:ext cx="3516400" cy="15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8804873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hanks">
  <p:cSld name="Thanks">
    <p:bg>
      <p:bgPr>
        <a:gradFill>
          <a:gsLst>
            <a:gs pos="0">
              <a:srgbClr val="00A4CC"/>
            </a:gs>
            <a:gs pos="100000">
              <a:srgbClr val="036E96"/>
            </a:gs>
          </a:gsLst>
          <a:lin ang="2698631" scaled="0"/>
        </a:gradFill>
        <a:effectLst/>
      </p:bgPr>
    </p:bg>
    <p:spTree>
      <p:nvGrpSpPr>
        <p:cNvPr id="1" name="Shape 28"/>
        <p:cNvGrpSpPr/>
        <p:nvPr/>
      </p:nvGrpSpPr>
      <p:grpSpPr>
        <a:xfrm>
          <a:off x="0" y="0"/>
          <a:ext cx="0" cy="0"/>
          <a:chOff x="0" y="0"/>
          <a:chExt cx="0" cy="0"/>
        </a:xfrm>
      </p:grpSpPr>
      <p:pic>
        <p:nvPicPr>
          <p:cNvPr id="29" name="Google Shape;29;p5"/>
          <p:cNvPicPr preferRelativeResize="0"/>
          <p:nvPr/>
        </p:nvPicPr>
        <p:blipFill>
          <a:blip r:embed="rId2">
            <a:alphaModFix/>
          </a:blip>
          <a:stretch>
            <a:fillRect/>
          </a:stretch>
        </p:blipFill>
        <p:spPr>
          <a:xfrm rot="10800000">
            <a:off x="81931" y="1884301"/>
            <a:ext cx="4628199" cy="4973700"/>
          </a:xfrm>
          <a:prstGeom prst="rect">
            <a:avLst/>
          </a:prstGeom>
          <a:noFill/>
          <a:ln>
            <a:noFill/>
          </a:ln>
        </p:spPr>
      </p:pic>
      <p:pic>
        <p:nvPicPr>
          <p:cNvPr id="30" name="Google Shape;30;p5"/>
          <p:cNvPicPr preferRelativeResize="0"/>
          <p:nvPr/>
        </p:nvPicPr>
        <p:blipFill>
          <a:blip r:embed="rId3">
            <a:alphaModFix/>
          </a:blip>
          <a:stretch>
            <a:fillRect/>
          </a:stretch>
        </p:blipFill>
        <p:spPr>
          <a:xfrm rot="-484752">
            <a:off x="2027823" y="5328100"/>
            <a:ext cx="1806500" cy="2106867"/>
          </a:xfrm>
          <a:prstGeom prst="rect">
            <a:avLst/>
          </a:prstGeom>
          <a:noFill/>
          <a:ln>
            <a:noFill/>
          </a:ln>
        </p:spPr>
      </p:pic>
      <p:pic>
        <p:nvPicPr>
          <p:cNvPr id="31" name="Google Shape;31;p5"/>
          <p:cNvPicPr preferRelativeResize="0"/>
          <p:nvPr/>
        </p:nvPicPr>
        <p:blipFill>
          <a:blip r:embed="rId4">
            <a:alphaModFix/>
          </a:blip>
          <a:stretch>
            <a:fillRect/>
          </a:stretch>
        </p:blipFill>
        <p:spPr>
          <a:xfrm>
            <a:off x="-354000" y="-155366"/>
            <a:ext cx="12744435" cy="7168735"/>
          </a:xfrm>
          <a:prstGeom prst="rect">
            <a:avLst/>
          </a:prstGeom>
          <a:noFill/>
          <a:ln>
            <a:noFill/>
          </a:ln>
        </p:spPr>
      </p:pic>
      <p:sp>
        <p:nvSpPr>
          <p:cNvPr id="32" name="Google Shape;32;p5"/>
          <p:cNvSpPr txBox="1">
            <a:spLocks noGrp="1"/>
          </p:cNvSpPr>
          <p:nvPr>
            <p:ph type="subTitle" idx="1"/>
          </p:nvPr>
        </p:nvSpPr>
        <p:spPr>
          <a:xfrm>
            <a:off x="6061000" y="3267475"/>
            <a:ext cx="5158000" cy="17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3" name="Google Shape;33;p5"/>
          <p:cNvSpPr txBox="1">
            <a:spLocks noGrp="1"/>
          </p:cNvSpPr>
          <p:nvPr>
            <p:ph type="title"/>
          </p:nvPr>
        </p:nvSpPr>
        <p:spPr>
          <a:xfrm>
            <a:off x="6074200" y="2225733"/>
            <a:ext cx="5131600" cy="1196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400"/>
              <a:buFont typeface="Montserrat Black"/>
              <a:buNone/>
              <a:defRPr sz="5867">
                <a:solidFill>
                  <a:schemeClr val="lt1"/>
                </a:solidFill>
                <a:latin typeface="Montserrat Black"/>
                <a:ea typeface="Montserrat Black"/>
                <a:cs typeface="Montserrat Black"/>
                <a:sym typeface="Montserrat Black"/>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34" name="Google Shape;34;p5"/>
          <p:cNvSpPr txBox="1"/>
          <p:nvPr/>
        </p:nvSpPr>
        <p:spPr>
          <a:xfrm>
            <a:off x="6210800" y="618400"/>
            <a:ext cx="4858400" cy="9164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400"/>
              </a:spcBef>
              <a:spcAft>
                <a:spcPts val="0"/>
              </a:spcAft>
              <a:buClr>
                <a:srgbClr val="000000"/>
              </a:buClr>
              <a:buSzTx/>
              <a:buFont typeface="Arial"/>
              <a:buNone/>
              <a:tabLst/>
              <a:defRPr/>
            </a:pPr>
            <a:r>
              <a:rPr kumimoji="0" lang="en" sz="1467" b="0" i="0" u="none" strike="noStrike" kern="0" cap="none" spc="0" normalizeH="0" baseline="0" noProof="0">
                <a:ln>
                  <a:noFill/>
                </a:ln>
                <a:solidFill>
                  <a:srgbClr val="FFFFFF"/>
                </a:solidFill>
                <a:effectLst/>
                <a:uLnTx/>
                <a:uFillTx/>
                <a:latin typeface="Montserrat Medium"/>
                <a:ea typeface="Montserrat Medium"/>
                <a:cs typeface="Montserrat Medium"/>
                <a:sym typeface="Montserrat Medium"/>
              </a:rPr>
              <a:t>CREDITS: This presentation template was created by </a:t>
            </a:r>
            <a:r>
              <a:rPr kumimoji="0" lang="en" sz="1467" b="1" i="0" u="none" strike="noStrike" kern="0" cap="none" spc="0" normalizeH="0" baseline="0" noProof="0">
                <a:ln>
                  <a:noFill/>
                </a:ln>
                <a:solidFill>
                  <a:srgbClr val="FFFFFF"/>
                </a:solidFill>
                <a:effectLst/>
                <a:uLnTx/>
                <a:uFill>
                  <a:noFill/>
                </a:uFill>
                <a:latin typeface="Montserrat"/>
                <a:ea typeface="Montserrat"/>
                <a:cs typeface="Montserrat"/>
                <a:sym typeface="Montserrat"/>
                <a:hlinkClick r:id="rId5"/>
              </a:rPr>
              <a:t>Slidesgo</a:t>
            </a:r>
            <a:r>
              <a:rPr kumimoji="0" lang="en" sz="1467" b="0" i="0" u="none" strike="noStrike" kern="0" cap="none" spc="0" normalizeH="0" baseline="0" noProof="0">
                <a:ln>
                  <a:noFill/>
                </a:ln>
                <a:solidFill>
                  <a:srgbClr val="FFFFFF"/>
                </a:solidFill>
                <a:effectLst/>
                <a:uLnTx/>
                <a:uFillTx/>
                <a:latin typeface="Montserrat Medium"/>
                <a:ea typeface="Montserrat Medium"/>
                <a:cs typeface="Montserrat Medium"/>
                <a:sym typeface="Montserrat Medium"/>
              </a:rPr>
              <a:t>, including icons by </a:t>
            </a:r>
            <a:r>
              <a:rPr kumimoji="0" lang="en" sz="1467" b="1" i="0" u="none" strike="noStrike" kern="0" cap="none" spc="0" normalizeH="0" baseline="0" noProof="0">
                <a:ln>
                  <a:noFill/>
                </a:ln>
                <a:solidFill>
                  <a:srgbClr val="FFFFFF"/>
                </a:solidFill>
                <a:effectLst/>
                <a:uLnTx/>
                <a:uFill>
                  <a:noFill/>
                </a:uFill>
                <a:latin typeface="Montserrat"/>
                <a:ea typeface="Montserrat"/>
                <a:cs typeface="Montserrat"/>
                <a:sym typeface="Montserrat"/>
                <a:hlinkClick r:id="rId6"/>
              </a:rPr>
              <a:t>Flaticon</a:t>
            </a:r>
            <a:r>
              <a:rPr kumimoji="0" lang="en" sz="1467" b="0" i="0" u="none" strike="noStrike" kern="0" cap="none" spc="0" normalizeH="0" baseline="0" noProof="0">
                <a:ln>
                  <a:noFill/>
                </a:ln>
                <a:solidFill>
                  <a:srgbClr val="FFFFFF"/>
                </a:solidFill>
                <a:effectLst/>
                <a:uLnTx/>
                <a:uFillTx/>
                <a:latin typeface="Montserrat Medium"/>
                <a:ea typeface="Montserrat Medium"/>
                <a:cs typeface="Montserrat Medium"/>
                <a:sym typeface="Montserrat Medium"/>
              </a:rPr>
              <a:t>, and infographics &amp; images by </a:t>
            </a:r>
            <a:r>
              <a:rPr kumimoji="0" lang="en" sz="1467" b="1" i="0" u="none" strike="noStrike" kern="0" cap="none" spc="0" normalizeH="0" baseline="0" noProof="0">
                <a:ln>
                  <a:noFill/>
                </a:ln>
                <a:solidFill>
                  <a:srgbClr val="FFFFFF"/>
                </a:solidFill>
                <a:effectLst/>
                <a:uLnTx/>
                <a:uFill>
                  <a:noFill/>
                </a:uFill>
                <a:latin typeface="Montserrat"/>
                <a:ea typeface="Montserrat"/>
                <a:cs typeface="Montserrat"/>
                <a:sym typeface="Montserrat"/>
                <a:hlinkClick r:id="rId7"/>
              </a:rPr>
              <a:t>Freepik</a:t>
            </a:r>
            <a:r>
              <a:rPr kumimoji="0" lang="en" sz="1467" b="0" i="0" u="none" strike="noStrike" kern="0" cap="none" spc="0" normalizeH="0" baseline="0" noProof="0">
                <a:ln>
                  <a:noFill/>
                </a:ln>
                <a:solidFill>
                  <a:srgbClr val="FFFFFF"/>
                </a:solidFill>
                <a:effectLst/>
                <a:uLnTx/>
                <a:uFillTx/>
                <a:latin typeface="Montserrat Medium"/>
                <a:ea typeface="Montserrat Medium"/>
                <a:cs typeface="Montserrat Medium"/>
                <a:sym typeface="Montserrat Medium"/>
              </a:rPr>
              <a:t>.</a:t>
            </a:r>
            <a:endParaRPr kumimoji="0" sz="1467" b="0" i="0" u="none" strike="noStrike" kern="0" cap="none" spc="0" normalizeH="0" baseline="0" noProof="0">
              <a:ln>
                <a:noFill/>
              </a:ln>
              <a:solidFill>
                <a:srgbClr val="FFFFFF"/>
              </a:solidFill>
              <a:effectLst/>
              <a:uLnTx/>
              <a:uFillTx/>
              <a:latin typeface="Montserrat Medium"/>
              <a:ea typeface="Montserrat Medium"/>
              <a:cs typeface="Montserrat Medium"/>
              <a:sym typeface="Montserrat Medium"/>
            </a:endParaRPr>
          </a:p>
        </p:txBody>
      </p:sp>
    </p:spTree>
    <p:extLst>
      <p:ext uri="{BB962C8B-B14F-4D97-AF65-F5344CB8AC3E}">
        <p14:creationId xmlns:p14="http://schemas.microsoft.com/office/powerpoint/2010/main" val="27045980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gradFill>
          <a:gsLst>
            <a:gs pos="0">
              <a:srgbClr val="00A4CC"/>
            </a:gs>
            <a:gs pos="100000">
              <a:srgbClr val="036E96"/>
            </a:gs>
          </a:gsLst>
          <a:lin ang="2698631" scaled="0"/>
        </a:gradFill>
        <a:effectLst/>
      </p:bgPr>
    </p:bg>
    <p:spTree>
      <p:nvGrpSpPr>
        <p:cNvPr id="1" name="Shape 35"/>
        <p:cNvGrpSpPr/>
        <p:nvPr/>
      </p:nvGrpSpPr>
      <p:grpSpPr>
        <a:xfrm>
          <a:off x="0" y="0"/>
          <a:ext cx="0" cy="0"/>
          <a:chOff x="0" y="0"/>
          <a:chExt cx="0" cy="0"/>
        </a:xfrm>
      </p:grpSpPr>
      <p:sp>
        <p:nvSpPr>
          <p:cNvPr id="36" name="Google Shape;36;p6"/>
          <p:cNvSpPr txBox="1">
            <a:spLocks noGrp="1"/>
          </p:cNvSpPr>
          <p:nvPr>
            <p:ph type="subTitle" idx="1"/>
          </p:nvPr>
        </p:nvSpPr>
        <p:spPr>
          <a:xfrm>
            <a:off x="960000" y="1261800"/>
            <a:ext cx="10272000" cy="500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Font typeface="Montserrat Medium"/>
              <a:buNone/>
              <a:defRPr sz="1600">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pic>
        <p:nvPicPr>
          <p:cNvPr id="37" name="Google Shape;37;p6"/>
          <p:cNvPicPr preferRelativeResize="0"/>
          <p:nvPr/>
        </p:nvPicPr>
        <p:blipFill>
          <a:blip r:embed="rId2">
            <a:alphaModFix/>
          </a:blip>
          <a:stretch>
            <a:fillRect/>
          </a:stretch>
        </p:blipFill>
        <p:spPr>
          <a:xfrm flipH="1">
            <a:off x="7693299" y="-1830549"/>
            <a:ext cx="6112435" cy="5101100"/>
          </a:xfrm>
          <a:prstGeom prst="rect">
            <a:avLst/>
          </a:prstGeom>
          <a:noFill/>
          <a:ln>
            <a:noFill/>
          </a:ln>
        </p:spPr>
      </p:pic>
      <p:sp>
        <p:nvSpPr>
          <p:cNvPr id="38" name="Google Shape;38;p6"/>
          <p:cNvSpPr txBox="1">
            <a:spLocks noGrp="1"/>
          </p:cNvSpPr>
          <p:nvPr>
            <p:ph type="title"/>
          </p:nvPr>
        </p:nvSpPr>
        <p:spPr>
          <a:xfrm>
            <a:off x="1776000" y="597000"/>
            <a:ext cx="864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722408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ly title 6">
  <p:cSld name="Only title 6">
    <p:bg>
      <p:bgPr>
        <a:gradFill>
          <a:gsLst>
            <a:gs pos="0">
              <a:srgbClr val="00A4CC"/>
            </a:gs>
            <a:gs pos="100000">
              <a:srgbClr val="036E96"/>
            </a:gs>
          </a:gsLst>
          <a:lin ang="2698631" scaled="0"/>
        </a:gradFill>
        <a:effectLst/>
      </p:bgPr>
    </p:bg>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2409600" y="601833"/>
            <a:ext cx="73728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pic>
        <p:nvPicPr>
          <p:cNvPr id="49" name="Google Shape;49;p9"/>
          <p:cNvPicPr preferRelativeResize="0"/>
          <p:nvPr/>
        </p:nvPicPr>
        <p:blipFill>
          <a:blip r:embed="rId2">
            <a:alphaModFix/>
          </a:blip>
          <a:stretch>
            <a:fillRect/>
          </a:stretch>
        </p:blipFill>
        <p:spPr>
          <a:xfrm>
            <a:off x="-219306" y="-96412"/>
            <a:ext cx="12630611" cy="7050823"/>
          </a:xfrm>
          <a:prstGeom prst="rect">
            <a:avLst/>
          </a:prstGeom>
          <a:noFill/>
          <a:ln>
            <a:noFill/>
          </a:ln>
        </p:spPr>
      </p:pic>
    </p:spTree>
    <p:extLst>
      <p:ext uri="{BB962C8B-B14F-4D97-AF65-F5344CB8AC3E}">
        <p14:creationId xmlns:p14="http://schemas.microsoft.com/office/powerpoint/2010/main" val="35248248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Resources">
  <p:cSld name="Resources">
    <p:bg>
      <p:bgPr>
        <a:gradFill>
          <a:gsLst>
            <a:gs pos="0">
              <a:srgbClr val="00A4CC"/>
            </a:gs>
            <a:gs pos="100000">
              <a:srgbClr val="036E96"/>
            </a:gs>
          </a:gsLst>
          <a:lin ang="2698631" scaled="0"/>
        </a:gradFill>
        <a:effectLst/>
      </p:bgPr>
    </p:bg>
    <p:spTree>
      <p:nvGrpSpPr>
        <p:cNvPr id="1" name="Shape 39"/>
        <p:cNvGrpSpPr/>
        <p:nvPr/>
      </p:nvGrpSpPr>
      <p:grpSpPr>
        <a:xfrm>
          <a:off x="0" y="0"/>
          <a:ext cx="0" cy="0"/>
          <a:chOff x="0" y="0"/>
          <a:chExt cx="0" cy="0"/>
        </a:xfrm>
      </p:grpSpPr>
      <p:sp>
        <p:nvSpPr>
          <p:cNvPr id="40" name="Google Shape;40;p7"/>
          <p:cNvSpPr txBox="1">
            <a:spLocks noGrp="1"/>
          </p:cNvSpPr>
          <p:nvPr>
            <p:ph type="subTitle" idx="1"/>
          </p:nvPr>
        </p:nvSpPr>
        <p:spPr>
          <a:xfrm>
            <a:off x="6096167" y="2127967"/>
            <a:ext cx="5136000" cy="401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Font typeface="Montserrat Medium"/>
              <a:buNone/>
              <a:defRPr sz="1600">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1" name="Google Shape;41;p7"/>
          <p:cNvSpPr txBox="1">
            <a:spLocks noGrp="1"/>
          </p:cNvSpPr>
          <p:nvPr>
            <p:ph type="subTitle" idx="2"/>
          </p:nvPr>
        </p:nvSpPr>
        <p:spPr>
          <a:xfrm>
            <a:off x="960000" y="2127967"/>
            <a:ext cx="5136000" cy="401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Font typeface="Montserrat Medium"/>
              <a:buNone/>
              <a:defRPr sz="1600">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pic>
        <p:nvPicPr>
          <p:cNvPr id="42" name="Google Shape;42;p7"/>
          <p:cNvPicPr preferRelativeResize="0"/>
          <p:nvPr/>
        </p:nvPicPr>
        <p:blipFill>
          <a:blip r:embed="rId2">
            <a:alphaModFix/>
          </a:blip>
          <a:stretch>
            <a:fillRect/>
          </a:stretch>
        </p:blipFill>
        <p:spPr>
          <a:xfrm rot="10800000" flipH="1">
            <a:off x="-804002" y="4424351"/>
            <a:ext cx="6112435" cy="5101100"/>
          </a:xfrm>
          <a:prstGeom prst="rect">
            <a:avLst/>
          </a:prstGeom>
          <a:noFill/>
          <a:ln>
            <a:noFill/>
          </a:ln>
        </p:spPr>
      </p:pic>
      <p:sp>
        <p:nvSpPr>
          <p:cNvPr id="43" name="Google Shape;43;p7"/>
          <p:cNvSpPr txBox="1">
            <a:spLocks noGrp="1"/>
          </p:cNvSpPr>
          <p:nvPr>
            <p:ph type="title"/>
          </p:nvPr>
        </p:nvSpPr>
        <p:spPr>
          <a:xfrm>
            <a:off x="1776000" y="597000"/>
            <a:ext cx="864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40510537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Only title 2">
  <p:cSld name="Only title 2">
    <p:bg>
      <p:bgPr>
        <a:gradFill>
          <a:gsLst>
            <a:gs pos="0">
              <a:srgbClr val="00A4CC"/>
            </a:gs>
            <a:gs pos="100000">
              <a:srgbClr val="036E96"/>
            </a:gs>
          </a:gsLst>
          <a:lin ang="2698631" scaled="0"/>
        </a:gradFill>
        <a:effectLst/>
      </p:bgPr>
    </p:bg>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1776000" y="597000"/>
            <a:ext cx="864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pic>
        <p:nvPicPr>
          <p:cNvPr id="46" name="Google Shape;46;p8"/>
          <p:cNvPicPr preferRelativeResize="0"/>
          <p:nvPr/>
        </p:nvPicPr>
        <p:blipFill rotWithShape="1">
          <a:blip r:embed="rId2">
            <a:alphaModFix/>
          </a:blip>
          <a:srcRect t="8996" b="8996"/>
          <a:stretch/>
        </p:blipFill>
        <p:spPr>
          <a:xfrm rot="-10737864">
            <a:off x="8876077" y="4474193"/>
            <a:ext cx="5178147" cy="3543849"/>
          </a:xfrm>
          <a:prstGeom prst="rect">
            <a:avLst/>
          </a:prstGeom>
          <a:noFill/>
          <a:ln>
            <a:noFill/>
          </a:ln>
        </p:spPr>
      </p:pic>
    </p:spTree>
    <p:extLst>
      <p:ext uri="{BB962C8B-B14F-4D97-AF65-F5344CB8AC3E}">
        <p14:creationId xmlns:p14="http://schemas.microsoft.com/office/powerpoint/2010/main" val="2029956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Only title 6">
  <p:cSld name="Only title 6">
    <p:bg>
      <p:bgPr>
        <a:gradFill>
          <a:gsLst>
            <a:gs pos="0">
              <a:srgbClr val="00A4CC"/>
            </a:gs>
            <a:gs pos="100000">
              <a:srgbClr val="036E96"/>
            </a:gs>
          </a:gsLst>
          <a:lin ang="2698631" scaled="0"/>
        </a:gradFill>
        <a:effectLst/>
      </p:bgPr>
    </p:bg>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2409600" y="601833"/>
            <a:ext cx="73728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pic>
        <p:nvPicPr>
          <p:cNvPr id="49" name="Google Shape;49;p9"/>
          <p:cNvPicPr preferRelativeResize="0"/>
          <p:nvPr/>
        </p:nvPicPr>
        <p:blipFill>
          <a:blip r:embed="rId2">
            <a:alphaModFix/>
          </a:blip>
          <a:stretch>
            <a:fillRect/>
          </a:stretch>
        </p:blipFill>
        <p:spPr>
          <a:xfrm>
            <a:off x="-219306" y="-96412"/>
            <a:ext cx="12630611" cy="7050823"/>
          </a:xfrm>
          <a:prstGeom prst="rect">
            <a:avLst/>
          </a:prstGeom>
          <a:noFill/>
          <a:ln>
            <a:noFill/>
          </a:ln>
        </p:spPr>
      </p:pic>
    </p:spTree>
    <p:extLst>
      <p:ext uri="{BB962C8B-B14F-4D97-AF65-F5344CB8AC3E}">
        <p14:creationId xmlns:p14="http://schemas.microsoft.com/office/powerpoint/2010/main" val="27240149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Only title 4">
  <p:cSld name="Only title 4">
    <p:bg>
      <p:bgPr>
        <a:gradFill>
          <a:gsLst>
            <a:gs pos="0">
              <a:srgbClr val="00A4CC"/>
            </a:gs>
            <a:gs pos="100000">
              <a:srgbClr val="036E96"/>
            </a:gs>
          </a:gsLst>
          <a:lin ang="2698631" scaled="0"/>
        </a:gradFill>
        <a:effectLst/>
      </p:bgPr>
    </p:bg>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816000" y="597000"/>
            <a:ext cx="1056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pic>
        <p:nvPicPr>
          <p:cNvPr id="52" name="Google Shape;52;p10"/>
          <p:cNvPicPr preferRelativeResize="0"/>
          <p:nvPr/>
        </p:nvPicPr>
        <p:blipFill>
          <a:blip r:embed="rId2">
            <a:alphaModFix/>
          </a:blip>
          <a:stretch>
            <a:fillRect/>
          </a:stretch>
        </p:blipFill>
        <p:spPr>
          <a:xfrm rot="10800000" flipH="1">
            <a:off x="-2181118" y="3881318"/>
            <a:ext cx="6112435" cy="5101100"/>
          </a:xfrm>
          <a:prstGeom prst="rect">
            <a:avLst/>
          </a:prstGeom>
          <a:noFill/>
          <a:ln>
            <a:noFill/>
          </a:ln>
        </p:spPr>
      </p:pic>
      <p:pic>
        <p:nvPicPr>
          <p:cNvPr id="53" name="Google Shape;53;p10"/>
          <p:cNvPicPr preferRelativeResize="0"/>
          <p:nvPr/>
        </p:nvPicPr>
        <p:blipFill>
          <a:blip r:embed="rId2">
            <a:alphaModFix/>
          </a:blip>
          <a:stretch>
            <a:fillRect/>
          </a:stretch>
        </p:blipFill>
        <p:spPr>
          <a:xfrm rot="5400000">
            <a:off x="9126883" y="-818166"/>
            <a:ext cx="6112435" cy="5101100"/>
          </a:xfrm>
          <a:prstGeom prst="rect">
            <a:avLst/>
          </a:prstGeom>
          <a:noFill/>
          <a:ln>
            <a:noFill/>
          </a:ln>
        </p:spPr>
      </p:pic>
    </p:spTree>
    <p:extLst>
      <p:ext uri="{BB962C8B-B14F-4D97-AF65-F5344CB8AC3E}">
        <p14:creationId xmlns:p14="http://schemas.microsoft.com/office/powerpoint/2010/main" val="13730133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Only title 3">
  <p:cSld name="Only title 3">
    <p:bg>
      <p:bgPr>
        <a:gradFill>
          <a:gsLst>
            <a:gs pos="0">
              <a:srgbClr val="00A4CC"/>
            </a:gs>
            <a:gs pos="100000">
              <a:srgbClr val="036E96"/>
            </a:gs>
          </a:gsLst>
          <a:lin ang="2698631" scaled="0"/>
        </a:gradFill>
        <a:effectLst/>
      </p:bgPr>
    </p:bg>
    <p:spTree>
      <p:nvGrpSpPr>
        <p:cNvPr id="1" name="Shape 54"/>
        <p:cNvGrpSpPr/>
        <p:nvPr/>
      </p:nvGrpSpPr>
      <p:grpSpPr>
        <a:xfrm>
          <a:off x="0" y="0"/>
          <a:ext cx="0" cy="0"/>
          <a:chOff x="0" y="0"/>
          <a:chExt cx="0" cy="0"/>
        </a:xfrm>
      </p:grpSpPr>
      <p:pic>
        <p:nvPicPr>
          <p:cNvPr id="55" name="Google Shape;55;p11"/>
          <p:cNvPicPr preferRelativeResize="0"/>
          <p:nvPr/>
        </p:nvPicPr>
        <p:blipFill>
          <a:blip r:embed="rId2">
            <a:alphaModFix/>
          </a:blip>
          <a:stretch>
            <a:fillRect/>
          </a:stretch>
        </p:blipFill>
        <p:spPr>
          <a:xfrm flipH="1">
            <a:off x="-574933" y="5729133"/>
            <a:ext cx="14187367" cy="1642867"/>
          </a:xfrm>
          <a:prstGeom prst="rect">
            <a:avLst/>
          </a:prstGeom>
          <a:noFill/>
          <a:ln>
            <a:noFill/>
          </a:ln>
        </p:spPr>
      </p:pic>
      <p:sp>
        <p:nvSpPr>
          <p:cNvPr id="56" name="Google Shape;56;p11"/>
          <p:cNvSpPr txBox="1">
            <a:spLocks noGrp="1"/>
          </p:cNvSpPr>
          <p:nvPr>
            <p:ph type="title"/>
          </p:nvPr>
        </p:nvSpPr>
        <p:spPr>
          <a:xfrm>
            <a:off x="1776000" y="597000"/>
            <a:ext cx="864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61614534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gradFill>
          <a:gsLst>
            <a:gs pos="0">
              <a:srgbClr val="00A4CC"/>
            </a:gs>
            <a:gs pos="100000">
              <a:srgbClr val="036E96"/>
            </a:gs>
          </a:gsLst>
          <a:lin ang="2700006" scaled="0"/>
        </a:gradFill>
        <a:effectLst/>
      </p:bgPr>
    </p:bg>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816000" y="597000"/>
            <a:ext cx="1056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59" name="Google Shape;59;p12"/>
          <p:cNvSpPr txBox="1">
            <a:spLocks noGrp="1"/>
          </p:cNvSpPr>
          <p:nvPr>
            <p:ph type="subTitle" idx="1"/>
          </p:nvPr>
        </p:nvSpPr>
        <p:spPr>
          <a:xfrm>
            <a:off x="1378000" y="3023672"/>
            <a:ext cx="4348000" cy="1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0" name="Google Shape;60;p12"/>
          <p:cNvSpPr txBox="1">
            <a:spLocks noGrp="1"/>
          </p:cNvSpPr>
          <p:nvPr>
            <p:ph type="title" idx="2"/>
          </p:nvPr>
        </p:nvSpPr>
        <p:spPr>
          <a:xfrm>
            <a:off x="2352000" y="2347207"/>
            <a:ext cx="2400000" cy="86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61" name="Google Shape;61;p12"/>
          <p:cNvSpPr txBox="1">
            <a:spLocks noGrp="1"/>
          </p:cNvSpPr>
          <p:nvPr>
            <p:ph type="subTitle" idx="3"/>
          </p:nvPr>
        </p:nvSpPr>
        <p:spPr>
          <a:xfrm>
            <a:off x="6466000" y="3023672"/>
            <a:ext cx="4348000" cy="1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2" name="Google Shape;62;p12"/>
          <p:cNvSpPr txBox="1">
            <a:spLocks noGrp="1"/>
          </p:cNvSpPr>
          <p:nvPr>
            <p:ph type="title" idx="4"/>
          </p:nvPr>
        </p:nvSpPr>
        <p:spPr>
          <a:xfrm>
            <a:off x="7440000" y="2347207"/>
            <a:ext cx="2400000" cy="86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pic>
        <p:nvPicPr>
          <p:cNvPr id="63" name="Google Shape;63;p12"/>
          <p:cNvPicPr preferRelativeResize="0"/>
          <p:nvPr/>
        </p:nvPicPr>
        <p:blipFill rotWithShape="1">
          <a:blip r:embed="rId2">
            <a:alphaModFix/>
          </a:blip>
          <a:srcRect l="6733" r="6724"/>
          <a:stretch/>
        </p:blipFill>
        <p:spPr>
          <a:xfrm>
            <a:off x="-939700" y="4917901"/>
            <a:ext cx="13459437" cy="2262367"/>
          </a:xfrm>
          <a:prstGeom prst="rect">
            <a:avLst/>
          </a:prstGeom>
          <a:noFill/>
          <a:ln>
            <a:noFill/>
          </a:ln>
        </p:spPr>
      </p:pic>
      <p:pic>
        <p:nvPicPr>
          <p:cNvPr id="64" name="Google Shape;64;p12"/>
          <p:cNvPicPr preferRelativeResize="0"/>
          <p:nvPr/>
        </p:nvPicPr>
        <p:blipFill rotWithShape="1">
          <a:blip r:embed="rId3">
            <a:alphaModFix/>
          </a:blip>
          <a:srcRect t="8996" b="8996"/>
          <a:stretch/>
        </p:blipFill>
        <p:spPr>
          <a:xfrm rot="-10575401">
            <a:off x="8724860" y="4144209"/>
            <a:ext cx="5178147" cy="3543849"/>
          </a:xfrm>
          <a:prstGeom prst="rect">
            <a:avLst/>
          </a:prstGeom>
          <a:noFill/>
          <a:ln>
            <a:noFill/>
          </a:ln>
        </p:spPr>
      </p:pic>
    </p:spTree>
    <p:extLst>
      <p:ext uri="{BB962C8B-B14F-4D97-AF65-F5344CB8AC3E}">
        <p14:creationId xmlns:p14="http://schemas.microsoft.com/office/powerpoint/2010/main" val="140134475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gradFill>
          <a:gsLst>
            <a:gs pos="0">
              <a:srgbClr val="00A4CC"/>
            </a:gs>
            <a:gs pos="100000">
              <a:srgbClr val="036E96"/>
            </a:gs>
          </a:gsLst>
          <a:lin ang="2700006" scaled="0"/>
        </a:gradFill>
        <a:effectLst/>
      </p:bgPr>
    </p:bg>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1776000" y="597000"/>
            <a:ext cx="864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67" name="Google Shape;67;p13"/>
          <p:cNvSpPr txBox="1">
            <a:spLocks noGrp="1"/>
          </p:cNvSpPr>
          <p:nvPr>
            <p:ph type="subTitle" idx="1"/>
          </p:nvPr>
        </p:nvSpPr>
        <p:spPr>
          <a:xfrm>
            <a:off x="1456872" y="2752384"/>
            <a:ext cx="4182000" cy="201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8" name="Google Shape;68;p13"/>
          <p:cNvSpPr txBox="1">
            <a:spLocks noGrp="1"/>
          </p:cNvSpPr>
          <p:nvPr>
            <p:ph type="title" idx="2"/>
          </p:nvPr>
        </p:nvSpPr>
        <p:spPr>
          <a:xfrm>
            <a:off x="1180800" y="2091568"/>
            <a:ext cx="4742400" cy="86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69" name="Google Shape;69;p13"/>
          <p:cNvSpPr txBox="1">
            <a:spLocks noGrp="1"/>
          </p:cNvSpPr>
          <p:nvPr>
            <p:ph type="subTitle" idx="3"/>
          </p:nvPr>
        </p:nvSpPr>
        <p:spPr>
          <a:xfrm>
            <a:off x="6553128" y="2752384"/>
            <a:ext cx="4182000" cy="201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70" name="Google Shape;70;p13"/>
          <p:cNvSpPr txBox="1">
            <a:spLocks noGrp="1"/>
          </p:cNvSpPr>
          <p:nvPr>
            <p:ph type="title" idx="4"/>
          </p:nvPr>
        </p:nvSpPr>
        <p:spPr>
          <a:xfrm>
            <a:off x="6268800" y="2091568"/>
            <a:ext cx="4742400" cy="86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pic>
        <p:nvPicPr>
          <p:cNvPr id="71" name="Google Shape;71;p13"/>
          <p:cNvPicPr preferRelativeResize="0"/>
          <p:nvPr/>
        </p:nvPicPr>
        <p:blipFill>
          <a:blip r:embed="rId2">
            <a:alphaModFix/>
          </a:blip>
          <a:stretch>
            <a:fillRect/>
          </a:stretch>
        </p:blipFill>
        <p:spPr>
          <a:xfrm>
            <a:off x="-1492566" y="5647167"/>
            <a:ext cx="14187367" cy="1642867"/>
          </a:xfrm>
          <a:prstGeom prst="rect">
            <a:avLst/>
          </a:prstGeom>
          <a:noFill/>
          <a:ln>
            <a:noFill/>
          </a:ln>
        </p:spPr>
      </p:pic>
    </p:spTree>
    <p:extLst>
      <p:ext uri="{BB962C8B-B14F-4D97-AF65-F5344CB8AC3E}">
        <p14:creationId xmlns:p14="http://schemas.microsoft.com/office/powerpoint/2010/main" val="36549628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bg>
      <p:bgPr>
        <a:gradFill>
          <a:gsLst>
            <a:gs pos="0">
              <a:srgbClr val="00A4CC"/>
            </a:gs>
            <a:gs pos="100000">
              <a:srgbClr val="036E96"/>
            </a:gs>
          </a:gsLst>
          <a:lin ang="2700006" scaled="0"/>
        </a:gradFill>
        <a:effectLst/>
      </p:bgPr>
    </p:bg>
    <p:spTree>
      <p:nvGrpSpPr>
        <p:cNvPr id="1" name="Shape 72"/>
        <p:cNvGrpSpPr/>
        <p:nvPr/>
      </p:nvGrpSpPr>
      <p:grpSpPr>
        <a:xfrm>
          <a:off x="0" y="0"/>
          <a:ext cx="0" cy="0"/>
          <a:chOff x="0" y="0"/>
          <a:chExt cx="0" cy="0"/>
        </a:xfrm>
      </p:grpSpPr>
      <p:pic>
        <p:nvPicPr>
          <p:cNvPr id="73" name="Google Shape;73;p14"/>
          <p:cNvPicPr preferRelativeResize="0"/>
          <p:nvPr/>
        </p:nvPicPr>
        <p:blipFill rotWithShape="1">
          <a:blip r:embed="rId2">
            <a:alphaModFix/>
          </a:blip>
          <a:srcRect l="1286" r="1276"/>
          <a:stretch/>
        </p:blipFill>
        <p:spPr>
          <a:xfrm flipH="1">
            <a:off x="-138366" y="-258648"/>
            <a:ext cx="12416167" cy="7168000"/>
          </a:xfrm>
          <a:prstGeom prst="rect">
            <a:avLst/>
          </a:prstGeom>
          <a:noFill/>
          <a:ln>
            <a:noFill/>
          </a:ln>
        </p:spPr>
      </p:pic>
      <p:sp>
        <p:nvSpPr>
          <p:cNvPr id="74" name="Google Shape;74;p14"/>
          <p:cNvSpPr txBox="1">
            <a:spLocks noGrp="1"/>
          </p:cNvSpPr>
          <p:nvPr>
            <p:ph type="title"/>
          </p:nvPr>
        </p:nvSpPr>
        <p:spPr>
          <a:xfrm>
            <a:off x="1776000" y="597000"/>
            <a:ext cx="864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75" name="Google Shape;75;p14"/>
          <p:cNvSpPr txBox="1">
            <a:spLocks noGrp="1"/>
          </p:cNvSpPr>
          <p:nvPr>
            <p:ph type="subTitle" idx="1"/>
          </p:nvPr>
        </p:nvSpPr>
        <p:spPr>
          <a:xfrm>
            <a:off x="1869600" y="3784033"/>
            <a:ext cx="3652800" cy="1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76" name="Google Shape;76;p14"/>
          <p:cNvSpPr txBox="1">
            <a:spLocks noGrp="1"/>
          </p:cNvSpPr>
          <p:nvPr>
            <p:ph type="title" idx="2"/>
          </p:nvPr>
        </p:nvSpPr>
        <p:spPr>
          <a:xfrm>
            <a:off x="1944000" y="3107568"/>
            <a:ext cx="3504000" cy="86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77" name="Google Shape;77;p14"/>
          <p:cNvSpPr txBox="1">
            <a:spLocks noGrp="1"/>
          </p:cNvSpPr>
          <p:nvPr>
            <p:ph type="subTitle" idx="3"/>
          </p:nvPr>
        </p:nvSpPr>
        <p:spPr>
          <a:xfrm>
            <a:off x="6669600" y="3784033"/>
            <a:ext cx="3652800" cy="1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78" name="Google Shape;78;p14"/>
          <p:cNvSpPr txBox="1">
            <a:spLocks noGrp="1"/>
          </p:cNvSpPr>
          <p:nvPr>
            <p:ph type="title" idx="4"/>
          </p:nvPr>
        </p:nvSpPr>
        <p:spPr>
          <a:xfrm>
            <a:off x="6744000" y="3107568"/>
            <a:ext cx="3504000" cy="86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Tree>
    <p:extLst>
      <p:ext uri="{BB962C8B-B14F-4D97-AF65-F5344CB8AC3E}">
        <p14:creationId xmlns:p14="http://schemas.microsoft.com/office/powerpoint/2010/main" val="41794017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bg>
      <p:bgPr>
        <a:gradFill>
          <a:gsLst>
            <a:gs pos="0">
              <a:srgbClr val="00A4CC"/>
            </a:gs>
            <a:gs pos="100000">
              <a:srgbClr val="036E96"/>
            </a:gs>
          </a:gsLst>
          <a:lin ang="2700006" scaled="0"/>
        </a:gradFill>
        <a:effectLst/>
      </p:bgPr>
    </p:bg>
    <p:spTree>
      <p:nvGrpSpPr>
        <p:cNvPr id="1" name="Shape 79"/>
        <p:cNvGrpSpPr/>
        <p:nvPr/>
      </p:nvGrpSpPr>
      <p:grpSpPr>
        <a:xfrm>
          <a:off x="0" y="0"/>
          <a:ext cx="0" cy="0"/>
          <a:chOff x="0" y="0"/>
          <a:chExt cx="0" cy="0"/>
        </a:xfrm>
      </p:grpSpPr>
      <p:pic>
        <p:nvPicPr>
          <p:cNvPr id="80" name="Google Shape;80;p15"/>
          <p:cNvPicPr preferRelativeResize="0"/>
          <p:nvPr/>
        </p:nvPicPr>
        <p:blipFill>
          <a:blip r:embed="rId2">
            <a:alphaModFix/>
          </a:blip>
          <a:stretch>
            <a:fillRect/>
          </a:stretch>
        </p:blipFill>
        <p:spPr>
          <a:xfrm rot="-5400000">
            <a:off x="-1073635" y="4113017"/>
            <a:ext cx="6112435" cy="5101100"/>
          </a:xfrm>
          <a:prstGeom prst="rect">
            <a:avLst/>
          </a:prstGeom>
          <a:noFill/>
          <a:ln>
            <a:noFill/>
          </a:ln>
        </p:spPr>
      </p:pic>
      <p:sp>
        <p:nvSpPr>
          <p:cNvPr id="81" name="Google Shape;81;p15"/>
          <p:cNvSpPr txBox="1">
            <a:spLocks noGrp="1"/>
          </p:cNvSpPr>
          <p:nvPr>
            <p:ph type="title"/>
          </p:nvPr>
        </p:nvSpPr>
        <p:spPr>
          <a:xfrm>
            <a:off x="1776000" y="597000"/>
            <a:ext cx="864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2" name="Google Shape;82;p15"/>
          <p:cNvSpPr txBox="1">
            <a:spLocks noGrp="1"/>
          </p:cNvSpPr>
          <p:nvPr>
            <p:ph type="subTitle" idx="1"/>
          </p:nvPr>
        </p:nvSpPr>
        <p:spPr>
          <a:xfrm>
            <a:off x="912000" y="2528779"/>
            <a:ext cx="3360000" cy="9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83" name="Google Shape;83;p15"/>
          <p:cNvSpPr txBox="1">
            <a:spLocks noGrp="1"/>
          </p:cNvSpPr>
          <p:nvPr>
            <p:ph type="title" idx="2"/>
          </p:nvPr>
        </p:nvSpPr>
        <p:spPr>
          <a:xfrm>
            <a:off x="1152000" y="1803155"/>
            <a:ext cx="2880000" cy="86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84" name="Google Shape;84;p15"/>
          <p:cNvSpPr txBox="1">
            <a:spLocks noGrp="1"/>
          </p:cNvSpPr>
          <p:nvPr>
            <p:ph type="subTitle" idx="3"/>
          </p:nvPr>
        </p:nvSpPr>
        <p:spPr>
          <a:xfrm>
            <a:off x="7920000" y="2528779"/>
            <a:ext cx="3360000" cy="9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85" name="Google Shape;85;p15"/>
          <p:cNvSpPr txBox="1">
            <a:spLocks noGrp="1"/>
          </p:cNvSpPr>
          <p:nvPr>
            <p:ph type="title" idx="4"/>
          </p:nvPr>
        </p:nvSpPr>
        <p:spPr>
          <a:xfrm>
            <a:off x="8160000" y="1803155"/>
            <a:ext cx="2880000" cy="86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86" name="Google Shape;86;p15"/>
          <p:cNvSpPr txBox="1">
            <a:spLocks noGrp="1"/>
          </p:cNvSpPr>
          <p:nvPr>
            <p:ph type="title" idx="5" hasCustomPrompt="1"/>
          </p:nvPr>
        </p:nvSpPr>
        <p:spPr>
          <a:xfrm>
            <a:off x="1152000" y="4172897"/>
            <a:ext cx="2880000" cy="974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87" name="Google Shape;87;p15"/>
          <p:cNvSpPr txBox="1">
            <a:spLocks noGrp="1"/>
          </p:cNvSpPr>
          <p:nvPr>
            <p:ph type="title" idx="6" hasCustomPrompt="1"/>
          </p:nvPr>
        </p:nvSpPr>
        <p:spPr>
          <a:xfrm>
            <a:off x="8160000" y="4172897"/>
            <a:ext cx="2880000" cy="974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88" name="Google Shape;88;p15"/>
          <p:cNvSpPr txBox="1">
            <a:spLocks noGrp="1"/>
          </p:cNvSpPr>
          <p:nvPr>
            <p:ph type="subTitle" idx="7"/>
          </p:nvPr>
        </p:nvSpPr>
        <p:spPr>
          <a:xfrm>
            <a:off x="4416000" y="4533412"/>
            <a:ext cx="3360000" cy="9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89" name="Google Shape;89;p15"/>
          <p:cNvSpPr txBox="1">
            <a:spLocks noGrp="1"/>
          </p:cNvSpPr>
          <p:nvPr>
            <p:ph type="title" idx="8"/>
          </p:nvPr>
        </p:nvSpPr>
        <p:spPr>
          <a:xfrm>
            <a:off x="4656000" y="3807788"/>
            <a:ext cx="2880000" cy="86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90" name="Google Shape;90;p15"/>
          <p:cNvSpPr txBox="1">
            <a:spLocks noGrp="1"/>
          </p:cNvSpPr>
          <p:nvPr>
            <p:ph type="title" idx="9" hasCustomPrompt="1"/>
          </p:nvPr>
        </p:nvSpPr>
        <p:spPr>
          <a:xfrm>
            <a:off x="4656000" y="2327603"/>
            <a:ext cx="2880000" cy="974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Tree>
    <p:extLst>
      <p:ext uri="{BB962C8B-B14F-4D97-AF65-F5344CB8AC3E}">
        <p14:creationId xmlns:p14="http://schemas.microsoft.com/office/powerpoint/2010/main" val="1925132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and list">
  <p:cSld name="Title and list">
    <p:bg>
      <p:bgPr>
        <a:gradFill>
          <a:gsLst>
            <a:gs pos="0">
              <a:srgbClr val="00A4CC"/>
            </a:gs>
            <a:gs pos="100000">
              <a:srgbClr val="036E96"/>
            </a:gs>
          </a:gsLst>
          <a:lin ang="2700006" scaled="0"/>
        </a:gradFill>
        <a:effectLst/>
      </p:bgPr>
    </p:bg>
    <p:spTree>
      <p:nvGrpSpPr>
        <p:cNvPr id="1" name="Shape 91"/>
        <p:cNvGrpSpPr/>
        <p:nvPr/>
      </p:nvGrpSpPr>
      <p:grpSpPr>
        <a:xfrm>
          <a:off x="0" y="0"/>
          <a:ext cx="0" cy="0"/>
          <a:chOff x="0" y="0"/>
          <a:chExt cx="0" cy="0"/>
        </a:xfrm>
      </p:grpSpPr>
      <p:pic>
        <p:nvPicPr>
          <p:cNvPr id="92" name="Google Shape;92;p16"/>
          <p:cNvPicPr preferRelativeResize="0"/>
          <p:nvPr/>
        </p:nvPicPr>
        <p:blipFill rotWithShape="1">
          <a:blip r:embed="rId2">
            <a:alphaModFix/>
          </a:blip>
          <a:srcRect t="19" b="9"/>
          <a:stretch/>
        </p:blipFill>
        <p:spPr>
          <a:xfrm>
            <a:off x="5609662" y="1393100"/>
            <a:ext cx="8249476" cy="6857997"/>
          </a:xfrm>
          <a:prstGeom prst="rect">
            <a:avLst/>
          </a:prstGeom>
          <a:noFill/>
          <a:ln>
            <a:noFill/>
          </a:ln>
        </p:spPr>
      </p:pic>
      <p:sp>
        <p:nvSpPr>
          <p:cNvPr id="93" name="Google Shape;93;p16"/>
          <p:cNvSpPr txBox="1">
            <a:spLocks noGrp="1"/>
          </p:cNvSpPr>
          <p:nvPr>
            <p:ph type="subTitle" idx="1"/>
          </p:nvPr>
        </p:nvSpPr>
        <p:spPr>
          <a:xfrm>
            <a:off x="1272200" y="2131933"/>
            <a:ext cx="7222000" cy="341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94" name="Google Shape;94;p16"/>
          <p:cNvSpPr txBox="1">
            <a:spLocks noGrp="1"/>
          </p:cNvSpPr>
          <p:nvPr>
            <p:ph type="title"/>
          </p:nvPr>
        </p:nvSpPr>
        <p:spPr>
          <a:xfrm>
            <a:off x="1776000" y="597000"/>
            <a:ext cx="864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pic>
        <p:nvPicPr>
          <p:cNvPr id="95" name="Google Shape;95;p16"/>
          <p:cNvPicPr preferRelativeResize="0"/>
          <p:nvPr/>
        </p:nvPicPr>
        <p:blipFill>
          <a:blip r:embed="rId3">
            <a:alphaModFix/>
          </a:blip>
          <a:stretch>
            <a:fillRect/>
          </a:stretch>
        </p:blipFill>
        <p:spPr>
          <a:xfrm rot="-5400000">
            <a:off x="-1713802" y="3588650"/>
            <a:ext cx="6112435" cy="5101100"/>
          </a:xfrm>
          <a:prstGeom prst="rect">
            <a:avLst/>
          </a:prstGeom>
          <a:noFill/>
          <a:ln>
            <a:noFill/>
          </a:ln>
        </p:spPr>
      </p:pic>
    </p:spTree>
    <p:extLst>
      <p:ext uri="{BB962C8B-B14F-4D97-AF65-F5344CB8AC3E}">
        <p14:creationId xmlns:p14="http://schemas.microsoft.com/office/powerpoint/2010/main" val="3352765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ly title 4">
  <p:cSld name="Only title 4">
    <p:bg>
      <p:bgPr>
        <a:gradFill>
          <a:gsLst>
            <a:gs pos="0">
              <a:srgbClr val="00A4CC"/>
            </a:gs>
            <a:gs pos="100000">
              <a:srgbClr val="036E96"/>
            </a:gs>
          </a:gsLst>
          <a:lin ang="2698631" scaled="0"/>
        </a:gradFill>
        <a:effectLst/>
      </p:bgPr>
    </p:bg>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816000" y="597000"/>
            <a:ext cx="1056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pic>
        <p:nvPicPr>
          <p:cNvPr id="52" name="Google Shape;52;p10"/>
          <p:cNvPicPr preferRelativeResize="0"/>
          <p:nvPr/>
        </p:nvPicPr>
        <p:blipFill>
          <a:blip r:embed="rId2">
            <a:alphaModFix/>
          </a:blip>
          <a:stretch>
            <a:fillRect/>
          </a:stretch>
        </p:blipFill>
        <p:spPr>
          <a:xfrm rot="10800000" flipH="1">
            <a:off x="-2181118" y="3881318"/>
            <a:ext cx="6112435" cy="5101100"/>
          </a:xfrm>
          <a:prstGeom prst="rect">
            <a:avLst/>
          </a:prstGeom>
          <a:noFill/>
          <a:ln>
            <a:noFill/>
          </a:ln>
        </p:spPr>
      </p:pic>
      <p:pic>
        <p:nvPicPr>
          <p:cNvPr id="53" name="Google Shape;53;p10"/>
          <p:cNvPicPr preferRelativeResize="0"/>
          <p:nvPr/>
        </p:nvPicPr>
        <p:blipFill>
          <a:blip r:embed="rId2">
            <a:alphaModFix/>
          </a:blip>
          <a:stretch>
            <a:fillRect/>
          </a:stretch>
        </p:blipFill>
        <p:spPr>
          <a:xfrm rot="5400000">
            <a:off x="9126883" y="-818166"/>
            <a:ext cx="6112435" cy="5101100"/>
          </a:xfrm>
          <a:prstGeom prst="rect">
            <a:avLst/>
          </a:prstGeom>
          <a:noFill/>
          <a:ln>
            <a:noFill/>
          </a:ln>
        </p:spPr>
      </p:pic>
    </p:spTree>
    <p:extLst>
      <p:ext uri="{BB962C8B-B14F-4D97-AF65-F5344CB8AC3E}">
        <p14:creationId xmlns:p14="http://schemas.microsoft.com/office/powerpoint/2010/main" val="264916215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gradFill>
          <a:gsLst>
            <a:gs pos="0">
              <a:srgbClr val="00A4CC"/>
            </a:gs>
            <a:gs pos="100000">
              <a:srgbClr val="036E96"/>
            </a:gs>
          </a:gsLst>
          <a:lin ang="2700006" scaled="0"/>
        </a:gradFill>
        <a:effectLst/>
      </p:bgPr>
    </p:bg>
    <p:spTree>
      <p:nvGrpSpPr>
        <p:cNvPr id="1" name="Shape 96"/>
        <p:cNvGrpSpPr/>
        <p:nvPr/>
      </p:nvGrpSpPr>
      <p:grpSpPr>
        <a:xfrm>
          <a:off x="0" y="0"/>
          <a:ext cx="0" cy="0"/>
          <a:chOff x="0" y="0"/>
          <a:chExt cx="0" cy="0"/>
        </a:xfrm>
      </p:grpSpPr>
      <p:pic>
        <p:nvPicPr>
          <p:cNvPr id="97" name="Google Shape;97;p17"/>
          <p:cNvPicPr preferRelativeResize="0"/>
          <p:nvPr/>
        </p:nvPicPr>
        <p:blipFill rotWithShape="1">
          <a:blip r:embed="rId2">
            <a:alphaModFix/>
          </a:blip>
          <a:srcRect l="6733" r="6724"/>
          <a:stretch/>
        </p:blipFill>
        <p:spPr>
          <a:xfrm flipH="1">
            <a:off x="-1136333" y="4917901"/>
            <a:ext cx="13459437" cy="2262367"/>
          </a:xfrm>
          <a:prstGeom prst="rect">
            <a:avLst/>
          </a:prstGeom>
          <a:noFill/>
          <a:ln>
            <a:noFill/>
          </a:ln>
        </p:spPr>
      </p:pic>
      <p:pic>
        <p:nvPicPr>
          <p:cNvPr id="98" name="Google Shape;98;p17"/>
          <p:cNvPicPr preferRelativeResize="0"/>
          <p:nvPr/>
        </p:nvPicPr>
        <p:blipFill rotWithShape="1">
          <a:blip r:embed="rId3">
            <a:alphaModFix/>
          </a:blip>
          <a:srcRect t="8996" b="8996"/>
          <a:stretch/>
        </p:blipFill>
        <p:spPr>
          <a:xfrm rot="10575401" flipH="1">
            <a:off x="-1711074" y="3993460"/>
            <a:ext cx="5178147" cy="3543849"/>
          </a:xfrm>
          <a:prstGeom prst="rect">
            <a:avLst/>
          </a:prstGeom>
          <a:noFill/>
          <a:ln>
            <a:noFill/>
          </a:ln>
        </p:spPr>
      </p:pic>
      <p:sp>
        <p:nvSpPr>
          <p:cNvPr id="99" name="Google Shape;99;p17"/>
          <p:cNvSpPr txBox="1">
            <a:spLocks noGrp="1"/>
          </p:cNvSpPr>
          <p:nvPr>
            <p:ph type="title"/>
          </p:nvPr>
        </p:nvSpPr>
        <p:spPr>
          <a:xfrm>
            <a:off x="816000" y="597000"/>
            <a:ext cx="1056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00" name="Google Shape;100;p17"/>
          <p:cNvSpPr txBox="1">
            <a:spLocks noGrp="1"/>
          </p:cNvSpPr>
          <p:nvPr>
            <p:ph type="subTitle" idx="1"/>
          </p:nvPr>
        </p:nvSpPr>
        <p:spPr>
          <a:xfrm>
            <a:off x="1284753" y="3669327"/>
            <a:ext cx="3094400" cy="1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01" name="Google Shape;101;p17"/>
          <p:cNvSpPr txBox="1">
            <a:spLocks noGrp="1"/>
          </p:cNvSpPr>
          <p:nvPr>
            <p:ph type="title" idx="2"/>
          </p:nvPr>
        </p:nvSpPr>
        <p:spPr>
          <a:xfrm>
            <a:off x="1144400" y="2956805"/>
            <a:ext cx="3375200" cy="86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02" name="Google Shape;102;p17"/>
          <p:cNvSpPr txBox="1">
            <a:spLocks noGrp="1"/>
          </p:cNvSpPr>
          <p:nvPr>
            <p:ph type="subTitle" idx="3"/>
          </p:nvPr>
        </p:nvSpPr>
        <p:spPr>
          <a:xfrm>
            <a:off x="7812753" y="3669327"/>
            <a:ext cx="3094400" cy="1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03" name="Google Shape;103;p17"/>
          <p:cNvSpPr txBox="1">
            <a:spLocks noGrp="1"/>
          </p:cNvSpPr>
          <p:nvPr>
            <p:ph type="title" idx="4"/>
          </p:nvPr>
        </p:nvSpPr>
        <p:spPr>
          <a:xfrm>
            <a:off x="7672400" y="2956805"/>
            <a:ext cx="3375200" cy="86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04" name="Google Shape;104;p17"/>
          <p:cNvSpPr txBox="1">
            <a:spLocks noGrp="1"/>
          </p:cNvSpPr>
          <p:nvPr>
            <p:ph type="subTitle" idx="5"/>
          </p:nvPr>
        </p:nvSpPr>
        <p:spPr>
          <a:xfrm>
            <a:off x="4548753" y="3669327"/>
            <a:ext cx="3094400" cy="1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05" name="Google Shape;105;p17"/>
          <p:cNvSpPr txBox="1">
            <a:spLocks noGrp="1"/>
          </p:cNvSpPr>
          <p:nvPr>
            <p:ph type="title" idx="6"/>
          </p:nvPr>
        </p:nvSpPr>
        <p:spPr>
          <a:xfrm>
            <a:off x="4408400" y="2956805"/>
            <a:ext cx="3375200" cy="86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Tree>
    <p:extLst>
      <p:ext uri="{BB962C8B-B14F-4D97-AF65-F5344CB8AC3E}">
        <p14:creationId xmlns:p14="http://schemas.microsoft.com/office/powerpoint/2010/main" val="253010253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gradFill>
          <a:gsLst>
            <a:gs pos="0">
              <a:srgbClr val="00A4CC"/>
            </a:gs>
            <a:gs pos="100000">
              <a:srgbClr val="036E96"/>
            </a:gs>
          </a:gsLst>
          <a:lin ang="2700006" scaled="0"/>
        </a:gradFill>
        <a:effectLst/>
      </p:bgPr>
    </p:bg>
    <p:spTree>
      <p:nvGrpSpPr>
        <p:cNvPr id="1" name="Shape 106"/>
        <p:cNvGrpSpPr/>
        <p:nvPr/>
      </p:nvGrpSpPr>
      <p:grpSpPr>
        <a:xfrm>
          <a:off x="0" y="0"/>
          <a:ext cx="0" cy="0"/>
          <a:chOff x="0" y="0"/>
          <a:chExt cx="0" cy="0"/>
        </a:xfrm>
      </p:grpSpPr>
      <p:pic>
        <p:nvPicPr>
          <p:cNvPr id="107" name="Google Shape;107;p18"/>
          <p:cNvPicPr preferRelativeResize="0"/>
          <p:nvPr/>
        </p:nvPicPr>
        <p:blipFill rotWithShape="1">
          <a:blip r:embed="rId2">
            <a:alphaModFix/>
          </a:blip>
          <a:srcRect l="6733" r="6724"/>
          <a:stretch/>
        </p:blipFill>
        <p:spPr>
          <a:xfrm flipH="1">
            <a:off x="-736500" y="4804818"/>
            <a:ext cx="13459437" cy="2262367"/>
          </a:xfrm>
          <a:prstGeom prst="rect">
            <a:avLst/>
          </a:prstGeom>
          <a:noFill/>
          <a:ln>
            <a:noFill/>
          </a:ln>
        </p:spPr>
      </p:pic>
      <p:pic>
        <p:nvPicPr>
          <p:cNvPr id="108" name="Google Shape;108;p18"/>
          <p:cNvPicPr preferRelativeResize="0"/>
          <p:nvPr/>
        </p:nvPicPr>
        <p:blipFill>
          <a:blip r:embed="rId3">
            <a:alphaModFix/>
          </a:blip>
          <a:stretch>
            <a:fillRect/>
          </a:stretch>
        </p:blipFill>
        <p:spPr>
          <a:xfrm flipH="1">
            <a:off x="-443833" y="5729133"/>
            <a:ext cx="14187367" cy="1642867"/>
          </a:xfrm>
          <a:prstGeom prst="rect">
            <a:avLst/>
          </a:prstGeom>
          <a:noFill/>
          <a:ln>
            <a:noFill/>
          </a:ln>
        </p:spPr>
      </p:pic>
      <p:sp>
        <p:nvSpPr>
          <p:cNvPr id="109" name="Google Shape;109;p18"/>
          <p:cNvSpPr txBox="1">
            <a:spLocks noGrp="1"/>
          </p:cNvSpPr>
          <p:nvPr>
            <p:ph type="title"/>
          </p:nvPr>
        </p:nvSpPr>
        <p:spPr>
          <a:xfrm>
            <a:off x="2352000" y="3976400"/>
            <a:ext cx="2400000" cy="720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10" name="Google Shape;110;p18"/>
          <p:cNvSpPr txBox="1">
            <a:spLocks noGrp="1"/>
          </p:cNvSpPr>
          <p:nvPr>
            <p:ph type="title" idx="2"/>
          </p:nvPr>
        </p:nvSpPr>
        <p:spPr>
          <a:xfrm>
            <a:off x="2352000" y="1875200"/>
            <a:ext cx="2400000" cy="720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11" name="Google Shape;111;p18"/>
          <p:cNvSpPr txBox="1">
            <a:spLocks noGrp="1"/>
          </p:cNvSpPr>
          <p:nvPr>
            <p:ph type="title" idx="3"/>
          </p:nvPr>
        </p:nvSpPr>
        <p:spPr>
          <a:xfrm>
            <a:off x="7440000" y="1875200"/>
            <a:ext cx="2400000" cy="720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12" name="Google Shape;112;p18"/>
          <p:cNvSpPr txBox="1">
            <a:spLocks noGrp="1"/>
          </p:cNvSpPr>
          <p:nvPr>
            <p:ph type="subTitle" idx="1"/>
          </p:nvPr>
        </p:nvSpPr>
        <p:spPr>
          <a:xfrm>
            <a:off x="1872000" y="4455465"/>
            <a:ext cx="3360000" cy="137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13" name="Google Shape;113;p18"/>
          <p:cNvSpPr txBox="1">
            <a:spLocks noGrp="1"/>
          </p:cNvSpPr>
          <p:nvPr>
            <p:ph type="subTitle" idx="4"/>
          </p:nvPr>
        </p:nvSpPr>
        <p:spPr>
          <a:xfrm>
            <a:off x="6963800" y="4455465"/>
            <a:ext cx="3360000" cy="137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14" name="Google Shape;114;p18"/>
          <p:cNvSpPr txBox="1">
            <a:spLocks noGrp="1"/>
          </p:cNvSpPr>
          <p:nvPr>
            <p:ph type="title" idx="5"/>
          </p:nvPr>
        </p:nvSpPr>
        <p:spPr>
          <a:xfrm>
            <a:off x="7440000" y="3976400"/>
            <a:ext cx="2400000" cy="720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15" name="Google Shape;115;p18"/>
          <p:cNvSpPr txBox="1">
            <a:spLocks noGrp="1"/>
          </p:cNvSpPr>
          <p:nvPr>
            <p:ph type="subTitle" idx="6"/>
          </p:nvPr>
        </p:nvSpPr>
        <p:spPr>
          <a:xfrm>
            <a:off x="6956200" y="2358123"/>
            <a:ext cx="3360000" cy="137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16" name="Google Shape;116;p18"/>
          <p:cNvSpPr txBox="1">
            <a:spLocks noGrp="1"/>
          </p:cNvSpPr>
          <p:nvPr>
            <p:ph type="subTitle" idx="7"/>
          </p:nvPr>
        </p:nvSpPr>
        <p:spPr>
          <a:xfrm>
            <a:off x="1872000" y="2358123"/>
            <a:ext cx="3360000" cy="137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17" name="Google Shape;117;p18"/>
          <p:cNvSpPr txBox="1">
            <a:spLocks noGrp="1"/>
          </p:cNvSpPr>
          <p:nvPr>
            <p:ph type="title" idx="8"/>
          </p:nvPr>
        </p:nvSpPr>
        <p:spPr>
          <a:xfrm>
            <a:off x="816000" y="597000"/>
            <a:ext cx="1056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235888642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gradFill>
          <a:gsLst>
            <a:gs pos="0">
              <a:srgbClr val="00A4CC"/>
            </a:gs>
            <a:gs pos="100000">
              <a:srgbClr val="036E96"/>
            </a:gs>
          </a:gsLst>
          <a:lin ang="2700006" scaled="0"/>
        </a:gradFill>
        <a:effectLst/>
      </p:bgPr>
    </p:bg>
    <p:spTree>
      <p:nvGrpSpPr>
        <p:cNvPr id="1" name="Shape 118"/>
        <p:cNvGrpSpPr/>
        <p:nvPr/>
      </p:nvGrpSpPr>
      <p:grpSpPr>
        <a:xfrm>
          <a:off x="0" y="0"/>
          <a:ext cx="0" cy="0"/>
          <a:chOff x="0" y="0"/>
          <a:chExt cx="0" cy="0"/>
        </a:xfrm>
      </p:grpSpPr>
      <p:pic>
        <p:nvPicPr>
          <p:cNvPr id="119" name="Google Shape;119;p19"/>
          <p:cNvPicPr preferRelativeResize="0"/>
          <p:nvPr/>
        </p:nvPicPr>
        <p:blipFill>
          <a:blip r:embed="rId2">
            <a:alphaModFix/>
          </a:blip>
          <a:stretch>
            <a:fillRect/>
          </a:stretch>
        </p:blipFill>
        <p:spPr>
          <a:xfrm flipH="1">
            <a:off x="-443833" y="5729133"/>
            <a:ext cx="14187367" cy="1642867"/>
          </a:xfrm>
          <a:prstGeom prst="rect">
            <a:avLst/>
          </a:prstGeom>
          <a:noFill/>
          <a:ln>
            <a:noFill/>
          </a:ln>
        </p:spPr>
      </p:pic>
      <p:sp>
        <p:nvSpPr>
          <p:cNvPr id="120" name="Google Shape;120;p19"/>
          <p:cNvSpPr txBox="1">
            <a:spLocks noGrp="1"/>
          </p:cNvSpPr>
          <p:nvPr>
            <p:ph type="title"/>
          </p:nvPr>
        </p:nvSpPr>
        <p:spPr>
          <a:xfrm>
            <a:off x="1776000" y="597000"/>
            <a:ext cx="864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21" name="Google Shape;121;p19"/>
          <p:cNvSpPr txBox="1">
            <a:spLocks noGrp="1"/>
          </p:cNvSpPr>
          <p:nvPr>
            <p:ph type="title" idx="2"/>
          </p:nvPr>
        </p:nvSpPr>
        <p:spPr>
          <a:xfrm>
            <a:off x="1440000" y="3981867"/>
            <a:ext cx="2400000" cy="720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22" name="Google Shape;122;p19"/>
          <p:cNvSpPr txBox="1">
            <a:spLocks noGrp="1"/>
          </p:cNvSpPr>
          <p:nvPr>
            <p:ph type="subTitle" idx="1"/>
          </p:nvPr>
        </p:nvSpPr>
        <p:spPr>
          <a:xfrm>
            <a:off x="960000" y="4544880"/>
            <a:ext cx="3360000" cy="9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Montserrat Medium"/>
              <a:buNone/>
              <a:defRPr sz="2133">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23" name="Google Shape;123;p19"/>
          <p:cNvSpPr txBox="1">
            <a:spLocks noGrp="1"/>
          </p:cNvSpPr>
          <p:nvPr>
            <p:ph type="subTitle" idx="3"/>
          </p:nvPr>
        </p:nvSpPr>
        <p:spPr>
          <a:xfrm>
            <a:off x="7872000" y="4544880"/>
            <a:ext cx="3360000" cy="9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Montserrat Medium"/>
              <a:buNone/>
              <a:defRPr sz="2133">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24" name="Google Shape;124;p19"/>
          <p:cNvSpPr txBox="1">
            <a:spLocks noGrp="1"/>
          </p:cNvSpPr>
          <p:nvPr>
            <p:ph type="title" idx="4"/>
          </p:nvPr>
        </p:nvSpPr>
        <p:spPr>
          <a:xfrm>
            <a:off x="8359600" y="3981867"/>
            <a:ext cx="2400000" cy="720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25" name="Google Shape;125;p19"/>
          <p:cNvSpPr txBox="1">
            <a:spLocks noGrp="1"/>
          </p:cNvSpPr>
          <p:nvPr>
            <p:ph type="subTitle" idx="5"/>
          </p:nvPr>
        </p:nvSpPr>
        <p:spPr>
          <a:xfrm>
            <a:off x="7872000" y="2767680"/>
            <a:ext cx="3360000" cy="9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Montserrat Medium"/>
              <a:buNone/>
              <a:defRPr sz="2133">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26" name="Google Shape;126;p19"/>
          <p:cNvSpPr txBox="1">
            <a:spLocks noGrp="1"/>
          </p:cNvSpPr>
          <p:nvPr>
            <p:ph type="subTitle" idx="6"/>
          </p:nvPr>
        </p:nvSpPr>
        <p:spPr>
          <a:xfrm>
            <a:off x="960000" y="2767800"/>
            <a:ext cx="3360000" cy="96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Montserrat Medium"/>
              <a:buNone/>
              <a:defRPr sz="2133">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27" name="Google Shape;127;p19"/>
          <p:cNvSpPr txBox="1">
            <a:spLocks noGrp="1"/>
          </p:cNvSpPr>
          <p:nvPr>
            <p:ph type="title" idx="7"/>
          </p:nvPr>
        </p:nvSpPr>
        <p:spPr>
          <a:xfrm>
            <a:off x="1440000" y="2193800"/>
            <a:ext cx="2400000" cy="720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28" name="Google Shape;128;p19"/>
          <p:cNvSpPr txBox="1">
            <a:spLocks noGrp="1"/>
          </p:cNvSpPr>
          <p:nvPr>
            <p:ph type="title" idx="8"/>
          </p:nvPr>
        </p:nvSpPr>
        <p:spPr>
          <a:xfrm>
            <a:off x="8359600" y="2193400"/>
            <a:ext cx="2400000" cy="720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29" name="Google Shape;129;p19"/>
          <p:cNvSpPr txBox="1">
            <a:spLocks noGrp="1"/>
          </p:cNvSpPr>
          <p:nvPr>
            <p:ph type="title" idx="9"/>
          </p:nvPr>
        </p:nvSpPr>
        <p:spPr>
          <a:xfrm>
            <a:off x="4896000" y="3981467"/>
            <a:ext cx="2400000" cy="720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30" name="Google Shape;130;p19"/>
          <p:cNvSpPr txBox="1">
            <a:spLocks noGrp="1"/>
          </p:cNvSpPr>
          <p:nvPr>
            <p:ph type="subTitle" idx="13"/>
          </p:nvPr>
        </p:nvSpPr>
        <p:spPr>
          <a:xfrm>
            <a:off x="4416000" y="4544600"/>
            <a:ext cx="3360000" cy="9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Montserrat Medium"/>
              <a:buNone/>
              <a:defRPr sz="2133">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
        <p:nvSpPr>
          <p:cNvPr id="131" name="Google Shape;131;p19"/>
          <p:cNvSpPr txBox="1">
            <a:spLocks noGrp="1"/>
          </p:cNvSpPr>
          <p:nvPr>
            <p:ph type="subTitle" idx="14"/>
          </p:nvPr>
        </p:nvSpPr>
        <p:spPr>
          <a:xfrm>
            <a:off x="4416000" y="2767400"/>
            <a:ext cx="3360000" cy="9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Montserrat Medium"/>
              <a:buNone/>
              <a:defRPr sz="2133">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32" name="Google Shape;132;p19"/>
          <p:cNvSpPr txBox="1">
            <a:spLocks noGrp="1"/>
          </p:cNvSpPr>
          <p:nvPr>
            <p:ph type="title" idx="15"/>
          </p:nvPr>
        </p:nvSpPr>
        <p:spPr>
          <a:xfrm>
            <a:off x="4896000" y="2193400"/>
            <a:ext cx="2400000" cy="720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Tree>
    <p:extLst>
      <p:ext uri="{BB962C8B-B14F-4D97-AF65-F5344CB8AC3E}">
        <p14:creationId xmlns:p14="http://schemas.microsoft.com/office/powerpoint/2010/main" val="48336670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gradFill>
          <a:gsLst>
            <a:gs pos="0">
              <a:srgbClr val="00A4CC"/>
            </a:gs>
            <a:gs pos="100000">
              <a:srgbClr val="036E96"/>
            </a:gs>
          </a:gsLst>
          <a:lin ang="2700006" scaled="0"/>
        </a:gradFill>
        <a:effectLst/>
      </p:bgPr>
    </p:bg>
    <p:spTree>
      <p:nvGrpSpPr>
        <p:cNvPr id="1" name="Shape 133"/>
        <p:cNvGrpSpPr/>
        <p:nvPr/>
      </p:nvGrpSpPr>
      <p:grpSpPr>
        <a:xfrm>
          <a:off x="0" y="0"/>
          <a:ext cx="0" cy="0"/>
          <a:chOff x="0" y="0"/>
          <a:chExt cx="0" cy="0"/>
        </a:xfrm>
      </p:grpSpPr>
      <p:pic>
        <p:nvPicPr>
          <p:cNvPr id="134" name="Google Shape;134;p20"/>
          <p:cNvPicPr preferRelativeResize="0"/>
          <p:nvPr/>
        </p:nvPicPr>
        <p:blipFill>
          <a:blip r:embed="rId2">
            <a:alphaModFix/>
          </a:blip>
          <a:stretch>
            <a:fillRect/>
          </a:stretch>
        </p:blipFill>
        <p:spPr>
          <a:xfrm flipH="1">
            <a:off x="8348765" y="-1094466"/>
            <a:ext cx="6112435" cy="5101100"/>
          </a:xfrm>
          <a:prstGeom prst="rect">
            <a:avLst/>
          </a:prstGeom>
          <a:noFill/>
          <a:ln>
            <a:noFill/>
          </a:ln>
        </p:spPr>
      </p:pic>
      <p:pic>
        <p:nvPicPr>
          <p:cNvPr id="135" name="Google Shape;135;p20"/>
          <p:cNvPicPr preferRelativeResize="0"/>
          <p:nvPr/>
        </p:nvPicPr>
        <p:blipFill>
          <a:blip r:embed="rId2">
            <a:alphaModFix/>
          </a:blip>
          <a:stretch>
            <a:fillRect/>
          </a:stretch>
        </p:blipFill>
        <p:spPr>
          <a:xfrm rot="-5400000">
            <a:off x="-1713802" y="3588650"/>
            <a:ext cx="6112435" cy="5101100"/>
          </a:xfrm>
          <a:prstGeom prst="rect">
            <a:avLst/>
          </a:prstGeom>
          <a:noFill/>
          <a:ln>
            <a:noFill/>
          </a:ln>
        </p:spPr>
      </p:pic>
      <p:sp>
        <p:nvSpPr>
          <p:cNvPr id="136" name="Google Shape;136;p20"/>
          <p:cNvSpPr txBox="1">
            <a:spLocks noGrp="1"/>
          </p:cNvSpPr>
          <p:nvPr>
            <p:ph type="title"/>
          </p:nvPr>
        </p:nvSpPr>
        <p:spPr>
          <a:xfrm>
            <a:off x="1776000" y="597000"/>
            <a:ext cx="864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37" name="Google Shape;137;p20"/>
          <p:cNvSpPr txBox="1">
            <a:spLocks noGrp="1"/>
          </p:cNvSpPr>
          <p:nvPr>
            <p:ph type="title" idx="2"/>
          </p:nvPr>
        </p:nvSpPr>
        <p:spPr>
          <a:xfrm>
            <a:off x="1968000" y="4208200"/>
            <a:ext cx="3168000" cy="67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38" name="Google Shape;138;p20"/>
          <p:cNvSpPr txBox="1">
            <a:spLocks noGrp="1"/>
          </p:cNvSpPr>
          <p:nvPr>
            <p:ph type="subTitle" idx="1"/>
          </p:nvPr>
        </p:nvSpPr>
        <p:spPr>
          <a:xfrm>
            <a:off x="1632000" y="4713025"/>
            <a:ext cx="3840000" cy="91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Montserrat Medium"/>
              <a:buNone/>
              <a:defRPr sz="2133">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9pPr>
          </a:lstStyle>
          <a:p>
            <a:endParaRPr/>
          </a:p>
        </p:txBody>
      </p:sp>
      <p:sp>
        <p:nvSpPr>
          <p:cNvPr id="139" name="Google Shape;139;p20"/>
          <p:cNvSpPr txBox="1">
            <a:spLocks noGrp="1"/>
          </p:cNvSpPr>
          <p:nvPr>
            <p:ph type="title" idx="3" hasCustomPrompt="1"/>
          </p:nvPr>
        </p:nvSpPr>
        <p:spPr>
          <a:xfrm>
            <a:off x="2876000" y="3650800"/>
            <a:ext cx="1352000" cy="7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Font typeface="Montserrat"/>
              <a:buNone/>
              <a:defRPr sz="3200" b="1">
                <a:solidFill>
                  <a:schemeClr val="lt1"/>
                </a:solidFill>
                <a:latin typeface="Montserrat"/>
                <a:ea typeface="Montserrat"/>
                <a:cs typeface="Montserrat"/>
                <a:sym typeface="Montserrat"/>
              </a:defRPr>
            </a:lvl1pPr>
            <a:lvl2pPr lvl="1"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2pPr>
            <a:lvl3pPr lvl="2"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3pPr>
            <a:lvl4pPr lvl="3"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4pPr>
            <a:lvl5pPr lvl="4"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5pPr>
            <a:lvl6pPr lvl="5"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6pPr>
            <a:lvl7pPr lvl="6"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7pPr>
            <a:lvl8pPr lvl="7"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8pPr>
            <a:lvl9pPr lvl="8"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9pPr>
          </a:lstStyle>
          <a:p>
            <a:r>
              <a:t>xx%</a:t>
            </a:r>
          </a:p>
        </p:txBody>
      </p:sp>
      <p:sp>
        <p:nvSpPr>
          <p:cNvPr id="140" name="Google Shape;140;p20"/>
          <p:cNvSpPr txBox="1">
            <a:spLocks noGrp="1"/>
          </p:cNvSpPr>
          <p:nvPr>
            <p:ph type="title" idx="4"/>
          </p:nvPr>
        </p:nvSpPr>
        <p:spPr>
          <a:xfrm>
            <a:off x="7056000" y="4208200"/>
            <a:ext cx="3168000" cy="67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41" name="Google Shape;141;p20"/>
          <p:cNvSpPr txBox="1">
            <a:spLocks noGrp="1"/>
          </p:cNvSpPr>
          <p:nvPr>
            <p:ph type="subTitle" idx="5"/>
          </p:nvPr>
        </p:nvSpPr>
        <p:spPr>
          <a:xfrm>
            <a:off x="6720000" y="4712485"/>
            <a:ext cx="3840000" cy="91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Montserrat Medium"/>
              <a:buNone/>
              <a:defRPr sz="2133">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9pPr>
          </a:lstStyle>
          <a:p>
            <a:endParaRPr/>
          </a:p>
        </p:txBody>
      </p:sp>
      <p:sp>
        <p:nvSpPr>
          <p:cNvPr id="142" name="Google Shape;142;p20"/>
          <p:cNvSpPr txBox="1">
            <a:spLocks noGrp="1"/>
          </p:cNvSpPr>
          <p:nvPr>
            <p:ph type="title" idx="6" hasCustomPrompt="1"/>
          </p:nvPr>
        </p:nvSpPr>
        <p:spPr>
          <a:xfrm>
            <a:off x="7964000" y="3653075"/>
            <a:ext cx="1352000" cy="7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Font typeface="Montserrat"/>
              <a:buNone/>
              <a:defRPr sz="3200" b="1">
                <a:solidFill>
                  <a:schemeClr val="lt1"/>
                </a:solidFill>
                <a:latin typeface="Montserrat"/>
                <a:ea typeface="Montserrat"/>
                <a:cs typeface="Montserrat"/>
                <a:sym typeface="Montserrat"/>
              </a:defRPr>
            </a:lvl1pPr>
            <a:lvl2pPr lvl="1"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2pPr>
            <a:lvl3pPr lvl="2"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3pPr>
            <a:lvl4pPr lvl="3"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4pPr>
            <a:lvl5pPr lvl="4"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5pPr>
            <a:lvl6pPr lvl="5"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6pPr>
            <a:lvl7pPr lvl="6"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7pPr>
            <a:lvl8pPr lvl="7"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8pPr>
            <a:lvl9pPr lvl="8"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9pPr>
          </a:lstStyle>
          <a:p>
            <a:r>
              <a:t>xx%</a:t>
            </a:r>
          </a:p>
        </p:txBody>
      </p:sp>
      <p:sp>
        <p:nvSpPr>
          <p:cNvPr id="143" name="Google Shape;143;p20"/>
          <p:cNvSpPr txBox="1">
            <a:spLocks noGrp="1"/>
          </p:cNvSpPr>
          <p:nvPr>
            <p:ph type="title" idx="7"/>
          </p:nvPr>
        </p:nvSpPr>
        <p:spPr>
          <a:xfrm>
            <a:off x="1968000" y="2076220"/>
            <a:ext cx="3168000" cy="67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44" name="Google Shape;144;p20"/>
          <p:cNvSpPr txBox="1">
            <a:spLocks noGrp="1"/>
          </p:cNvSpPr>
          <p:nvPr>
            <p:ph type="subTitle" idx="8"/>
          </p:nvPr>
        </p:nvSpPr>
        <p:spPr>
          <a:xfrm>
            <a:off x="1632000" y="2584225"/>
            <a:ext cx="3840000" cy="91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Montserrat Medium"/>
              <a:buNone/>
              <a:defRPr sz="2133">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9pPr>
          </a:lstStyle>
          <a:p>
            <a:endParaRPr/>
          </a:p>
        </p:txBody>
      </p:sp>
      <p:sp>
        <p:nvSpPr>
          <p:cNvPr id="145" name="Google Shape;145;p20"/>
          <p:cNvSpPr txBox="1">
            <a:spLocks noGrp="1"/>
          </p:cNvSpPr>
          <p:nvPr>
            <p:ph type="title" idx="9" hasCustomPrompt="1"/>
          </p:nvPr>
        </p:nvSpPr>
        <p:spPr>
          <a:xfrm>
            <a:off x="2876000" y="1522000"/>
            <a:ext cx="1352000" cy="7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Font typeface="Montserrat"/>
              <a:buNone/>
              <a:defRPr sz="3200" b="1">
                <a:solidFill>
                  <a:schemeClr val="lt1"/>
                </a:solidFill>
                <a:latin typeface="Montserrat"/>
                <a:ea typeface="Montserrat"/>
                <a:cs typeface="Montserrat"/>
                <a:sym typeface="Montserrat"/>
              </a:defRPr>
            </a:lvl1pPr>
            <a:lvl2pPr lvl="1"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2pPr>
            <a:lvl3pPr lvl="2"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3pPr>
            <a:lvl4pPr lvl="3"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4pPr>
            <a:lvl5pPr lvl="4"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5pPr>
            <a:lvl6pPr lvl="5"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6pPr>
            <a:lvl7pPr lvl="6"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7pPr>
            <a:lvl8pPr lvl="7"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8pPr>
            <a:lvl9pPr lvl="8"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9pPr>
          </a:lstStyle>
          <a:p>
            <a:r>
              <a:t>xx%</a:t>
            </a:r>
          </a:p>
        </p:txBody>
      </p:sp>
      <p:sp>
        <p:nvSpPr>
          <p:cNvPr id="146" name="Google Shape;146;p20"/>
          <p:cNvSpPr txBox="1">
            <a:spLocks noGrp="1"/>
          </p:cNvSpPr>
          <p:nvPr>
            <p:ph type="title" idx="13"/>
          </p:nvPr>
        </p:nvSpPr>
        <p:spPr>
          <a:xfrm>
            <a:off x="7056000" y="2076220"/>
            <a:ext cx="3168000" cy="67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1pPr>
            <a:lvl2pPr lvl="1"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2pPr>
            <a:lvl3pPr lvl="2"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3pPr>
            <a:lvl4pPr lvl="3"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4pPr>
            <a:lvl5pPr lvl="4"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5pPr>
            <a:lvl6pPr lvl="5"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6pPr>
            <a:lvl7pPr lvl="6"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7pPr>
            <a:lvl8pPr lvl="7"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8pPr>
            <a:lvl9pPr lvl="8" algn="ctr" rtl="0">
              <a:spcBef>
                <a:spcPts val="0"/>
              </a:spcBef>
              <a:spcAft>
                <a:spcPts val="0"/>
              </a:spcAft>
              <a:buClr>
                <a:schemeClr val="lt1"/>
              </a:buClr>
              <a:buSzPts val="2000"/>
              <a:buFont typeface="Montserrat Black"/>
              <a:buNone/>
              <a:defRPr sz="2667">
                <a:solidFill>
                  <a:schemeClr val="lt1"/>
                </a:solidFill>
                <a:latin typeface="Montserrat Black"/>
                <a:ea typeface="Montserrat Black"/>
                <a:cs typeface="Montserrat Black"/>
                <a:sym typeface="Montserrat Black"/>
              </a:defRPr>
            </a:lvl9pPr>
          </a:lstStyle>
          <a:p>
            <a:endParaRPr/>
          </a:p>
        </p:txBody>
      </p:sp>
      <p:sp>
        <p:nvSpPr>
          <p:cNvPr id="147" name="Google Shape;147;p20"/>
          <p:cNvSpPr txBox="1">
            <a:spLocks noGrp="1"/>
          </p:cNvSpPr>
          <p:nvPr>
            <p:ph type="subTitle" idx="14"/>
          </p:nvPr>
        </p:nvSpPr>
        <p:spPr>
          <a:xfrm>
            <a:off x="6720000" y="2581985"/>
            <a:ext cx="3840000" cy="91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Font typeface="Montserrat Medium"/>
              <a:buNone/>
              <a:defRPr sz="2133">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rgbClr val="364951"/>
              </a:buClr>
              <a:buSzPts val="1400"/>
              <a:buFont typeface="Montserrat Medium"/>
              <a:buNone/>
              <a:defRPr>
                <a:solidFill>
                  <a:srgbClr val="364951"/>
                </a:solidFill>
                <a:latin typeface="Montserrat Medium"/>
                <a:ea typeface="Montserrat Medium"/>
                <a:cs typeface="Montserrat Medium"/>
                <a:sym typeface="Montserrat Medium"/>
              </a:defRPr>
            </a:lvl9pPr>
          </a:lstStyle>
          <a:p>
            <a:endParaRPr/>
          </a:p>
        </p:txBody>
      </p:sp>
      <p:sp>
        <p:nvSpPr>
          <p:cNvPr id="148" name="Google Shape;148;p20"/>
          <p:cNvSpPr txBox="1">
            <a:spLocks noGrp="1"/>
          </p:cNvSpPr>
          <p:nvPr>
            <p:ph type="title" idx="15" hasCustomPrompt="1"/>
          </p:nvPr>
        </p:nvSpPr>
        <p:spPr>
          <a:xfrm>
            <a:off x="7964000" y="1522575"/>
            <a:ext cx="1352000" cy="7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Font typeface="Montserrat"/>
              <a:buNone/>
              <a:defRPr sz="3200" b="1">
                <a:solidFill>
                  <a:schemeClr val="lt1"/>
                </a:solidFill>
                <a:latin typeface="Montserrat"/>
                <a:ea typeface="Montserrat"/>
                <a:cs typeface="Montserrat"/>
                <a:sym typeface="Montserrat"/>
              </a:defRPr>
            </a:lvl1pPr>
            <a:lvl2pPr lvl="1"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2pPr>
            <a:lvl3pPr lvl="2"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3pPr>
            <a:lvl4pPr lvl="3"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4pPr>
            <a:lvl5pPr lvl="4"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5pPr>
            <a:lvl6pPr lvl="5"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6pPr>
            <a:lvl7pPr lvl="6"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7pPr>
            <a:lvl8pPr lvl="7"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8pPr>
            <a:lvl9pPr lvl="8" algn="ctr" rtl="0">
              <a:spcBef>
                <a:spcPts val="0"/>
              </a:spcBef>
              <a:spcAft>
                <a:spcPts val="0"/>
              </a:spcAft>
              <a:buClr>
                <a:schemeClr val="dk2"/>
              </a:buClr>
              <a:buSzPts val="1600"/>
              <a:buFont typeface="Montserrat Medium"/>
              <a:buNone/>
              <a:defRPr sz="2133">
                <a:solidFill>
                  <a:schemeClr val="dk2"/>
                </a:solidFill>
                <a:latin typeface="Montserrat Medium"/>
                <a:ea typeface="Montserrat Medium"/>
                <a:cs typeface="Montserrat Medium"/>
                <a:sym typeface="Montserrat Medium"/>
              </a:defRPr>
            </a:lvl9pPr>
          </a:lstStyle>
          <a:p>
            <a:r>
              <a:t>xx%</a:t>
            </a:r>
          </a:p>
        </p:txBody>
      </p:sp>
    </p:spTree>
    <p:extLst>
      <p:ext uri="{BB962C8B-B14F-4D97-AF65-F5344CB8AC3E}">
        <p14:creationId xmlns:p14="http://schemas.microsoft.com/office/powerpoint/2010/main" val="227933260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Background">
  <p:cSld name="Background">
    <p:bg>
      <p:bgPr>
        <a:gradFill>
          <a:gsLst>
            <a:gs pos="0">
              <a:srgbClr val="00A4CC"/>
            </a:gs>
            <a:gs pos="100000">
              <a:srgbClr val="036E96"/>
            </a:gs>
          </a:gsLst>
          <a:lin ang="2700006" scaled="0"/>
        </a:gradFill>
        <a:effectLst/>
      </p:bgPr>
    </p:bg>
    <p:spTree>
      <p:nvGrpSpPr>
        <p:cNvPr id="1" name="Shape 149"/>
        <p:cNvGrpSpPr/>
        <p:nvPr/>
      </p:nvGrpSpPr>
      <p:grpSpPr>
        <a:xfrm>
          <a:off x="0" y="0"/>
          <a:ext cx="0" cy="0"/>
          <a:chOff x="0" y="0"/>
          <a:chExt cx="0" cy="0"/>
        </a:xfrm>
      </p:grpSpPr>
      <p:pic>
        <p:nvPicPr>
          <p:cNvPr id="150" name="Google Shape;150;p21"/>
          <p:cNvPicPr preferRelativeResize="0"/>
          <p:nvPr/>
        </p:nvPicPr>
        <p:blipFill>
          <a:blip r:embed="rId2">
            <a:alphaModFix/>
          </a:blip>
          <a:stretch>
            <a:fillRect/>
          </a:stretch>
        </p:blipFill>
        <p:spPr>
          <a:xfrm flipH="1">
            <a:off x="8348765" y="-1094466"/>
            <a:ext cx="6112435" cy="5101100"/>
          </a:xfrm>
          <a:prstGeom prst="rect">
            <a:avLst/>
          </a:prstGeom>
          <a:noFill/>
          <a:ln>
            <a:noFill/>
          </a:ln>
        </p:spPr>
      </p:pic>
      <p:pic>
        <p:nvPicPr>
          <p:cNvPr id="151" name="Google Shape;151;p21"/>
          <p:cNvPicPr preferRelativeResize="0"/>
          <p:nvPr/>
        </p:nvPicPr>
        <p:blipFill>
          <a:blip r:embed="rId2">
            <a:alphaModFix/>
          </a:blip>
          <a:stretch>
            <a:fillRect/>
          </a:stretch>
        </p:blipFill>
        <p:spPr>
          <a:xfrm rot="-5400000">
            <a:off x="-1713802" y="3588650"/>
            <a:ext cx="6112435" cy="5101100"/>
          </a:xfrm>
          <a:prstGeom prst="rect">
            <a:avLst/>
          </a:prstGeom>
          <a:noFill/>
          <a:ln>
            <a:noFill/>
          </a:ln>
        </p:spPr>
      </p:pic>
    </p:spTree>
    <p:extLst>
      <p:ext uri="{BB962C8B-B14F-4D97-AF65-F5344CB8AC3E}">
        <p14:creationId xmlns:p14="http://schemas.microsoft.com/office/powerpoint/2010/main" val="394784483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gradFill>
          <a:gsLst>
            <a:gs pos="0">
              <a:srgbClr val="00A4CC"/>
            </a:gs>
            <a:gs pos="100000">
              <a:srgbClr val="036E96"/>
            </a:gs>
          </a:gsLst>
          <a:lin ang="2698631" scaled="0"/>
        </a:gradFill>
        <a:effectLst/>
      </p:bgPr>
    </p:bg>
    <p:spTree>
      <p:nvGrpSpPr>
        <p:cNvPr id="1" name="Shape 152"/>
        <p:cNvGrpSpPr/>
        <p:nvPr/>
      </p:nvGrpSpPr>
      <p:grpSpPr>
        <a:xfrm>
          <a:off x="0" y="0"/>
          <a:ext cx="0" cy="0"/>
          <a:chOff x="0" y="0"/>
          <a:chExt cx="0" cy="0"/>
        </a:xfrm>
      </p:grpSpPr>
      <p:sp>
        <p:nvSpPr>
          <p:cNvPr id="153" name="Google Shape;153;p22"/>
          <p:cNvSpPr txBox="1">
            <a:spLocks noGrp="1"/>
          </p:cNvSpPr>
          <p:nvPr>
            <p:ph type="title"/>
          </p:nvPr>
        </p:nvSpPr>
        <p:spPr>
          <a:xfrm>
            <a:off x="1776000" y="597000"/>
            <a:ext cx="864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pic>
        <p:nvPicPr>
          <p:cNvPr id="154" name="Google Shape;154;p22"/>
          <p:cNvPicPr preferRelativeResize="0"/>
          <p:nvPr/>
        </p:nvPicPr>
        <p:blipFill>
          <a:blip r:embed="rId2">
            <a:alphaModFix/>
          </a:blip>
          <a:stretch>
            <a:fillRect/>
          </a:stretch>
        </p:blipFill>
        <p:spPr>
          <a:xfrm rot="10800000">
            <a:off x="8348765" y="4094318"/>
            <a:ext cx="6112435" cy="5101100"/>
          </a:xfrm>
          <a:prstGeom prst="rect">
            <a:avLst/>
          </a:prstGeom>
          <a:noFill/>
          <a:ln>
            <a:noFill/>
          </a:ln>
        </p:spPr>
      </p:pic>
      <p:pic>
        <p:nvPicPr>
          <p:cNvPr id="155" name="Google Shape;155;p22"/>
          <p:cNvPicPr preferRelativeResize="0"/>
          <p:nvPr/>
        </p:nvPicPr>
        <p:blipFill>
          <a:blip r:embed="rId2">
            <a:alphaModFix/>
          </a:blip>
          <a:stretch>
            <a:fillRect/>
          </a:stretch>
        </p:blipFill>
        <p:spPr>
          <a:xfrm rot="-5400000" flipH="1">
            <a:off x="-2959235" y="-605166"/>
            <a:ext cx="6112435" cy="5101100"/>
          </a:xfrm>
          <a:prstGeom prst="rect">
            <a:avLst/>
          </a:prstGeom>
          <a:noFill/>
          <a:ln>
            <a:noFill/>
          </a:ln>
        </p:spPr>
      </p:pic>
    </p:spTree>
    <p:extLst>
      <p:ext uri="{BB962C8B-B14F-4D97-AF65-F5344CB8AC3E}">
        <p14:creationId xmlns:p14="http://schemas.microsoft.com/office/powerpoint/2010/main" val="156550975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Only Title 5">
  <p:cSld name="Only Title 5">
    <p:bg>
      <p:bgPr>
        <a:gradFill>
          <a:gsLst>
            <a:gs pos="0">
              <a:srgbClr val="00A4CC"/>
            </a:gs>
            <a:gs pos="100000">
              <a:srgbClr val="036E96"/>
            </a:gs>
          </a:gsLst>
          <a:lin ang="2698631" scaled="0"/>
        </a:gradFill>
        <a:effectLst/>
      </p:bgPr>
    </p:bg>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xfrm>
            <a:off x="1776000" y="597000"/>
            <a:ext cx="86400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Font typeface="Montserrat Black"/>
              <a:buNone/>
              <a:defRPr sz="3200">
                <a:solidFill>
                  <a:schemeClr val="lt1"/>
                </a:solidFill>
                <a:latin typeface="Montserrat Black"/>
                <a:ea typeface="Montserrat Black"/>
                <a:cs typeface="Montserrat Black"/>
                <a:sym typeface="Montserrat Black"/>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pic>
        <p:nvPicPr>
          <p:cNvPr id="158" name="Google Shape;158;p23"/>
          <p:cNvPicPr preferRelativeResize="0"/>
          <p:nvPr/>
        </p:nvPicPr>
        <p:blipFill>
          <a:blip r:embed="rId2">
            <a:alphaModFix/>
          </a:blip>
          <a:stretch>
            <a:fillRect/>
          </a:stretch>
        </p:blipFill>
        <p:spPr>
          <a:xfrm rot="10800000" flipH="1">
            <a:off x="-1245435" y="4209051"/>
            <a:ext cx="6112435" cy="5101100"/>
          </a:xfrm>
          <a:prstGeom prst="rect">
            <a:avLst/>
          </a:prstGeom>
          <a:noFill/>
          <a:ln>
            <a:noFill/>
          </a:ln>
        </p:spPr>
      </p:pic>
    </p:spTree>
    <p:extLst>
      <p:ext uri="{BB962C8B-B14F-4D97-AF65-F5344CB8AC3E}">
        <p14:creationId xmlns:p14="http://schemas.microsoft.com/office/powerpoint/2010/main" val="310333870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gradFill>
          <a:gsLst>
            <a:gs pos="0">
              <a:srgbClr val="00A4CC"/>
            </a:gs>
            <a:gs pos="100000">
              <a:srgbClr val="036E96"/>
            </a:gs>
          </a:gsLst>
          <a:lin ang="2700006" scaled="0"/>
        </a:gradFill>
        <a:effectLst/>
      </p:bgPr>
    </p:bg>
    <p:spTree>
      <p:nvGrpSpPr>
        <p:cNvPr id="1" name="Shape 159"/>
        <p:cNvGrpSpPr/>
        <p:nvPr/>
      </p:nvGrpSpPr>
      <p:grpSpPr>
        <a:xfrm>
          <a:off x="0" y="0"/>
          <a:ext cx="0" cy="0"/>
          <a:chOff x="0" y="0"/>
          <a:chExt cx="0" cy="0"/>
        </a:xfrm>
      </p:grpSpPr>
      <p:pic>
        <p:nvPicPr>
          <p:cNvPr id="160" name="Google Shape;160;p24"/>
          <p:cNvPicPr preferRelativeResize="0"/>
          <p:nvPr/>
        </p:nvPicPr>
        <p:blipFill rotWithShape="1">
          <a:blip r:embed="rId2">
            <a:alphaModFix/>
          </a:blip>
          <a:srcRect t="19" b="9"/>
          <a:stretch/>
        </p:blipFill>
        <p:spPr>
          <a:xfrm>
            <a:off x="5609662" y="1393100"/>
            <a:ext cx="8249476" cy="6857997"/>
          </a:xfrm>
          <a:prstGeom prst="rect">
            <a:avLst/>
          </a:prstGeom>
          <a:noFill/>
          <a:ln>
            <a:noFill/>
          </a:ln>
        </p:spPr>
      </p:pic>
      <p:pic>
        <p:nvPicPr>
          <p:cNvPr id="161" name="Google Shape;161;p24"/>
          <p:cNvPicPr preferRelativeResize="0"/>
          <p:nvPr/>
        </p:nvPicPr>
        <p:blipFill rotWithShape="1">
          <a:blip r:embed="rId3">
            <a:alphaModFix/>
          </a:blip>
          <a:srcRect t="9"/>
          <a:stretch/>
        </p:blipFill>
        <p:spPr>
          <a:xfrm>
            <a:off x="7628863" y="2678234"/>
            <a:ext cx="5339304" cy="4748133"/>
          </a:xfrm>
          <a:prstGeom prst="rect">
            <a:avLst/>
          </a:prstGeom>
          <a:noFill/>
          <a:ln>
            <a:noFill/>
          </a:ln>
        </p:spPr>
      </p:pic>
      <p:sp>
        <p:nvSpPr>
          <p:cNvPr id="162" name="Google Shape;162;p24"/>
          <p:cNvSpPr txBox="1">
            <a:spLocks noGrp="1"/>
          </p:cNvSpPr>
          <p:nvPr>
            <p:ph type="title"/>
          </p:nvPr>
        </p:nvSpPr>
        <p:spPr>
          <a:xfrm>
            <a:off x="912000" y="2829000"/>
            <a:ext cx="5280000" cy="12000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4400"/>
              <a:buFont typeface="Montserrat Black"/>
              <a:buNone/>
              <a:defRPr sz="5867">
                <a:solidFill>
                  <a:schemeClr val="lt1"/>
                </a:solidFill>
                <a:latin typeface="Montserrat Black"/>
                <a:ea typeface="Montserrat Black"/>
                <a:cs typeface="Montserrat Black"/>
                <a:sym typeface="Montserrat Black"/>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163" name="Google Shape;163;p24"/>
          <p:cNvSpPr txBox="1">
            <a:spLocks noGrp="1"/>
          </p:cNvSpPr>
          <p:nvPr>
            <p:ph type="subTitle" idx="1"/>
          </p:nvPr>
        </p:nvSpPr>
        <p:spPr>
          <a:xfrm>
            <a:off x="1378000" y="3777595"/>
            <a:ext cx="4348000" cy="189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398331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Background 2">
  <p:cSld name="Background 2">
    <p:bg>
      <p:bgPr>
        <a:gradFill>
          <a:gsLst>
            <a:gs pos="0">
              <a:srgbClr val="00A4CC"/>
            </a:gs>
            <a:gs pos="100000">
              <a:srgbClr val="036E96"/>
            </a:gs>
          </a:gsLst>
          <a:lin ang="2700006" scaled="0"/>
        </a:gradFill>
        <a:effectLst/>
      </p:bgPr>
    </p:bg>
    <p:spTree>
      <p:nvGrpSpPr>
        <p:cNvPr id="1" name="Shape 164"/>
        <p:cNvGrpSpPr/>
        <p:nvPr/>
      </p:nvGrpSpPr>
      <p:grpSpPr>
        <a:xfrm>
          <a:off x="0" y="0"/>
          <a:ext cx="0" cy="0"/>
          <a:chOff x="0" y="0"/>
          <a:chExt cx="0" cy="0"/>
        </a:xfrm>
      </p:grpSpPr>
      <p:pic>
        <p:nvPicPr>
          <p:cNvPr id="165" name="Google Shape;165;p25"/>
          <p:cNvPicPr preferRelativeResize="0"/>
          <p:nvPr/>
        </p:nvPicPr>
        <p:blipFill rotWithShape="1">
          <a:blip r:embed="rId2">
            <a:alphaModFix/>
          </a:blip>
          <a:srcRect t="19" b="9"/>
          <a:stretch/>
        </p:blipFill>
        <p:spPr>
          <a:xfrm>
            <a:off x="5609662" y="1393100"/>
            <a:ext cx="8249476" cy="6857997"/>
          </a:xfrm>
          <a:prstGeom prst="rect">
            <a:avLst/>
          </a:prstGeom>
          <a:noFill/>
          <a:ln>
            <a:noFill/>
          </a:ln>
        </p:spPr>
      </p:pic>
      <p:pic>
        <p:nvPicPr>
          <p:cNvPr id="166" name="Google Shape;166;p25"/>
          <p:cNvPicPr preferRelativeResize="0"/>
          <p:nvPr/>
        </p:nvPicPr>
        <p:blipFill rotWithShape="1">
          <a:blip r:embed="rId3">
            <a:alphaModFix/>
          </a:blip>
          <a:srcRect t="9"/>
          <a:stretch/>
        </p:blipFill>
        <p:spPr>
          <a:xfrm>
            <a:off x="7628863" y="2678234"/>
            <a:ext cx="5339304" cy="4748133"/>
          </a:xfrm>
          <a:prstGeom prst="rect">
            <a:avLst/>
          </a:prstGeom>
          <a:noFill/>
          <a:ln>
            <a:noFill/>
          </a:ln>
        </p:spPr>
      </p:pic>
    </p:spTree>
    <p:extLst>
      <p:ext uri="{BB962C8B-B14F-4D97-AF65-F5344CB8AC3E}">
        <p14:creationId xmlns:p14="http://schemas.microsoft.com/office/powerpoint/2010/main" val="68903598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and one column 5">
  <p:cSld name="Title and one column 5">
    <p:bg>
      <p:bgPr>
        <a:gradFill>
          <a:gsLst>
            <a:gs pos="0">
              <a:srgbClr val="00A4CC"/>
            </a:gs>
            <a:gs pos="100000">
              <a:srgbClr val="036E96"/>
            </a:gs>
          </a:gsLst>
          <a:lin ang="2700006" scaled="0"/>
        </a:gradFill>
        <a:effectLst/>
      </p:bgPr>
    </p:bg>
    <p:spTree>
      <p:nvGrpSpPr>
        <p:cNvPr id="1" name="Shape 167"/>
        <p:cNvGrpSpPr/>
        <p:nvPr/>
      </p:nvGrpSpPr>
      <p:grpSpPr>
        <a:xfrm>
          <a:off x="0" y="0"/>
          <a:ext cx="0" cy="0"/>
          <a:chOff x="0" y="0"/>
          <a:chExt cx="0" cy="0"/>
        </a:xfrm>
      </p:grpSpPr>
      <p:pic>
        <p:nvPicPr>
          <p:cNvPr id="168" name="Google Shape;168;p26"/>
          <p:cNvPicPr preferRelativeResize="0"/>
          <p:nvPr/>
        </p:nvPicPr>
        <p:blipFill rotWithShape="1">
          <a:blip r:embed="rId2">
            <a:alphaModFix/>
          </a:blip>
          <a:srcRect t="9"/>
          <a:stretch/>
        </p:blipFill>
        <p:spPr>
          <a:xfrm flipH="1">
            <a:off x="-2170604" y="3169834"/>
            <a:ext cx="5339304" cy="4748133"/>
          </a:xfrm>
          <a:prstGeom prst="rect">
            <a:avLst/>
          </a:prstGeom>
          <a:noFill/>
          <a:ln>
            <a:noFill/>
          </a:ln>
        </p:spPr>
      </p:pic>
      <p:sp>
        <p:nvSpPr>
          <p:cNvPr id="169" name="Google Shape;169;p26"/>
          <p:cNvSpPr txBox="1">
            <a:spLocks noGrp="1"/>
          </p:cNvSpPr>
          <p:nvPr>
            <p:ph type="title"/>
          </p:nvPr>
        </p:nvSpPr>
        <p:spPr>
          <a:xfrm>
            <a:off x="912000" y="2117800"/>
            <a:ext cx="5280000" cy="1200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400"/>
              <a:buFont typeface="Montserrat Black"/>
              <a:buNone/>
              <a:defRPr sz="5867">
                <a:solidFill>
                  <a:schemeClr val="lt1"/>
                </a:solidFill>
                <a:latin typeface="Montserrat Black"/>
                <a:ea typeface="Montserrat Black"/>
                <a:cs typeface="Montserrat Black"/>
                <a:sym typeface="Montserrat Black"/>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70" name="Google Shape;170;p26"/>
          <p:cNvSpPr txBox="1">
            <a:spLocks noGrp="1"/>
          </p:cNvSpPr>
          <p:nvPr>
            <p:ph type="subTitle" idx="1"/>
          </p:nvPr>
        </p:nvSpPr>
        <p:spPr>
          <a:xfrm>
            <a:off x="1378000" y="3066395"/>
            <a:ext cx="4348000" cy="189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pic>
        <p:nvPicPr>
          <p:cNvPr id="171" name="Google Shape;171;p26"/>
          <p:cNvPicPr preferRelativeResize="0"/>
          <p:nvPr/>
        </p:nvPicPr>
        <p:blipFill rotWithShape="1">
          <a:blip r:embed="rId2">
            <a:alphaModFix/>
          </a:blip>
          <a:srcRect t="9"/>
          <a:stretch/>
        </p:blipFill>
        <p:spPr>
          <a:xfrm rot="10430880" flipH="1">
            <a:off x="8984296" y="-970933"/>
            <a:ext cx="5339304" cy="4748133"/>
          </a:xfrm>
          <a:prstGeom prst="rect">
            <a:avLst/>
          </a:prstGeom>
          <a:noFill/>
          <a:ln>
            <a:noFill/>
          </a:ln>
        </p:spPr>
      </p:pic>
    </p:spTree>
    <p:extLst>
      <p:ext uri="{BB962C8B-B14F-4D97-AF65-F5344CB8AC3E}">
        <p14:creationId xmlns:p14="http://schemas.microsoft.com/office/powerpoint/2010/main" val="35758514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21" Type="http://schemas.openxmlformats.org/officeDocument/2006/relationships/slideLayout" Target="../slideLayouts/slideLayout58.xml"/><Relationship Id="rId34" Type="http://schemas.openxmlformats.org/officeDocument/2006/relationships/slideLayout" Target="../slideLayouts/slideLayout71.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38" Type="http://schemas.openxmlformats.org/officeDocument/2006/relationships/theme" Target="../theme/theme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slideLayout" Target="../slideLayouts/slideLayout74.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slideLayout" Target="../slideLayouts/slideLayout7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 Id="rId8" Type="http://schemas.openxmlformats.org/officeDocument/2006/relationships/slideLayout" Target="../slideLayouts/slideLayout45.xml"/><Relationship Id="rId3"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slideLayout" Target="../slideLayouts/slideLayout100.xml"/><Relationship Id="rId21" Type="http://schemas.openxmlformats.org/officeDocument/2006/relationships/slideLayout" Target="../slideLayouts/slideLayout95.xml"/><Relationship Id="rId34" Type="http://schemas.openxmlformats.org/officeDocument/2006/relationships/slideLayout" Target="../slideLayouts/slideLayout108.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slideLayout" Target="../slideLayouts/slideLayout99.xml"/><Relationship Id="rId33" Type="http://schemas.openxmlformats.org/officeDocument/2006/relationships/slideLayout" Target="../slideLayouts/slideLayout107.xml"/><Relationship Id="rId38" Type="http://schemas.openxmlformats.org/officeDocument/2006/relationships/theme" Target="../theme/theme3.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29" Type="http://schemas.openxmlformats.org/officeDocument/2006/relationships/slideLayout" Target="../slideLayouts/slideLayout103.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32" Type="http://schemas.openxmlformats.org/officeDocument/2006/relationships/slideLayout" Target="../slideLayouts/slideLayout106.xml"/><Relationship Id="rId37" Type="http://schemas.openxmlformats.org/officeDocument/2006/relationships/slideLayout" Target="../slideLayouts/slideLayout111.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28" Type="http://schemas.openxmlformats.org/officeDocument/2006/relationships/slideLayout" Target="../slideLayouts/slideLayout102.xml"/><Relationship Id="rId36" Type="http://schemas.openxmlformats.org/officeDocument/2006/relationships/slideLayout" Target="../slideLayouts/slideLayout110.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31" Type="http://schemas.openxmlformats.org/officeDocument/2006/relationships/slideLayout" Target="../slideLayouts/slideLayout105.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 Id="rId27" Type="http://schemas.openxmlformats.org/officeDocument/2006/relationships/slideLayout" Target="../slideLayouts/slideLayout101.xml"/><Relationship Id="rId30" Type="http://schemas.openxmlformats.org/officeDocument/2006/relationships/slideLayout" Target="../slideLayouts/slideLayout104.xml"/><Relationship Id="rId35" Type="http://schemas.openxmlformats.org/officeDocument/2006/relationships/slideLayout" Target="../slideLayouts/slideLayout109.xml"/><Relationship Id="rId8" Type="http://schemas.openxmlformats.org/officeDocument/2006/relationships/slideLayout" Target="../slideLayouts/slideLayout82.xml"/><Relationship Id="rId3" Type="http://schemas.openxmlformats.org/officeDocument/2006/relationships/slideLayout" Target="../slideLayouts/slideLayout7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24.xml"/><Relationship Id="rId18" Type="http://schemas.openxmlformats.org/officeDocument/2006/relationships/slideLayout" Target="../slideLayouts/slideLayout129.xml"/><Relationship Id="rId26" Type="http://schemas.openxmlformats.org/officeDocument/2006/relationships/slideLayout" Target="../slideLayouts/slideLayout137.xml"/><Relationship Id="rId21" Type="http://schemas.openxmlformats.org/officeDocument/2006/relationships/slideLayout" Target="../slideLayouts/slideLayout132.xml"/><Relationship Id="rId34" Type="http://schemas.openxmlformats.org/officeDocument/2006/relationships/slideLayout" Target="../slideLayouts/slideLayout145.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slideLayout" Target="../slideLayouts/slideLayout128.xml"/><Relationship Id="rId25" Type="http://schemas.openxmlformats.org/officeDocument/2006/relationships/slideLayout" Target="../slideLayouts/slideLayout136.xml"/><Relationship Id="rId33" Type="http://schemas.openxmlformats.org/officeDocument/2006/relationships/slideLayout" Target="../slideLayouts/slideLayout144.xml"/><Relationship Id="rId2" Type="http://schemas.openxmlformats.org/officeDocument/2006/relationships/slideLayout" Target="../slideLayouts/slideLayout113.xml"/><Relationship Id="rId16" Type="http://schemas.openxmlformats.org/officeDocument/2006/relationships/slideLayout" Target="../slideLayouts/slideLayout127.xml"/><Relationship Id="rId20" Type="http://schemas.openxmlformats.org/officeDocument/2006/relationships/slideLayout" Target="../slideLayouts/slideLayout131.xml"/><Relationship Id="rId29" Type="http://schemas.openxmlformats.org/officeDocument/2006/relationships/slideLayout" Target="../slideLayouts/slideLayout140.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24" Type="http://schemas.openxmlformats.org/officeDocument/2006/relationships/slideLayout" Target="../slideLayouts/slideLayout135.xml"/><Relationship Id="rId32" Type="http://schemas.openxmlformats.org/officeDocument/2006/relationships/slideLayout" Target="../slideLayouts/slideLayout143.xml"/><Relationship Id="rId37" Type="http://schemas.openxmlformats.org/officeDocument/2006/relationships/theme" Target="../theme/theme4.xml"/><Relationship Id="rId5" Type="http://schemas.openxmlformats.org/officeDocument/2006/relationships/slideLayout" Target="../slideLayouts/slideLayout116.xml"/><Relationship Id="rId15" Type="http://schemas.openxmlformats.org/officeDocument/2006/relationships/slideLayout" Target="../slideLayouts/slideLayout126.xml"/><Relationship Id="rId23" Type="http://schemas.openxmlformats.org/officeDocument/2006/relationships/slideLayout" Target="../slideLayouts/slideLayout134.xml"/><Relationship Id="rId28" Type="http://schemas.openxmlformats.org/officeDocument/2006/relationships/slideLayout" Target="../slideLayouts/slideLayout139.xml"/><Relationship Id="rId36" Type="http://schemas.openxmlformats.org/officeDocument/2006/relationships/slideLayout" Target="../slideLayouts/slideLayout147.xml"/><Relationship Id="rId10" Type="http://schemas.openxmlformats.org/officeDocument/2006/relationships/slideLayout" Target="../slideLayouts/slideLayout121.xml"/><Relationship Id="rId19" Type="http://schemas.openxmlformats.org/officeDocument/2006/relationships/slideLayout" Target="../slideLayouts/slideLayout130.xml"/><Relationship Id="rId31" Type="http://schemas.openxmlformats.org/officeDocument/2006/relationships/slideLayout" Target="../slideLayouts/slideLayout142.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 Id="rId22" Type="http://schemas.openxmlformats.org/officeDocument/2006/relationships/slideLayout" Target="../slideLayouts/slideLayout133.xml"/><Relationship Id="rId27" Type="http://schemas.openxmlformats.org/officeDocument/2006/relationships/slideLayout" Target="../slideLayouts/slideLayout138.xml"/><Relationship Id="rId30" Type="http://schemas.openxmlformats.org/officeDocument/2006/relationships/slideLayout" Target="../slideLayouts/slideLayout141.xml"/><Relationship Id="rId35" Type="http://schemas.openxmlformats.org/officeDocument/2006/relationships/slideLayout" Target="../slideLayouts/slideLayout146.xml"/><Relationship Id="rId8" Type="http://schemas.openxmlformats.org/officeDocument/2006/relationships/slideLayout" Target="../slideLayouts/slideLayout119.xml"/><Relationship Id="rId3" Type="http://schemas.openxmlformats.org/officeDocument/2006/relationships/slideLayout" Target="../slideLayouts/slideLayout11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60.xml"/><Relationship Id="rId18" Type="http://schemas.openxmlformats.org/officeDocument/2006/relationships/slideLayout" Target="../slideLayouts/slideLayout165.xml"/><Relationship Id="rId26" Type="http://schemas.openxmlformats.org/officeDocument/2006/relationships/slideLayout" Target="../slideLayouts/slideLayout173.xml"/><Relationship Id="rId21" Type="http://schemas.openxmlformats.org/officeDocument/2006/relationships/slideLayout" Target="../slideLayouts/slideLayout168.xml"/><Relationship Id="rId34" Type="http://schemas.openxmlformats.org/officeDocument/2006/relationships/slideLayout" Target="../slideLayouts/slideLayout181.xml"/><Relationship Id="rId7" Type="http://schemas.openxmlformats.org/officeDocument/2006/relationships/slideLayout" Target="../slideLayouts/slideLayout154.xml"/><Relationship Id="rId12" Type="http://schemas.openxmlformats.org/officeDocument/2006/relationships/slideLayout" Target="../slideLayouts/slideLayout159.xml"/><Relationship Id="rId17" Type="http://schemas.openxmlformats.org/officeDocument/2006/relationships/slideLayout" Target="../slideLayouts/slideLayout164.xml"/><Relationship Id="rId25" Type="http://schemas.openxmlformats.org/officeDocument/2006/relationships/slideLayout" Target="../slideLayouts/slideLayout172.xml"/><Relationship Id="rId33" Type="http://schemas.openxmlformats.org/officeDocument/2006/relationships/slideLayout" Target="../slideLayouts/slideLayout180.xml"/><Relationship Id="rId38" Type="http://schemas.openxmlformats.org/officeDocument/2006/relationships/theme" Target="../theme/theme5.xml"/><Relationship Id="rId2" Type="http://schemas.openxmlformats.org/officeDocument/2006/relationships/slideLayout" Target="../slideLayouts/slideLayout149.xml"/><Relationship Id="rId16" Type="http://schemas.openxmlformats.org/officeDocument/2006/relationships/slideLayout" Target="../slideLayouts/slideLayout163.xml"/><Relationship Id="rId20" Type="http://schemas.openxmlformats.org/officeDocument/2006/relationships/slideLayout" Target="../slideLayouts/slideLayout167.xml"/><Relationship Id="rId29" Type="http://schemas.openxmlformats.org/officeDocument/2006/relationships/slideLayout" Target="../slideLayouts/slideLayout176.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24" Type="http://schemas.openxmlformats.org/officeDocument/2006/relationships/slideLayout" Target="../slideLayouts/slideLayout171.xml"/><Relationship Id="rId32" Type="http://schemas.openxmlformats.org/officeDocument/2006/relationships/slideLayout" Target="../slideLayouts/slideLayout179.xml"/><Relationship Id="rId37" Type="http://schemas.openxmlformats.org/officeDocument/2006/relationships/slideLayout" Target="../slideLayouts/slideLayout184.xml"/><Relationship Id="rId5" Type="http://schemas.openxmlformats.org/officeDocument/2006/relationships/slideLayout" Target="../slideLayouts/slideLayout152.xml"/><Relationship Id="rId15" Type="http://schemas.openxmlformats.org/officeDocument/2006/relationships/slideLayout" Target="../slideLayouts/slideLayout162.xml"/><Relationship Id="rId23" Type="http://schemas.openxmlformats.org/officeDocument/2006/relationships/slideLayout" Target="../slideLayouts/slideLayout170.xml"/><Relationship Id="rId28" Type="http://schemas.openxmlformats.org/officeDocument/2006/relationships/slideLayout" Target="../slideLayouts/slideLayout175.xml"/><Relationship Id="rId36" Type="http://schemas.openxmlformats.org/officeDocument/2006/relationships/slideLayout" Target="../slideLayouts/slideLayout183.xml"/><Relationship Id="rId10" Type="http://schemas.openxmlformats.org/officeDocument/2006/relationships/slideLayout" Target="../slideLayouts/slideLayout157.xml"/><Relationship Id="rId19" Type="http://schemas.openxmlformats.org/officeDocument/2006/relationships/slideLayout" Target="../slideLayouts/slideLayout166.xml"/><Relationship Id="rId31" Type="http://schemas.openxmlformats.org/officeDocument/2006/relationships/slideLayout" Target="../slideLayouts/slideLayout178.xml"/><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slideLayout" Target="../slideLayouts/slideLayout161.xml"/><Relationship Id="rId22" Type="http://schemas.openxmlformats.org/officeDocument/2006/relationships/slideLayout" Target="../slideLayouts/slideLayout169.xml"/><Relationship Id="rId27" Type="http://schemas.openxmlformats.org/officeDocument/2006/relationships/slideLayout" Target="../slideLayouts/slideLayout174.xml"/><Relationship Id="rId30" Type="http://schemas.openxmlformats.org/officeDocument/2006/relationships/slideLayout" Target="../slideLayouts/slideLayout177.xml"/><Relationship Id="rId35" Type="http://schemas.openxmlformats.org/officeDocument/2006/relationships/slideLayout" Target="../slideLayouts/slideLayout182.xml"/><Relationship Id="rId8" Type="http://schemas.openxmlformats.org/officeDocument/2006/relationships/slideLayout" Target="../slideLayouts/slideLayout155.xml"/><Relationship Id="rId3" Type="http://schemas.openxmlformats.org/officeDocument/2006/relationships/slideLayout" Target="../slideLayouts/slideLayout1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00A4CC"/>
            </a:gs>
            <a:gs pos="100000">
              <a:srgbClr val="036E96"/>
            </a:gs>
          </a:gsLst>
          <a:lin ang="2698631"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2800"/>
              <a:buFont typeface="Montserrat Medium"/>
              <a:buNone/>
              <a:defRPr sz="2800">
                <a:solidFill>
                  <a:schemeClr val="lt1"/>
                </a:solidFill>
                <a:latin typeface="Montserrat Medium"/>
                <a:ea typeface="Montserrat Medium"/>
                <a:cs typeface="Montserrat Medium"/>
                <a:sym typeface="Montserrat Medium"/>
              </a:defRPr>
            </a:lvl1pPr>
            <a:lvl2pPr lvl="1" rtl="0">
              <a:spcBef>
                <a:spcPts val="0"/>
              </a:spcBef>
              <a:spcAft>
                <a:spcPts val="0"/>
              </a:spcAft>
              <a:buClr>
                <a:schemeClr val="lt1"/>
              </a:buClr>
              <a:buSzPts val="2800"/>
              <a:buFont typeface="Montserrat Medium"/>
              <a:buNone/>
              <a:defRPr sz="2800">
                <a:solidFill>
                  <a:schemeClr val="lt1"/>
                </a:solidFill>
                <a:latin typeface="Montserrat Medium"/>
                <a:ea typeface="Montserrat Medium"/>
                <a:cs typeface="Montserrat Medium"/>
                <a:sym typeface="Montserrat Medium"/>
              </a:defRPr>
            </a:lvl2pPr>
            <a:lvl3pPr lvl="2" rtl="0">
              <a:spcBef>
                <a:spcPts val="0"/>
              </a:spcBef>
              <a:spcAft>
                <a:spcPts val="0"/>
              </a:spcAft>
              <a:buClr>
                <a:schemeClr val="lt1"/>
              </a:buClr>
              <a:buSzPts val="2800"/>
              <a:buFont typeface="Montserrat Medium"/>
              <a:buNone/>
              <a:defRPr sz="2800">
                <a:solidFill>
                  <a:schemeClr val="lt1"/>
                </a:solidFill>
                <a:latin typeface="Montserrat Medium"/>
                <a:ea typeface="Montserrat Medium"/>
                <a:cs typeface="Montserrat Medium"/>
                <a:sym typeface="Montserrat Medium"/>
              </a:defRPr>
            </a:lvl3pPr>
            <a:lvl4pPr lvl="3" rtl="0">
              <a:spcBef>
                <a:spcPts val="0"/>
              </a:spcBef>
              <a:spcAft>
                <a:spcPts val="0"/>
              </a:spcAft>
              <a:buClr>
                <a:schemeClr val="lt1"/>
              </a:buClr>
              <a:buSzPts val="2800"/>
              <a:buFont typeface="Montserrat Medium"/>
              <a:buNone/>
              <a:defRPr sz="2800">
                <a:solidFill>
                  <a:schemeClr val="lt1"/>
                </a:solidFill>
                <a:latin typeface="Montserrat Medium"/>
                <a:ea typeface="Montserrat Medium"/>
                <a:cs typeface="Montserrat Medium"/>
                <a:sym typeface="Montserrat Medium"/>
              </a:defRPr>
            </a:lvl4pPr>
            <a:lvl5pPr lvl="4" rtl="0">
              <a:spcBef>
                <a:spcPts val="0"/>
              </a:spcBef>
              <a:spcAft>
                <a:spcPts val="0"/>
              </a:spcAft>
              <a:buClr>
                <a:schemeClr val="lt1"/>
              </a:buClr>
              <a:buSzPts val="2800"/>
              <a:buFont typeface="Montserrat Medium"/>
              <a:buNone/>
              <a:defRPr sz="2800">
                <a:solidFill>
                  <a:schemeClr val="lt1"/>
                </a:solidFill>
                <a:latin typeface="Montserrat Medium"/>
                <a:ea typeface="Montserrat Medium"/>
                <a:cs typeface="Montserrat Medium"/>
                <a:sym typeface="Montserrat Medium"/>
              </a:defRPr>
            </a:lvl5pPr>
            <a:lvl6pPr lvl="5" rtl="0">
              <a:spcBef>
                <a:spcPts val="0"/>
              </a:spcBef>
              <a:spcAft>
                <a:spcPts val="0"/>
              </a:spcAft>
              <a:buClr>
                <a:schemeClr val="lt1"/>
              </a:buClr>
              <a:buSzPts val="2800"/>
              <a:buFont typeface="Montserrat Medium"/>
              <a:buNone/>
              <a:defRPr sz="2800">
                <a:solidFill>
                  <a:schemeClr val="lt1"/>
                </a:solidFill>
                <a:latin typeface="Montserrat Medium"/>
                <a:ea typeface="Montserrat Medium"/>
                <a:cs typeface="Montserrat Medium"/>
                <a:sym typeface="Montserrat Medium"/>
              </a:defRPr>
            </a:lvl6pPr>
            <a:lvl7pPr lvl="6" rtl="0">
              <a:spcBef>
                <a:spcPts val="0"/>
              </a:spcBef>
              <a:spcAft>
                <a:spcPts val="0"/>
              </a:spcAft>
              <a:buClr>
                <a:schemeClr val="lt1"/>
              </a:buClr>
              <a:buSzPts val="2800"/>
              <a:buFont typeface="Montserrat Medium"/>
              <a:buNone/>
              <a:defRPr sz="2800">
                <a:solidFill>
                  <a:schemeClr val="lt1"/>
                </a:solidFill>
                <a:latin typeface="Montserrat Medium"/>
                <a:ea typeface="Montserrat Medium"/>
                <a:cs typeface="Montserrat Medium"/>
                <a:sym typeface="Montserrat Medium"/>
              </a:defRPr>
            </a:lvl7pPr>
            <a:lvl8pPr lvl="7" rtl="0">
              <a:spcBef>
                <a:spcPts val="0"/>
              </a:spcBef>
              <a:spcAft>
                <a:spcPts val="0"/>
              </a:spcAft>
              <a:buClr>
                <a:schemeClr val="lt1"/>
              </a:buClr>
              <a:buSzPts val="2800"/>
              <a:buFont typeface="Montserrat Medium"/>
              <a:buNone/>
              <a:defRPr sz="2800">
                <a:solidFill>
                  <a:schemeClr val="lt1"/>
                </a:solidFill>
                <a:latin typeface="Montserrat Medium"/>
                <a:ea typeface="Montserrat Medium"/>
                <a:cs typeface="Montserrat Medium"/>
                <a:sym typeface="Montserrat Medium"/>
              </a:defRPr>
            </a:lvl8pPr>
            <a:lvl9pPr lvl="8" rtl="0">
              <a:spcBef>
                <a:spcPts val="0"/>
              </a:spcBef>
              <a:spcAft>
                <a:spcPts val="0"/>
              </a:spcAft>
              <a:buClr>
                <a:schemeClr val="lt1"/>
              </a:buClr>
              <a:buSzPts val="2800"/>
              <a:buFont typeface="Montserrat Medium"/>
              <a:buNone/>
              <a:defRPr sz="2800">
                <a:solidFill>
                  <a:schemeClr val="lt1"/>
                </a:solidFill>
                <a:latin typeface="Montserrat Medium"/>
                <a:ea typeface="Montserrat Medium"/>
                <a:cs typeface="Montserrat Medium"/>
                <a:sym typeface="Montserrat Medium"/>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lt1"/>
              </a:buClr>
              <a:buSzPts val="1800"/>
              <a:buFont typeface="Montserrat Medium"/>
              <a:buChar char="●"/>
              <a:defRPr sz="1800">
                <a:solidFill>
                  <a:schemeClr val="lt1"/>
                </a:solidFill>
                <a:latin typeface="Montserrat Medium"/>
                <a:ea typeface="Montserrat Medium"/>
                <a:cs typeface="Montserrat Medium"/>
                <a:sym typeface="Montserrat Medium"/>
              </a:defRPr>
            </a:lvl1pPr>
            <a:lvl2pPr marL="914400" lvl="1" indent="-317500" rtl="0">
              <a:lnSpc>
                <a:spcPct val="115000"/>
              </a:lnSpc>
              <a:spcBef>
                <a:spcPts val="160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2pPr>
            <a:lvl3pPr marL="1371600" lvl="2" indent="-317500" rtl="0">
              <a:lnSpc>
                <a:spcPct val="115000"/>
              </a:lnSpc>
              <a:spcBef>
                <a:spcPts val="160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3pPr>
            <a:lvl4pPr marL="1828800" lvl="3" indent="-317500" rtl="0">
              <a:lnSpc>
                <a:spcPct val="115000"/>
              </a:lnSpc>
              <a:spcBef>
                <a:spcPts val="160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4pPr>
            <a:lvl5pPr marL="2286000" lvl="4" indent="-317500" rtl="0">
              <a:lnSpc>
                <a:spcPct val="115000"/>
              </a:lnSpc>
              <a:spcBef>
                <a:spcPts val="160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5pPr>
            <a:lvl6pPr marL="2743200" lvl="5" indent="-317500" rtl="0">
              <a:lnSpc>
                <a:spcPct val="115000"/>
              </a:lnSpc>
              <a:spcBef>
                <a:spcPts val="160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6pPr>
            <a:lvl7pPr marL="3200400" lvl="6" indent="-317500" rtl="0">
              <a:lnSpc>
                <a:spcPct val="115000"/>
              </a:lnSpc>
              <a:spcBef>
                <a:spcPts val="160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7pPr>
            <a:lvl8pPr marL="3657600" lvl="7" indent="-317500" rtl="0">
              <a:lnSpc>
                <a:spcPct val="115000"/>
              </a:lnSpc>
              <a:spcBef>
                <a:spcPts val="160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8pPr>
            <a:lvl9pPr marL="4114800" lvl="8" indent="-317500" rtl="0">
              <a:lnSpc>
                <a:spcPct val="115000"/>
              </a:lnSpc>
              <a:spcBef>
                <a:spcPts val="1600"/>
              </a:spcBef>
              <a:spcAft>
                <a:spcPts val="160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54641559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00A4CC"/>
            </a:gs>
            <a:gs pos="100000">
              <a:srgbClr val="036E96"/>
            </a:gs>
          </a:gsLst>
          <a:lin ang="2698631"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2800"/>
              <a:buFont typeface="Montserrat Medium"/>
              <a:buNone/>
              <a:defRPr sz="2800">
                <a:solidFill>
                  <a:schemeClr val="lt1"/>
                </a:solidFill>
                <a:latin typeface="Montserrat Medium"/>
                <a:ea typeface="Montserrat Medium"/>
                <a:cs typeface="Montserrat Medium"/>
                <a:sym typeface="Montserrat Medium"/>
              </a:defRPr>
            </a:lvl1pPr>
            <a:lvl2pPr lvl="1" rtl="0">
              <a:spcBef>
                <a:spcPts val="0"/>
              </a:spcBef>
              <a:spcAft>
                <a:spcPts val="0"/>
              </a:spcAft>
              <a:buClr>
                <a:schemeClr val="lt1"/>
              </a:buClr>
              <a:buSzPts val="2800"/>
              <a:buFont typeface="Montserrat Medium"/>
              <a:buNone/>
              <a:defRPr sz="2800">
                <a:solidFill>
                  <a:schemeClr val="lt1"/>
                </a:solidFill>
                <a:latin typeface="Montserrat Medium"/>
                <a:ea typeface="Montserrat Medium"/>
                <a:cs typeface="Montserrat Medium"/>
                <a:sym typeface="Montserrat Medium"/>
              </a:defRPr>
            </a:lvl2pPr>
            <a:lvl3pPr lvl="2" rtl="0">
              <a:spcBef>
                <a:spcPts val="0"/>
              </a:spcBef>
              <a:spcAft>
                <a:spcPts val="0"/>
              </a:spcAft>
              <a:buClr>
                <a:schemeClr val="lt1"/>
              </a:buClr>
              <a:buSzPts val="2800"/>
              <a:buFont typeface="Montserrat Medium"/>
              <a:buNone/>
              <a:defRPr sz="2800">
                <a:solidFill>
                  <a:schemeClr val="lt1"/>
                </a:solidFill>
                <a:latin typeface="Montserrat Medium"/>
                <a:ea typeface="Montserrat Medium"/>
                <a:cs typeface="Montserrat Medium"/>
                <a:sym typeface="Montserrat Medium"/>
              </a:defRPr>
            </a:lvl3pPr>
            <a:lvl4pPr lvl="3" rtl="0">
              <a:spcBef>
                <a:spcPts val="0"/>
              </a:spcBef>
              <a:spcAft>
                <a:spcPts val="0"/>
              </a:spcAft>
              <a:buClr>
                <a:schemeClr val="lt1"/>
              </a:buClr>
              <a:buSzPts val="2800"/>
              <a:buFont typeface="Montserrat Medium"/>
              <a:buNone/>
              <a:defRPr sz="2800">
                <a:solidFill>
                  <a:schemeClr val="lt1"/>
                </a:solidFill>
                <a:latin typeface="Montserrat Medium"/>
                <a:ea typeface="Montserrat Medium"/>
                <a:cs typeface="Montserrat Medium"/>
                <a:sym typeface="Montserrat Medium"/>
              </a:defRPr>
            </a:lvl4pPr>
            <a:lvl5pPr lvl="4" rtl="0">
              <a:spcBef>
                <a:spcPts val="0"/>
              </a:spcBef>
              <a:spcAft>
                <a:spcPts val="0"/>
              </a:spcAft>
              <a:buClr>
                <a:schemeClr val="lt1"/>
              </a:buClr>
              <a:buSzPts val="2800"/>
              <a:buFont typeface="Montserrat Medium"/>
              <a:buNone/>
              <a:defRPr sz="2800">
                <a:solidFill>
                  <a:schemeClr val="lt1"/>
                </a:solidFill>
                <a:latin typeface="Montserrat Medium"/>
                <a:ea typeface="Montserrat Medium"/>
                <a:cs typeface="Montserrat Medium"/>
                <a:sym typeface="Montserrat Medium"/>
              </a:defRPr>
            </a:lvl5pPr>
            <a:lvl6pPr lvl="5" rtl="0">
              <a:spcBef>
                <a:spcPts val="0"/>
              </a:spcBef>
              <a:spcAft>
                <a:spcPts val="0"/>
              </a:spcAft>
              <a:buClr>
                <a:schemeClr val="lt1"/>
              </a:buClr>
              <a:buSzPts val="2800"/>
              <a:buFont typeface="Montserrat Medium"/>
              <a:buNone/>
              <a:defRPr sz="2800">
                <a:solidFill>
                  <a:schemeClr val="lt1"/>
                </a:solidFill>
                <a:latin typeface="Montserrat Medium"/>
                <a:ea typeface="Montserrat Medium"/>
                <a:cs typeface="Montserrat Medium"/>
                <a:sym typeface="Montserrat Medium"/>
              </a:defRPr>
            </a:lvl6pPr>
            <a:lvl7pPr lvl="6" rtl="0">
              <a:spcBef>
                <a:spcPts val="0"/>
              </a:spcBef>
              <a:spcAft>
                <a:spcPts val="0"/>
              </a:spcAft>
              <a:buClr>
                <a:schemeClr val="lt1"/>
              </a:buClr>
              <a:buSzPts val="2800"/>
              <a:buFont typeface="Montserrat Medium"/>
              <a:buNone/>
              <a:defRPr sz="2800">
                <a:solidFill>
                  <a:schemeClr val="lt1"/>
                </a:solidFill>
                <a:latin typeface="Montserrat Medium"/>
                <a:ea typeface="Montserrat Medium"/>
                <a:cs typeface="Montserrat Medium"/>
                <a:sym typeface="Montserrat Medium"/>
              </a:defRPr>
            </a:lvl7pPr>
            <a:lvl8pPr lvl="7" rtl="0">
              <a:spcBef>
                <a:spcPts val="0"/>
              </a:spcBef>
              <a:spcAft>
                <a:spcPts val="0"/>
              </a:spcAft>
              <a:buClr>
                <a:schemeClr val="lt1"/>
              </a:buClr>
              <a:buSzPts val="2800"/>
              <a:buFont typeface="Montserrat Medium"/>
              <a:buNone/>
              <a:defRPr sz="2800">
                <a:solidFill>
                  <a:schemeClr val="lt1"/>
                </a:solidFill>
                <a:latin typeface="Montserrat Medium"/>
                <a:ea typeface="Montserrat Medium"/>
                <a:cs typeface="Montserrat Medium"/>
                <a:sym typeface="Montserrat Medium"/>
              </a:defRPr>
            </a:lvl8pPr>
            <a:lvl9pPr lvl="8" rtl="0">
              <a:spcBef>
                <a:spcPts val="0"/>
              </a:spcBef>
              <a:spcAft>
                <a:spcPts val="0"/>
              </a:spcAft>
              <a:buClr>
                <a:schemeClr val="lt1"/>
              </a:buClr>
              <a:buSzPts val="2800"/>
              <a:buFont typeface="Montserrat Medium"/>
              <a:buNone/>
              <a:defRPr sz="2800">
                <a:solidFill>
                  <a:schemeClr val="lt1"/>
                </a:solidFill>
                <a:latin typeface="Montserrat Medium"/>
                <a:ea typeface="Montserrat Medium"/>
                <a:cs typeface="Montserrat Medium"/>
                <a:sym typeface="Montserrat Medium"/>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lt1"/>
              </a:buClr>
              <a:buSzPts val="1800"/>
              <a:buFont typeface="Montserrat Medium"/>
              <a:buChar char="●"/>
              <a:defRPr sz="1800">
                <a:solidFill>
                  <a:schemeClr val="lt1"/>
                </a:solidFill>
                <a:latin typeface="Montserrat Medium"/>
                <a:ea typeface="Montserrat Medium"/>
                <a:cs typeface="Montserrat Medium"/>
                <a:sym typeface="Montserrat Medium"/>
              </a:defRPr>
            </a:lvl1pPr>
            <a:lvl2pPr marL="914400" lvl="1" indent="-317500" rtl="0">
              <a:lnSpc>
                <a:spcPct val="115000"/>
              </a:lnSpc>
              <a:spcBef>
                <a:spcPts val="160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2pPr>
            <a:lvl3pPr marL="1371600" lvl="2" indent="-317500" rtl="0">
              <a:lnSpc>
                <a:spcPct val="115000"/>
              </a:lnSpc>
              <a:spcBef>
                <a:spcPts val="160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3pPr>
            <a:lvl4pPr marL="1828800" lvl="3" indent="-317500" rtl="0">
              <a:lnSpc>
                <a:spcPct val="115000"/>
              </a:lnSpc>
              <a:spcBef>
                <a:spcPts val="160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4pPr>
            <a:lvl5pPr marL="2286000" lvl="4" indent="-317500" rtl="0">
              <a:lnSpc>
                <a:spcPct val="115000"/>
              </a:lnSpc>
              <a:spcBef>
                <a:spcPts val="160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5pPr>
            <a:lvl6pPr marL="2743200" lvl="5" indent="-317500" rtl="0">
              <a:lnSpc>
                <a:spcPct val="115000"/>
              </a:lnSpc>
              <a:spcBef>
                <a:spcPts val="160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6pPr>
            <a:lvl7pPr marL="3200400" lvl="6" indent="-317500" rtl="0">
              <a:lnSpc>
                <a:spcPct val="115000"/>
              </a:lnSpc>
              <a:spcBef>
                <a:spcPts val="160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7pPr>
            <a:lvl8pPr marL="3657600" lvl="7" indent="-317500" rtl="0">
              <a:lnSpc>
                <a:spcPct val="115000"/>
              </a:lnSpc>
              <a:spcBef>
                <a:spcPts val="160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8pPr>
            <a:lvl9pPr marL="4114800" lvl="8" indent="-317500" rtl="0">
              <a:lnSpc>
                <a:spcPct val="115000"/>
              </a:lnSpc>
              <a:spcBef>
                <a:spcPts val="1600"/>
              </a:spcBef>
              <a:spcAft>
                <a:spcPts val="160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864733730"/>
      </p:ext>
    </p:extLst>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 id="2147483725" r:id="rId27"/>
    <p:sldLayoutId id="2147483726" r:id="rId28"/>
    <p:sldLayoutId id="2147483727" r:id="rId29"/>
    <p:sldLayoutId id="2147483728" r:id="rId30"/>
    <p:sldLayoutId id="2147483729" r:id="rId31"/>
    <p:sldLayoutId id="2147483730" r:id="rId32"/>
    <p:sldLayoutId id="2147483731" r:id="rId33"/>
    <p:sldLayoutId id="2147483732" r:id="rId34"/>
    <p:sldLayoutId id="2147483733" r:id="rId35"/>
    <p:sldLayoutId id="2147483734" r:id="rId36"/>
    <p:sldLayoutId id="2147483735" r:id="rId3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00A4CC"/>
            </a:gs>
            <a:gs pos="100000">
              <a:srgbClr val="036E96"/>
            </a:gs>
          </a:gsLst>
          <a:lin ang="2698631"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2800"/>
              <a:buFont typeface="Montserrat Medium"/>
              <a:buNone/>
              <a:defRPr sz="2800">
                <a:solidFill>
                  <a:schemeClr val="lt1"/>
                </a:solidFill>
                <a:latin typeface="Montserrat Medium"/>
                <a:ea typeface="Montserrat Medium"/>
                <a:cs typeface="Montserrat Medium"/>
                <a:sym typeface="Montserrat Medium"/>
              </a:defRPr>
            </a:lvl1pPr>
            <a:lvl2pPr lvl="1" rtl="0">
              <a:spcBef>
                <a:spcPts val="0"/>
              </a:spcBef>
              <a:spcAft>
                <a:spcPts val="0"/>
              </a:spcAft>
              <a:buClr>
                <a:schemeClr val="lt1"/>
              </a:buClr>
              <a:buSzPts val="2800"/>
              <a:buFont typeface="Montserrat Medium"/>
              <a:buNone/>
              <a:defRPr sz="2800">
                <a:solidFill>
                  <a:schemeClr val="lt1"/>
                </a:solidFill>
                <a:latin typeface="Montserrat Medium"/>
                <a:ea typeface="Montserrat Medium"/>
                <a:cs typeface="Montserrat Medium"/>
                <a:sym typeface="Montserrat Medium"/>
              </a:defRPr>
            </a:lvl2pPr>
            <a:lvl3pPr lvl="2" rtl="0">
              <a:spcBef>
                <a:spcPts val="0"/>
              </a:spcBef>
              <a:spcAft>
                <a:spcPts val="0"/>
              </a:spcAft>
              <a:buClr>
                <a:schemeClr val="lt1"/>
              </a:buClr>
              <a:buSzPts val="2800"/>
              <a:buFont typeface="Montserrat Medium"/>
              <a:buNone/>
              <a:defRPr sz="2800">
                <a:solidFill>
                  <a:schemeClr val="lt1"/>
                </a:solidFill>
                <a:latin typeface="Montserrat Medium"/>
                <a:ea typeface="Montserrat Medium"/>
                <a:cs typeface="Montserrat Medium"/>
                <a:sym typeface="Montserrat Medium"/>
              </a:defRPr>
            </a:lvl3pPr>
            <a:lvl4pPr lvl="3" rtl="0">
              <a:spcBef>
                <a:spcPts val="0"/>
              </a:spcBef>
              <a:spcAft>
                <a:spcPts val="0"/>
              </a:spcAft>
              <a:buClr>
                <a:schemeClr val="lt1"/>
              </a:buClr>
              <a:buSzPts val="2800"/>
              <a:buFont typeface="Montserrat Medium"/>
              <a:buNone/>
              <a:defRPr sz="2800">
                <a:solidFill>
                  <a:schemeClr val="lt1"/>
                </a:solidFill>
                <a:latin typeface="Montserrat Medium"/>
                <a:ea typeface="Montserrat Medium"/>
                <a:cs typeface="Montserrat Medium"/>
                <a:sym typeface="Montserrat Medium"/>
              </a:defRPr>
            </a:lvl4pPr>
            <a:lvl5pPr lvl="4" rtl="0">
              <a:spcBef>
                <a:spcPts val="0"/>
              </a:spcBef>
              <a:spcAft>
                <a:spcPts val="0"/>
              </a:spcAft>
              <a:buClr>
                <a:schemeClr val="lt1"/>
              </a:buClr>
              <a:buSzPts val="2800"/>
              <a:buFont typeface="Montserrat Medium"/>
              <a:buNone/>
              <a:defRPr sz="2800">
                <a:solidFill>
                  <a:schemeClr val="lt1"/>
                </a:solidFill>
                <a:latin typeface="Montserrat Medium"/>
                <a:ea typeface="Montserrat Medium"/>
                <a:cs typeface="Montserrat Medium"/>
                <a:sym typeface="Montserrat Medium"/>
              </a:defRPr>
            </a:lvl5pPr>
            <a:lvl6pPr lvl="5" rtl="0">
              <a:spcBef>
                <a:spcPts val="0"/>
              </a:spcBef>
              <a:spcAft>
                <a:spcPts val="0"/>
              </a:spcAft>
              <a:buClr>
                <a:schemeClr val="lt1"/>
              </a:buClr>
              <a:buSzPts val="2800"/>
              <a:buFont typeface="Montserrat Medium"/>
              <a:buNone/>
              <a:defRPr sz="2800">
                <a:solidFill>
                  <a:schemeClr val="lt1"/>
                </a:solidFill>
                <a:latin typeface="Montserrat Medium"/>
                <a:ea typeface="Montserrat Medium"/>
                <a:cs typeface="Montserrat Medium"/>
                <a:sym typeface="Montserrat Medium"/>
              </a:defRPr>
            </a:lvl6pPr>
            <a:lvl7pPr lvl="6" rtl="0">
              <a:spcBef>
                <a:spcPts val="0"/>
              </a:spcBef>
              <a:spcAft>
                <a:spcPts val="0"/>
              </a:spcAft>
              <a:buClr>
                <a:schemeClr val="lt1"/>
              </a:buClr>
              <a:buSzPts val="2800"/>
              <a:buFont typeface="Montserrat Medium"/>
              <a:buNone/>
              <a:defRPr sz="2800">
                <a:solidFill>
                  <a:schemeClr val="lt1"/>
                </a:solidFill>
                <a:latin typeface="Montserrat Medium"/>
                <a:ea typeface="Montserrat Medium"/>
                <a:cs typeface="Montserrat Medium"/>
                <a:sym typeface="Montserrat Medium"/>
              </a:defRPr>
            </a:lvl7pPr>
            <a:lvl8pPr lvl="7" rtl="0">
              <a:spcBef>
                <a:spcPts val="0"/>
              </a:spcBef>
              <a:spcAft>
                <a:spcPts val="0"/>
              </a:spcAft>
              <a:buClr>
                <a:schemeClr val="lt1"/>
              </a:buClr>
              <a:buSzPts val="2800"/>
              <a:buFont typeface="Montserrat Medium"/>
              <a:buNone/>
              <a:defRPr sz="2800">
                <a:solidFill>
                  <a:schemeClr val="lt1"/>
                </a:solidFill>
                <a:latin typeface="Montserrat Medium"/>
                <a:ea typeface="Montserrat Medium"/>
                <a:cs typeface="Montserrat Medium"/>
                <a:sym typeface="Montserrat Medium"/>
              </a:defRPr>
            </a:lvl8pPr>
            <a:lvl9pPr lvl="8" rtl="0">
              <a:spcBef>
                <a:spcPts val="0"/>
              </a:spcBef>
              <a:spcAft>
                <a:spcPts val="0"/>
              </a:spcAft>
              <a:buClr>
                <a:schemeClr val="lt1"/>
              </a:buClr>
              <a:buSzPts val="2800"/>
              <a:buFont typeface="Montserrat Medium"/>
              <a:buNone/>
              <a:defRPr sz="2800">
                <a:solidFill>
                  <a:schemeClr val="lt1"/>
                </a:solidFill>
                <a:latin typeface="Montserrat Medium"/>
                <a:ea typeface="Montserrat Medium"/>
                <a:cs typeface="Montserrat Medium"/>
                <a:sym typeface="Montserrat Medium"/>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lt1"/>
              </a:buClr>
              <a:buSzPts val="1800"/>
              <a:buFont typeface="Montserrat Medium"/>
              <a:buChar char="●"/>
              <a:defRPr sz="1800">
                <a:solidFill>
                  <a:schemeClr val="lt1"/>
                </a:solidFill>
                <a:latin typeface="Montserrat Medium"/>
                <a:ea typeface="Montserrat Medium"/>
                <a:cs typeface="Montserrat Medium"/>
                <a:sym typeface="Montserrat Medium"/>
              </a:defRPr>
            </a:lvl1pPr>
            <a:lvl2pPr marL="914400" lvl="1" indent="-317500" rtl="0">
              <a:lnSpc>
                <a:spcPct val="115000"/>
              </a:lnSpc>
              <a:spcBef>
                <a:spcPts val="160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2pPr>
            <a:lvl3pPr marL="1371600" lvl="2" indent="-317500" rtl="0">
              <a:lnSpc>
                <a:spcPct val="115000"/>
              </a:lnSpc>
              <a:spcBef>
                <a:spcPts val="160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3pPr>
            <a:lvl4pPr marL="1828800" lvl="3" indent="-317500" rtl="0">
              <a:lnSpc>
                <a:spcPct val="115000"/>
              </a:lnSpc>
              <a:spcBef>
                <a:spcPts val="160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4pPr>
            <a:lvl5pPr marL="2286000" lvl="4" indent="-317500" rtl="0">
              <a:lnSpc>
                <a:spcPct val="115000"/>
              </a:lnSpc>
              <a:spcBef>
                <a:spcPts val="160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5pPr>
            <a:lvl6pPr marL="2743200" lvl="5" indent="-317500" rtl="0">
              <a:lnSpc>
                <a:spcPct val="115000"/>
              </a:lnSpc>
              <a:spcBef>
                <a:spcPts val="160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6pPr>
            <a:lvl7pPr marL="3200400" lvl="6" indent="-317500" rtl="0">
              <a:lnSpc>
                <a:spcPct val="115000"/>
              </a:lnSpc>
              <a:spcBef>
                <a:spcPts val="160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7pPr>
            <a:lvl8pPr marL="3657600" lvl="7" indent="-317500" rtl="0">
              <a:lnSpc>
                <a:spcPct val="115000"/>
              </a:lnSpc>
              <a:spcBef>
                <a:spcPts val="160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8pPr>
            <a:lvl9pPr marL="4114800" lvl="8" indent="-317500" rtl="0">
              <a:lnSpc>
                <a:spcPct val="115000"/>
              </a:lnSpc>
              <a:spcBef>
                <a:spcPts val="1600"/>
              </a:spcBef>
              <a:spcAft>
                <a:spcPts val="160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4233852378"/>
      </p:ext>
    </p:extLst>
  </p:cSld>
  <p:clrMap bg1="lt1" tx1="dk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 id="2147483756" r:id="rId20"/>
    <p:sldLayoutId id="2147483757" r:id="rId21"/>
    <p:sldLayoutId id="2147483758" r:id="rId22"/>
    <p:sldLayoutId id="2147483759" r:id="rId23"/>
    <p:sldLayoutId id="2147483760" r:id="rId24"/>
    <p:sldLayoutId id="2147483761" r:id="rId25"/>
    <p:sldLayoutId id="2147483762" r:id="rId26"/>
    <p:sldLayoutId id="2147483763" r:id="rId27"/>
    <p:sldLayoutId id="2147483764" r:id="rId28"/>
    <p:sldLayoutId id="2147483765" r:id="rId29"/>
    <p:sldLayoutId id="2147483766" r:id="rId30"/>
    <p:sldLayoutId id="2147483767" r:id="rId31"/>
    <p:sldLayoutId id="2147483768" r:id="rId32"/>
    <p:sldLayoutId id="2147483769" r:id="rId33"/>
    <p:sldLayoutId id="2147483770" r:id="rId34"/>
    <p:sldLayoutId id="2147483771" r:id="rId35"/>
    <p:sldLayoutId id="2147483772" r:id="rId36"/>
    <p:sldLayoutId id="2147483773" r:id="rId3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0">
              <a:srgbClr val="00A4CC"/>
            </a:gs>
            <a:gs pos="100000">
              <a:srgbClr val="036E96"/>
            </a:gs>
          </a:gsLst>
          <a:lin ang="2698631"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2800"/>
              <a:buFont typeface="Montserrat Medium"/>
              <a:buNone/>
              <a:defRPr sz="2800">
                <a:solidFill>
                  <a:schemeClr val="lt1"/>
                </a:solidFill>
                <a:latin typeface="Montserrat Medium"/>
                <a:ea typeface="Montserrat Medium"/>
                <a:cs typeface="Montserrat Medium"/>
                <a:sym typeface="Montserrat Medium"/>
              </a:defRPr>
            </a:lvl1pPr>
            <a:lvl2pPr lvl="1" rtl="0">
              <a:spcBef>
                <a:spcPts val="0"/>
              </a:spcBef>
              <a:spcAft>
                <a:spcPts val="0"/>
              </a:spcAft>
              <a:buClr>
                <a:schemeClr val="lt1"/>
              </a:buClr>
              <a:buSzPts val="2800"/>
              <a:buFont typeface="Montserrat Medium"/>
              <a:buNone/>
              <a:defRPr sz="2800">
                <a:solidFill>
                  <a:schemeClr val="lt1"/>
                </a:solidFill>
                <a:latin typeface="Montserrat Medium"/>
                <a:ea typeface="Montserrat Medium"/>
                <a:cs typeface="Montserrat Medium"/>
                <a:sym typeface="Montserrat Medium"/>
              </a:defRPr>
            </a:lvl2pPr>
            <a:lvl3pPr lvl="2" rtl="0">
              <a:spcBef>
                <a:spcPts val="0"/>
              </a:spcBef>
              <a:spcAft>
                <a:spcPts val="0"/>
              </a:spcAft>
              <a:buClr>
                <a:schemeClr val="lt1"/>
              </a:buClr>
              <a:buSzPts val="2800"/>
              <a:buFont typeface="Montserrat Medium"/>
              <a:buNone/>
              <a:defRPr sz="2800">
                <a:solidFill>
                  <a:schemeClr val="lt1"/>
                </a:solidFill>
                <a:latin typeface="Montserrat Medium"/>
                <a:ea typeface="Montserrat Medium"/>
                <a:cs typeface="Montserrat Medium"/>
                <a:sym typeface="Montserrat Medium"/>
              </a:defRPr>
            </a:lvl3pPr>
            <a:lvl4pPr lvl="3" rtl="0">
              <a:spcBef>
                <a:spcPts val="0"/>
              </a:spcBef>
              <a:spcAft>
                <a:spcPts val="0"/>
              </a:spcAft>
              <a:buClr>
                <a:schemeClr val="lt1"/>
              </a:buClr>
              <a:buSzPts val="2800"/>
              <a:buFont typeface="Montserrat Medium"/>
              <a:buNone/>
              <a:defRPr sz="2800">
                <a:solidFill>
                  <a:schemeClr val="lt1"/>
                </a:solidFill>
                <a:latin typeface="Montserrat Medium"/>
                <a:ea typeface="Montserrat Medium"/>
                <a:cs typeface="Montserrat Medium"/>
                <a:sym typeface="Montserrat Medium"/>
              </a:defRPr>
            </a:lvl4pPr>
            <a:lvl5pPr lvl="4" rtl="0">
              <a:spcBef>
                <a:spcPts val="0"/>
              </a:spcBef>
              <a:spcAft>
                <a:spcPts val="0"/>
              </a:spcAft>
              <a:buClr>
                <a:schemeClr val="lt1"/>
              </a:buClr>
              <a:buSzPts val="2800"/>
              <a:buFont typeface="Montserrat Medium"/>
              <a:buNone/>
              <a:defRPr sz="2800">
                <a:solidFill>
                  <a:schemeClr val="lt1"/>
                </a:solidFill>
                <a:latin typeface="Montserrat Medium"/>
                <a:ea typeface="Montserrat Medium"/>
                <a:cs typeface="Montserrat Medium"/>
                <a:sym typeface="Montserrat Medium"/>
              </a:defRPr>
            </a:lvl5pPr>
            <a:lvl6pPr lvl="5" rtl="0">
              <a:spcBef>
                <a:spcPts val="0"/>
              </a:spcBef>
              <a:spcAft>
                <a:spcPts val="0"/>
              </a:spcAft>
              <a:buClr>
                <a:schemeClr val="lt1"/>
              </a:buClr>
              <a:buSzPts val="2800"/>
              <a:buFont typeface="Montserrat Medium"/>
              <a:buNone/>
              <a:defRPr sz="2800">
                <a:solidFill>
                  <a:schemeClr val="lt1"/>
                </a:solidFill>
                <a:latin typeface="Montserrat Medium"/>
                <a:ea typeface="Montserrat Medium"/>
                <a:cs typeface="Montserrat Medium"/>
                <a:sym typeface="Montserrat Medium"/>
              </a:defRPr>
            </a:lvl6pPr>
            <a:lvl7pPr lvl="6" rtl="0">
              <a:spcBef>
                <a:spcPts val="0"/>
              </a:spcBef>
              <a:spcAft>
                <a:spcPts val="0"/>
              </a:spcAft>
              <a:buClr>
                <a:schemeClr val="lt1"/>
              </a:buClr>
              <a:buSzPts val="2800"/>
              <a:buFont typeface="Montserrat Medium"/>
              <a:buNone/>
              <a:defRPr sz="2800">
                <a:solidFill>
                  <a:schemeClr val="lt1"/>
                </a:solidFill>
                <a:latin typeface="Montserrat Medium"/>
                <a:ea typeface="Montserrat Medium"/>
                <a:cs typeface="Montserrat Medium"/>
                <a:sym typeface="Montserrat Medium"/>
              </a:defRPr>
            </a:lvl7pPr>
            <a:lvl8pPr lvl="7" rtl="0">
              <a:spcBef>
                <a:spcPts val="0"/>
              </a:spcBef>
              <a:spcAft>
                <a:spcPts val="0"/>
              </a:spcAft>
              <a:buClr>
                <a:schemeClr val="lt1"/>
              </a:buClr>
              <a:buSzPts val="2800"/>
              <a:buFont typeface="Montserrat Medium"/>
              <a:buNone/>
              <a:defRPr sz="2800">
                <a:solidFill>
                  <a:schemeClr val="lt1"/>
                </a:solidFill>
                <a:latin typeface="Montserrat Medium"/>
                <a:ea typeface="Montserrat Medium"/>
                <a:cs typeface="Montserrat Medium"/>
                <a:sym typeface="Montserrat Medium"/>
              </a:defRPr>
            </a:lvl8pPr>
            <a:lvl9pPr lvl="8" rtl="0">
              <a:spcBef>
                <a:spcPts val="0"/>
              </a:spcBef>
              <a:spcAft>
                <a:spcPts val="0"/>
              </a:spcAft>
              <a:buClr>
                <a:schemeClr val="lt1"/>
              </a:buClr>
              <a:buSzPts val="2800"/>
              <a:buFont typeface="Montserrat Medium"/>
              <a:buNone/>
              <a:defRPr sz="2800">
                <a:solidFill>
                  <a:schemeClr val="lt1"/>
                </a:solidFill>
                <a:latin typeface="Montserrat Medium"/>
                <a:ea typeface="Montserrat Medium"/>
                <a:cs typeface="Montserrat Medium"/>
                <a:sym typeface="Montserrat Medium"/>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lt1"/>
              </a:buClr>
              <a:buSzPts val="1800"/>
              <a:buFont typeface="Montserrat Medium"/>
              <a:buChar char="●"/>
              <a:defRPr sz="1800">
                <a:solidFill>
                  <a:schemeClr val="lt1"/>
                </a:solidFill>
                <a:latin typeface="Montserrat Medium"/>
                <a:ea typeface="Montserrat Medium"/>
                <a:cs typeface="Montserrat Medium"/>
                <a:sym typeface="Montserrat Medium"/>
              </a:defRPr>
            </a:lvl1pPr>
            <a:lvl2pPr marL="914400" lvl="1" indent="-317500" rtl="0">
              <a:lnSpc>
                <a:spcPct val="115000"/>
              </a:lnSpc>
              <a:spcBef>
                <a:spcPts val="160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2pPr>
            <a:lvl3pPr marL="1371600" lvl="2" indent="-317500" rtl="0">
              <a:lnSpc>
                <a:spcPct val="115000"/>
              </a:lnSpc>
              <a:spcBef>
                <a:spcPts val="160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3pPr>
            <a:lvl4pPr marL="1828800" lvl="3" indent="-317500" rtl="0">
              <a:lnSpc>
                <a:spcPct val="115000"/>
              </a:lnSpc>
              <a:spcBef>
                <a:spcPts val="160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4pPr>
            <a:lvl5pPr marL="2286000" lvl="4" indent="-317500" rtl="0">
              <a:lnSpc>
                <a:spcPct val="115000"/>
              </a:lnSpc>
              <a:spcBef>
                <a:spcPts val="160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5pPr>
            <a:lvl6pPr marL="2743200" lvl="5" indent="-317500" rtl="0">
              <a:lnSpc>
                <a:spcPct val="115000"/>
              </a:lnSpc>
              <a:spcBef>
                <a:spcPts val="160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6pPr>
            <a:lvl7pPr marL="3200400" lvl="6" indent="-317500" rtl="0">
              <a:lnSpc>
                <a:spcPct val="115000"/>
              </a:lnSpc>
              <a:spcBef>
                <a:spcPts val="160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7pPr>
            <a:lvl8pPr marL="3657600" lvl="7" indent="-317500" rtl="0">
              <a:lnSpc>
                <a:spcPct val="115000"/>
              </a:lnSpc>
              <a:spcBef>
                <a:spcPts val="160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8pPr>
            <a:lvl9pPr marL="4114800" lvl="8" indent="-317500" rtl="0">
              <a:lnSpc>
                <a:spcPct val="115000"/>
              </a:lnSpc>
              <a:spcBef>
                <a:spcPts val="1600"/>
              </a:spcBef>
              <a:spcAft>
                <a:spcPts val="160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3326217207"/>
      </p:ext>
    </p:extLst>
  </p:cSld>
  <p:clrMap bg1="lt1" tx1="dk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 id="2147483792" r:id="rId18"/>
    <p:sldLayoutId id="2147483793" r:id="rId19"/>
    <p:sldLayoutId id="2147483794" r:id="rId20"/>
    <p:sldLayoutId id="2147483795" r:id="rId21"/>
    <p:sldLayoutId id="2147483796" r:id="rId22"/>
    <p:sldLayoutId id="2147483797" r:id="rId23"/>
    <p:sldLayoutId id="2147483798" r:id="rId24"/>
    <p:sldLayoutId id="2147483799" r:id="rId25"/>
    <p:sldLayoutId id="2147483800" r:id="rId26"/>
    <p:sldLayoutId id="2147483801" r:id="rId27"/>
    <p:sldLayoutId id="2147483802" r:id="rId28"/>
    <p:sldLayoutId id="2147483803" r:id="rId29"/>
    <p:sldLayoutId id="2147483804" r:id="rId30"/>
    <p:sldLayoutId id="2147483805" r:id="rId31"/>
    <p:sldLayoutId id="2147483806" r:id="rId32"/>
    <p:sldLayoutId id="2147483808" r:id="rId33"/>
    <p:sldLayoutId id="2147483809" r:id="rId34"/>
    <p:sldLayoutId id="2147483810" r:id="rId35"/>
    <p:sldLayoutId id="2147483811" r:id="rId3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a:gsLst>
            <a:gs pos="0">
              <a:srgbClr val="00A4CC"/>
            </a:gs>
            <a:gs pos="100000">
              <a:srgbClr val="036E96"/>
            </a:gs>
          </a:gsLst>
          <a:lin ang="2698631"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2800"/>
              <a:buFont typeface="Montserrat Medium"/>
              <a:buNone/>
              <a:defRPr sz="2800">
                <a:solidFill>
                  <a:schemeClr val="lt1"/>
                </a:solidFill>
                <a:latin typeface="Montserrat Medium"/>
                <a:ea typeface="Montserrat Medium"/>
                <a:cs typeface="Montserrat Medium"/>
                <a:sym typeface="Montserrat Medium"/>
              </a:defRPr>
            </a:lvl1pPr>
            <a:lvl2pPr lvl="1" rtl="0">
              <a:spcBef>
                <a:spcPts val="0"/>
              </a:spcBef>
              <a:spcAft>
                <a:spcPts val="0"/>
              </a:spcAft>
              <a:buClr>
                <a:schemeClr val="lt1"/>
              </a:buClr>
              <a:buSzPts val="2800"/>
              <a:buFont typeface="Montserrat Medium"/>
              <a:buNone/>
              <a:defRPr sz="2800">
                <a:solidFill>
                  <a:schemeClr val="lt1"/>
                </a:solidFill>
                <a:latin typeface="Montserrat Medium"/>
                <a:ea typeface="Montserrat Medium"/>
                <a:cs typeface="Montserrat Medium"/>
                <a:sym typeface="Montserrat Medium"/>
              </a:defRPr>
            </a:lvl2pPr>
            <a:lvl3pPr lvl="2" rtl="0">
              <a:spcBef>
                <a:spcPts val="0"/>
              </a:spcBef>
              <a:spcAft>
                <a:spcPts val="0"/>
              </a:spcAft>
              <a:buClr>
                <a:schemeClr val="lt1"/>
              </a:buClr>
              <a:buSzPts val="2800"/>
              <a:buFont typeface="Montserrat Medium"/>
              <a:buNone/>
              <a:defRPr sz="2800">
                <a:solidFill>
                  <a:schemeClr val="lt1"/>
                </a:solidFill>
                <a:latin typeface="Montserrat Medium"/>
                <a:ea typeface="Montserrat Medium"/>
                <a:cs typeface="Montserrat Medium"/>
                <a:sym typeface="Montserrat Medium"/>
              </a:defRPr>
            </a:lvl3pPr>
            <a:lvl4pPr lvl="3" rtl="0">
              <a:spcBef>
                <a:spcPts val="0"/>
              </a:spcBef>
              <a:spcAft>
                <a:spcPts val="0"/>
              </a:spcAft>
              <a:buClr>
                <a:schemeClr val="lt1"/>
              </a:buClr>
              <a:buSzPts val="2800"/>
              <a:buFont typeface="Montserrat Medium"/>
              <a:buNone/>
              <a:defRPr sz="2800">
                <a:solidFill>
                  <a:schemeClr val="lt1"/>
                </a:solidFill>
                <a:latin typeface="Montserrat Medium"/>
                <a:ea typeface="Montserrat Medium"/>
                <a:cs typeface="Montserrat Medium"/>
                <a:sym typeface="Montserrat Medium"/>
              </a:defRPr>
            </a:lvl4pPr>
            <a:lvl5pPr lvl="4" rtl="0">
              <a:spcBef>
                <a:spcPts val="0"/>
              </a:spcBef>
              <a:spcAft>
                <a:spcPts val="0"/>
              </a:spcAft>
              <a:buClr>
                <a:schemeClr val="lt1"/>
              </a:buClr>
              <a:buSzPts val="2800"/>
              <a:buFont typeface="Montserrat Medium"/>
              <a:buNone/>
              <a:defRPr sz="2800">
                <a:solidFill>
                  <a:schemeClr val="lt1"/>
                </a:solidFill>
                <a:latin typeface="Montserrat Medium"/>
                <a:ea typeface="Montserrat Medium"/>
                <a:cs typeface="Montserrat Medium"/>
                <a:sym typeface="Montserrat Medium"/>
              </a:defRPr>
            </a:lvl5pPr>
            <a:lvl6pPr lvl="5" rtl="0">
              <a:spcBef>
                <a:spcPts val="0"/>
              </a:spcBef>
              <a:spcAft>
                <a:spcPts val="0"/>
              </a:spcAft>
              <a:buClr>
                <a:schemeClr val="lt1"/>
              </a:buClr>
              <a:buSzPts val="2800"/>
              <a:buFont typeface="Montserrat Medium"/>
              <a:buNone/>
              <a:defRPr sz="2800">
                <a:solidFill>
                  <a:schemeClr val="lt1"/>
                </a:solidFill>
                <a:latin typeface="Montserrat Medium"/>
                <a:ea typeface="Montserrat Medium"/>
                <a:cs typeface="Montserrat Medium"/>
                <a:sym typeface="Montserrat Medium"/>
              </a:defRPr>
            </a:lvl6pPr>
            <a:lvl7pPr lvl="6" rtl="0">
              <a:spcBef>
                <a:spcPts val="0"/>
              </a:spcBef>
              <a:spcAft>
                <a:spcPts val="0"/>
              </a:spcAft>
              <a:buClr>
                <a:schemeClr val="lt1"/>
              </a:buClr>
              <a:buSzPts val="2800"/>
              <a:buFont typeface="Montserrat Medium"/>
              <a:buNone/>
              <a:defRPr sz="2800">
                <a:solidFill>
                  <a:schemeClr val="lt1"/>
                </a:solidFill>
                <a:latin typeface="Montserrat Medium"/>
                <a:ea typeface="Montserrat Medium"/>
                <a:cs typeface="Montserrat Medium"/>
                <a:sym typeface="Montserrat Medium"/>
              </a:defRPr>
            </a:lvl7pPr>
            <a:lvl8pPr lvl="7" rtl="0">
              <a:spcBef>
                <a:spcPts val="0"/>
              </a:spcBef>
              <a:spcAft>
                <a:spcPts val="0"/>
              </a:spcAft>
              <a:buClr>
                <a:schemeClr val="lt1"/>
              </a:buClr>
              <a:buSzPts val="2800"/>
              <a:buFont typeface="Montserrat Medium"/>
              <a:buNone/>
              <a:defRPr sz="2800">
                <a:solidFill>
                  <a:schemeClr val="lt1"/>
                </a:solidFill>
                <a:latin typeface="Montserrat Medium"/>
                <a:ea typeface="Montserrat Medium"/>
                <a:cs typeface="Montserrat Medium"/>
                <a:sym typeface="Montserrat Medium"/>
              </a:defRPr>
            </a:lvl8pPr>
            <a:lvl9pPr lvl="8" rtl="0">
              <a:spcBef>
                <a:spcPts val="0"/>
              </a:spcBef>
              <a:spcAft>
                <a:spcPts val="0"/>
              </a:spcAft>
              <a:buClr>
                <a:schemeClr val="lt1"/>
              </a:buClr>
              <a:buSzPts val="2800"/>
              <a:buFont typeface="Montserrat Medium"/>
              <a:buNone/>
              <a:defRPr sz="2800">
                <a:solidFill>
                  <a:schemeClr val="lt1"/>
                </a:solidFill>
                <a:latin typeface="Montserrat Medium"/>
                <a:ea typeface="Montserrat Medium"/>
                <a:cs typeface="Montserrat Medium"/>
                <a:sym typeface="Montserrat Medium"/>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lt1"/>
              </a:buClr>
              <a:buSzPts val="1800"/>
              <a:buFont typeface="Montserrat Medium"/>
              <a:buChar char="●"/>
              <a:defRPr sz="1800">
                <a:solidFill>
                  <a:schemeClr val="lt1"/>
                </a:solidFill>
                <a:latin typeface="Montserrat Medium"/>
                <a:ea typeface="Montserrat Medium"/>
                <a:cs typeface="Montserrat Medium"/>
                <a:sym typeface="Montserrat Medium"/>
              </a:defRPr>
            </a:lvl1pPr>
            <a:lvl2pPr marL="914400" lvl="1" indent="-317500" rtl="0">
              <a:lnSpc>
                <a:spcPct val="115000"/>
              </a:lnSpc>
              <a:spcBef>
                <a:spcPts val="160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2pPr>
            <a:lvl3pPr marL="1371600" lvl="2" indent="-317500" rtl="0">
              <a:lnSpc>
                <a:spcPct val="115000"/>
              </a:lnSpc>
              <a:spcBef>
                <a:spcPts val="160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3pPr>
            <a:lvl4pPr marL="1828800" lvl="3" indent="-317500" rtl="0">
              <a:lnSpc>
                <a:spcPct val="115000"/>
              </a:lnSpc>
              <a:spcBef>
                <a:spcPts val="160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4pPr>
            <a:lvl5pPr marL="2286000" lvl="4" indent="-317500" rtl="0">
              <a:lnSpc>
                <a:spcPct val="115000"/>
              </a:lnSpc>
              <a:spcBef>
                <a:spcPts val="160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5pPr>
            <a:lvl6pPr marL="2743200" lvl="5" indent="-317500" rtl="0">
              <a:lnSpc>
                <a:spcPct val="115000"/>
              </a:lnSpc>
              <a:spcBef>
                <a:spcPts val="160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6pPr>
            <a:lvl7pPr marL="3200400" lvl="6" indent="-317500" rtl="0">
              <a:lnSpc>
                <a:spcPct val="115000"/>
              </a:lnSpc>
              <a:spcBef>
                <a:spcPts val="160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7pPr>
            <a:lvl8pPr marL="3657600" lvl="7" indent="-317500" rtl="0">
              <a:lnSpc>
                <a:spcPct val="115000"/>
              </a:lnSpc>
              <a:spcBef>
                <a:spcPts val="160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8pPr>
            <a:lvl9pPr marL="4114800" lvl="8" indent="-317500" rtl="0">
              <a:lnSpc>
                <a:spcPct val="115000"/>
              </a:lnSpc>
              <a:spcBef>
                <a:spcPts val="1600"/>
              </a:spcBef>
              <a:spcAft>
                <a:spcPts val="160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287853034"/>
      </p:ext>
    </p:extLst>
  </p:cSld>
  <p:clrMap bg1="lt1" tx1="dk1" bg2="dk2"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 id="2147483830" r:id="rId18"/>
    <p:sldLayoutId id="2147483831" r:id="rId19"/>
    <p:sldLayoutId id="2147483832" r:id="rId20"/>
    <p:sldLayoutId id="2147483833" r:id="rId21"/>
    <p:sldLayoutId id="2147483834" r:id="rId22"/>
    <p:sldLayoutId id="2147483835" r:id="rId23"/>
    <p:sldLayoutId id="2147483836" r:id="rId24"/>
    <p:sldLayoutId id="2147483837" r:id="rId25"/>
    <p:sldLayoutId id="2147483838" r:id="rId26"/>
    <p:sldLayoutId id="2147483839" r:id="rId27"/>
    <p:sldLayoutId id="2147483840" r:id="rId28"/>
    <p:sldLayoutId id="2147483841" r:id="rId29"/>
    <p:sldLayoutId id="2147483842" r:id="rId30"/>
    <p:sldLayoutId id="2147483843" r:id="rId31"/>
    <p:sldLayoutId id="2147483844" r:id="rId32"/>
    <p:sldLayoutId id="2147483845" r:id="rId33"/>
    <p:sldLayoutId id="2147483846" r:id="rId34"/>
    <p:sldLayoutId id="2147483847" r:id="rId35"/>
    <p:sldLayoutId id="2147483848" r:id="rId36"/>
    <p:sldLayoutId id="2147483849" r:id="rId3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0.xml"/><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6.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79.xml"/></Relationships>
</file>

<file path=ppt/slides/_rels/slide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A4CC"/>
            </a:gs>
            <a:gs pos="100000">
              <a:srgbClr val="036E96"/>
            </a:gs>
          </a:gsLst>
          <a:lin ang="2700006" scaled="0"/>
        </a:gradFill>
        <a:effectLst/>
      </p:bgPr>
    </p:bg>
    <p:spTree>
      <p:nvGrpSpPr>
        <p:cNvPr id="1" name="Shape 222"/>
        <p:cNvGrpSpPr/>
        <p:nvPr/>
      </p:nvGrpSpPr>
      <p:grpSpPr>
        <a:xfrm>
          <a:off x="0" y="0"/>
          <a:ext cx="0" cy="0"/>
          <a:chOff x="0" y="0"/>
          <a:chExt cx="0" cy="0"/>
        </a:xfrm>
      </p:grpSpPr>
      <p:sp>
        <p:nvSpPr>
          <p:cNvPr id="223" name="Google Shape;223;p41"/>
          <p:cNvSpPr txBox="1">
            <a:spLocks noGrp="1"/>
          </p:cNvSpPr>
          <p:nvPr>
            <p:ph type="ctrTitle"/>
          </p:nvPr>
        </p:nvSpPr>
        <p:spPr>
          <a:xfrm>
            <a:off x="2677542" y="2369302"/>
            <a:ext cx="6794800" cy="2022800"/>
          </a:xfrm>
          <a:prstGeom prst="rect">
            <a:avLst/>
          </a:prstGeom>
        </p:spPr>
        <p:txBody>
          <a:bodyPr spcFirstLastPara="1" wrap="square" lIns="121900" tIns="121900" rIns="121900" bIns="121900" anchor="b" anchorCtr="0">
            <a:noAutofit/>
          </a:bodyPr>
          <a:lstStyle/>
          <a:p>
            <a:r>
              <a:rPr lang="en" sz="6000" dirty="0"/>
              <a:t>Unit 1: Local environment</a:t>
            </a:r>
            <a:endParaRPr sz="6000" dirty="0"/>
          </a:p>
        </p:txBody>
      </p:sp>
      <p:sp>
        <p:nvSpPr>
          <p:cNvPr id="224" name="Google Shape;224;p41"/>
          <p:cNvSpPr txBox="1">
            <a:spLocks noGrp="1"/>
          </p:cNvSpPr>
          <p:nvPr>
            <p:ph type="subTitle" idx="1"/>
          </p:nvPr>
        </p:nvSpPr>
        <p:spPr>
          <a:xfrm>
            <a:off x="2428258" y="4455795"/>
            <a:ext cx="6286532" cy="601407"/>
          </a:xfrm>
          <a:prstGeom prst="rect">
            <a:avLst/>
          </a:prstGeom>
        </p:spPr>
        <p:txBody>
          <a:bodyPr spcFirstLastPara="1" wrap="square" lIns="121900" tIns="121900" rIns="121900" bIns="121900" anchor="t" anchorCtr="0">
            <a:noAutofit/>
          </a:bodyPr>
          <a:lstStyle/>
          <a:p>
            <a:pPr marL="0" indent="0">
              <a:buClr>
                <a:schemeClr val="dk1"/>
              </a:buClr>
              <a:buSzPts val="1100"/>
            </a:pPr>
            <a:r>
              <a:rPr lang="en-US" sz="2400" dirty="0"/>
              <a:t>TEACHER: NGUYEN THU HANG</a:t>
            </a:r>
            <a:endParaRPr sz="2400" dirty="0"/>
          </a:p>
        </p:txBody>
      </p:sp>
      <p:pic>
        <p:nvPicPr>
          <p:cNvPr id="225" name="Google Shape;225;p41"/>
          <p:cNvPicPr preferRelativeResize="0"/>
          <p:nvPr/>
        </p:nvPicPr>
        <p:blipFill rotWithShape="1">
          <a:blip r:embed="rId3">
            <a:alphaModFix/>
          </a:blip>
          <a:srcRect t="109" b="119"/>
          <a:stretch/>
        </p:blipFill>
        <p:spPr>
          <a:xfrm rot="-311083">
            <a:off x="7743201" y="601867"/>
            <a:ext cx="3223799" cy="2392421"/>
          </a:xfrm>
          <a:prstGeom prst="rect">
            <a:avLst/>
          </a:prstGeom>
          <a:noFill/>
          <a:ln>
            <a:noFill/>
          </a:ln>
        </p:spPr>
      </p:pic>
      <p:pic>
        <p:nvPicPr>
          <p:cNvPr id="226" name="Google Shape;226;p41"/>
          <p:cNvPicPr preferRelativeResize="0"/>
          <p:nvPr/>
        </p:nvPicPr>
        <p:blipFill rotWithShape="1">
          <a:blip r:embed="rId4">
            <a:alphaModFix/>
          </a:blip>
          <a:srcRect l="258" r="248"/>
          <a:stretch/>
        </p:blipFill>
        <p:spPr>
          <a:xfrm>
            <a:off x="7876867" y="4413333"/>
            <a:ext cx="2056367" cy="1519267"/>
          </a:xfrm>
          <a:prstGeom prst="rect">
            <a:avLst/>
          </a:prstGeom>
          <a:noFill/>
          <a:ln>
            <a:noFill/>
          </a:ln>
        </p:spPr>
      </p:pic>
      <p:pic>
        <p:nvPicPr>
          <p:cNvPr id="227" name="Google Shape;227;p41"/>
          <p:cNvPicPr preferRelativeResize="0"/>
          <p:nvPr/>
        </p:nvPicPr>
        <p:blipFill rotWithShape="1">
          <a:blip r:embed="rId5">
            <a:alphaModFix/>
          </a:blip>
          <a:srcRect l="19" r="29"/>
          <a:stretch/>
        </p:blipFill>
        <p:spPr>
          <a:xfrm>
            <a:off x="941801" y="1803936"/>
            <a:ext cx="1316967" cy="1393033"/>
          </a:xfrm>
          <a:prstGeom prst="rect">
            <a:avLst/>
          </a:prstGeom>
          <a:noFill/>
          <a:ln>
            <a:noFill/>
          </a:ln>
        </p:spPr>
      </p:pic>
      <p:grpSp>
        <p:nvGrpSpPr>
          <p:cNvPr id="228" name="Google Shape;228;p41"/>
          <p:cNvGrpSpPr/>
          <p:nvPr/>
        </p:nvGrpSpPr>
        <p:grpSpPr>
          <a:xfrm>
            <a:off x="1218596" y="3502967"/>
            <a:ext cx="818305" cy="2159533"/>
            <a:chOff x="904646" y="2729350"/>
            <a:chExt cx="613729" cy="1619650"/>
          </a:xfrm>
        </p:grpSpPr>
        <p:sp>
          <p:nvSpPr>
            <p:cNvPr id="229" name="Google Shape;229;p41"/>
            <p:cNvSpPr/>
            <p:nvPr/>
          </p:nvSpPr>
          <p:spPr>
            <a:xfrm>
              <a:off x="1281975" y="3332350"/>
              <a:ext cx="236400" cy="236400"/>
            </a:xfrm>
            <a:prstGeom prst="ellipse">
              <a:avLst/>
            </a:pr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230;p41"/>
            <p:cNvSpPr/>
            <p:nvPr/>
          </p:nvSpPr>
          <p:spPr>
            <a:xfrm>
              <a:off x="1034788" y="3682500"/>
              <a:ext cx="126300" cy="126300"/>
            </a:xfrm>
            <a:prstGeom prst="ellipse">
              <a:avLst/>
            </a:pr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231;p41"/>
            <p:cNvSpPr/>
            <p:nvPr/>
          </p:nvSpPr>
          <p:spPr>
            <a:xfrm>
              <a:off x="904646" y="3206875"/>
              <a:ext cx="82500" cy="82500"/>
            </a:xfrm>
            <a:prstGeom prst="ellipse">
              <a:avLst/>
            </a:prstGeom>
            <a:solidFill>
              <a:srgbClr val="CCF7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232;p41"/>
            <p:cNvSpPr/>
            <p:nvPr/>
          </p:nvSpPr>
          <p:spPr>
            <a:xfrm>
              <a:off x="1222896" y="2729350"/>
              <a:ext cx="82500" cy="82500"/>
            </a:xfrm>
            <a:prstGeom prst="ellipse">
              <a:avLst/>
            </a:prstGeom>
            <a:solidFill>
              <a:srgbClr val="CCF7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233;p41"/>
            <p:cNvSpPr/>
            <p:nvPr/>
          </p:nvSpPr>
          <p:spPr>
            <a:xfrm>
              <a:off x="1245099" y="4288700"/>
              <a:ext cx="60300" cy="60300"/>
            </a:xfrm>
            <a:prstGeom prst="ellipse">
              <a:avLst/>
            </a:pr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234;p41"/>
            <p:cNvSpPr/>
            <p:nvPr/>
          </p:nvSpPr>
          <p:spPr>
            <a:xfrm>
              <a:off x="1417199" y="3035550"/>
              <a:ext cx="60300" cy="60300"/>
            </a:xfrm>
            <a:prstGeom prst="ellipse">
              <a:avLst/>
            </a:pr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5" name="Google Shape;235;p41"/>
          <p:cNvGrpSpPr/>
          <p:nvPr/>
        </p:nvGrpSpPr>
        <p:grpSpPr>
          <a:xfrm>
            <a:off x="9933245" y="2993934"/>
            <a:ext cx="549439" cy="1702967"/>
            <a:chOff x="1052171" y="3050325"/>
            <a:chExt cx="412079" cy="1277225"/>
          </a:xfrm>
        </p:grpSpPr>
        <p:sp>
          <p:nvSpPr>
            <p:cNvPr id="236" name="Google Shape;236;p41"/>
            <p:cNvSpPr/>
            <p:nvPr/>
          </p:nvSpPr>
          <p:spPr>
            <a:xfrm>
              <a:off x="1227850" y="3570738"/>
              <a:ext cx="236400" cy="236400"/>
            </a:xfrm>
            <a:prstGeom prst="ellipse">
              <a:avLst/>
            </a:prstGeom>
            <a:solidFill>
              <a:srgbClr val="FFFFFF">
                <a:alpha val="390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237;p41"/>
            <p:cNvSpPr/>
            <p:nvPr/>
          </p:nvSpPr>
          <p:spPr>
            <a:xfrm>
              <a:off x="1052171" y="3405300"/>
              <a:ext cx="82500" cy="82500"/>
            </a:xfrm>
            <a:prstGeom prst="ellipse">
              <a:avLst/>
            </a:pr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238;p41"/>
            <p:cNvSpPr/>
            <p:nvPr/>
          </p:nvSpPr>
          <p:spPr>
            <a:xfrm>
              <a:off x="1214921" y="3050325"/>
              <a:ext cx="82500" cy="82500"/>
            </a:xfrm>
            <a:prstGeom prst="ellipse">
              <a:avLst/>
            </a:pr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239;p41"/>
            <p:cNvSpPr/>
            <p:nvPr/>
          </p:nvSpPr>
          <p:spPr>
            <a:xfrm>
              <a:off x="1345680" y="4245050"/>
              <a:ext cx="82500" cy="82500"/>
            </a:xfrm>
            <a:prstGeom prst="ellipse">
              <a:avLst/>
            </a:pr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638412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800" dirty="0"/>
              <a:t>PROJECT</a:t>
            </a:r>
          </a:p>
        </p:txBody>
      </p:sp>
    </p:spTree>
    <p:extLst>
      <p:ext uri="{BB962C8B-B14F-4D97-AF65-F5344CB8AC3E}">
        <p14:creationId xmlns:p14="http://schemas.microsoft.com/office/powerpoint/2010/main" val="2634375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4801" y="1663701"/>
            <a:ext cx="4327525"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50988" y="4724401"/>
            <a:ext cx="4329112"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56364" y="1668463"/>
            <a:ext cx="4211637" cy="248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1584326" y="1211264"/>
            <a:ext cx="2659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DRY THE MATERIALS</a:t>
            </a:r>
          </a:p>
        </p:txBody>
      </p:sp>
      <p:sp>
        <p:nvSpPr>
          <p:cNvPr id="10" name="TextBox 9"/>
          <p:cNvSpPr txBox="1">
            <a:spLocks noChangeArrowheads="1"/>
          </p:cNvSpPr>
          <p:nvPr/>
        </p:nvSpPr>
        <p:spPr bwMode="auto">
          <a:xfrm>
            <a:off x="6370638" y="1303339"/>
            <a:ext cx="3103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MAKING THE BASKETS</a:t>
            </a:r>
          </a:p>
        </p:txBody>
      </p:sp>
      <p:sp>
        <p:nvSpPr>
          <p:cNvPr id="11" name="TextBox 10"/>
          <p:cNvSpPr txBox="1">
            <a:spLocks noChangeArrowheads="1"/>
          </p:cNvSpPr>
          <p:nvPr/>
        </p:nvSpPr>
        <p:spPr bwMode="auto">
          <a:xfrm>
            <a:off x="1544639" y="4368800"/>
            <a:ext cx="3095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MAKING CONICAL HATS</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91300" y="4659314"/>
            <a:ext cx="40767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6591300" y="4292600"/>
            <a:ext cx="3105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DRYING THE  INCENSES</a:t>
            </a:r>
          </a:p>
        </p:txBody>
      </p:sp>
      <p:sp>
        <p:nvSpPr>
          <p:cNvPr id="9228" name="Rectangle 13"/>
          <p:cNvSpPr>
            <a:spLocks noChangeArrowheads="1"/>
          </p:cNvSpPr>
          <p:nvPr/>
        </p:nvSpPr>
        <p:spPr bwMode="auto">
          <a:xfrm>
            <a:off x="1442520" y="357724"/>
            <a:ext cx="8919611" cy="63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120000"/>
              </a:lnSpc>
              <a:spcBef>
                <a:spcPct val="0"/>
              </a:spcBef>
              <a:spcAft>
                <a:spcPct val="0"/>
              </a:spcAft>
            </a:pPr>
            <a:r>
              <a:rPr lang="en-US" altLang="en-US" sz="3200" b="1" i="1" dirty="0">
                <a:solidFill>
                  <a:schemeClr val="bg1"/>
                </a:solidFill>
                <a:latin typeface="Times New Roman" panose="02020603050405020304" pitchFamily="18" charset="0"/>
                <a:cs typeface="Times New Roman" panose="02020603050405020304" pitchFamily="18" charset="0"/>
              </a:rPr>
              <a:t>What traditional handicapped do they do?</a:t>
            </a:r>
          </a:p>
        </p:txBody>
      </p:sp>
    </p:spTree>
    <p:extLst>
      <p:ext uri="{BB962C8B-B14F-4D97-AF65-F5344CB8AC3E}">
        <p14:creationId xmlns:p14="http://schemas.microsoft.com/office/powerpoint/2010/main" val="1032896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5"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000"/>
                                        <p:tgtEl>
                                          <p:spTgt spid="8"/>
                                        </p:tgtEl>
                                      </p:cBhvr>
                                    </p:animEffect>
                                    <p:anim calcmode="lin" valueType="num">
                                      <p:cBhvr>
                                        <p:cTn id="19" dur="2000" fill="hold"/>
                                        <p:tgtEl>
                                          <p:spTgt spid="8"/>
                                        </p:tgtEl>
                                        <p:attrNameLst>
                                          <p:attrName>ppt_w</p:attrName>
                                        </p:attrNameLst>
                                      </p:cBhvr>
                                      <p:tavLst>
                                        <p:tav tm="0" fmla="#ppt_w*sin(2.5*pi*$)">
                                          <p:val>
                                            <p:fltVal val="0"/>
                                          </p:val>
                                        </p:tav>
                                        <p:tav tm="100000">
                                          <p:val>
                                            <p:fltVal val="1"/>
                                          </p:val>
                                        </p:tav>
                                      </p:tavLst>
                                    </p:anim>
                                    <p:anim calcmode="lin" valueType="num">
                                      <p:cBhvr>
                                        <p:cTn id="20"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heel(1)">
                                      <p:cBhvr>
                                        <p:cTn id="31" dur="2000"/>
                                        <p:tgtEl>
                                          <p:spTgt spid="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600200" y="4916489"/>
            <a:ext cx="4279900"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1700">
                <a:solidFill>
                  <a:srgbClr val="000000"/>
                </a:solidFill>
                <a:latin typeface="Times New Roman" panose="02020603050405020304" pitchFamily="18" charset="0"/>
                <a:cs typeface="Times New Roman" panose="02020603050405020304" pitchFamily="18" charset="0"/>
              </a:rPr>
              <a:t>IN THESE PICTURES, WE CAN SEE HOW TO MAKE THE TRADITIONAL HANDICRAFT. AND THIS IS THE SUBJECT OF THIS SECTION: HOW TO PRESERVE THE TRADITIONAL HANDICRAFT IN OUR AREA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133475"/>
            <a:ext cx="40513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89613" y="3175"/>
            <a:ext cx="4824412" cy="369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5957888" y="3873501"/>
            <a:ext cx="4392612"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1700" dirty="0">
                <a:solidFill>
                  <a:schemeClr val="bg1"/>
                </a:solidFill>
                <a:latin typeface="Times New Roman" panose="02020603050405020304" pitchFamily="18" charset="0"/>
                <a:cs typeface="Times New Roman" panose="02020603050405020304" pitchFamily="18" charset="0"/>
              </a:rPr>
              <a:t>FIRSTLY, LET’S GO TO FIND SOME INFORMATION ABOUT THE TRADITIONAL HANDICRAFT IN OUR AREA</a:t>
            </a:r>
            <a:r>
              <a:rPr lang="en-US" altLang="en-US" sz="1700" dirty="0">
                <a:solidFill>
                  <a:srgbClr val="953735"/>
                </a:solidFill>
                <a:latin typeface="Times New Roman" panose="02020603050405020304" pitchFamily="18" charset="0"/>
                <a:cs typeface="Times New Roman" panose="02020603050405020304" pitchFamily="18" charset="0"/>
              </a:rPr>
              <a:t>.</a:t>
            </a:r>
            <a:r>
              <a:rPr lang="en-US" altLang="en-US" sz="1700" dirty="0">
                <a:solidFill>
                  <a:srgbClr val="00B050"/>
                </a:solidFill>
                <a:latin typeface="Times New Roman" panose="02020603050405020304" pitchFamily="18" charset="0"/>
                <a:cs typeface="Times New Roman" panose="02020603050405020304" pitchFamily="18" charset="0"/>
              </a:rPr>
              <a:t> </a:t>
            </a:r>
            <a:r>
              <a:rPr lang="en-US" altLang="en-US" sz="1700" dirty="0">
                <a:solidFill>
                  <a:srgbClr val="C00000"/>
                </a:solidFill>
                <a:latin typeface="Times New Roman" panose="02020603050405020304" pitchFamily="18" charset="0"/>
                <a:cs typeface="Times New Roman" panose="02020603050405020304" pitchFamily="18" charset="0"/>
              </a:rPr>
              <a:t>IN BEN LUC TOWN , BECAUSE OF HAVING A FAMOUS MAT MAKING VILLAGE, WE WILL SEE SOME PICTURES ABOUT THIS VILLAGE</a:t>
            </a:r>
            <a:r>
              <a:rPr lang="en-US" altLang="en-US" sz="1700" b="1" dirty="0">
                <a:solidFill>
                  <a:srgbClr val="C00000"/>
                </a:solidFill>
                <a:latin typeface="Times New Roman" panose="02020603050405020304" pitchFamily="18" charset="0"/>
                <a:cs typeface="Times New Roman" panose="02020603050405020304" pitchFamily="18" charset="0"/>
              </a:rPr>
              <a:t> </a:t>
            </a:r>
            <a:r>
              <a:rPr lang="en-US" altLang="en-US" sz="1700" b="1" dirty="0">
                <a:solidFill>
                  <a:srgbClr val="000000"/>
                </a:solidFill>
                <a:latin typeface="Times New Roman" panose="02020603050405020304" pitchFamily="18" charset="0"/>
                <a:cs typeface="Times New Roman" panose="02020603050405020304" pitchFamily="18" charset="0"/>
              </a:rPr>
              <a:t>THE LAND WHERE PEOPLE GROW THE MATERIALS OF MAT, THE MATERIALS IS CALLED “LÁT” IN VIETNAM</a:t>
            </a:r>
            <a:endParaRPr lang="en-US" altLang="en-US" sz="1700" dirty="0">
              <a:solidFill>
                <a:srgbClr val="953735"/>
              </a:solidFill>
              <a:latin typeface="Times New Roman" panose="02020603050405020304" pitchFamily="18" charset="0"/>
              <a:cs typeface="Times New Roman" panose="02020603050405020304" pitchFamily="18" charset="0"/>
            </a:endParaRPr>
          </a:p>
        </p:txBody>
      </p:sp>
      <p:sp>
        <p:nvSpPr>
          <p:cNvPr id="10247" name="Rectangle 7"/>
          <p:cNvSpPr>
            <a:spLocks noChangeArrowheads="1"/>
          </p:cNvSpPr>
          <p:nvPr/>
        </p:nvSpPr>
        <p:spPr bwMode="auto">
          <a:xfrm>
            <a:off x="1522412" y="-28575"/>
            <a:ext cx="41290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120000"/>
              </a:lnSpc>
              <a:spcBef>
                <a:spcPct val="0"/>
              </a:spcBef>
              <a:spcAft>
                <a:spcPct val="0"/>
              </a:spcAft>
            </a:pPr>
            <a:r>
              <a:rPr lang="en-US" altLang="en-US" sz="2400" b="1">
                <a:solidFill>
                  <a:srgbClr val="FF0000"/>
                </a:solidFill>
                <a:latin typeface="Times New Roman" panose="02020603050405020304" pitchFamily="18" charset="0"/>
                <a:cs typeface="Times New Roman" panose="02020603050405020304" pitchFamily="18" charset="0"/>
              </a:rPr>
              <a:t>*Discuss the thing you are going to talk about</a:t>
            </a:r>
          </a:p>
        </p:txBody>
      </p:sp>
    </p:spTree>
    <p:extLst>
      <p:ext uri="{BB962C8B-B14F-4D97-AF65-F5344CB8AC3E}">
        <p14:creationId xmlns:p14="http://schemas.microsoft.com/office/powerpoint/2010/main" val="42613959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5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6" presetClass="entr" presetSubtype="0" fill="hold" nodeType="clickEffect">
                                  <p:stCondLst>
                                    <p:cond delay="0"/>
                                  </p:stCondLst>
                                  <p:iterate type="lt">
                                    <p:tmPct val="10000"/>
                                  </p:iterate>
                                  <p:childTnLst>
                                    <p:set>
                                      <p:cBhvr>
                                        <p:cTn id="25" dur="1" fill="hold">
                                          <p:stCondLst>
                                            <p:cond delay="0"/>
                                          </p:stCondLst>
                                        </p:cTn>
                                        <p:tgtEl>
                                          <p:spTgt spid="7">
                                            <p:txEl>
                                              <p:pRg st="0" end="0"/>
                                            </p:txEl>
                                          </p:spTgt>
                                        </p:tgtEl>
                                        <p:attrNameLst>
                                          <p:attrName>style.visibility</p:attrName>
                                        </p:attrNameLst>
                                      </p:cBhvr>
                                      <p:to>
                                        <p:strVal val="visible"/>
                                      </p:to>
                                    </p:set>
                                    <p:anim by="(-#ppt_w*2)" calcmode="lin" valueType="num">
                                      <p:cBhvr rctx="PPT">
                                        <p:cTn id="26" dur="500" autoRev="1" fill="hold">
                                          <p:stCondLst>
                                            <p:cond delay="0"/>
                                          </p:stCondLst>
                                        </p:cTn>
                                        <p:tgtEl>
                                          <p:spTgt spid="7">
                                            <p:txEl>
                                              <p:pRg st="0" end="0"/>
                                            </p:txEl>
                                          </p:spTgt>
                                        </p:tgtEl>
                                        <p:attrNameLst>
                                          <p:attrName>ppt_w</p:attrName>
                                        </p:attrNameLst>
                                      </p:cBhvr>
                                    </p:anim>
                                    <p:anim by="(#ppt_w*0.50)" calcmode="lin" valueType="num">
                                      <p:cBhvr>
                                        <p:cTn id="27" dur="500" decel="50000" autoRev="1" fill="hold">
                                          <p:stCondLst>
                                            <p:cond delay="0"/>
                                          </p:stCondLst>
                                        </p:cTn>
                                        <p:tgtEl>
                                          <p:spTgt spid="7">
                                            <p:txEl>
                                              <p:pRg st="0" end="0"/>
                                            </p:txEl>
                                          </p:spTgt>
                                        </p:tgtEl>
                                        <p:attrNameLst>
                                          <p:attrName>ppt_x</p:attrName>
                                        </p:attrNameLst>
                                      </p:cBhvr>
                                    </p:anim>
                                    <p:anim from="(-#ppt_h/2)" to="(#ppt_y)" calcmode="lin" valueType="num">
                                      <p:cBhvr>
                                        <p:cTn id="28" dur="1000" fill="hold">
                                          <p:stCondLst>
                                            <p:cond delay="0"/>
                                          </p:stCondLst>
                                        </p:cTn>
                                        <p:tgtEl>
                                          <p:spTgt spid="7">
                                            <p:txEl>
                                              <p:pRg st="0" end="0"/>
                                            </p:txEl>
                                          </p:spTgt>
                                        </p:tgtEl>
                                        <p:attrNameLst>
                                          <p:attrName>ppt_y</p:attrName>
                                        </p:attrNameLst>
                                      </p:cBhvr>
                                    </p:anim>
                                    <p:animRot by="21600000">
                                      <p:cBhvr>
                                        <p:cTn id="29" dur="1000" fill="hold">
                                          <p:stCondLst>
                                            <p:cond delay="0"/>
                                          </p:stCondLst>
                                        </p:cTn>
                                        <p:tgtEl>
                                          <p:spTgt spid="7">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7338" y="38101"/>
            <a:ext cx="478155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1524000" y="5157788"/>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fontAlgn="base">
              <a:spcBef>
                <a:spcPct val="0"/>
              </a:spcBef>
              <a:spcAft>
                <a:spcPct val="0"/>
              </a:spcAft>
              <a:buNone/>
            </a:pPr>
            <a:r>
              <a:rPr lang="en-US" altLang="en-US" sz="2400">
                <a:solidFill>
                  <a:srgbClr val="000000"/>
                </a:solidFill>
                <a:latin typeface="Times New Roman" panose="02020603050405020304" pitchFamily="18" charset="0"/>
                <a:cs typeface="Times New Roman" panose="02020603050405020304" pitchFamily="18" charset="0"/>
              </a:rPr>
              <a:t>WHEN THE “LÁT” GROWS ENOUGH, PEOPLE  HARVEST AND LOAD THEM INTO THEIR HOUSE TO SLIDE THE “LÁT”.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18250" y="38101"/>
            <a:ext cx="42799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88703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
            <a:ext cx="4500563"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1617664" y="4508500"/>
            <a:ext cx="43211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400" dirty="0">
                <a:solidFill>
                  <a:srgbClr val="002060"/>
                </a:solidFill>
                <a:latin typeface="Times New Roman" panose="02020603050405020304" pitchFamily="18" charset="0"/>
                <a:cs typeface="Times New Roman" panose="02020603050405020304" pitchFamily="18" charset="0"/>
              </a:rPr>
              <a:t>After sliding the “</a:t>
            </a:r>
            <a:r>
              <a:rPr lang="en-US" altLang="en-US" sz="2400" dirty="0" err="1">
                <a:solidFill>
                  <a:srgbClr val="002060"/>
                </a:solidFill>
                <a:latin typeface="Times New Roman" panose="02020603050405020304" pitchFamily="18" charset="0"/>
                <a:cs typeface="Times New Roman" panose="02020603050405020304" pitchFamily="18" charset="0"/>
              </a:rPr>
              <a:t>lat</a:t>
            </a:r>
            <a:r>
              <a:rPr lang="en-US" altLang="en-US" sz="2400" dirty="0">
                <a:solidFill>
                  <a:srgbClr val="002060"/>
                </a:solidFill>
                <a:latin typeface="Times New Roman" panose="02020603050405020304" pitchFamily="18" charset="0"/>
                <a:cs typeface="Times New Roman" panose="02020603050405020304" pitchFamily="18" charset="0"/>
              </a:rPr>
              <a:t>”, they dyed them with the natural colors like green from leaves;  yellow from clay; red from mud and </a:t>
            </a:r>
            <a:r>
              <a:rPr lang="en-US" altLang="en-US" sz="2400" dirty="0" err="1">
                <a:solidFill>
                  <a:srgbClr val="002060"/>
                </a:solidFill>
                <a:latin typeface="Times New Roman" panose="02020603050405020304" pitchFamily="18" charset="0"/>
                <a:cs typeface="Times New Roman" panose="02020603050405020304" pitchFamily="18" charset="0"/>
              </a:rPr>
              <a:t>etc</a:t>
            </a:r>
            <a:r>
              <a:rPr lang="en-US" altLang="en-US" sz="2400" dirty="0">
                <a:solidFill>
                  <a:srgbClr val="002060"/>
                </a:solidFill>
                <a:latin typeface="Times New Roman" panose="02020603050405020304" pitchFamily="18" charset="0"/>
                <a:cs typeface="Times New Roman" panose="02020603050405020304" pitchFamily="18" charset="0"/>
              </a:rPr>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
            <a:ext cx="4459288"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6034088" y="4543425"/>
            <a:ext cx="41767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400" dirty="0">
                <a:solidFill>
                  <a:srgbClr val="C00000"/>
                </a:solidFill>
                <a:latin typeface="Times New Roman" panose="02020603050405020304" pitchFamily="18" charset="0"/>
                <a:cs typeface="Times New Roman" panose="02020603050405020304" pitchFamily="18" charset="0"/>
              </a:rPr>
              <a:t>Then they dry them in the sunlight from 1 to 2 days before the last stage.</a:t>
            </a:r>
          </a:p>
        </p:txBody>
      </p:sp>
    </p:spTree>
    <p:extLst>
      <p:ext uri="{BB962C8B-B14F-4D97-AF65-F5344CB8AC3E}">
        <p14:creationId xmlns:p14="http://schemas.microsoft.com/office/powerpoint/2010/main" val="8217302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800" decel="100000"/>
                                        <p:tgtEl>
                                          <p:spTgt spid="5"/>
                                        </p:tgtEl>
                                      </p:cBhvr>
                                    </p:animEffect>
                                    <p:anim calcmode="lin" valueType="num">
                                      <p:cBhvr>
                                        <p:cTn id="21" dur="800" decel="100000" fill="hold"/>
                                        <p:tgtEl>
                                          <p:spTgt spid="5"/>
                                        </p:tgtEl>
                                        <p:attrNameLst>
                                          <p:attrName>style.rotation</p:attrName>
                                        </p:attrNameLst>
                                      </p:cBhvr>
                                      <p:tavLst>
                                        <p:tav tm="0">
                                          <p:val>
                                            <p:fltVal val="-90"/>
                                          </p:val>
                                        </p:tav>
                                        <p:tav tm="100000">
                                          <p:val>
                                            <p:fltVal val="0"/>
                                          </p:val>
                                        </p:tav>
                                      </p:tavLst>
                                    </p:anim>
                                    <p:anim calcmode="lin" valueType="num">
                                      <p:cBhvr>
                                        <p:cTn id="22" dur="800" decel="100000" fill="hold"/>
                                        <p:tgtEl>
                                          <p:spTgt spid="5"/>
                                        </p:tgtEl>
                                        <p:attrNameLst>
                                          <p:attrName>ppt_x</p:attrName>
                                        </p:attrNameLst>
                                      </p:cBhvr>
                                      <p:tavLst>
                                        <p:tav tm="0">
                                          <p:val>
                                            <p:strVal val="#ppt_x+0.4"/>
                                          </p:val>
                                        </p:tav>
                                        <p:tav tm="100000">
                                          <p:val>
                                            <p:strVal val="#ppt_x-0.05"/>
                                          </p:val>
                                        </p:tav>
                                      </p:tavLst>
                                    </p:anim>
                                    <p:anim calcmode="lin" valueType="num">
                                      <p:cBhvr>
                                        <p:cTn id="23" dur="800" decel="100000" fill="hold"/>
                                        <p:tgtEl>
                                          <p:spTgt spid="5"/>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524001" y="4354513"/>
            <a:ext cx="4373563"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fontAlgn="base">
              <a:spcBef>
                <a:spcPct val="0"/>
              </a:spcBef>
              <a:spcAft>
                <a:spcPct val="0"/>
              </a:spcAft>
              <a:buNone/>
            </a:pPr>
            <a:r>
              <a:rPr lang="en-US" altLang="en-US" sz="2200">
                <a:solidFill>
                  <a:srgbClr val="000000"/>
                </a:solidFill>
                <a:latin typeface="Times New Roman" panose="02020603050405020304" pitchFamily="18" charset="0"/>
                <a:cs typeface="Times New Roman" panose="02020603050405020304" pitchFamily="18" charset="0"/>
              </a:rPr>
              <a:t>And after a lot of hard stages, they made the mat with the fun and happiness on their face, are the achievement from their hardworking</a:t>
            </a:r>
          </a:p>
        </p:txBody>
      </p:sp>
      <p:pic>
        <p:nvPicPr>
          <p:cNvPr id="13316"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6537" y="1"/>
            <a:ext cx="4454526"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88050" y="-23813"/>
            <a:ext cx="4706938" cy="417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Box 6"/>
          <p:cNvSpPr txBox="1">
            <a:spLocks noChangeArrowheads="1"/>
          </p:cNvSpPr>
          <p:nvPr/>
        </p:nvSpPr>
        <p:spPr bwMode="auto">
          <a:xfrm>
            <a:off x="6096001" y="4292600"/>
            <a:ext cx="45704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fontAlgn="base">
              <a:spcBef>
                <a:spcPct val="0"/>
              </a:spcBef>
              <a:spcAft>
                <a:spcPct val="0"/>
              </a:spcAft>
              <a:buNone/>
            </a:pPr>
            <a:r>
              <a:rPr lang="en-US" altLang="en-US" sz="2400">
                <a:solidFill>
                  <a:srgbClr val="FF0000"/>
                </a:solidFill>
                <a:latin typeface="Times New Roman" panose="02020603050405020304" pitchFamily="18" charset="0"/>
                <a:cs typeface="Times New Roman" panose="02020603050405020304" pitchFamily="18" charset="0"/>
              </a:rPr>
              <a:t>Or the people who make the mats use the chemical colors to dye the mat, and it’s easy to make people’s skin allergic. </a:t>
            </a:r>
          </a:p>
        </p:txBody>
      </p:sp>
    </p:spTree>
    <p:extLst>
      <p:ext uri="{BB962C8B-B14F-4D97-AF65-F5344CB8AC3E}">
        <p14:creationId xmlns:p14="http://schemas.microsoft.com/office/powerpoint/2010/main" val="24153200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455" fill="hold">
                                          <p:stCondLst>
                                            <p:cond delay="0"/>
                                          </p:stCondLst>
                                        </p:cTn>
                                        <p:tgtEl>
                                          <p:spTgt spid="3">
                                            <p:txEl>
                                              <p:pRg st="0" end="0"/>
                                            </p:txEl>
                                          </p:spTgt>
                                        </p:tgtEl>
                                        <p:attrNameLst>
                                          <p:attrName>style.rotation</p:attrName>
                                        </p:attrNameLst>
                                      </p:cBhvr>
                                      <p:to>
                                        <p:strVal val="-45.0"/>
                                      </p:to>
                                    </p:set>
                                    <p:anim calcmode="lin" valueType="num">
                                      <p:cBhvr>
                                        <p:cTn id="8"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251950"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Box 3"/>
          <p:cNvSpPr txBox="1">
            <a:spLocks noChangeArrowheads="1"/>
          </p:cNvSpPr>
          <p:nvPr/>
        </p:nvSpPr>
        <p:spPr bwMode="auto">
          <a:xfrm>
            <a:off x="1738314" y="3346450"/>
            <a:ext cx="88217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400">
                <a:solidFill>
                  <a:srgbClr val="000000"/>
                </a:solidFill>
                <a:latin typeface="Times New Roman" panose="02020603050405020304" pitchFamily="18" charset="0"/>
                <a:cs typeface="Times New Roman" panose="02020603050405020304" pitchFamily="18" charset="0"/>
              </a:rPr>
              <a:t>Although it’s famous, there are a lot of challenges for this village. </a:t>
            </a:r>
          </a:p>
          <a:p>
            <a:pPr fontAlgn="base">
              <a:spcBef>
                <a:spcPct val="0"/>
              </a:spcBef>
              <a:spcAft>
                <a:spcPct val="0"/>
              </a:spcAft>
              <a:buNone/>
            </a:pPr>
            <a:r>
              <a:rPr lang="en-US" altLang="en-US" sz="2400">
                <a:solidFill>
                  <a:srgbClr val="000000"/>
                </a:solidFill>
                <a:latin typeface="Times New Roman" panose="02020603050405020304" pitchFamily="18" charset="0"/>
                <a:cs typeface="Times New Roman" panose="02020603050405020304" pitchFamily="18" charset="0"/>
              </a:rPr>
              <a:t>Now, people usually use the latexes more than using mats because they are more comfortable than  mats. </a:t>
            </a:r>
          </a:p>
        </p:txBody>
      </p:sp>
      <p:sp>
        <p:nvSpPr>
          <p:cNvPr id="5" name="TextBox 4"/>
          <p:cNvSpPr txBox="1">
            <a:spLocks noChangeArrowheads="1"/>
          </p:cNvSpPr>
          <p:nvPr/>
        </p:nvSpPr>
        <p:spPr bwMode="auto">
          <a:xfrm>
            <a:off x="1738314" y="4521200"/>
            <a:ext cx="882173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So I think we can protect this work With some solutions :</a:t>
            </a:r>
          </a:p>
          <a:p>
            <a:pPr fontAlgn="base">
              <a:spcBef>
                <a:spcPct val="0"/>
              </a:spcBef>
              <a:spcAft>
                <a:spcPct val="0"/>
              </a:spcAft>
              <a:buNone/>
            </a:pPr>
            <a:r>
              <a:rPr lang="en-US" altLang="en-US" sz="2400" b="1" i="1">
                <a:solidFill>
                  <a:srgbClr val="000000"/>
                </a:solidFill>
                <a:latin typeface="Times New Roman" panose="02020603050405020304" pitchFamily="18" charset="0"/>
                <a:cs typeface="Times New Roman" panose="02020603050405020304" pitchFamily="18" charset="0"/>
              </a:rPr>
              <a:t>- Help the mat makers know how to develop this village and preserve this work.</a:t>
            </a:r>
          </a:p>
          <a:p>
            <a:pPr fontAlgn="base">
              <a:spcBef>
                <a:spcPct val="0"/>
              </a:spcBef>
              <a:spcAft>
                <a:spcPct val="0"/>
              </a:spcAft>
              <a:buNone/>
            </a:pPr>
            <a:r>
              <a:rPr lang="en-US" altLang="en-US" sz="2400" b="1" i="1">
                <a:solidFill>
                  <a:srgbClr val="000000"/>
                </a:solidFill>
                <a:latin typeface="Times New Roman" panose="02020603050405020304" pitchFamily="18" charset="0"/>
                <a:cs typeface="Times New Roman" panose="02020603050405020304" pitchFamily="18" charset="0"/>
              </a:rPr>
              <a:t>- Bring the mat to another event to broadcast the mat for everybody know more than about the mat.</a:t>
            </a:r>
          </a:p>
        </p:txBody>
      </p:sp>
    </p:spTree>
    <p:extLst>
      <p:ext uri="{BB962C8B-B14F-4D97-AF65-F5344CB8AC3E}">
        <p14:creationId xmlns:p14="http://schemas.microsoft.com/office/powerpoint/2010/main" val="35334523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1"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heel(1)">
                                      <p:cBhvr>
                                        <p:cTn id="13"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3"/>
          <p:cNvSpPr txBox="1">
            <a:spLocks noGrp="1"/>
          </p:cNvSpPr>
          <p:nvPr>
            <p:ph type="title"/>
          </p:nvPr>
        </p:nvSpPr>
        <p:spPr>
          <a:xfrm>
            <a:off x="382595" y="2924730"/>
            <a:ext cx="7539273" cy="2844995"/>
          </a:xfrm>
          <a:prstGeom prst="rect">
            <a:avLst/>
          </a:prstGeom>
        </p:spPr>
        <p:txBody>
          <a:bodyPr spcFirstLastPara="1" wrap="square" lIns="121900" tIns="121900" rIns="121900" bIns="121900" anchor="t" anchorCtr="0">
            <a:noAutofit/>
          </a:bodyPr>
          <a:lstStyle/>
          <a:p>
            <a:pPr algn="l"/>
            <a:r>
              <a:rPr lang="en" dirty="0"/>
              <a:t>REMEMBER WHAT HAVE YOU LEARNT TODAY!</a:t>
            </a:r>
            <a:endParaRPr dirty="0"/>
          </a:p>
        </p:txBody>
      </p:sp>
      <p:pic>
        <p:nvPicPr>
          <p:cNvPr id="252" name="Google Shape;252;p43"/>
          <p:cNvPicPr preferRelativeResize="0"/>
          <p:nvPr/>
        </p:nvPicPr>
        <p:blipFill rotWithShape="1">
          <a:blip r:embed="rId3">
            <a:alphaModFix/>
          </a:blip>
          <a:srcRect l="39" r="39"/>
          <a:stretch/>
        </p:blipFill>
        <p:spPr>
          <a:xfrm rot="213444">
            <a:off x="5448902" y="632866"/>
            <a:ext cx="6028004" cy="2695857"/>
          </a:xfrm>
          <a:prstGeom prst="rect">
            <a:avLst/>
          </a:prstGeom>
          <a:noFill/>
          <a:ln>
            <a:noFill/>
          </a:ln>
        </p:spPr>
      </p:pic>
      <p:grpSp>
        <p:nvGrpSpPr>
          <p:cNvPr id="253" name="Google Shape;253;p43"/>
          <p:cNvGrpSpPr/>
          <p:nvPr/>
        </p:nvGrpSpPr>
        <p:grpSpPr>
          <a:xfrm>
            <a:off x="3222459" y="1160584"/>
            <a:ext cx="659084" cy="1472117"/>
            <a:chOff x="1024063" y="2804675"/>
            <a:chExt cx="494313" cy="1104088"/>
          </a:xfrm>
        </p:grpSpPr>
        <p:sp>
          <p:nvSpPr>
            <p:cNvPr id="254" name="Google Shape;254;p43"/>
            <p:cNvSpPr/>
            <p:nvPr/>
          </p:nvSpPr>
          <p:spPr>
            <a:xfrm>
              <a:off x="1281975" y="3332350"/>
              <a:ext cx="236400" cy="236400"/>
            </a:xfrm>
            <a:prstGeom prst="ellipse">
              <a:avLst/>
            </a:pr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255;p43"/>
            <p:cNvSpPr/>
            <p:nvPr/>
          </p:nvSpPr>
          <p:spPr>
            <a:xfrm>
              <a:off x="1024063" y="3568750"/>
              <a:ext cx="126300" cy="126300"/>
            </a:xfrm>
            <a:prstGeom prst="ellipse">
              <a:avLst/>
            </a:pr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256;p43"/>
            <p:cNvSpPr/>
            <p:nvPr/>
          </p:nvSpPr>
          <p:spPr>
            <a:xfrm>
              <a:off x="1170258" y="3120950"/>
              <a:ext cx="82500" cy="82500"/>
            </a:xfrm>
            <a:prstGeom prst="ellipse">
              <a:avLst/>
            </a:prstGeom>
            <a:solidFill>
              <a:srgbClr val="CCF7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257;p43"/>
            <p:cNvSpPr/>
            <p:nvPr/>
          </p:nvSpPr>
          <p:spPr>
            <a:xfrm>
              <a:off x="1284324" y="3848463"/>
              <a:ext cx="60300" cy="60300"/>
            </a:xfrm>
            <a:prstGeom prst="ellipse">
              <a:avLst/>
            </a:pr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258;p43"/>
            <p:cNvSpPr/>
            <p:nvPr/>
          </p:nvSpPr>
          <p:spPr>
            <a:xfrm>
              <a:off x="1284324" y="2804675"/>
              <a:ext cx="60300" cy="60300"/>
            </a:xfrm>
            <a:prstGeom prst="ellipse">
              <a:avLst/>
            </a:pr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3524954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9" name="Google Shape;319;p47"/>
          <p:cNvSpPr txBox="1">
            <a:spLocks noGrp="1"/>
          </p:cNvSpPr>
          <p:nvPr>
            <p:ph type="title" idx="2"/>
          </p:nvPr>
        </p:nvSpPr>
        <p:spPr>
          <a:xfrm>
            <a:off x="2648384" y="773000"/>
            <a:ext cx="7592895" cy="1584000"/>
          </a:xfrm>
          <a:prstGeom prst="rect">
            <a:avLst/>
          </a:prstGeom>
        </p:spPr>
        <p:txBody>
          <a:bodyPr spcFirstLastPara="1" wrap="square" lIns="121900" tIns="121900" rIns="121900" bIns="121900" anchor="b" anchorCtr="0">
            <a:noAutofit/>
          </a:bodyPr>
          <a:lstStyle/>
          <a:p>
            <a:r>
              <a:rPr lang="en" sz="6600" dirty="0"/>
              <a:t>HOME WORK</a:t>
            </a:r>
            <a:endParaRPr sz="6600" dirty="0"/>
          </a:p>
        </p:txBody>
      </p:sp>
      <p:sp>
        <p:nvSpPr>
          <p:cNvPr id="320" name="Google Shape;320;p47"/>
          <p:cNvSpPr txBox="1">
            <a:spLocks noGrp="1"/>
          </p:cNvSpPr>
          <p:nvPr>
            <p:ph type="subTitle" idx="1"/>
          </p:nvPr>
        </p:nvSpPr>
        <p:spPr>
          <a:xfrm>
            <a:off x="2354094" y="3034072"/>
            <a:ext cx="8181473" cy="1824528"/>
          </a:xfrm>
          <a:prstGeom prst="rect">
            <a:avLst/>
          </a:prstGeom>
        </p:spPr>
        <p:txBody>
          <a:bodyPr spcFirstLastPara="1" wrap="square" lIns="121900" tIns="121900" rIns="121900" bIns="121900" anchor="t" anchorCtr="0">
            <a:noAutofit/>
          </a:bodyPr>
          <a:lstStyle/>
          <a:p>
            <a:pPr marL="0" lvl="0" indent="0" algn="l" eaLnBrk="0" fontAlgn="base" hangingPunct="0">
              <a:spcBef>
                <a:spcPct val="0"/>
              </a:spcBef>
              <a:spcAft>
                <a:spcPct val="0"/>
              </a:spcAft>
              <a:buClr>
                <a:srgbClr val="BBE0E3"/>
              </a:buClr>
              <a:buSzTx/>
              <a:buFont typeface="Wingdings" panose="05000000000000000000" pitchFamily="2" charset="2"/>
              <a:buChar char="l"/>
            </a:pPr>
            <a:r>
              <a:rPr lang="en-US" altLang="en-US" sz="3000" b="1" kern="1200" dirty="0">
                <a:solidFill>
                  <a:srgbClr val="0070C0"/>
                </a:solidFill>
                <a:highlight>
                  <a:srgbClr val="FFFF00"/>
                </a:highlight>
                <a:latin typeface="Tahoma" panose="020B0604030504040204" pitchFamily="34" charset="0"/>
                <a:ea typeface="Tahoma" panose="020B0604030504040204" pitchFamily="34" charset="0"/>
                <a:cs typeface="Tahoma" panose="020B0604030504040204" pitchFamily="34" charset="0"/>
              </a:rPr>
              <a:t>- Write the project in your notebook</a:t>
            </a:r>
          </a:p>
          <a:p>
            <a:pPr marL="0" lvl="0" indent="0" algn="l" eaLnBrk="0" fontAlgn="base" hangingPunct="0">
              <a:spcBef>
                <a:spcPct val="0"/>
              </a:spcBef>
              <a:spcAft>
                <a:spcPct val="0"/>
              </a:spcAft>
              <a:buClr>
                <a:srgbClr val="BBE0E3"/>
              </a:buClr>
              <a:buSzTx/>
              <a:buFont typeface="Wingdings" panose="05000000000000000000" pitchFamily="2" charset="2"/>
              <a:buChar char="l"/>
            </a:pPr>
            <a:r>
              <a:rPr lang="en-US" altLang="en-US" sz="3000" b="1" kern="1200" dirty="0">
                <a:solidFill>
                  <a:srgbClr val="0070C0"/>
                </a:solidFill>
                <a:highlight>
                  <a:srgbClr val="FFFF00"/>
                </a:highlight>
                <a:latin typeface="Tahoma" panose="020B0604030504040204" pitchFamily="34" charset="0"/>
                <a:ea typeface="Tahoma" panose="020B0604030504040204" pitchFamily="34" charset="0"/>
                <a:cs typeface="Tahoma" panose="020B0604030504040204" pitchFamily="34" charset="0"/>
              </a:rPr>
              <a:t>- Prepare</a:t>
            </a:r>
            <a:r>
              <a:rPr lang="vi-VN" altLang="en-US" sz="3000" b="1" kern="1200" dirty="0">
                <a:solidFill>
                  <a:srgbClr val="0070C0"/>
                </a:solidFill>
                <a:highlight>
                  <a:srgbClr val="FFFF00"/>
                </a:highlight>
                <a:latin typeface="Tahoma" panose="020B0604030504040204" pitchFamily="34" charset="0"/>
                <a:ea typeface="Tahoma" panose="020B0604030504040204" pitchFamily="34" charset="0"/>
                <a:cs typeface="Tahoma" panose="020B0604030504040204" pitchFamily="34" charset="0"/>
              </a:rPr>
              <a:t>:</a:t>
            </a:r>
            <a:r>
              <a:rPr lang="en-US" altLang="en-US" sz="3000" b="1" kern="1200" dirty="0">
                <a:solidFill>
                  <a:srgbClr val="0070C0"/>
                </a:solidFill>
                <a:highlight>
                  <a:srgbClr val="FFFF00"/>
                </a:highlight>
                <a:latin typeface="Tahoma" panose="020B0604030504040204" pitchFamily="34" charset="0"/>
                <a:ea typeface="Tahoma" panose="020B0604030504040204" pitchFamily="34" charset="0"/>
                <a:cs typeface="Tahoma" panose="020B0604030504040204" pitchFamily="34" charset="0"/>
              </a:rPr>
              <a:t> Unit 2</a:t>
            </a:r>
          </a:p>
          <a:p>
            <a:pPr marL="0" lvl="0" indent="0" algn="l" eaLnBrk="0" fontAlgn="base" hangingPunct="0">
              <a:spcBef>
                <a:spcPct val="0"/>
              </a:spcBef>
              <a:spcAft>
                <a:spcPct val="0"/>
              </a:spcAft>
              <a:buClr>
                <a:srgbClr val="BBE0E3"/>
              </a:buClr>
              <a:buSzTx/>
              <a:buFont typeface="Wingdings" panose="05000000000000000000" pitchFamily="2" charset="2"/>
              <a:buChar char="l"/>
            </a:pPr>
            <a:endParaRPr lang="en-US" altLang="en-US" b="1" kern="1200" dirty="0">
              <a:solidFill>
                <a:srgbClr val="000000"/>
              </a:solidFill>
              <a:latin typeface="Times New Roman" panose="02020603050405020304" pitchFamily="18" charset="0"/>
              <a:ea typeface="+mn-ea"/>
              <a:cs typeface="Times New Roman" panose="02020603050405020304" pitchFamily="18" charset="0"/>
            </a:endParaRPr>
          </a:p>
          <a:p>
            <a:pPr marL="0" indent="0"/>
            <a:endParaRPr dirty="0"/>
          </a:p>
        </p:txBody>
      </p:sp>
      <p:grpSp>
        <p:nvGrpSpPr>
          <p:cNvPr id="322" name="Google Shape;322;p47"/>
          <p:cNvGrpSpPr/>
          <p:nvPr/>
        </p:nvGrpSpPr>
        <p:grpSpPr>
          <a:xfrm>
            <a:off x="1076718" y="4185827"/>
            <a:ext cx="568143" cy="1778256"/>
            <a:chOff x="829413" y="3040720"/>
            <a:chExt cx="426107" cy="1333692"/>
          </a:xfrm>
        </p:grpSpPr>
        <p:grpSp>
          <p:nvGrpSpPr>
            <p:cNvPr id="323" name="Google Shape;323;p47"/>
            <p:cNvGrpSpPr/>
            <p:nvPr/>
          </p:nvGrpSpPr>
          <p:grpSpPr>
            <a:xfrm flipH="1">
              <a:off x="829413" y="3545300"/>
              <a:ext cx="426107" cy="829113"/>
              <a:chOff x="1063075" y="3024775"/>
              <a:chExt cx="426107" cy="829113"/>
            </a:xfrm>
          </p:grpSpPr>
          <p:sp>
            <p:nvSpPr>
              <p:cNvPr id="324" name="Google Shape;324;p47"/>
              <p:cNvSpPr/>
              <p:nvPr/>
            </p:nvSpPr>
            <p:spPr>
              <a:xfrm>
                <a:off x="1063075" y="3617488"/>
                <a:ext cx="236400" cy="236400"/>
              </a:xfrm>
              <a:prstGeom prst="ellipse">
                <a:avLst/>
              </a:prstGeom>
              <a:solidFill>
                <a:srgbClr val="FFFFFF">
                  <a:alpha val="390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 name="Google Shape;325;p47"/>
              <p:cNvSpPr/>
              <p:nvPr/>
            </p:nvSpPr>
            <p:spPr>
              <a:xfrm>
                <a:off x="1353882" y="3176245"/>
                <a:ext cx="135300" cy="135300"/>
              </a:xfrm>
              <a:prstGeom prst="ellipse">
                <a:avLst/>
              </a:pr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 name="Google Shape;326;p47"/>
              <p:cNvSpPr/>
              <p:nvPr/>
            </p:nvSpPr>
            <p:spPr>
              <a:xfrm>
                <a:off x="1140021" y="3024775"/>
                <a:ext cx="82500" cy="82500"/>
              </a:xfrm>
              <a:prstGeom prst="ellipse">
                <a:avLst/>
              </a:pr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27" name="Google Shape;327;p47"/>
            <p:cNvSpPr/>
            <p:nvPr/>
          </p:nvSpPr>
          <p:spPr>
            <a:xfrm flipH="1">
              <a:off x="1069363" y="3040720"/>
              <a:ext cx="135300" cy="135300"/>
            </a:xfrm>
            <a:prstGeom prst="ellipse">
              <a:avLst/>
            </a:pr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972083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55"/>
          <p:cNvSpPr txBox="1">
            <a:spLocks noGrp="1"/>
          </p:cNvSpPr>
          <p:nvPr>
            <p:ph type="ctrTitle"/>
          </p:nvPr>
        </p:nvSpPr>
        <p:spPr>
          <a:xfrm>
            <a:off x="2384564" y="2721583"/>
            <a:ext cx="6794800" cy="1264605"/>
          </a:xfrm>
          <a:prstGeom prst="rect">
            <a:avLst/>
          </a:prstGeom>
        </p:spPr>
        <p:txBody>
          <a:bodyPr spcFirstLastPara="1" wrap="square" lIns="121900" tIns="121900" rIns="121900" bIns="121900" anchor="b" anchorCtr="0">
            <a:noAutofit/>
          </a:bodyPr>
          <a:lstStyle/>
          <a:p>
            <a:pPr>
              <a:lnSpc>
                <a:spcPct val="90000"/>
              </a:lnSpc>
            </a:pPr>
            <a:r>
              <a:rPr lang="en" sz="6000" dirty="0"/>
              <a:t>VOCABULARY</a:t>
            </a:r>
            <a:endParaRPr sz="6000" dirty="0"/>
          </a:p>
        </p:txBody>
      </p:sp>
      <p:grpSp>
        <p:nvGrpSpPr>
          <p:cNvPr id="516" name="Google Shape;516;p55"/>
          <p:cNvGrpSpPr/>
          <p:nvPr/>
        </p:nvGrpSpPr>
        <p:grpSpPr>
          <a:xfrm>
            <a:off x="3653910" y="4909609"/>
            <a:ext cx="5017961" cy="1237584"/>
            <a:chOff x="2125527" y="3430429"/>
            <a:chExt cx="5344321" cy="1318075"/>
          </a:xfrm>
        </p:grpSpPr>
        <p:pic>
          <p:nvPicPr>
            <p:cNvPr id="517" name="Google Shape;517;p55"/>
            <p:cNvPicPr preferRelativeResize="0"/>
            <p:nvPr/>
          </p:nvPicPr>
          <p:blipFill>
            <a:blip r:embed="rId3">
              <a:alphaModFix/>
            </a:blip>
            <a:stretch>
              <a:fillRect/>
            </a:stretch>
          </p:blipFill>
          <p:spPr>
            <a:xfrm flipH="1">
              <a:off x="3250442" y="3430429"/>
              <a:ext cx="2644925" cy="1318075"/>
            </a:xfrm>
            <a:prstGeom prst="rect">
              <a:avLst/>
            </a:prstGeom>
            <a:noFill/>
            <a:ln>
              <a:noFill/>
            </a:ln>
          </p:spPr>
        </p:pic>
        <p:pic>
          <p:nvPicPr>
            <p:cNvPr id="518" name="Google Shape;518;p55"/>
            <p:cNvPicPr preferRelativeResize="0"/>
            <p:nvPr/>
          </p:nvPicPr>
          <p:blipFill>
            <a:blip r:embed="rId3">
              <a:alphaModFix/>
            </a:blip>
            <a:stretch>
              <a:fillRect/>
            </a:stretch>
          </p:blipFill>
          <p:spPr>
            <a:xfrm rot="-8" flipH="1">
              <a:off x="2125527" y="3662840"/>
              <a:ext cx="1357107" cy="676303"/>
            </a:xfrm>
            <a:prstGeom prst="rect">
              <a:avLst/>
            </a:prstGeom>
            <a:noFill/>
            <a:ln>
              <a:noFill/>
            </a:ln>
          </p:spPr>
        </p:pic>
        <p:pic>
          <p:nvPicPr>
            <p:cNvPr id="519" name="Google Shape;519;p55"/>
            <p:cNvPicPr preferRelativeResize="0"/>
            <p:nvPr/>
          </p:nvPicPr>
          <p:blipFill>
            <a:blip r:embed="rId3">
              <a:alphaModFix/>
            </a:blip>
            <a:stretch>
              <a:fillRect/>
            </a:stretch>
          </p:blipFill>
          <p:spPr>
            <a:xfrm rot="830915" flipH="1">
              <a:off x="5900918" y="3831622"/>
              <a:ext cx="1501215" cy="748088"/>
            </a:xfrm>
            <a:prstGeom prst="rect">
              <a:avLst/>
            </a:prstGeom>
            <a:noFill/>
            <a:ln>
              <a:noFill/>
            </a:ln>
          </p:spPr>
        </p:pic>
      </p:grpSp>
      <p:grpSp>
        <p:nvGrpSpPr>
          <p:cNvPr id="520" name="Google Shape;520;p55"/>
          <p:cNvGrpSpPr/>
          <p:nvPr/>
        </p:nvGrpSpPr>
        <p:grpSpPr>
          <a:xfrm>
            <a:off x="1410879" y="3332184"/>
            <a:ext cx="521644" cy="1296000"/>
            <a:chOff x="1018521" y="2920200"/>
            <a:chExt cx="391233" cy="972000"/>
          </a:xfrm>
        </p:grpSpPr>
        <p:sp>
          <p:nvSpPr>
            <p:cNvPr id="521" name="Google Shape;521;p55"/>
            <p:cNvSpPr/>
            <p:nvPr/>
          </p:nvSpPr>
          <p:spPr>
            <a:xfrm>
              <a:off x="1095925" y="3655800"/>
              <a:ext cx="236400" cy="236400"/>
            </a:xfrm>
            <a:prstGeom prst="ellipse">
              <a:avLst/>
            </a:pr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2" name="Google Shape;522;p55"/>
            <p:cNvSpPr/>
            <p:nvPr/>
          </p:nvSpPr>
          <p:spPr>
            <a:xfrm>
              <a:off x="1018521" y="3060050"/>
              <a:ext cx="82500" cy="82500"/>
            </a:xfrm>
            <a:prstGeom prst="ellipse">
              <a:avLst/>
            </a:prstGeom>
            <a:solidFill>
              <a:srgbClr val="CCF7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3" name="Google Shape;523;p55"/>
            <p:cNvSpPr/>
            <p:nvPr/>
          </p:nvSpPr>
          <p:spPr>
            <a:xfrm>
              <a:off x="1264553" y="2920200"/>
              <a:ext cx="145200" cy="145200"/>
            </a:xfrm>
            <a:prstGeom prst="ellipse">
              <a:avLst/>
            </a:prstGeom>
            <a:solidFill>
              <a:srgbClr val="CCF7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4" name="Google Shape;524;p55"/>
            <p:cNvSpPr/>
            <p:nvPr/>
          </p:nvSpPr>
          <p:spPr>
            <a:xfrm>
              <a:off x="1248424" y="3379875"/>
              <a:ext cx="60300" cy="60300"/>
            </a:xfrm>
            <a:prstGeom prst="ellipse">
              <a:avLst/>
            </a:pr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25" name="Google Shape;525;p55"/>
          <p:cNvGrpSpPr/>
          <p:nvPr/>
        </p:nvGrpSpPr>
        <p:grpSpPr>
          <a:xfrm>
            <a:off x="10485112" y="3332195"/>
            <a:ext cx="499877" cy="1867055"/>
            <a:chOff x="7932834" y="2801871"/>
            <a:chExt cx="374908" cy="1400291"/>
          </a:xfrm>
        </p:grpSpPr>
        <p:grpSp>
          <p:nvGrpSpPr>
            <p:cNvPr id="526" name="Google Shape;526;p55"/>
            <p:cNvGrpSpPr/>
            <p:nvPr/>
          </p:nvGrpSpPr>
          <p:grpSpPr>
            <a:xfrm>
              <a:off x="7932834" y="3065088"/>
              <a:ext cx="374908" cy="1137075"/>
              <a:chOff x="687221" y="2652800"/>
              <a:chExt cx="374908" cy="1137075"/>
            </a:xfrm>
          </p:grpSpPr>
          <p:sp>
            <p:nvSpPr>
              <p:cNvPr id="527" name="Google Shape;527;p55"/>
              <p:cNvSpPr/>
              <p:nvPr/>
            </p:nvSpPr>
            <p:spPr>
              <a:xfrm>
                <a:off x="793050" y="3589175"/>
                <a:ext cx="200700" cy="200700"/>
              </a:xfrm>
              <a:prstGeom prst="ellipse">
                <a:avLst/>
              </a:prstGeom>
              <a:solidFill>
                <a:srgbClr val="FFFFFF">
                  <a:alpha val="390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8" name="Google Shape;528;p55"/>
              <p:cNvSpPr/>
              <p:nvPr/>
            </p:nvSpPr>
            <p:spPr>
              <a:xfrm>
                <a:off x="687221" y="3375625"/>
                <a:ext cx="82500" cy="82500"/>
              </a:xfrm>
              <a:prstGeom prst="ellipse">
                <a:avLst/>
              </a:prstGeom>
              <a:solidFill>
                <a:srgbClr val="CCF7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9" name="Google Shape;529;p55"/>
              <p:cNvSpPr/>
              <p:nvPr/>
            </p:nvSpPr>
            <p:spPr>
              <a:xfrm>
                <a:off x="916928" y="2980888"/>
                <a:ext cx="145200" cy="145200"/>
              </a:xfrm>
              <a:prstGeom prst="ellipse">
                <a:avLst/>
              </a:prstGeom>
              <a:solidFill>
                <a:srgbClr val="CCF7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0" name="Google Shape;530;p55"/>
              <p:cNvSpPr/>
              <p:nvPr/>
            </p:nvSpPr>
            <p:spPr>
              <a:xfrm>
                <a:off x="748624" y="2652800"/>
                <a:ext cx="60300" cy="60300"/>
              </a:xfrm>
              <a:prstGeom prst="ellipse">
                <a:avLst/>
              </a:pr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31" name="Google Shape;531;p55"/>
            <p:cNvSpPr/>
            <p:nvPr/>
          </p:nvSpPr>
          <p:spPr>
            <a:xfrm>
              <a:off x="8118329" y="2801871"/>
              <a:ext cx="41400" cy="41400"/>
            </a:xfrm>
            <a:prstGeom prst="ellipse">
              <a:avLst/>
            </a:pr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1254241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7410" name="Picture 3" descr="C:\Documents and Settings\V8 For Game Room\My Documents\Google Drive (1)\ANH 9 MOI\unit 1\Looking 1.jpg"/>
          <p:cNvPicPr>
            <a:picLocks noChangeAspect="1" noChangeArrowheads="1"/>
          </p:cNvPicPr>
          <p:nvPr/>
        </p:nvPicPr>
        <p:blipFill>
          <a:blip r:embed="rId2">
            <a:lum bright="-10000" contrast="20000"/>
            <a:extLst>
              <a:ext uri="{28A0092B-C50C-407E-A947-70E740481C1C}">
                <a14:useLocalDpi xmlns:a14="http://schemas.microsoft.com/office/drawing/2010/main" val="0"/>
              </a:ext>
            </a:extLst>
          </a:blip>
          <a:srcRect/>
          <a:stretch>
            <a:fillRect/>
          </a:stretch>
        </p:blipFill>
        <p:spPr bwMode="auto">
          <a:xfrm>
            <a:off x="2032000" y="163286"/>
            <a:ext cx="8331200" cy="6531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9237329"/>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Box 2"/>
          <p:cNvSpPr txBox="1">
            <a:spLocks noChangeArrowheads="1"/>
          </p:cNvSpPr>
          <p:nvPr/>
        </p:nvSpPr>
        <p:spPr bwMode="auto">
          <a:xfrm>
            <a:off x="1164069" y="333673"/>
            <a:ext cx="8913581" cy="107721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b="1" dirty="0">
                <a:solidFill>
                  <a:schemeClr val="bg1"/>
                </a:solidFill>
                <a:latin typeface="Times New Roman" panose="02020603050405020304" pitchFamily="18" charset="0"/>
                <a:cs typeface="Times New Roman" panose="02020603050405020304" pitchFamily="18" charset="0"/>
              </a:rPr>
              <a:t>1. Write some traditional handicrafts in the word web below.</a:t>
            </a:r>
          </a:p>
        </p:txBody>
      </p:sp>
      <p:sp>
        <p:nvSpPr>
          <p:cNvPr id="4" name="Oval 3"/>
          <p:cNvSpPr/>
          <p:nvPr/>
        </p:nvSpPr>
        <p:spPr>
          <a:xfrm>
            <a:off x="4931033" y="3695366"/>
            <a:ext cx="2650774" cy="11319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Arial"/>
              <a:cs typeface="Arial"/>
            </a:endParaRPr>
          </a:p>
        </p:txBody>
      </p:sp>
      <p:sp>
        <p:nvSpPr>
          <p:cNvPr id="2053" name="TextBox 5"/>
          <p:cNvSpPr txBox="1">
            <a:spLocks noChangeArrowheads="1"/>
          </p:cNvSpPr>
          <p:nvPr/>
        </p:nvSpPr>
        <p:spPr bwMode="auto">
          <a:xfrm>
            <a:off x="5087938" y="4009380"/>
            <a:ext cx="23736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en-US" altLang="en-US" sz="2800" b="1" dirty="0">
                <a:solidFill>
                  <a:srgbClr val="FF0000"/>
                </a:solidFill>
                <a:latin typeface="+mj-lt"/>
                <a:cs typeface="Times New Roman" panose="02020603050405020304" pitchFamily="18" charset="0"/>
              </a:rPr>
              <a:t>Handicrafts</a:t>
            </a:r>
          </a:p>
        </p:txBody>
      </p:sp>
      <p:sp>
        <p:nvSpPr>
          <p:cNvPr id="6" name="Oval Callout 5"/>
          <p:cNvSpPr>
            <a:spLocks noChangeArrowheads="1"/>
          </p:cNvSpPr>
          <p:nvPr/>
        </p:nvSpPr>
        <p:spPr bwMode="auto">
          <a:xfrm>
            <a:off x="1472665" y="3325813"/>
            <a:ext cx="2281773" cy="914400"/>
          </a:xfrm>
          <a:prstGeom prst="wedgeEllipseCallout">
            <a:avLst>
              <a:gd name="adj1" fmla="val 115362"/>
              <a:gd name="adj2" fmla="val 46078"/>
            </a:avLst>
          </a:prstGeom>
          <a:solidFill>
            <a:srgbClr val="CCFFCC"/>
          </a:solidFill>
          <a:ln w="25400" algn="ctr">
            <a:solidFill>
              <a:srgbClr val="89A4A7"/>
            </a:solidFill>
            <a:miter lim="800000"/>
            <a:headEnd/>
            <a:tailEnd/>
          </a:ln>
        </p:spPr>
        <p:txBody>
          <a:bodyPr anchor="ctr"/>
          <a:lstStyle/>
          <a:p>
            <a:pPr algn="ctr" fontAlgn="base">
              <a:spcBef>
                <a:spcPct val="0"/>
              </a:spcBef>
              <a:spcAft>
                <a:spcPct val="0"/>
              </a:spcAft>
              <a:defRPr/>
            </a:pPr>
            <a:r>
              <a:rPr lang="en-US" sz="2400" dirty="0">
                <a:solidFill>
                  <a:srgbClr val="002060"/>
                </a:solidFill>
                <a:latin typeface="Arial"/>
                <a:cs typeface="Arial"/>
              </a:rPr>
              <a:t>marble sculptures</a:t>
            </a:r>
          </a:p>
        </p:txBody>
      </p:sp>
      <p:sp>
        <p:nvSpPr>
          <p:cNvPr id="7" name="Oval Callout 6"/>
          <p:cNvSpPr/>
          <p:nvPr/>
        </p:nvSpPr>
        <p:spPr>
          <a:xfrm>
            <a:off x="2959100" y="2215952"/>
            <a:ext cx="1590675" cy="914400"/>
          </a:xfrm>
          <a:prstGeom prst="wedgeEllipseCallout">
            <a:avLst>
              <a:gd name="adj1" fmla="val 126372"/>
              <a:gd name="adj2" fmla="val 11469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400" dirty="0">
                <a:solidFill>
                  <a:srgbClr val="000000"/>
                </a:solidFill>
                <a:latin typeface="+mj-lt"/>
                <a:cs typeface="Times New Roman" panose="02020603050405020304" pitchFamily="18" charset="0"/>
              </a:rPr>
              <a:t>pottery</a:t>
            </a:r>
          </a:p>
        </p:txBody>
      </p:sp>
      <p:sp>
        <p:nvSpPr>
          <p:cNvPr id="8" name="Oval Callout 7"/>
          <p:cNvSpPr>
            <a:spLocks noChangeArrowheads="1"/>
          </p:cNvSpPr>
          <p:nvPr/>
        </p:nvSpPr>
        <p:spPr bwMode="auto">
          <a:xfrm>
            <a:off x="7335837" y="5459413"/>
            <a:ext cx="1798537" cy="914400"/>
          </a:xfrm>
          <a:prstGeom prst="wedgeEllipseCallout">
            <a:avLst>
              <a:gd name="adj1" fmla="val -90713"/>
              <a:gd name="adj2" fmla="val -153162"/>
            </a:avLst>
          </a:prstGeom>
          <a:solidFill>
            <a:srgbClr val="FFCC99"/>
          </a:solidFill>
          <a:ln w="25400" algn="ctr">
            <a:solidFill>
              <a:srgbClr val="89A4A7"/>
            </a:solidFill>
            <a:miter lim="800000"/>
            <a:headEnd/>
            <a:tailEnd/>
          </a:ln>
        </p:spPr>
        <p:txBody>
          <a:bodyPr anchor="ctr"/>
          <a:lstStyle/>
          <a:p>
            <a:pPr algn="ctr" fontAlgn="base">
              <a:spcBef>
                <a:spcPct val="0"/>
              </a:spcBef>
              <a:spcAft>
                <a:spcPct val="0"/>
              </a:spcAft>
              <a:defRPr/>
            </a:pPr>
            <a:r>
              <a:rPr lang="en-US" sz="2400" dirty="0">
                <a:solidFill>
                  <a:srgbClr val="002060"/>
                </a:solidFill>
                <a:latin typeface="Arial"/>
                <a:cs typeface="Arial"/>
              </a:rPr>
              <a:t>lanterns</a:t>
            </a:r>
          </a:p>
        </p:txBody>
      </p:sp>
      <p:sp>
        <p:nvSpPr>
          <p:cNvPr id="9" name="Oval Callout 8"/>
          <p:cNvSpPr/>
          <p:nvPr/>
        </p:nvSpPr>
        <p:spPr>
          <a:xfrm>
            <a:off x="4488255" y="5764213"/>
            <a:ext cx="1768165" cy="914400"/>
          </a:xfrm>
          <a:prstGeom prst="wedgeEllipseCallout">
            <a:avLst>
              <a:gd name="adj1" fmla="val 55473"/>
              <a:gd name="adj2" fmla="val -17605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400" dirty="0">
                <a:solidFill>
                  <a:srgbClr val="002060"/>
                </a:solidFill>
                <a:latin typeface="Arial"/>
                <a:cs typeface="Arial"/>
              </a:rPr>
              <a:t>conical hats</a:t>
            </a:r>
          </a:p>
        </p:txBody>
      </p:sp>
      <p:sp>
        <p:nvSpPr>
          <p:cNvPr id="10" name="Oval Callout 9"/>
          <p:cNvSpPr>
            <a:spLocks noChangeArrowheads="1"/>
          </p:cNvSpPr>
          <p:nvPr/>
        </p:nvSpPr>
        <p:spPr bwMode="auto">
          <a:xfrm>
            <a:off x="1376414" y="4889634"/>
            <a:ext cx="2638266" cy="1026979"/>
          </a:xfrm>
          <a:prstGeom prst="wedgeEllipseCallout">
            <a:avLst>
              <a:gd name="adj1" fmla="val 114055"/>
              <a:gd name="adj2" fmla="val -81941"/>
            </a:avLst>
          </a:prstGeom>
          <a:solidFill>
            <a:srgbClr val="99CCFF"/>
          </a:solidFill>
          <a:ln w="25400" algn="ctr">
            <a:solidFill>
              <a:srgbClr val="89A4A7"/>
            </a:solidFill>
            <a:miter lim="800000"/>
            <a:headEnd/>
            <a:tailEnd/>
          </a:ln>
        </p:spPr>
        <p:txBody>
          <a:bodyPr anchor="ctr"/>
          <a:lstStyle/>
          <a:p>
            <a:pPr algn="ctr" fontAlgn="base">
              <a:spcBef>
                <a:spcPct val="0"/>
              </a:spcBef>
              <a:spcAft>
                <a:spcPct val="0"/>
              </a:spcAft>
              <a:defRPr/>
            </a:pPr>
            <a:r>
              <a:rPr lang="en-US" sz="2400" dirty="0">
                <a:solidFill>
                  <a:srgbClr val="002060"/>
                </a:solidFill>
                <a:latin typeface="Arial"/>
                <a:cs typeface="Arial"/>
              </a:rPr>
              <a:t>lacquerware</a:t>
            </a:r>
          </a:p>
        </p:txBody>
      </p:sp>
      <p:sp>
        <p:nvSpPr>
          <p:cNvPr id="11" name="Oval Callout 10"/>
          <p:cNvSpPr>
            <a:spLocks noChangeArrowheads="1"/>
          </p:cNvSpPr>
          <p:nvPr/>
        </p:nvSpPr>
        <p:spPr bwMode="auto">
          <a:xfrm>
            <a:off x="8478838" y="3859213"/>
            <a:ext cx="1371600" cy="914400"/>
          </a:xfrm>
          <a:prstGeom prst="wedgeEllipseCallout">
            <a:avLst>
              <a:gd name="adj1" fmla="val -146134"/>
              <a:gd name="adj2" fmla="val -13403"/>
            </a:avLst>
          </a:prstGeom>
          <a:solidFill>
            <a:srgbClr val="CCFFFF"/>
          </a:solidFill>
          <a:ln w="25400" algn="ctr">
            <a:solidFill>
              <a:srgbClr val="89A4A7"/>
            </a:solidFill>
            <a:miter lim="800000"/>
            <a:headEnd/>
            <a:tailEnd/>
          </a:ln>
        </p:spPr>
        <p:txBody>
          <a:bodyPr anchor="ctr"/>
          <a:lstStyle/>
          <a:p>
            <a:pPr algn="ctr" fontAlgn="base">
              <a:spcBef>
                <a:spcPct val="0"/>
              </a:spcBef>
              <a:spcAft>
                <a:spcPct val="0"/>
              </a:spcAft>
              <a:defRPr/>
            </a:pPr>
            <a:r>
              <a:rPr lang="en-US" sz="2400" dirty="0">
                <a:solidFill>
                  <a:srgbClr val="002060"/>
                </a:solidFill>
                <a:latin typeface="Arial"/>
                <a:cs typeface="Arial"/>
              </a:rPr>
              <a:t>silk</a:t>
            </a:r>
          </a:p>
        </p:txBody>
      </p:sp>
      <p:sp>
        <p:nvSpPr>
          <p:cNvPr id="12" name="Oval Callout 11"/>
          <p:cNvSpPr>
            <a:spLocks noChangeArrowheads="1"/>
          </p:cNvSpPr>
          <p:nvPr/>
        </p:nvSpPr>
        <p:spPr bwMode="auto">
          <a:xfrm>
            <a:off x="8099658" y="2411413"/>
            <a:ext cx="1904783" cy="914400"/>
          </a:xfrm>
          <a:prstGeom prst="wedgeEllipseCallout">
            <a:avLst>
              <a:gd name="adj1" fmla="val -119630"/>
              <a:gd name="adj2" fmla="val 97440"/>
            </a:avLst>
          </a:prstGeom>
          <a:solidFill>
            <a:srgbClr val="CC99FF"/>
          </a:solidFill>
          <a:ln w="25400" algn="ctr">
            <a:solidFill>
              <a:srgbClr val="89A4A7"/>
            </a:solidFill>
            <a:miter lim="800000"/>
            <a:headEnd/>
            <a:tailEnd/>
          </a:ln>
        </p:spPr>
        <p:txBody>
          <a:bodyPr anchor="ctr"/>
          <a:lstStyle/>
          <a:p>
            <a:pPr algn="ctr" fontAlgn="base">
              <a:spcBef>
                <a:spcPct val="0"/>
              </a:spcBef>
              <a:spcAft>
                <a:spcPct val="0"/>
              </a:spcAft>
              <a:defRPr/>
            </a:pPr>
            <a:r>
              <a:rPr lang="en-US" sz="2400" dirty="0">
                <a:solidFill>
                  <a:srgbClr val="002060"/>
                </a:solidFill>
                <a:latin typeface="Arial"/>
                <a:cs typeface="Arial"/>
              </a:rPr>
              <a:t>drums</a:t>
            </a:r>
          </a:p>
        </p:txBody>
      </p:sp>
      <p:sp>
        <p:nvSpPr>
          <p:cNvPr id="13" name="Oval Callout 12"/>
          <p:cNvSpPr>
            <a:spLocks noChangeArrowheads="1"/>
          </p:cNvSpPr>
          <p:nvPr/>
        </p:nvSpPr>
        <p:spPr bwMode="auto">
          <a:xfrm>
            <a:off x="5087938" y="1685727"/>
            <a:ext cx="1939926" cy="914400"/>
          </a:xfrm>
          <a:prstGeom prst="wedgeEllipseCallout">
            <a:avLst>
              <a:gd name="adj1" fmla="val 16018"/>
              <a:gd name="adj2" fmla="val 174220"/>
            </a:avLst>
          </a:prstGeom>
          <a:solidFill>
            <a:srgbClr val="FFFF99"/>
          </a:solidFill>
          <a:ln w="25400" algn="ctr">
            <a:solidFill>
              <a:srgbClr val="89A4A7"/>
            </a:solidFill>
            <a:miter lim="800000"/>
            <a:headEnd/>
            <a:tailEnd/>
          </a:ln>
        </p:spPr>
        <p:txBody>
          <a:bodyPr anchor="ctr"/>
          <a:lstStyle/>
          <a:p>
            <a:pPr algn="ctr" fontAlgn="base">
              <a:spcBef>
                <a:spcPct val="0"/>
              </a:spcBef>
              <a:spcAft>
                <a:spcPct val="0"/>
              </a:spcAft>
              <a:defRPr/>
            </a:pPr>
            <a:r>
              <a:rPr lang="en-US" sz="2400" dirty="0">
                <a:solidFill>
                  <a:srgbClr val="002060"/>
                </a:solidFill>
                <a:latin typeface="Arial"/>
                <a:cs typeface="Arial"/>
              </a:rPr>
              <a:t>painting</a:t>
            </a:r>
          </a:p>
        </p:txBody>
      </p:sp>
    </p:spTree>
    <p:extLst>
      <p:ext uri="{BB962C8B-B14F-4D97-AF65-F5344CB8AC3E}">
        <p14:creationId xmlns:p14="http://schemas.microsoft.com/office/powerpoint/2010/main" val="1784744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2"/>
          <p:cNvSpPr txBox="1">
            <a:spLocks noChangeArrowheads="1"/>
          </p:cNvSpPr>
          <p:nvPr/>
        </p:nvSpPr>
        <p:spPr bwMode="auto">
          <a:xfrm>
            <a:off x="885525" y="34925"/>
            <a:ext cx="9780890" cy="8318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400" b="1" dirty="0">
                <a:solidFill>
                  <a:schemeClr val="bg1"/>
                </a:solidFill>
                <a:latin typeface="Times New Roman" panose="02020603050405020304" pitchFamily="18" charset="0"/>
                <a:cs typeface="Times New Roman" panose="02020603050405020304" pitchFamily="18" charset="0"/>
              </a:rPr>
              <a:t>2. Complete the second sentence in each pair by putting the correct form of a verb from the box into each blank.</a:t>
            </a:r>
          </a:p>
        </p:txBody>
      </p:sp>
      <p:sp>
        <p:nvSpPr>
          <p:cNvPr id="4" name="TextBox 3"/>
          <p:cNvSpPr txBox="1"/>
          <p:nvPr/>
        </p:nvSpPr>
        <p:spPr>
          <a:xfrm>
            <a:off x="452387" y="1558317"/>
            <a:ext cx="11348185" cy="4893647"/>
          </a:xfrm>
          <a:prstGeom prst="rect">
            <a:avLst/>
          </a:prstGeom>
          <a:noFill/>
        </p:spPr>
        <p:txBody>
          <a:bodyPr wrap="square">
            <a:spAutoFit/>
          </a:bodyPr>
          <a:lstStyle/>
          <a:p>
            <a:pPr fontAlgn="base">
              <a:spcBef>
                <a:spcPct val="0"/>
              </a:spcBef>
              <a:spcAft>
                <a:spcPct val="0"/>
              </a:spcAft>
              <a:defRPr/>
            </a:pPr>
            <a:r>
              <a:rPr lang="en-US" sz="2400" dirty="0">
                <a:solidFill>
                  <a:srgbClr val="000000"/>
                </a:solidFill>
                <a:latin typeface="Times New Roman" panose="02020603050405020304" pitchFamily="18" charset="0"/>
                <a:cs typeface="Times New Roman" panose="02020603050405020304" pitchFamily="18" charset="0"/>
              </a:rPr>
              <a:t>1. The artisan made this statue by pouring hot liquid bronze into a mould.</a:t>
            </a:r>
          </a:p>
          <a:p>
            <a:pPr fontAlgn="base">
              <a:spcBef>
                <a:spcPct val="0"/>
              </a:spcBef>
              <a:spcAft>
                <a:spcPct val="0"/>
              </a:spcAft>
              <a:defRPr/>
            </a:pPr>
            <a:r>
              <a:rPr lang="en-US" sz="2400" dirty="0">
                <a:solidFill>
                  <a:srgbClr val="000000"/>
                </a:solidFill>
                <a:latin typeface="Times New Roman" panose="02020603050405020304" pitchFamily="18" charset="0"/>
                <a:cs typeface="Times New Roman" panose="02020603050405020304" pitchFamily="18" charset="0"/>
              </a:rPr>
              <a:t>- The artisan ____________ this statue in bronze.</a:t>
            </a:r>
          </a:p>
          <a:p>
            <a:pPr fontAlgn="base">
              <a:spcBef>
                <a:spcPct val="0"/>
              </a:spcBef>
              <a:spcAft>
                <a:spcPct val="0"/>
              </a:spcAft>
              <a:defRPr/>
            </a:pPr>
            <a:r>
              <a:rPr lang="en-US" sz="2400" dirty="0">
                <a:solidFill>
                  <a:srgbClr val="000000"/>
                </a:solidFill>
                <a:latin typeface="Times New Roman" panose="02020603050405020304" pitchFamily="18" charset="0"/>
                <a:cs typeface="Times New Roman" panose="02020603050405020304" pitchFamily="18" charset="0"/>
              </a:rPr>
              <a:t>2. I’m decorating a cloth picture with a pattern of stitches, using coloured threads.</a:t>
            </a:r>
          </a:p>
          <a:p>
            <a:pPr fontAlgn="base">
              <a:spcBef>
                <a:spcPct val="0"/>
              </a:spcBef>
              <a:spcAft>
                <a:spcPct val="0"/>
              </a:spcAft>
              <a:defRPr/>
            </a:pPr>
            <a:r>
              <a:rPr lang="en-US" sz="2400" dirty="0">
                <a:solidFill>
                  <a:srgbClr val="000000"/>
                </a:solidFill>
                <a:latin typeface="Times New Roman" panose="02020603050405020304" pitchFamily="18" charset="0"/>
                <a:cs typeface="Times New Roman" panose="02020603050405020304" pitchFamily="18" charset="0"/>
              </a:rPr>
              <a:t>- I’m ____________  a picture.</a:t>
            </a:r>
          </a:p>
          <a:p>
            <a:pPr fontAlgn="base">
              <a:spcBef>
                <a:spcPct val="0"/>
              </a:spcBef>
              <a:spcAft>
                <a:spcPct val="0"/>
              </a:spcAft>
              <a:defRPr/>
            </a:pPr>
            <a:r>
              <a:rPr lang="en-US" sz="2400" dirty="0">
                <a:solidFill>
                  <a:srgbClr val="000000"/>
                </a:solidFill>
                <a:latin typeface="Times New Roman" panose="02020603050405020304" pitchFamily="18" charset="0"/>
                <a:cs typeface="Times New Roman" panose="02020603050405020304" pitchFamily="18" charset="0"/>
              </a:rPr>
              <a:t>3. They made baskets by crossing strips of bamboo across, over, and under each other.</a:t>
            </a:r>
          </a:p>
          <a:p>
            <a:pPr marL="285750" indent="-285750" fontAlgn="base">
              <a:spcBef>
                <a:spcPct val="0"/>
              </a:spcBef>
              <a:spcAft>
                <a:spcPct val="0"/>
              </a:spcAft>
              <a:buFontTx/>
              <a:buChar char="-"/>
              <a:defRPr/>
            </a:pPr>
            <a:r>
              <a:rPr lang="en-US" sz="2400" dirty="0">
                <a:solidFill>
                  <a:srgbClr val="000000"/>
                </a:solidFill>
                <a:latin typeface="Times New Roman" panose="02020603050405020304" pitchFamily="18" charset="0"/>
                <a:cs typeface="Times New Roman" panose="02020603050405020304" pitchFamily="18" charset="0"/>
              </a:rPr>
              <a:t>They ____________ baskets out of bamboo.</a:t>
            </a:r>
          </a:p>
          <a:p>
            <a:pPr fontAlgn="base">
              <a:spcBef>
                <a:spcPct val="0"/>
              </a:spcBef>
              <a:spcAft>
                <a:spcPct val="0"/>
              </a:spcAft>
              <a:defRPr/>
            </a:pPr>
            <a:r>
              <a:rPr lang="en-US" sz="2400" dirty="0">
                <a:solidFill>
                  <a:srgbClr val="000000"/>
                </a:solidFill>
                <a:latin typeface="Times New Roman" panose="02020603050405020304" pitchFamily="18" charset="0"/>
                <a:cs typeface="Times New Roman" panose="02020603050405020304" pitchFamily="18" charset="0"/>
              </a:rPr>
              <a:t>4. My mum made this sweater for me from wool thread by using two bamboo needles.</a:t>
            </a:r>
          </a:p>
          <a:p>
            <a:pPr marL="285750" indent="-285750" fontAlgn="base">
              <a:spcBef>
                <a:spcPct val="0"/>
              </a:spcBef>
              <a:spcAft>
                <a:spcPct val="0"/>
              </a:spcAft>
              <a:buFontTx/>
              <a:buChar char="-"/>
              <a:defRPr/>
            </a:pPr>
            <a:r>
              <a:rPr lang="en-US" sz="2400" dirty="0">
                <a:solidFill>
                  <a:srgbClr val="000000"/>
                </a:solidFill>
                <a:latin typeface="Times New Roman" panose="02020603050405020304" pitchFamily="18" charset="0"/>
                <a:cs typeface="Times New Roman" panose="02020603050405020304" pitchFamily="18" charset="0"/>
              </a:rPr>
              <a:t>My mum ____________ a wool sweater for me.</a:t>
            </a:r>
          </a:p>
          <a:p>
            <a:pPr fontAlgn="base">
              <a:spcBef>
                <a:spcPct val="0"/>
              </a:spcBef>
              <a:spcAft>
                <a:spcPct val="0"/>
              </a:spcAft>
              <a:defRPr/>
            </a:pPr>
            <a:r>
              <a:rPr lang="en-US" sz="2400" dirty="0">
                <a:solidFill>
                  <a:srgbClr val="000000"/>
                </a:solidFill>
                <a:latin typeface="Times New Roman" panose="02020603050405020304" pitchFamily="18" charset="0"/>
                <a:cs typeface="Times New Roman" panose="02020603050405020304" pitchFamily="18" charset="0"/>
              </a:rPr>
              <a:t>5. He made this flower by cutting into the surface of the wood.</a:t>
            </a:r>
          </a:p>
          <a:p>
            <a:pPr marL="285750" indent="-285750" fontAlgn="base">
              <a:spcBef>
                <a:spcPct val="0"/>
              </a:spcBef>
              <a:spcAft>
                <a:spcPct val="0"/>
              </a:spcAft>
              <a:buFontTx/>
              <a:buChar char="-"/>
              <a:defRPr/>
            </a:pPr>
            <a:r>
              <a:rPr lang="en-US" sz="2400" dirty="0">
                <a:solidFill>
                  <a:srgbClr val="000000"/>
                </a:solidFill>
                <a:latin typeface="Times New Roman" panose="02020603050405020304" pitchFamily="18" charset="0"/>
                <a:cs typeface="Times New Roman" panose="02020603050405020304" pitchFamily="18" charset="0"/>
              </a:rPr>
              <a:t>He ____________ this flower from wood.</a:t>
            </a:r>
          </a:p>
          <a:p>
            <a:pPr fontAlgn="base">
              <a:spcBef>
                <a:spcPct val="0"/>
              </a:spcBef>
              <a:spcAft>
                <a:spcPct val="0"/>
              </a:spcAft>
              <a:defRPr/>
            </a:pPr>
            <a:r>
              <a:rPr lang="en-US" sz="2400" dirty="0">
                <a:solidFill>
                  <a:srgbClr val="000000"/>
                </a:solidFill>
                <a:latin typeface="Times New Roman" panose="02020603050405020304" pitchFamily="18" charset="0"/>
                <a:cs typeface="Times New Roman" panose="02020603050405020304" pitchFamily="18" charset="0"/>
              </a:rPr>
              <a:t>6. I took some clay and used my hands to make it into the desired shape.</a:t>
            </a:r>
          </a:p>
          <a:p>
            <a:pPr fontAlgn="base">
              <a:spcBef>
                <a:spcPct val="0"/>
              </a:spcBef>
              <a:spcAft>
                <a:spcPct val="0"/>
              </a:spcAft>
              <a:defRPr/>
            </a:pPr>
            <a:r>
              <a:rPr lang="en-US" sz="2400" dirty="0">
                <a:solidFill>
                  <a:srgbClr val="000000"/>
                </a:solidFill>
                <a:latin typeface="Times New Roman" panose="02020603050405020304" pitchFamily="18" charset="0"/>
                <a:cs typeface="Times New Roman" panose="02020603050405020304" pitchFamily="18" charset="0"/>
              </a:rPr>
              <a:t>- I ____________ the clay into the desired shape.</a:t>
            </a:r>
          </a:p>
          <a:p>
            <a:pPr fontAlgn="base">
              <a:spcBef>
                <a:spcPct val="0"/>
              </a:spcBef>
              <a:spcAft>
                <a:spcPct val="0"/>
              </a:spcAft>
              <a:defRPr/>
            </a:pPr>
            <a:r>
              <a:rPr lang="en-US" sz="2400" dirty="0">
                <a:solidFill>
                  <a:srgbClr val="000000"/>
                </a:solidFill>
                <a:latin typeface="Times New Roman" panose="02020603050405020304" pitchFamily="18" charset="0"/>
                <a:cs typeface="Times New Roman" panose="02020603050405020304" pitchFamily="18" charset="0"/>
              </a:rPr>
              <a:t> </a:t>
            </a:r>
          </a:p>
        </p:txBody>
      </p:sp>
      <p:sp>
        <p:nvSpPr>
          <p:cNvPr id="5" name="TextBox 4"/>
          <p:cNvSpPr txBox="1">
            <a:spLocks noChangeArrowheads="1"/>
          </p:cNvSpPr>
          <p:nvPr/>
        </p:nvSpPr>
        <p:spPr bwMode="auto">
          <a:xfrm>
            <a:off x="1847850" y="1860551"/>
            <a:ext cx="1752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en-US" altLang="en-US" sz="2800" dirty="0">
                <a:solidFill>
                  <a:srgbClr val="C00000"/>
                </a:solidFill>
                <a:latin typeface="Times New Roman" panose="02020603050405020304" pitchFamily="18" charset="0"/>
                <a:cs typeface="Times New Roman" panose="02020603050405020304" pitchFamily="18" charset="0"/>
              </a:rPr>
              <a:t>cast</a:t>
            </a:r>
          </a:p>
        </p:txBody>
      </p:sp>
      <p:sp>
        <p:nvSpPr>
          <p:cNvPr id="6" name="TextBox 5"/>
          <p:cNvSpPr txBox="1">
            <a:spLocks noChangeArrowheads="1"/>
          </p:cNvSpPr>
          <p:nvPr/>
        </p:nvSpPr>
        <p:spPr bwMode="auto">
          <a:xfrm>
            <a:off x="1012824" y="2589711"/>
            <a:ext cx="2336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en-US" altLang="en-US" sz="2800" dirty="0">
                <a:solidFill>
                  <a:srgbClr val="C00000"/>
                </a:solidFill>
                <a:latin typeface="Times New Roman" panose="02020603050405020304" pitchFamily="18" charset="0"/>
                <a:cs typeface="Times New Roman" panose="02020603050405020304" pitchFamily="18" charset="0"/>
              </a:rPr>
              <a:t> embroidering</a:t>
            </a:r>
          </a:p>
        </p:txBody>
      </p:sp>
      <p:sp>
        <p:nvSpPr>
          <p:cNvPr id="7" name="TextBox 6"/>
          <p:cNvSpPr txBox="1">
            <a:spLocks noChangeArrowheads="1"/>
          </p:cNvSpPr>
          <p:nvPr/>
        </p:nvSpPr>
        <p:spPr bwMode="auto">
          <a:xfrm>
            <a:off x="1292225" y="3333194"/>
            <a:ext cx="1752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en-US" altLang="en-US" sz="2800" dirty="0">
                <a:solidFill>
                  <a:srgbClr val="C00000"/>
                </a:solidFill>
                <a:latin typeface="Times New Roman" panose="02020603050405020304" pitchFamily="18" charset="0"/>
                <a:cs typeface="Times New Roman" panose="02020603050405020304" pitchFamily="18" charset="0"/>
              </a:rPr>
              <a:t>wove</a:t>
            </a:r>
          </a:p>
        </p:txBody>
      </p:sp>
      <p:sp>
        <p:nvSpPr>
          <p:cNvPr id="8" name="TextBox 7"/>
          <p:cNvSpPr txBox="1">
            <a:spLocks noChangeArrowheads="1"/>
          </p:cNvSpPr>
          <p:nvPr/>
        </p:nvSpPr>
        <p:spPr bwMode="auto">
          <a:xfrm>
            <a:off x="1847850" y="4076109"/>
            <a:ext cx="1752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en-US" altLang="en-US" sz="2800" dirty="0">
                <a:solidFill>
                  <a:srgbClr val="C00000"/>
                </a:solidFill>
                <a:latin typeface="Times New Roman" panose="02020603050405020304" pitchFamily="18" charset="0"/>
                <a:cs typeface="Times New Roman" panose="02020603050405020304" pitchFamily="18" charset="0"/>
              </a:rPr>
              <a:t>knitted</a:t>
            </a:r>
          </a:p>
        </p:txBody>
      </p:sp>
      <p:sp>
        <p:nvSpPr>
          <p:cNvPr id="9" name="TextBox 8"/>
          <p:cNvSpPr txBox="1">
            <a:spLocks noChangeArrowheads="1"/>
          </p:cNvSpPr>
          <p:nvPr/>
        </p:nvSpPr>
        <p:spPr bwMode="auto">
          <a:xfrm>
            <a:off x="1162050" y="4803681"/>
            <a:ext cx="1752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en-US" altLang="en-US" sz="2800" dirty="0">
                <a:solidFill>
                  <a:srgbClr val="C00000"/>
                </a:solidFill>
                <a:latin typeface="Times New Roman" panose="02020603050405020304" pitchFamily="18" charset="0"/>
                <a:cs typeface="Times New Roman" panose="02020603050405020304" pitchFamily="18" charset="0"/>
              </a:rPr>
              <a:t>carved</a:t>
            </a:r>
          </a:p>
        </p:txBody>
      </p:sp>
      <p:sp>
        <p:nvSpPr>
          <p:cNvPr id="10" name="TextBox 9"/>
          <p:cNvSpPr txBox="1">
            <a:spLocks noChangeArrowheads="1"/>
          </p:cNvSpPr>
          <p:nvPr/>
        </p:nvSpPr>
        <p:spPr bwMode="auto">
          <a:xfrm>
            <a:off x="808522" y="5531254"/>
            <a:ext cx="1752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en-US" altLang="en-US" sz="2800" dirty="0" err="1">
                <a:solidFill>
                  <a:srgbClr val="C00000"/>
                </a:solidFill>
                <a:latin typeface="Times New Roman" panose="02020603050405020304" pitchFamily="18" charset="0"/>
                <a:cs typeface="Times New Roman" panose="02020603050405020304" pitchFamily="18" charset="0"/>
              </a:rPr>
              <a:t>moulded</a:t>
            </a:r>
            <a:endParaRPr lang="en-US" altLang="en-US" sz="2800" dirty="0">
              <a:solidFill>
                <a:srgbClr val="C0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808522" y="949325"/>
            <a:ext cx="9751528"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srgbClr val="FFFFFF"/>
              </a:solidFill>
              <a:latin typeface="Times New Roman" panose="02020603050405020304" pitchFamily="18" charset="0"/>
              <a:cs typeface="Times New Roman" panose="02020603050405020304" pitchFamily="18" charset="0"/>
            </a:endParaRPr>
          </a:p>
        </p:txBody>
      </p:sp>
      <p:sp>
        <p:nvSpPr>
          <p:cNvPr id="4108" name="TextBox 11"/>
          <p:cNvSpPr txBox="1">
            <a:spLocks noChangeArrowheads="1"/>
          </p:cNvSpPr>
          <p:nvPr/>
        </p:nvSpPr>
        <p:spPr bwMode="auto">
          <a:xfrm>
            <a:off x="587953" y="950936"/>
            <a:ext cx="103760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800" dirty="0">
                <a:solidFill>
                  <a:srgbClr val="C00000"/>
                </a:solidFill>
                <a:latin typeface="Times New Roman" panose="02020603050405020304" pitchFamily="18" charset="0"/>
                <a:cs typeface="Times New Roman" panose="02020603050405020304" pitchFamily="18" charset="0"/>
              </a:rPr>
              <a:t>   carve    -    cast    -    weave    -    embroider    -    knit    -    </a:t>
            </a:r>
            <a:r>
              <a:rPr lang="en-US" altLang="en-US" sz="2800" dirty="0" err="1">
                <a:solidFill>
                  <a:srgbClr val="C00000"/>
                </a:solidFill>
                <a:latin typeface="Times New Roman" panose="02020603050405020304" pitchFamily="18" charset="0"/>
                <a:cs typeface="Times New Roman" panose="02020603050405020304" pitchFamily="18" charset="0"/>
              </a:rPr>
              <a:t>mould</a:t>
            </a:r>
            <a:endParaRPr lang="en-US" altLang="en-US" sz="28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09506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down)">
                                      <p:cBhvr>
                                        <p:cTn id="17" dur="500"/>
                                        <p:tgtEl>
                                          <p:spTgt spid="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down)">
                                      <p:cBhvr>
                                        <p:cTn id="22" dur="500"/>
                                        <p:tgtEl>
                                          <p:spTgt spid="8">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down)">
                                      <p:cBhvr>
                                        <p:cTn id="27" dur="500"/>
                                        <p:tgtEl>
                                          <p:spTgt spid="9">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down)">
                                      <p:cBhvr>
                                        <p:cTn id="3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2"/>
          <p:cNvSpPr txBox="1">
            <a:spLocks noChangeArrowheads="1"/>
          </p:cNvSpPr>
          <p:nvPr/>
        </p:nvSpPr>
        <p:spPr bwMode="auto">
          <a:xfrm>
            <a:off x="288758" y="47626"/>
            <a:ext cx="10029992" cy="52322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800" b="1" dirty="0">
                <a:solidFill>
                  <a:schemeClr val="bg1"/>
                </a:solidFill>
                <a:latin typeface="Times New Roman" panose="02020603050405020304" pitchFamily="18" charset="0"/>
                <a:cs typeface="Times New Roman" panose="02020603050405020304" pitchFamily="18" charset="0"/>
              </a:rPr>
              <a:t>3. Complete the passage with the words/phrases from the box.</a:t>
            </a:r>
          </a:p>
        </p:txBody>
      </p:sp>
      <p:sp>
        <p:nvSpPr>
          <p:cNvPr id="5" name="TextBox 4"/>
          <p:cNvSpPr txBox="1">
            <a:spLocks noChangeArrowheads="1"/>
          </p:cNvSpPr>
          <p:nvPr/>
        </p:nvSpPr>
        <p:spPr bwMode="auto">
          <a:xfrm>
            <a:off x="8481461" y="1693495"/>
            <a:ext cx="1752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en-US" altLang="en-US" sz="2400" dirty="0">
                <a:solidFill>
                  <a:schemeClr val="bg1"/>
                </a:solidFill>
                <a:latin typeface="Times New Roman" panose="02020603050405020304" pitchFamily="18" charset="0"/>
                <a:cs typeface="Times New Roman" panose="02020603050405020304" pitchFamily="18" charset="0"/>
              </a:rPr>
              <a:t>zoo</a:t>
            </a:r>
          </a:p>
        </p:txBody>
      </p:sp>
      <p:sp>
        <p:nvSpPr>
          <p:cNvPr id="6" name="Rectangle 5"/>
          <p:cNvSpPr/>
          <p:nvPr/>
        </p:nvSpPr>
        <p:spPr>
          <a:xfrm>
            <a:off x="442762" y="654050"/>
            <a:ext cx="9501338" cy="852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200">
              <a:solidFill>
                <a:srgbClr val="FFFFFF"/>
              </a:solidFill>
              <a:latin typeface="Times New Roman" panose="02020603050405020304" pitchFamily="18" charset="0"/>
              <a:cs typeface="Times New Roman" panose="02020603050405020304" pitchFamily="18" charset="0"/>
            </a:endParaRPr>
          </a:p>
        </p:txBody>
      </p:sp>
      <p:sp>
        <p:nvSpPr>
          <p:cNvPr id="5126" name="TextBox 11"/>
          <p:cNvSpPr txBox="1">
            <a:spLocks noChangeArrowheads="1"/>
          </p:cNvSpPr>
          <p:nvPr/>
        </p:nvSpPr>
        <p:spPr bwMode="auto">
          <a:xfrm>
            <a:off x="548641" y="722313"/>
            <a:ext cx="93240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400" b="1" i="1" dirty="0">
                <a:solidFill>
                  <a:srgbClr val="000000"/>
                </a:solidFill>
                <a:latin typeface="Times New Roman" panose="02020603050405020304" pitchFamily="18" charset="0"/>
                <a:cs typeface="Times New Roman" panose="02020603050405020304" pitchFamily="18" charset="0"/>
              </a:rPr>
              <a:t>looked 		team-building		zoo		lunch</a:t>
            </a:r>
          </a:p>
          <a:p>
            <a:pPr fontAlgn="base">
              <a:spcBef>
                <a:spcPct val="0"/>
              </a:spcBef>
              <a:spcAft>
                <a:spcPct val="0"/>
              </a:spcAft>
              <a:buNone/>
            </a:pPr>
            <a:r>
              <a:rPr lang="en-US" altLang="en-US" sz="2400" b="1" i="1" dirty="0">
                <a:solidFill>
                  <a:srgbClr val="000000"/>
                </a:solidFill>
                <a:latin typeface="Times New Roman" panose="02020603050405020304" pitchFamily="18" charset="0"/>
                <a:cs typeface="Times New Roman" panose="02020603050405020304" pitchFamily="18" charset="0"/>
              </a:rPr>
              <a:t>interest	looking forward to	craft		museum</a:t>
            </a:r>
          </a:p>
        </p:txBody>
      </p:sp>
      <p:sp>
        <p:nvSpPr>
          <p:cNvPr id="5127" name="TextBox 1"/>
          <p:cNvSpPr txBox="1">
            <a:spLocks noChangeArrowheads="1"/>
          </p:cNvSpPr>
          <p:nvPr/>
        </p:nvSpPr>
        <p:spPr bwMode="auto">
          <a:xfrm>
            <a:off x="238859" y="1698027"/>
            <a:ext cx="11136429"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fontAlgn="base">
              <a:spcBef>
                <a:spcPct val="0"/>
              </a:spcBef>
              <a:spcAft>
                <a:spcPct val="0"/>
              </a:spcAft>
              <a:buNone/>
            </a:pPr>
            <a:r>
              <a:rPr lang="en-US" altLang="en-US" sz="2800" dirty="0">
                <a:solidFill>
                  <a:srgbClr val="000000"/>
                </a:solidFill>
                <a:latin typeface="Times New Roman" panose="02020603050405020304" pitchFamily="18" charset="0"/>
                <a:cs typeface="Times New Roman" panose="02020603050405020304" pitchFamily="18" charset="0"/>
              </a:rPr>
              <a:t>Last week we had a memorable trip to a new (1) __________ on the outskirts of the city. We were all (2) _____________ the trip. There are lots of wild animals, and they are looked after carefully. Each species is kept in one big compound and the animals look healthy. After we (3) __________ round the animal zone, we gathered on a big lawn at the back of the zoo. There we played some (4) ______________ games and sang songs. Then we had a delicious (5) __________  prepared by </a:t>
            </a:r>
            <a:r>
              <a:rPr lang="en-US" altLang="en-US" sz="2800" dirty="0" err="1">
                <a:solidFill>
                  <a:srgbClr val="000000"/>
                </a:solidFill>
                <a:latin typeface="Times New Roman" panose="02020603050405020304" pitchFamily="18" charset="0"/>
                <a:cs typeface="Times New Roman" panose="02020603050405020304" pitchFamily="18" charset="0"/>
              </a:rPr>
              <a:t>Nga</a:t>
            </a:r>
            <a:r>
              <a:rPr lang="en-US" altLang="en-US" sz="2800" dirty="0">
                <a:solidFill>
                  <a:srgbClr val="000000"/>
                </a:solidFill>
                <a:latin typeface="Times New Roman" panose="02020603050405020304" pitchFamily="18" charset="0"/>
                <a:cs typeface="Times New Roman" panose="02020603050405020304" pitchFamily="18" charset="0"/>
              </a:rPr>
              <a:t> and Phuong. In the afternoon, we walked to a (6) __________  nearby. There is a big collection of handicrafts made by different (7) __________ villages. I’m sure that the zoo will be our new place of (8) __________ .</a:t>
            </a:r>
          </a:p>
        </p:txBody>
      </p:sp>
      <p:sp>
        <p:nvSpPr>
          <p:cNvPr id="9" name="TextBox 8"/>
          <p:cNvSpPr txBox="1">
            <a:spLocks noChangeArrowheads="1"/>
          </p:cNvSpPr>
          <p:nvPr/>
        </p:nvSpPr>
        <p:spPr bwMode="auto">
          <a:xfrm>
            <a:off x="5463380" y="2139157"/>
            <a:ext cx="2583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en-US" altLang="en-US" sz="2400" dirty="0">
                <a:solidFill>
                  <a:schemeClr val="bg1"/>
                </a:solidFill>
                <a:latin typeface="Times New Roman" panose="02020603050405020304" pitchFamily="18" charset="0"/>
                <a:cs typeface="Times New Roman" panose="02020603050405020304" pitchFamily="18" charset="0"/>
              </a:rPr>
              <a:t>looking forward to</a:t>
            </a:r>
          </a:p>
        </p:txBody>
      </p:sp>
      <p:sp>
        <p:nvSpPr>
          <p:cNvPr id="10" name="TextBox 9"/>
          <p:cNvSpPr txBox="1">
            <a:spLocks noChangeArrowheads="1"/>
          </p:cNvSpPr>
          <p:nvPr/>
        </p:nvSpPr>
        <p:spPr bwMode="auto">
          <a:xfrm>
            <a:off x="9282964" y="3031251"/>
            <a:ext cx="1752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en-US" altLang="en-US" sz="2400" dirty="0">
                <a:solidFill>
                  <a:schemeClr val="bg1"/>
                </a:solidFill>
                <a:latin typeface="Times New Roman" panose="02020603050405020304" pitchFamily="18" charset="0"/>
                <a:cs typeface="Times New Roman" panose="02020603050405020304" pitchFamily="18" charset="0"/>
              </a:rPr>
              <a:t>looked</a:t>
            </a:r>
          </a:p>
        </p:txBody>
      </p:sp>
      <p:sp>
        <p:nvSpPr>
          <p:cNvPr id="11" name="TextBox 10"/>
          <p:cNvSpPr txBox="1">
            <a:spLocks noChangeArrowheads="1"/>
          </p:cNvSpPr>
          <p:nvPr/>
        </p:nvSpPr>
        <p:spPr bwMode="auto">
          <a:xfrm>
            <a:off x="4164731" y="3875089"/>
            <a:ext cx="2057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en-US" altLang="en-US" sz="2400" dirty="0">
                <a:solidFill>
                  <a:schemeClr val="bg1"/>
                </a:solidFill>
                <a:latin typeface="Times New Roman" panose="02020603050405020304" pitchFamily="18" charset="0"/>
                <a:cs typeface="Times New Roman" panose="02020603050405020304" pitchFamily="18" charset="0"/>
              </a:rPr>
              <a:t>team-building</a:t>
            </a:r>
          </a:p>
        </p:txBody>
      </p:sp>
      <p:sp>
        <p:nvSpPr>
          <p:cNvPr id="12" name="TextBox 11"/>
          <p:cNvSpPr txBox="1">
            <a:spLocks noChangeArrowheads="1"/>
          </p:cNvSpPr>
          <p:nvPr/>
        </p:nvSpPr>
        <p:spPr bwMode="auto">
          <a:xfrm>
            <a:off x="3266206" y="4274763"/>
            <a:ext cx="19272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en-US" altLang="en-US" sz="2400" dirty="0">
                <a:solidFill>
                  <a:schemeClr val="bg1"/>
                </a:solidFill>
                <a:latin typeface="Times New Roman" panose="02020603050405020304" pitchFamily="18" charset="0"/>
                <a:cs typeface="Times New Roman" panose="02020603050405020304" pitchFamily="18" charset="0"/>
              </a:rPr>
              <a:t>lunch</a:t>
            </a:r>
          </a:p>
        </p:txBody>
      </p:sp>
      <p:sp>
        <p:nvSpPr>
          <p:cNvPr id="13" name="TextBox 12"/>
          <p:cNvSpPr txBox="1">
            <a:spLocks noChangeArrowheads="1"/>
          </p:cNvSpPr>
          <p:nvPr/>
        </p:nvSpPr>
        <p:spPr bwMode="auto">
          <a:xfrm>
            <a:off x="4658694" y="4745263"/>
            <a:ext cx="1752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en-US" altLang="en-US" sz="2400" dirty="0">
                <a:solidFill>
                  <a:schemeClr val="bg1"/>
                </a:solidFill>
                <a:latin typeface="Times New Roman" panose="02020603050405020304" pitchFamily="18" charset="0"/>
                <a:cs typeface="Times New Roman" panose="02020603050405020304" pitchFamily="18" charset="0"/>
              </a:rPr>
              <a:t>museum</a:t>
            </a:r>
          </a:p>
        </p:txBody>
      </p:sp>
      <p:sp>
        <p:nvSpPr>
          <p:cNvPr id="14" name="TextBox 13"/>
          <p:cNvSpPr txBox="1">
            <a:spLocks noChangeArrowheads="1"/>
          </p:cNvSpPr>
          <p:nvPr/>
        </p:nvSpPr>
        <p:spPr bwMode="auto">
          <a:xfrm>
            <a:off x="5807074" y="5175475"/>
            <a:ext cx="1752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en-US" altLang="en-US" sz="2400" dirty="0">
                <a:solidFill>
                  <a:schemeClr val="bg1"/>
                </a:solidFill>
                <a:latin typeface="Times New Roman" panose="02020603050405020304" pitchFamily="18" charset="0"/>
                <a:cs typeface="Times New Roman" panose="02020603050405020304" pitchFamily="18" charset="0"/>
              </a:rPr>
              <a:t>craft</a:t>
            </a:r>
          </a:p>
        </p:txBody>
      </p:sp>
      <p:sp>
        <p:nvSpPr>
          <p:cNvPr id="15" name="TextBox 14"/>
          <p:cNvSpPr txBox="1">
            <a:spLocks noChangeArrowheads="1"/>
          </p:cNvSpPr>
          <p:nvPr/>
        </p:nvSpPr>
        <p:spPr bwMode="auto">
          <a:xfrm>
            <a:off x="4930774" y="5645535"/>
            <a:ext cx="1752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en-US" altLang="en-US" sz="2400" dirty="0">
                <a:solidFill>
                  <a:schemeClr val="bg1"/>
                </a:solidFill>
                <a:latin typeface="Times New Roman" panose="02020603050405020304" pitchFamily="18" charset="0"/>
                <a:cs typeface="Times New Roman" panose="02020603050405020304" pitchFamily="18" charset="0"/>
              </a:rPr>
              <a:t>interest</a:t>
            </a:r>
          </a:p>
        </p:txBody>
      </p:sp>
    </p:spTree>
    <p:extLst>
      <p:ext uri="{BB962C8B-B14F-4D97-AF65-F5344CB8AC3E}">
        <p14:creationId xmlns:p14="http://schemas.microsoft.com/office/powerpoint/2010/main" val="17141917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down)">
                                      <p:cBhvr>
                                        <p:cTn id="17" dur="500"/>
                                        <p:tgtEl>
                                          <p:spTgt spid="10">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wipe(down)">
                                      <p:cBhvr>
                                        <p:cTn id="22" dur="500"/>
                                        <p:tgtEl>
                                          <p:spTgt spid="11">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wipe(down)">
                                      <p:cBhvr>
                                        <p:cTn id="27" dur="500"/>
                                        <p:tgtEl>
                                          <p:spTgt spid="12">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wipe(down)">
                                      <p:cBhvr>
                                        <p:cTn id="32" dur="500"/>
                                        <p:tgtEl>
                                          <p:spTgt spid="13">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Effect transition="in" filter="wipe(down)">
                                      <p:cBhvr>
                                        <p:cTn id="37" dur="500"/>
                                        <p:tgtEl>
                                          <p:spTgt spid="14">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15">
                                            <p:txEl>
                                              <p:pRg st="0" end="0"/>
                                            </p:txEl>
                                          </p:spTgt>
                                        </p:tgtEl>
                                        <p:attrNameLst>
                                          <p:attrName>style.visibility</p:attrName>
                                        </p:attrNameLst>
                                      </p:cBhvr>
                                      <p:to>
                                        <p:strVal val="visible"/>
                                      </p:to>
                                    </p:set>
                                    <p:animEffect transition="in" filter="wipe(down)">
                                      <p:cBhvr>
                                        <p:cTn id="42"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8800" y="1609004"/>
            <a:ext cx="9026814" cy="4832092"/>
          </a:xfrm>
          <a:prstGeom prst="rect">
            <a:avLst/>
          </a:prstGeom>
        </p:spPr>
        <p:txBody>
          <a:bodyPr wrap="square">
            <a:spAutoFit/>
          </a:bodyPr>
          <a:lstStyle/>
          <a:p>
            <a:pPr marL="457200" indent="-457200" fontAlgn="base">
              <a:spcBef>
                <a:spcPct val="0"/>
              </a:spcBef>
              <a:spcAft>
                <a:spcPct val="0"/>
              </a:spcAft>
              <a:buFontTx/>
              <a:buAutoNum type="arabicPeriod"/>
              <a:defRPr/>
            </a:pPr>
            <a:r>
              <a:rPr lang="en-US" sz="2800" dirty="0">
                <a:solidFill>
                  <a:srgbClr val="000000"/>
                </a:solidFill>
                <a:latin typeface="Times New Roman" panose="02020603050405020304" pitchFamily="18" charset="0"/>
                <a:cs typeface="Times New Roman" panose="02020603050405020304" pitchFamily="18" charset="0"/>
              </a:rPr>
              <a:t>Although this village is famous for its silk products,</a:t>
            </a:r>
          </a:p>
          <a:p>
            <a:pPr fontAlgn="base">
              <a:spcBef>
                <a:spcPct val="0"/>
              </a:spcBef>
              <a:spcAft>
                <a:spcPct val="0"/>
              </a:spcAft>
              <a:defRPr/>
            </a:pPr>
            <a:r>
              <a:rPr lang="en-US" sz="2800" dirty="0">
                <a:solidFill>
                  <a:srgbClr val="000000"/>
                </a:solidFill>
                <a:latin typeface="Times New Roman" panose="02020603050405020304" pitchFamily="18" charset="0"/>
                <a:cs typeface="Times New Roman" panose="02020603050405020304" pitchFamily="18" charset="0"/>
              </a:rPr>
              <a:t>__________________________________________ .</a:t>
            </a:r>
            <a:br>
              <a:rPr lang="en-US" sz="2800" dirty="0">
                <a:solidFill>
                  <a:srgbClr val="000000"/>
                </a:solidFill>
                <a:latin typeface="Times New Roman" panose="02020603050405020304" pitchFamily="18" charset="0"/>
                <a:cs typeface="Times New Roman" panose="02020603050405020304" pitchFamily="18" charset="0"/>
              </a:rPr>
            </a:br>
            <a:r>
              <a:rPr lang="en-US" sz="2800" dirty="0">
                <a:solidFill>
                  <a:srgbClr val="000000"/>
                </a:solidFill>
                <a:latin typeface="Times New Roman" panose="02020603050405020304" pitchFamily="18" charset="0"/>
                <a:cs typeface="Times New Roman" panose="02020603050405020304" pitchFamily="18" charset="0"/>
              </a:rPr>
              <a:t>2. Many people love going to this park because _______</a:t>
            </a:r>
          </a:p>
          <a:p>
            <a:pPr fontAlgn="base">
              <a:spcBef>
                <a:spcPct val="0"/>
              </a:spcBef>
              <a:spcAft>
                <a:spcPct val="0"/>
              </a:spcAft>
              <a:defRPr/>
            </a:pPr>
            <a:r>
              <a:rPr lang="en-US" sz="2800" dirty="0">
                <a:solidFill>
                  <a:srgbClr val="000000"/>
                </a:solidFill>
                <a:latin typeface="Times New Roman" panose="02020603050405020304" pitchFamily="18" charset="0"/>
                <a:cs typeface="Times New Roman" panose="02020603050405020304" pitchFamily="18" charset="0"/>
              </a:rPr>
              <a:t>_____________________________________________</a:t>
            </a:r>
            <a:br>
              <a:rPr lang="en-US" sz="2800" dirty="0">
                <a:solidFill>
                  <a:srgbClr val="000000"/>
                </a:solidFill>
                <a:latin typeface="Times New Roman" panose="02020603050405020304" pitchFamily="18" charset="0"/>
                <a:cs typeface="Times New Roman" panose="02020603050405020304" pitchFamily="18" charset="0"/>
              </a:rPr>
            </a:br>
            <a:r>
              <a:rPr lang="en-US" sz="2800" dirty="0">
                <a:solidFill>
                  <a:srgbClr val="000000"/>
                </a:solidFill>
                <a:latin typeface="Times New Roman" panose="02020603050405020304" pitchFamily="18" charset="0"/>
                <a:cs typeface="Times New Roman" panose="02020603050405020304" pitchFamily="18" charset="0"/>
              </a:rPr>
              <a:t>3. Since ______________________________________, foreign tourists often buy traditional handicrafts.</a:t>
            </a:r>
            <a:br>
              <a:rPr lang="en-US" sz="2800" dirty="0">
                <a:solidFill>
                  <a:srgbClr val="000000"/>
                </a:solidFill>
                <a:latin typeface="Times New Roman" panose="02020603050405020304" pitchFamily="18" charset="0"/>
                <a:cs typeface="Times New Roman" panose="02020603050405020304" pitchFamily="18" charset="0"/>
              </a:rPr>
            </a:br>
            <a:r>
              <a:rPr lang="en-US" sz="2800" dirty="0">
                <a:solidFill>
                  <a:srgbClr val="000000"/>
                </a:solidFill>
                <a:latin typeface="Times New Roman" panose="02020603050405020304" pitchFamily="18" charset="0"/>
                <a:cs typeface="Times New Roman" panose="02020603050405020304" pitchFamily="18" charset="0"/>
              </a:rPr>
              <a:t>4. Moc Chau is a popular tourist attraction when_______</a:t>
            </a:r>
          </a:p>
          <a:p>
            <a:pPr fontAlgn="base">
              <a:spcBef>
                <a:spcPct val="0"/>
              </a:spcBef>
              <a:spcAft>
                <a:spcPct val="0"/>
              </a:spcAft>
              <a:defRPr/>
            </a:pPr>
            <a:r>
              <a:rPr lang="en-US" sz="2800" dirty="0">
                <a:solidFill>
                  <a:srgbClr val="000000"/>
                </a:solidFill>
                <a:latin typeface="Times New Roman" panose="02020603050405020304" pitchFamily="18" charset="0"/>
                <a:cs typeface="Times New Roman" panose="02020603050405020304" pitchFamily="18" charset="0"/>
              </a:rPr>
              <a:t>_____________________________________________</a:t>
            </a:r>
            <a:br>
              <a:rPr lang="en-US" sz="2800" dirty="0">
                <a:solidFill>
                  <a:srgbClr val="000000"/>
                </a:solidFill>
                <a:latin typeface="Times New Roman" panose="02020603050405020304" pitchFamily="18" charset="0"/>
                <a:cs typeface="Times New Roman" panose="02020603050405020304" pitchFamily="18" charset="0"/>
              </a:rPr>
            </a:br>
            <a:r>
              <a:rPr lang="en-US" sz="2800" dirty="0">
                <a:solidFill>
                  <a:srgbClr val="000000"/>
                </a:solidFill>
                <a:latin typeface="Times New Roman" panose="02020603050405020304" pitchFamily="18" charset="0"/>
                <a:cs typeface="Times New Roman" panose="02020603050405020304" pitchFamily="18" charset="0"/>
              </a:rPr>
              <a:t>5. This weekend we're going to the cinema in order that </a:t>
            </a:r>
            <a:br>
              <a:rPr lang="en-US" sz="2800" dirty="0">
                <a:solidFill>
                  <a:srgbClr val="000000"/>
                </a:solidFill>
                <a:latin typeface="Times New Roman" panose="02020603050405020304" pitchFamily="18" charset="0"/>
                <a:cs typeface="Times New Roman" panose="02020603050405020304" pitchFamily="18" charset="0"/>
              </a:rPr>
            </a:br>
            <a:r>
              <a:rPr lang="en-US" sz="2800" dirty="0">
                <a:solidFill>
                  <a:srgbClr val="000000"/>
                </a:solidFill>
                <a:latin typeface="Times New Roman" panose="02020603050405020304" pitchFamily="18" charset="0"/>
                <a:cs typeface="Times New Roman" panose="02020603050405020304" pitchFamily="18" charset="0"/>
              </a:rPr>
              <a:t>_____________________________________________</a:t>
            </a:r>
            <a:br>
              <a:rPr lang="en-US" sz="2800" dirty="0">
                <a:solidFill>
                  <a:srgbClr val="000000"/>
                </a:solidFill>
                <a:latin typeface="Times New Roman" panose="02020603050405020304" pitchFamily="18" charset="0"/>
                <a:cs typeface="Times New Roman" panose="02020603050405020304" pitchFamily="18" charset="0"/>
              </a:rPr>
            </a:b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6148" name="TextBox 3"/>
          <p:cNvSpPr txBox="1">
            <a:spLocks noChangeArrowheads="1"/>
          </p:cNvSpPr>
          <p:nvPr/>
        </p:nvSpPr>
        <p:spPr bwMode="auto">
          <a:xfrm>
            <a:off x="1958109" y="711200"/>
            <a:ext cx="9910618" cy="52322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800" b="1" dirty="0">
                <a:solidFill>
                  <a:schemeClr val="bg1"/>
                </a:solidFill>
                <a:latin typeface="Times New Roman" panose="02020603050405020304" pitchFamily="18" charset="0"/>
                <a:cs typeface="Times New Roman" panose="02020603050405020304" pitchFamily="18" charset="0"/>
              </a:rPr>
              <a:t>4. Complete the complex sentences with your own ideas.</a:t>
            </a:r>
          </a:p>
        </p:txBody>
      </p:sp>
    </p:spTree>
    <p:extLst>
      <p:ext uri="{BB962C8B-B14F-4D97-AF65-F5344CB8AC3E}">
        <p14:creationId xmlns:p14="http://schemas.microsoft.com/office/powerpoint/2010/main" val="4038146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618836" y="990600"/>
            <a:ext cx="111760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600" dirty="0">
                <a:solidFill>
                  <a:srgbClr val="000000"/>
                </a:solidFill>
                <a:latin typeface="Times New Roman" panose="02020603050405020304" pitchFamily="18" charset="0"/>
                <a:cs typeface="Times New Roman" panose="02020603050405020304" pitchFamily="18" charset="0"/>
              </a:rPr>
              <a:t>1. I don't remember exactly when my parents started this workshop.</a:t>
            </a:r>
            <a:br>
              <a:rPr lang="en-US" altLang="en-US" sz="2600" dirty="0">
                <a:solidFill>
                  <a:srgbClr val="000000"/>
                </a:solidFill>
                <a:latin typeface="Times New Roman" panose="02020603050405020304" pitchFamily="18" charset="0"/>
                <a:cs typeface="Times New Roman" panose="02020603050405020304" pitchFamily="18" charset="0"/>
              </a:rPr>
            </a:br>
            <a:br>
              <a:rPr lang="en-US" altLang="en-US" sz="2600" dirty="0">
                <a:solidFill>
                  <a:srgbClr val="000000"/>
                </a:solidFill>
                <a:latin typeface="Times New Roman" panose="02020603050405020304" pitchFamily="18" charset="0"/>
                <a:cs typeface="Times New Roman" panose="02020603050405020304" pitchFamily="18" charset="0"/>
              </a:rPr>
            </a:br>
            <a:r>
              <a:rPr lang="en-US" altLang="en-US" sz="2600" dirty="0">
                <a:solidFill>
                  <a:srgbClr val="000000"/>
                </a:solidFill>
                <a:latin typeface="Times New Roman" panose="02020603050405020304" pitchFamily="18" charset="0"/>
                <a:cs typeface="Times New Roman" panose="02020603050405020304" pitchFamily="18" charset="0"/>
              </a:rPr>
              <a:t>2. We have to try harder so that our handicrafts can stay equal with theirs.</a:t>
            </a:r>
            <a:br>
              <a:rPr lang="en-US" altLang="en-US" sz="2600" dirty="0">
                <a:solidFill>
                  <a:srgbClr val="000000"/>
                </a:solidFill>
                <a:latin typeface="Times New Roman" panose="02020603050405020304" pitchFamily="18" charset="0"/>
                <a:cs typeface="Times New Roman" panose="02020603050405020304" pitchFamily="18" charset="0"/>
              </a:rPr>
            </a:br>
            <a:endParaRPr lang="en-US" altLang="en-US" sz="2600" dirty="0">
              <a:solidFill>
                <a:srgbClr val="FF0000"/>
              </a:solidFill>
              <a:latin typeface="Times New Roman" panose="02020603050405020304" pitchFamily="18" charset="0"/>
              <a:cs typeface="Times New Roman" panose="02020603050405020304" pitchFamily="18" charset="0"/>
            </a:endParaRPr>
          </a:p>
          <a:p>
            <a:pPr fontAlgn="base">
              <a:spcBef>
                <a:spcPct val="0"/>
              </a:spcBef>
              <a:spcAft>
                <a:spcPct val="0"/>
              </a:spcAft>
              <a:buNone/>
            </a:pPr>
            <a:r>
              <a:rPr lang="en-US" altLang="en-US" sz="2600" dirty="0">
                <a:solidFill>
                  <a:srgbClr val="000000"/>
                </a:solidFill>
                <a:latin typeface="Times New Roman" panose="02020603050405020304" pitchFamily="18" charset="0"/>
                <a:cs typeface="Times New Roman" panose="02020603050405020304" pitchFamily="18" charset="0"/>
              </a:rPr>
              <a:t>3. What time will you begin your journey to Da </a:t>
            </a:r>
            <a:r>
              <a:rPr lang="en-US" altLang="en-US" sz="2600" dirty="0" err="1">
                <a:solidFill>
                  <a:srgbClr val="000000"/>
                </a:solidFill>
                <a:latin typeface="Times New Roman" panose="02020603050405020304" pitchFamily="18" charset="0"/>
                <a:cs typeface="Times New Roman" panose="02020603050405020304" pitchFamily="18" charset="0"/>
              </a:rPr>
              <a:t>Lat</a:t>
            </a:r>
            <a:r>
              <a:rPr lang="en-US" altLang="en-US" sz="2600" dirty="0">
                <a:solidFill>
                  <a:srgbClr val="000000"/>
                </a:solidFill>
                <a:latin typeface="Times New Roman" panose="02020603050405020304" pitchFamily="18" charset="0"/>
                <a:cs typeface="Times New Roman" panose="02020603050405020304" pitchFamily="18" charset="0"/>
              </a:rPr>
              <a:t>?</a:t>
            </a:r>
            <a:br>
              <a:rPr lang="en-US" altLang="en-US" sz="2600" dirty="0">
                <a:solidFill>
                  <a:srgbClr val="000000"/>
                </a:solidFill>
                <a:latin typeface="Times New Roman" panose="02020603050405020304" pitchFamily="18" charset="0"/>
                <a:cs typeface="Times New Roman" panose="02020603050405020304" pitchFamily="18" charset="0"/>
              </a:rPr>
            </a:br>
            <a:endParaRPr lang="en-US" altLang="en-US" sz="2600" dirty="0">
              <a:solidFill>
                <a:srgbClr val="000000"/>
              </a:solidFill>
              <a:latin typeface="Times New Roman" panose="02020603050405020304" pitchFamily="18" charset="0"/>
              <a:cs typeface="Times New Roman" panose="02020603050405020304" pitchFamily="18" charset="0"/>
            </a:endParaRPr>
          </a:p>
          <a:p>
            <a:pPr fontAlgn="base">
              <a:spcBef>
                <a:spcPct val="0"/>
              </a:spcBef>
              <a:spcAft>
                <a:spcPct val="0"/>
              </a:spcAft>
              <a:buNone/>
            </a:pPr>
            <a:r>
              <a:rPr lang="en-US" altLang="en-US" sz="2600" dirty="0">
                <a:solidFill>
                  <a:srgbClr val="000000"/>
                </a:solidFill>
                <a:latin typeface="Times New Roman" panose="02020603050405020304" pitchFamily="18" charset="0"/>
                <a:cs typeface="Times New Roman" panose="02020603050405020304" pitchFamily="18" charset="0"/>
              </a:rPr>
              <a:t>4. We arranged to meet in front of the lantern shop at 8 o'clock, </a:t>
            </a:r>
          </a:p>
          <a:p>
            <a:pPr fontAlgn="base">
              <a:spcBef>
                <a:spcPct val="0"/>
              </a:spcBef>
              <a:spcAft>
                <a:spcPct val="0"/>
              </a:spcAft>
              <a:buNone/>
            </a:pPr>
            <a:r>
              <a:rPr lang="en-US" altLang="en-US" sz="2600" dirty="0">
                <a:solidFill>
                  <a:srgbClr val="000000"/>
                </a:solidFill>
                <a:latin typeface="Times New Roman" panose="02020603050405020304" pitchFamily="18" charset="0"/>
                <a:cs typeface="Times New Roman" panose="02020603050405020304" pitchFamily="18" charset="0"/>
              </a:rPr>
              <a:t>but she never arrived.</a:t>
            </a:r>
            <a:br>
              <a:rPr lang="en-US" altLang="en-US" sz="2600" dirty="0">
                <a:solidFill>
                  <a:srgbClr val="000000"/>
                </a:solidFill>
                <a:latin typeface="Times New Roman" panose="02020603050405020304" pitchFamily="18" charset="0"/>
                <a:cs typeface="Times New Roman" panose="02020603050405020304" pitchFamily="18" charset="0"/>
              </a:rPr>
            </a:br>
            <a:br>
              <a:rPr lang="en-US" altLang="en-US" sz="2600" dirty="0">
                <a:solidFill>
                  <a:srgbClr val="000000"/>
                </a:solidFill>
                <a:latin typeface="Times New Roman" panose="02020603050405020304" pitchFamily="18" charset="0"/>
                <a:cs typeface="Times New Roman" panose="02020603050405020304" pitchFamily="18" charset="0"/>
              </a:rPr>
            </a:br>
            <a:r>
              <a:rPr lang="en-US" altLang="en-US" sz="2600" dirty="0">
                <a:solidFill>
                  <a:srgbClr val="000000"/>
                </a:solidFill>
                <a:latin typeface="Times New Roman" panose="02020603050405020304" pitchFamily="18" charset="0"/>
                <a:cs typeface="Times New Roman" panose="02020603050405020304" pitchFamily="18" charset="0"/>
              </a:rPr>
              <a:t>5. The artisans in my village can earn enough money from basket weaving to live.</a:t>
            </a:r>
          </a:p>
        </p:txBody>
      </p:sp>
      <p:sp>
        <p:nvSpPr>
          <p:cNvPr id="7172" name="TextBox 3"/>
          <p:cNvSpPr txBox="1">
            <a:spLocks noChangeArrowheads="1"/>
          </p:cNvSpPr>
          <p:nvPr/>
        </p:nvSpPr>
        <p:spPr bwMode="auto">
          <a:xfrm>
            <a:off x="837398" y="77788"/>
            <a:ext cx="9252752" cy="830262"/>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400" b="1" dirty="0">
                <a:solidFill>
                  <a:schemeClr val="bg1"/>
                </a:solidFill>
                <a:latin typeface="Times New Roman" panose="02020603050405020304" pitchFamily="18" charset="0"/>
                <a:cs typeface="Times New Roman" panose="02020603050405020304" pitchFamily="18" charset="0"/>
              </a:rPr>
              <a:t>5. Rewrite each sentence so that it contains the phrasal verb in brackets. You may have to change the form of the verb. </a:t>
            </a:r>
          </a:p>
        </p:txBody>
      </p:sp>
      <p:sp>
        <p:nvSpPr>
          <p:cNvPr id="5" name="TextBox 4"/>
          <p:cNvSpPr txBox="1">
            <a:spLocks noChangeArrowheads="1"/>
          </p:cNvSpPr>
          <p:nvPr/>
        </p:nvSpPr>
        <p:spPr bwMode="auto">
          <a:xfrm>
            <a:off x="6673869" y="1449238"/>
            <a:ext cx="10310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800" dirty="0">
                <a:solidFill>
                  <a:srgbClr val="C00000"/>
                </a:solidFill>
                <a:latin typeface="Times New Roman" panose="02020603050405020304" pitchFamily="18" charset="0"/>
                <a:cs typeface="Times New Roman" panose="02020603050405020304" pitchFamily="18" charset="0"/>
              </a:rPr>
              <a:t>set up</a:t>
            </a:r>
          </a:p>
        </p:txBody>
      </p:sp>
      <p:sp>
        <p:nvSpPr>
          <p:cNvPr id="6" name="TextBox 5"/>
          <p:cNvSpPr txBox="1">
            <a:spLocks noChangeArrowheads="1"/>
          </p:cNvSpPr>
          <p:nvPr/>
        </p:nvSpPr>
        <p:spPr bwMode="auto">
          <a:xfrm>
            <a:off x="7585476" y="2217133"/>
            <a:ext cx="21275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800" dirty="0">
                <a:solidFill>
                  <a:srgbClr val="C00000"/>
                </a:solidFill>
                <a:latin typeface="Times New Roman" panose="02020603050405020304" pitchFamily="18" charset="0"/>
                <a:cs typeface="Times New Roman" panose="02020603050405020304" pitchFamily="18" charset="0"/>
              </a:rPr>
              <a:t>keep up with </a:t>
            </a:r>
          </a:p>
        </p:txBody>
      </p:sp>
      <p:sp>
        <p:nvSpPr>
          <p:cNvPr id="7" name="TextBox 6"/>
          <p:cNvSpPr txBox="1">
            <a:spLocks noChangeArrowheads="1"/>
          </p:cNvSpPr>
          <p:nvPr/>
        </p:nvSpPr>
        <p:spPr bwMode="auto">
          <a:xfrm>
            <a:off x="3550263" y="2979155"/>
            <a:ext cx="10854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800" dirty="0">
                <a:solidFill>
                  <a:srgbClr val="C00000"/>
                </a:solidFill>
                <a:latin typeface="Times New Roman" panose="02020603050405020304" pitchFamily="18" charset="0"/>
                <a:cs typeface="Times New Roman" panose="02020603050405020304" pitchFamily="18" charset="0"/>
              </a:rPr>
              <a:t>set off</a:t>
            </a:r>
          </a:p>
        </p:txBody>
      </p:sp>
      <p:sp>
        <p:nvSpPr>
          <p:cNvPr id="8" name="TextBox 7"/>
          <p:cNvSpPr txBox="1">
            <a:spLocks noChangeArrowheads="1"/>
          </p:cNvSpPr>
          <p:nvPr/>
        </p:nvSpPr>
        <p:spPr bwMode="auto">
          <a:xfrm>
            <a:off x="2273279" y="4182058"/>
            <a:ext cx="18197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800" dirty="0">
                <a:solidFill>
                  <a:srgbClr val="C00000"/>
                </a:solidFill>
                <a:latin typeface="Times New Roman" panose="02020603050405020304" pitchFamily="18" charset="0"/>
                <a:cs typeface="Times New Roman" panose="02020603050405020304" pitchFamily="18" charset="0"/>
              </a:rPr>
              <a:t>turned up.  </a:t>
            </a:r>
          </a:p>
        </p:txBody>
      </p:sp>
      <p:sp>
        <p:nvSpPr>
          <p:cNvPr id="9" name="TextBox 8"/>
          <p:cNvSpPr txBox="1">
            <a:spLocks noChangeArrowheads="1"/>
          </p:cNvSpPr>
          <p:nvPr/>
        </p:nvSpPr>
        <p:spPr bwMode="auto">
          <a:xfrm>
            <a:off x="5831776" y="4992197"/>
            <a:ext cx="56349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800" dirty="0">
                <a:solidFill>
                  <a:srgbClr val="C00000"/>
                </a:solidFill>
                <a:latin typeface="Times New Roman" panose="02020603050405020304" pitchFamily="18" charset="0"/>
                <a:cs typeface="Times New Roman" panose="02020603050405020304" pitchFamily="18" charset="0"/>
              </a:rPr>
              <a:t>live on from basket weaving </a:t>
            </a:r>
          </a:p>
        </p:txBody>
      </p:sp>
      <p:cxnSp>
        <p:nvCxnSpPr>
          <p:cNvPr id="10" name="Straight Connector 9"/>
          <p:cNvCxnSpPr/>
          <p:nvPr/>
        </p:nvCxnSpPr>
        <p:spPr>
          <a:xfrm>
            <a:off x="6793314" y="1449238"/>
            <a:ext cx="7921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585476" y="2233687"/>
            <a:ext cx="18764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024387" y="4995512"/>
            <a:ext cx="6429676" cy="96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786621" y="2987576"/>
            <a:ext cx="6127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28625" y="4174377"/>
            <a:ext cx="9899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526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157796" y="323884"/>
            <a:ext cx="11194472" cy="830997"/>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400" b="1" dirty="0">
                <a:solidFill>
                  <a:schemeClr val="bg1"/>
                </a:solidFill>
                <a:latin typeface="Times New Roman" panose="02020603050405020304" pitchFamily="18" charset="0"/>
                <a:cs typeface="Times New Roman" panose="02020603050405020304" pitchFamily="18" charset="0"/>
              </a:rPr>
              <a:t>6. Work in groups. One student thinks of a popular place of interest in their area. Other students ask Yes/No questions to guess what place he/she is thinking about. </a:t>
            </a:r>
          </a:p>
        </p:txBody>
      </p:sp>
      <p:sp>
        <p:nvSpPr>
          <p:cNvPr id="4" name="TextBox 3"/>
          <p:cNvSpPr txBox="1">
            <a:spLocks noChangeArrowheads="1"/>
          </p:cNvSpPr>
          <p:nvPr/>
        </p:nvSpPr>
        <p:spPr bwMode="auto">
          <a:xfrm>
            <a:off x="1453415" y="1154881"/>
            <a:ext cx="8959934" cy="573490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00"/>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lnSpc>
                <a:spcPct val="120000"/>
              </a:lnSpc>
              <a:spcBef>
                <a:spcPct val="0"/>
              </a:spcBef>
              <a:spcAft>
                <a:spcPct val="0"/>
              </a:spcAft>
              <a:buNone/>
            </a:pPr>
            <a:r>
              <a:rPr lang="en-US" altLang="en-US" sz="2800" b="1" i="1" u="sng" dirty="0">
                <a:solidFill>
                  <a:schemeClr val="bg1"/>
                </a:solidFill>
                <a:latin typeface="Times New Roman" panose="02020603050405020304" pitchFamily="18" charset="0"/>
                <a:cs typeface="Times New Roman" panose="02020603050405020304" pitchFamily="18" charset="0"/>
              </a:rPr>
              <a:t>Example:</a:t>
            </a:r>
          </a:p>
          <a:p>
            <a:pPr fontAlgn="base">
              <a:lnSpc>
                <a:spcPct val="120000"/>
              </a:lnSpc>
              <a:spcBef>
                <a:spcPct val="0"/>
              </a:spcBef>
              <a:spcAft>
                <a:spcPct val="0"/>
              </a:spcAft>
              <a:buNone/>
            </a:pPr>
            <a:r>
              <a:rPr lang="en-US" altLang="en-US" sz="2800" dirty="0">
                <a:solidFill>
                  <a:srgbClr val="000000"/>
                </a:solidFill>
                <a:latin typeface="Times New Roman" panose="02020603050405020304" pitchFamily="18" charset="0"/>
                <a:cs typeface="Times New Roman" panose="02020603050405020304" pitchFamily="18" charset="0"/>
              </a:rPr>
              <a:t>A: 	Is the place near the city center?</a:t>
            </a:r>
          </a:p>
          <a:p>
            <a:pPr fontAlgn="base">
              <a:lnSpc>
                <a:spcPct val="120000"/>
              </a:lnSpc>
              <a:spcBef>
                <a:spcPct val="0"/>
              </a:spcBef>
              <a:spcAft>
                <a:spcPct val="0"/>
              </a:spcAft>
              <a:buNone/>
            </a:pPr>
            <a:r>
              <a:rPr lang="en-US" altLang="en-US" sz="2800" dirty="0">
                <a:solidFill>
                  <a:srgbClr val="000000"/>
                </a:solidFill>
                <a:latin typeface="Times New Roman" panose="02020603050405020304" pitchFamily="18" charset="0"/>
                <a:cs typeface="Times New Roman" panose="02020603050405020304" pitchFamily="18" charset="0"/>
              </a:rPr>
              <a:t>B:	Yes, it is.</a:t>
            </a:r>
          </a:p>
          <a:p>
            <a:pPr fontAlgn="base">
              <a:lnSpc>
                <a:spcPct val="120000"/>
              </a:lnSpc>
              <a:spcBef>
                <a:spcPct val="0"/>
              </a:spcBef>
              <a:spcAft>
                <a:spcPct val="0"/>
              </a:spcAft>
              <a:buNone/>
            </a:pPr>
            <a:r>
              <a:rPr lang="en-US" altLang="en-US" sz="2800" dirty="0">
                <a:solidFill>
                  <a:srgbClr val="000000"/>
                </a:solidFill>
                <a:latin typeface="Times New Roman" panose="02020603050405020304" pitchFamily="18" charset="0"/>
                <a:cs typeface="Times New Roman" panose="02020603050405020304" pitchFamily="18" charset="0"/>
              </a:rPr>
              <a:t>C:	Can we play sports there?</a:t>
            </a:r>
          </a:p>
          <a:p>
            <a:pPr fontAlgn="base">
              <a:lnSpc>
                <a:spcPct val="120000"/>
              </a:lnSpc>
              <a:spcBef>
                <a:spcPct val="0"/>
              </a:spcBef>
              <a:spcAft>
                <a:spcPct val="0"/>
              </a:spcAft>
              <a:buNone/>
            </a:pPr>
            <a:r>
              <a:rPr lang="en-US" altLang="en-US" sz="2800" dirty="0">
                <a:solidFill>
                  <a:srgbClr val="000000"/>
                </a:solidFill>
                <a:latin typeface="Times New Roman" panose="02020603050405020304" pitchFamily="18" charset="0"/>
                <a:cs typeface="Times New Roman" panose="02020603050405020304" pitchFamily="18" charset="0"/>
              </a:rPr>
              <a:t>B:	Yes, we can.</a:t>
            </a:r>
          </a:p>
          <a:p>
            <a:pPr fontAlgn="base">
              <a:lnSpc>
                <a:spcPct val="120000"/>
              </a:lnSpc>
              <a:spcBef>
                <a:spcPct val="0"/>
              </a:spcBef>
              <a:spcAft>
                <a:spcPct val="0"/>
              </a:spcAft>
              <a:buNone/>
            </a:pPr>
            <a:r>
              <a:rPr lang="en-US" altLang="en-US" sz="2800" dirty="0">
                <a:solidFill>
                  <a:srgbClr val="000000"/>
                </a:solidFill>
                <a:latin typeface="Times New Roman" panose="02020603050405020304" pitchFamily="18" charset="0"/>
                <a:cs typeface="Times New Roman" panose="02020603050405020304" pitchFamily="18" charset="0"/>
              </a:rPr>
              <a:t>A:	Can we play games there?</a:t>
            </a:r>
          </a:p>
          <a:p>
            <a:pPr fontAlgn="base">
              <a:lnSpc>
                <a:spcPct val="120000"/>
              </a:lnSpc>
              <a:spcBef>
                <a:spcPct val="0"/>
              </a:spcBef>
              <a:spcAft>
                <a:spcPct val="0"/>
              </a:spcAft>
              <a:buNone/>
            </a:pPr>
            <a:r>
              <a:rPr lang="en-US" altLang="en-US" sz="2800" dirty="0">
                <a:solidFill>
                  <a:srgbClr val="000000"/>
                </a:solidFill>
                <a:latin typeface="Times New Roman" panose="02020603050405020304" pitchFamily="18" charset="0"/>
                <a:cs typeface="Times New Roman" panose="02020603050405020304" pitchFamily="18" charset="0"/>
              </a:rPr>
              <a:t>B:	Yes, we can.</a:t>
            </a:r>
          </a:p>
          <a:p>
            <a:pPr fontAlgn="base">
              <a:lnSpc>
                <a:spcPct val="120000"/>
              </a:lnSpc>
              <a:spcBef>
                <a:spcPct val="0"/>
              </a:spcBef>
              <a:spcAft>
                <a:spcPct val="0"/>
              </a:spcAft>
              <a:buNone/>
            </a:pPr>
            <a:r>
              <a:rPr lang="en-US" altLang="en-US" sz="2800" dirty="0">
                <a:solidFill>
                  <a:srgbClr val="000000"/>
                </a:solidFill>
                <a:latin typeface="Times New Roman" panose="02020603050405020304" pitchFamily="18" charset="0"/>
                <a:cs typeface="Times New Roman" panose="02020603050405020304" pitchFamily="18" charset="0"/>
              </a:rPr>
              <a:t>C: 	Do people go shopping there?</a:t>
            </a:r>
          </a:p>
          <a:p>
            <a:pPr fontAlgn="base">
              <a:lnSpc>
                <a:spcPct val="120000"/>
              </a:lnSpc>
              <a:spcBef>
                <a:spcPct val="0"/>
              </a:spcBef>
              <a:spcAft>
                <a:spcPct val="0"/>
              </a:spcAft>
              <a:buNone/>
            </a:pPr>
            <a:r>
              <a:rPr lang="en-US" altLang="en-US" sz="2800" dirty="0">
                <a:solidFill>
                  <a:srgbClr val="000000"/>
                </a:solidFill>
                <a:latin typeface="Times New Roman" panose="02020603050405020304" pitchFamily="18" charset="0"/>
                <a:cs typeface="Times New Roman" panose="02020603050405020304" pitchFamily="18" charset="0"/>
              </a:rPr>
              <a:t>B:	No, they don’t.</a:t>
            </a:r>
          </a:p>
          <a:p>
            <a:pPr fontAlgn="base">
              <a:lnSpc>
                <a:spcPct val="120000"/>
              </a:lnSpc>
              <a:spcBef>
                <a:spcPct val="0"/>
              </a:spcBef>
              <a:spcAft>
                <a:spcPct val="0"/>
              </a:spcAft>
              <a:buNone/>
            </a:pPr>
            <a:r>
              <a:rPr lang="en-US" altLang="en-US" sz="2800" dirty="0">
                <a:solidFill>
                  <a:srgbClr val="000000"/>
                </a:solidFill>
                <a:latin typeface="Times New Roman" panose="02020603050405020304" pitchFamily="18" charset="0"/>
                <a:cs typeface="Times New Roman" panose="02020603050405020304" pitchFamily="18" charset="0"/>
              </a:rPr>
              <a:t>A:	Is it the ABC sports center?</a:t>
            </a:r>
          </a:p>
          <a:p>
            <a:pPr fontAlgn="base">
              <a:lnSpc>
                <a:spcPct val="120000"/>
              </a:lnSpc>
              <a:spcBef>
                <a:spcPct val="0"/>
              </a:spcBef>
              <a:spcAft>
                <a:spcPct val="0"/>
              </a:spcAft>
              <a:buNone/>
            </a:pPr>
            <a:r>
              <a:rPr lang="en-US" altLang="en-US" sz="2800" dirty="0">
                <a:solidFill>
                  <a:srgbClr val="000000"/>
                </a:solidFill>
                <a:latin typeface="Times New Roman" panose="02020603050405020304" pitchFamily="18" charset="0"/>
                <a:cs typeface="Times New Roman" panose="02020603050405020304" pitchFamily="18" charset="0"/>
              </a:rPr>
              <a:t>B:	You’re right.</a:t>
            </a:r>
          </a:p>
        </p:txBody>
      </p:sp>
      <p:pic>
        <p:nvPicPr>
          <p:cNvPr id="7" name="Google Shape;740;p62"/>
          <p:cNvPicPr preferRelativeResize="0"/>
          <p:nvPr/>
        </p:nvPicPr>
        <p:blipFill>
          <a:blip r:embed="rId2">
            <a:alphaModFix/>
          </a:blip>
          <a:stretch>
            <a:fillRect/>
          </a:stretch>
        </p:blipFill>
        <p:spPr>
          <a:xfrm flipH="1">
            <a:off x="-13867" y="1154881"/>
            <a:ext cx="1638945" cy="1196000"/>
          </a:xfrm>
          <a:prstGeom prst="rect">
            <a:avLst/>
          </a:prstGeom>
          <a:noFill/>
          <a:ln>
            <a:noFill/>
          </a:ln>
        </p:spPr>
      </p:pic>
      <p:pic>
        <p:nvPicPr>
          <p:cNvPr id="8" name="Google Shape;321;p47"/>
          <p:cNvPicPr preferRelativeResize="0"/>
          <p:nvPr/>
        </p:nvPicPr>
        <p:blipFill>
          <a:blip r:embed="rId3">
            <a:alphaModFix/>
          </a:blip>
          <a:stretch>
            <a:fillRect/>
          </a:stretch>
        </p:blipFill>
        <p:spPr>
          <a:xfrm rot="-621180" flipH="1">
            <a:off x="8696935" y="3698719"/>
            <a:ext cx="2666401" cy="3085744"/>
          </a:xfrm>
          <a:prstGeom prst="rect">
            <a:avLst/>
          </a:prstGeom>
          <a:noFill/>
          <a:ln>
            <a:noFill/>
          </a:ln>
        </p:spPr>
      </p:pic>
    </p:spTree>
    <p:extLst>
      <p:ext uri="{BB962C8B-B14F-4D97-AF65-F5344CB8AC3E}">
        <p14:creationId xmlns:p14="http://schemas.microsoft.com/office/powerpoint/2010/main" val="15570593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World Oceans Day by Slidesgo">
  <a:themeElements>
    <a:clrScheme name="Simple Light">
      <a:dk1>
        <a:srgbClr val="036E96"/>
      </a:dk1>
      <a:lt1>
        <a:srgbClr val="FFFFFF"/>
      </a:lt1>
      <a:dk2>
        <a:srgbClr val="00A4CC"/>
      </a:dk2>
      <a:lt2>
        <a:srgbClr val="0CCEF2"/>
      </a:lt2>
      <a:accent1>
        <a:srgbClr val="4DE3FF"/>
      </a:accent1>
      <a:accent2>
        <a:srgbClr val="99F1FF"/>
      </a:accent2>
      <a:accent3>
        <a:srgbClr val="0092A8"/>
      </a:accent3>
      <a:accent4>
        <a:srgbClr val="0092A8"/>
      </a:accent4>
      <a:accent5>
        <a:srgbClr val="0097A7"/>
      </a:accent5>
      <a:accent6>
        <a:srgbClr val="0092A8"/>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orld Oceans Day by Slidesgo">
  <a:themeElements>
    <a:clrScheme name="Simple Light">
      <a:dk1>
        <a:srgbClr val="036E96"/>
      </a:dk1>
      <a:lt1>
        <a:srgbClr val="FFFFFF"/>
      </a:lt1>
      <a:dk2>
        <a:srgbClr val="00A4CC"/>
      </a:dk2>
      <a:lt2>
        <a:srgbClr val="0CCEF2"/>
      </a:lt2>
      <a:accent1>
        <a:srgbClr val="4DE3FF"/>
      </a:accent1>
      <a:accent2>
        <a:srgbClr val="99F1FF"/>
      </a:accent2>
      <a:accent3>
        <a:srgbClr val="0092A8"/>
      </a:accent3>
      <a:accent4>
        <a:srgbClr val="0092A8"/>
      </a:accent4>
      <a:accent5>
        <a:srgbClr val="0097A7"/>
      </a:accent5>
      <a:accent6>
        <a:srgbClr val="0092A8"/>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World Oceans Day by Slidesgo">
  <a:themeElements>
    <a:clrScheme name="Simple Light">
      <a:dk1>
        <a:srgbClr val="036E96"/>
      </a:dk1>
      <a:lt1>
        <a:srgbClr val="FFFFFF"/>
      </a:lt1>
      <a:dk2>
        <a:srgbClr val="00A4CC"/>
      </a:dk2>
      <a:lt2>
        <a:srgbClr val="0CCEF2"/>
      </a:lt2>
      <a:accent1>
        <a:srgbClr val="4DE3FF"/>
      </a:accent1>
      <a:accent2>
        <a:srgbClr val="99F1FF"/>
      </a:accent2>
      <a:accent3>
        <a:srgbClr val="0092A8"/>
      </a:accent3>
      <a:accent4>
        <a:srgbClr val="0092A8"/>
      </a:accent4>
      <a:accent5>
        <a:srgbClr val="0097A7"/>
      </a:accent5>
      <a:accent6>
        <a:srgbClr val="0092A8"/>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World Oceans Day by Slidesgo">
  <a:themeElements>
    <a:clrScheme name="Simple Light">
      <a:dk1>
        <a:srgbClr val="036E96"/>
      </a:dk1>
      <a:lt1>
        <a:srgbClr val="FFFFFF"/>
      </a:lt1>
      <a:dk2>
        <a:srgbClr val="00A4CC"/>
      </a:dk2>
      <a:lt2>
        <a:srgbClr val="0CCEF2"/>
      </a:lt2>
      <a:accent1>
        <a:srgbClr val="4DE3FF"/>
      </a:accent1>
      <a:accent2>
        <a:srgbClr val="99F1FF"/>
      </a:accent2>
      <a:accent3>
        <a:srgbClr val="0092A8"/>
      </a:accent3>
      <a:accent4>
        <a:srgbClr val="0092A8"/>
      </a:accent4>
      <a:accent5>
        <a:srgbClr val="0097A7"/>
      </a:accent5>
      <a:accent6>
        <a:srgbClr val="0092A8"/>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World Oceans Day by Slidesgo">
  <a:themeElements>
    <a:clrScheme name="Simple Light">
      <a:dk1>
        <a:srgbClr val="036E96"/>
      </a:dk1>
      <a:lt1>
        <a:srgbClr val="FFFFFF"/>
      </a:lt1>
      <a:dk2>
        <a:srgbClr val="00A4CC"/>
      </a:dk2>
      <a:lt2>
        <a:srgbClr val="0CCEF2"/>
      </a:lt2>
      <a:accent1>
        <a:srgbClr val="4DE3FF"/>
      </a:accent1>
      <a:accent2>
        <a:srgbClr val="99F1FF"/>
      </a:accent2>
      <a:accent3>
        <a:srgbClr val="0092A8"/>
      </a:accent3>
      <a:accent4>
        <a:srgbClr val="0092A8"/>
      </a:accent4>
      <a:accent5>
        <a:srgbClr val="0097A7"/>
      </a:accent5>
      <a:accent6>
        <a:srgbClr val="0092A8"/>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1101</Words>
  <Application>Microsoft Office PowerPoint</Application>
  <PresentationFormat>Widescreen</PresentationFormat>
  <Paragraphs>96</Paragraphs>
  <Slides>18</Slides>
  <Notes>4</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18</vt:i4>
      </vt:variant>
    </vt:vector>
  </HeadingPairs>
  <TitlesOfParts>
    <vt:vector size="31" baseType="lpstr">
      <vt:lpstr>Arial</vt:lpstr>
      <vt:lpstr>Calibri</vt:lpstr>
      <vt:lpstr>Montserrat</vt:lpstr>
      <vt:lpstr>Montserrat Black</vt:lpstr>
      <vt:lpstr>Montserrat Medium</vt:lpstr>
      <vt:lpstr>Tahoma</vt:lpstr>
      <vt:lpstr>Times New Roman</vt:lpstr>
      <vt:lpstr>Wingdings</vt:lpstr>
      <vt:lpstr>World Oceans Day by Slidesgo</vt:lpstr>
      <vt:lpstr>1_World Oceans Day by Slidesgo</vt:lpstr>
      <vt:lpstr>2_World Oceans Day by Slidesgo</vt:lpstr>
      <vt:lpstr>3_World Oceans Day by Slidesgo</vt:lpstr>
      <vt:lpstr>4_World Oceans Day by Slidesgo</vt:lpstr>
      <vt:lpstr>Unit 1: Local environment</vt:lpstr>
      <vt:lpstr>VOCABULARY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PROJECT</vt:lpstr>
      <vt:lpstr>PowerPoint Presentation</vt:lpstr>
      <vt:lpstr>PowerPoint Presentation</vt:lpstr>
      <vt:lpstr>PowerPoint Presentation</vt:lpstr>
      <vt:lpstr>PowerPoint Presentation</vt:lpstr>
      <vt:lpstr>PowerPoint Presentation</vt:lpstr>
      <vt:lpstr>PowerPoint Presentation</vt:lpstr>
      <vt:lpstr>REMEMBER WHAT HAVE YOU LEARNT TODAY!</vt:lpstr>
      <vt:lpstr>HOME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OCEANS DAY</dc:title>
  <dc:creator>Admin ASUS</dc:creator>
  <cp:lastModifiedBy>Hang Nguyen Thu</cp:lastModifiedBy>
  <cp:revision>9</cp:revision>
  <dcterms:created xsi:type="dcterms:W3CDTF">2020-08-08T14:04:52Z</dcterms:created>
  <dcterms:modified xsi:type="dcterms:W3CDTF">2023-10-15T03:28:23Z</dcterms:modified>
</cp:coreProperties>
</file>