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8" r:id="rId2"/>
    <p:sldId id="257" r:id="rId3"/>
    <p:sldId id="258" r:id="rId4"/>
    <p:sldId id="259" r:id="rId5"/>
    <p:sldId id="275" r:id="rId6"/>
    <p:sldId id="276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ADD"/>
    <a:srgbClr val="FFFFFF"/>
    <a:srgbClr val="FEFC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86"/>
    <p:restoredTop sz="94624"/>
  </p:normalViewPr>
  <p:slideViewPr>
    <p:cSldViewPr snapToGrid="0">
      <p:cViewPr varScale="1">
        <p:scale>
          <a:sx n="106" d="100"/>
          <a:sy n="106" d="100"/>
        </p:scale>
        <p:origin x="4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A2BD4-B5E5-A803-D175-7FB72D493C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BD7A3A-A02F-D4D6-12EE-F5344B385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990A5-B4A1-32A4-9F83-16949CF58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2FB6-BAD8-0F4A-9CEF-417769D812DC}" type="datetimeFigureOut">
              <a:rPr lang="en-VN" smtClean="0"/>
              <a:t>18/04/2023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08E3A-CF4D-F00E-C429-1EF68E1A1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6D1CD-0BF9-3801-9324-1EE215F88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91D2E-00D9-DF41-A591-4440A197BEF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37127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DCB67-0656-A00B-9EC5-6B41D5EFD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9CB70A-5C21-50C6-0F49-527DF5A89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F90DE-26AA-4C34-A482-6122DCE7C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2FB6-BAD8-0F4A-9CEF-417769D812DC}" type="datetimeFigureOut">
              <a:rPr lang="en-VN" smtClean="0"/>
              <a:t>18/04/2023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EE061-D546-6C7A-84B1-EFDA82B6D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5E180-7447-4039-3C2A-A4AC36452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91D2E-00D9-DF41-A591-4440A197BEF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54177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EB08E6-AEFC-5B64-2932-65479708ED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58649D-9406-3D4A-E5A7-F98DF326A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DBCC2-CB2A-3B9C-C0B7-20A417828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2FB6-BAD8-0F4A-9CEF-417769D812DC}" type="datetimeFigureOut">
              <a:rPr lang="en-VN" smtClean="0"/>
              <a:t>18/04/2023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6DCA1-1245-C284-7270-F365E7EA7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31A80-0BAC-8C5C-1D0B-7D6D7B6C8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91D2E-00D9-DF41-A591-4440A197BEF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68322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DF4F-C674-A539-E004-F77049535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959B9-23AA-147B-B94E-B131373C1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63AAA-0D8B-96C7-2D63-047FDEC15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2FB6-BAD8-0F4A-9CEF-417769D812DC}" type="datetimeFigureOut">
              <a:rPr lang="en-VN" smtClean="0"/>
              <a:t>18/04/2023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3A0F5-FBE9-02B2-C2DE-748C3222C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C9CEA-937F-E556-46B5-C98D1490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91D2E-00D9-DF41-A591-4440A197BEF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74673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49360-A482-4458-A303-08678B4F9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E7B63-8876-AB95-8CD8-E1D9A92E3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559F0-8038-3C72-8F6D-996F1E131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2FB6-BAD8-0F4A-9CEF-417769D812DC}" type="datetimeFigureOut">
              <a:rPr lang="en-VN" smtClean="0"/>
              <a:t>18/04/2023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A8EAC-5B43-798C-464F-3454BF732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828CA-FCA8-9046-3DB7-7D96A2754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91D2E-00D9-DF41-A591-4440A197BEF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77701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798D-43AE-4AD8-529E-9286DB841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7718A-C271-E41A-5095-DCDFA8322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01F3A-AE76-3161-0E1E-A8765EA56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E4303-D519-2D27-0BBF-600724A61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2FB6-BAD8-0F4A-9CEF-417769D812DC}" type="datetimeFigureOut">
              <a:rPr lang="en-VN" smtClean="0"/>
              <a:t>18/04/2023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343405-5947-E96E-F542-F03E177E2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A062D4-5F0C-4DC8-3826-2D427F38C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91D2E-00D9-DF41-A591-4440A197BEF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32925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DE198-C103-EF19-1E25-AA4ECD5F9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ACDAF-AD8E-4AC6-E4D4-6BD84002B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F33BAB-534D-6A12-52EF-A508BF2473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E71BA2-442A-B290-719A-F2C9115B70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3F5CE4-8C83-A1AE-D4F3-09A732B55D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88A80E-D409-38AA-7683-B973171A2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2FB6-BAD8-0F4A-9CEF-417769D812DC}" type="datetimeFigureOut">
              <a:rPr lang="en-VN" smtClean="0"/>
              <a:t>18/04/2023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FE6A3F-7D9F-B334-FED9-FA578F5C8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EEA00F-9C7B-A2B7-A48E-05447628D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91D2E-00D9-DF41-A591-4440A197BEF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21791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3EE4A-7316-B1C1-973F-3CAEC2C4E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5C19B1-A93D-7127-279E-9ED604575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2FB6-BAD8-0F4A-9CEF-417769D812DC}" type="datetimeFigureOut">
              <a:rPr lang="en-VN" smtClean="0"/>
              <a:t>18/04/2023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623237-55F3-B669-FCD0-31B7FF493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7A871-754B-D771-0894-22CF17EF5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91D2E-00D9-DF41-A591-4440A197BEF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24017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CAE721-C6F0-8C36-24EC-092084B54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2FB6-BAD8-0F4A-9CEF-417769D812DC}" type="datetimeFigureOut">
              <a:rPr lang="en-VN" smtClean="0"/>
              <a:t>18/04/2023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5E65B-E357-82A1-21FE-DA811C0DE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8742A2-3610-E773-BDD9-DA31D53A0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91D2E-00D9-DF41-A591-4440A197BEF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2110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5285C-F275-8E86-00E5-724F12AED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8B002-FDBF-6C9E-B577-DD555987D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61EA4-9816-562B-FE90-7AB89FA42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DD7FD-2701-FDB7-BD62-5A1E7F2CF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2FB6-BAD8-0F4A-9CEF-417769D812DC}" type="datetimeFigureOut">
              <a:rPr lang="en-VN" smtClean="0"/>
              <a:t>18/04/2023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9C9EE1-CDB2-BB4D-7BDF-AF16E4060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A251C-F5C8-5BA9-2DDA-214074628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91D2E-00D9-DF41-A591-4440A197BEF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74753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D0176-71B4-7310-2B72-A2425BFC8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DAD81A-5643-A6C4-3EAE-27D8018648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7A2F7F-A032-E06E-AA02-F545BF0C5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7F45E8-1296-988F-C083-B90255AC7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D2FB6-BAD8-0F4A-9CEF-417769D812DC}" type="datetimeFigureOut">
              <a:rPr lang="en-VN" smtClean="0"/>
              <a:t>18/04/2023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842ED-38CF-8DEF-3B6E-2AF3FFC9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FB9FB7-3AF6-BDA9-A562-BE582EF59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91D2E-00D9-DF41-A591-4440A197BEF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5847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575A50-3202-C471-6F2D-D4038429F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A8BC2-B55F-6238-BA8B-BC90085AB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3E517-B779-530C-98F0-293FFE7449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D2FB6-BAD8-0F4A-9CEF-417769D812DC}" type="datetimeFigureOut">
              <a:rPr lang="en-VN" smtClean="0"/>
              <a:t>18/04/2023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5E89B-4AF4-0153-18C3-5D1735B47A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5CA72-266D-02C9-CF46-B730B6933B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91D2E-00D9-DF41-A591-4440A197BEF7}" type="slidenum">
              <a:rPr lang="en-VN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092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32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092693" y="1580505"/>
            <a:ext cx="813415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NGỮ VĂN 7</a:t>
            </a:r>
          </a:p>
          <a:p>
            <a:pPr algn="ctr"/>
            <a:endParaRPr lang="en-US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115 – 116: </a:t>
            </a:r>
            <a:r>
              <a:rPr lang="en-US" sz="3200" b="1" dirty="0" err="1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2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32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VN" sz="32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379987" y="239534"/>
            <a:ext cx="1027821" cy="1035299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4464878" y="3569336"/>
            <a:ext cx="33897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Linh</a:t>
            </a:r>
          </a:p>
          <a:p>
            <a:pPr algn="ctr"/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VN" sz="28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508494" y="616470"/>
            <a:ext cx="53025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300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792622-B458-FB6B-6E75-9771CA46C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4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972D20-DEA1-1842-3357-4DA9CFB3831B}"/>
              </a:ext>
            </a:extLst>
          </p:cNvPr>
          <p:cNvSpPr/>
          <p:nvPr/>
        </p:nvSpPr>
        <p:spPr>
          <a:xfrm>
            <a:off x="1407694" y="1776663"/>
            <a:ext cx="4688305" cy="401054"/>
          </a:xfrm>
          <a:prstGeom prst="rect">
            <a:avLst/>
          </a:prstGeom>
          <a:solidFill>
            <a:srgbClr val="FE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v</a:t>
            </a: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D11B30-701F-97FF-A09D-70168ED30F4A}"/>
              </a:ext>
            </a:extLst>
          </p:cNvPr>
          <p:cNvSpPr/>
          <p:nvPr/>
        </p:nvSpPr>
        <p:spPr>
          <a:xfrm>
            <a:off x="1407694" y="2326105"/>
            <a:ext cx="9649327" cy="1716506"/>
          </a:xfrm>
          <a:prstGeom prst="rect">
            <a:avLst/>
          </a:prstGeom>
          <a:solidFill>
            <a:srgbClr val="FE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v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298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3495DB-6EB1-46B8-9875-835821DDC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01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6069DF-3DB2-0C02-866D-A874131B5754}"/>
              </a:ext>
            </a:extLst>
          </p:cNvPr>
          <p:cNvSpPr/>
          <p:nvPr/>
        </p:nvSpPr>
        <p:spPr>
          <a:xfrm>
            <a:off x="1852862" y="2221832"/>
            <a:ext cx="8927433" cy="27592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v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100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8B5F5F-E7DD-0516-59B2-E7BC40286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91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9428E1-4C15-AC6E-474E-B0EDACBB974E}"/>
              </a:ext>
            </a:extLst>
          </p:cNvPr>
          <p:cNvSpPr/>
          <p:nvPr/>
        </p:nvSpPr>
        <p:spPr>
          <a:xfrm>
            <a:off x="3994484" y="2017295"/>
            <a:ext cx="4688305" cy="401054"/>
          </a:xfrm>
          <a:prstGeom prst="rect">
            <a:avLst/>
          </a:prstGeom>
          <a:solidFill>
            <a:srgbClr val="FE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v</a:t>
            </a: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D37D84-18F9-D536-070F-7228EB4D4FB9}"/>
              </a:ext>
            </a:extLst>
          </p:cNvPr>
          <p:cNvSpPr/>
          <p:nvPr/>
        </p:nvSpPr>
        <p:spPr>
          <a:xfrm>
            <a:off x="3874168" y="2739190"/>
            <a:ext cx="5101390" cy="401054"/>
          </a:xfrm>
          <a:prstGeom prst="rect">
            <a:avLst/>
          </a:prstGeom>
          <a:solidFill>
            <a:srgbClr val="FE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v</a:t>
            </a:r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234017-5548-408E-79F6-978ABD0B033D}"/>
              </a:ext>
            </a:extLst>
          </p:cNvPr>
          <p:cNvSpPr/>
          <p:nvPr/>
        </p:nvSpPr>
        <p:spPr>
          <a:xfrm>
            <a:off x="3874168" y="3424990"/>
            <a:ext cx="4688305" cy="401054"/>
          </a:xfrm>
          <a:prstGeom prst="rect">
            <a:avLst/>
          </a:prstGeom>
          <a:solidFill>
            <a:srgbClr val="FE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v</a:t>
            </a: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3B3254-98B6-6FA4-D25F-B3DDB2A05FD0}"/>
              </a:ext>
            </a:extLst>
          </p:cNvPr>
          <p:cNvSpPr/>
          <p:nvPr/>
        </p:nvSpPr>
        <p:spPr>
          <a:xfrm>
            <a:off x="3874167" y="4120816"/>
            <a:ext cx="5546559" cy="401054"/>
          </a:xfrm>
          <a:prstGeom prst="rect">
            <a:avLst/>
          </a:prstGeom>
          <a:solidFill>
            <a:srgbClr val="FE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v</a:t>
            </a: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9F1920-4B41-A3E0-3697-2FD99F712FCF}"/>
              </a:ext>
            </a:extLst>
          </p:cNvPr>
          <p:cNvSpPr/>
          <p:nvPr/>
        </p:nvSpPr>
        <p:spPr>
          <a:xfrm>
            <a:off x="3874167" y="4920916"/>
            <a:ext cx="7026444" cy="401054"/>
          </a:xfrm>
          <a:prstGeom prst="rect">
            <a:avLst/>
          </a:prstGeom>
          <a:solidFill>
            <a:srgbClr val="FE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v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261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983E-88A2-6A26-C020-7EC31FFE1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32"/>
            <a:ext cx="12192000" cy="68423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2F61CC-169A-4350-39A3-3A3F88541C44}"/>
              </a:ext>
            </a:extLst>
          </p:cNvPr>
          <p:cNvSpPr/>
          <p:nvPr/>
        </p:nvSpPr>
        <p:spPr>
          <a:xfrm>
            <a:off x="2322094" y="2245893"/>
            <a:ext cx="7495674" cy="1050759"/>
          </a:xfrm>
          <a:prstGeom prst="rect">
            <a:avLst/>
          </a:prstGeom>
          <a:solidFill>
            <a:srgbClr val="FE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697011-1144-16F0-47B2-4D7D3BA14D1C}"/>
              </a:ext>
            </a:extLst>
          </p:cNvPr>
          <p:cNvSpPr/>
          <p:nvPr/>
        </p:nvSpPr>
        <p:spPr>
          <a:xfrm>
            <a:off x="2322094" y="3661609"/>
            <a:ext cx="7495674" cy="1247275"/>
          </a:xfrm>
          <a:prstGeom prst="rect">
            <a:avLst/>
          </a:prstGeom>
          <a:solidFill>
            <a:srgbClr val="FE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898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EFE092-D5E2-0196-AE2C-4922AEC06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70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8234DC-E7EB-BF85-5490-36000319CA5E}"/>
              </a:ext>
            </a:extLst>
          </p:cNvPr>
          <p:cNvSpPr/>
          <p:nvPr/>
        </p:nvSpPr>
        <p:spPr>
          <a:xfrm>
            <a:off x="3043989" y="2089482"/>
            <a:ext cx="6075948" cy="918413"/>
          </a:xfrm>
          <a:prstGeom prst="rect">
            <a:avLst/>
          </a:prstGeom>
          <a:solidFill>
            <a:srgbClr val="FE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34A0B-7208-AD62-7605-0B4DC252B561}"/>
              </a:ext>
            </a:extLst>
          </p:cNvPr>
          <p:cNvSpPr/>
          <p:nvPr/>
        </p:nvSpPr>
        <p:spPr>
          <a:xfrm>
            <a:off x="3058026" y="3192377"/>
            <a:ext cx="6075948" cy="918413"/>
          </a:xfrm>
          <a:prstGeom prst="rect">
            <a:avLst/>
          </a:prstGeom>
          <a:solidFill>
            <a:srgbClr val="FE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37F2F0-7A1D-BB26-4F1D-0A543B515AC1}"/>
              </a:ext>
            </a:extLst>
          </p:cNvPr>
          <p:cNvSpPr/>
          <p:nvPr/>
        </p:nvSpPr>
        <p:spPr>
          <a:xfrm>
            <a:off x="3058026" y="4331368"/>
            <a:ext cx="6075948" cy="918413"/>
          </a:xfrm>
          <a:prstGeom prst="rect">
            <a:avLst/>
          </a:prstGeom>
          <a:solidFill>
            <a:srgbClr val="FE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F90A5D-1465-BC19-5D52-6DE4BEE61401}"/>
              </a:ext>
            </a:extLst>
          </p:cNvPr>
          <p:cNvSpPr/>
          <p:nvPr/>
        </p:nvSpPr>
        <p:spPr>
          <a:xfrm>
            <a:off x="3148263" y="5441248"/>
            <a:ext cx="6075948" cy="918413"/>
          </a:xfrm>
          <a:prstGeom prst="rect">
            <a:avLst/>
          </a:prstGeom>
          <a:solidFill>
            <a:srgbClr val="FE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174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EE7E24-B394-DD6B-F94D-65653F923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283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023AFA-F7BB-D6D4-9F67-0B142CE4933A}"/>
              </a:ext>
            </a:extLst>
          </p:cNvPr>
          <p:cNvSpPr/>
          <p:nvPr/>
        </p:nvSpPr>
        <p:spPr>
          <a:xfrm>
            <a:off x="3169696" y="2666997"/>
            <a:ext cx="6075948" cy="762003"/>
          </a:xfrm>
          <a:prstGeom prst="rect">
            <a:avLst/>
          </a:prstGeom>
          <a:solidFill>
            <a:srgbClr val="FE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64D338-F03E-5581-0197-B7B0FD904591}"/>
              </a:ext>
            </a:extLst>
          </p:cNvPr>
          <p:cNvSpPr/>
          <p:nvPr/>
        </p:nvSpPr>
        <p:spPr>
          <a:xfrm>
            <a:off x="3177717" y="3906251"/>
            <a:ext cx="6075948" cy="1255296"/>
          </a:xfrm>
          <a:prstGeom prst="rect">
            <a:avLst/>
          </a:prstGeom>
          <a:solidFill>
            <a:srgbClr val="FEE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090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02F80B-61B1-F516-FF08-614E9790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29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6D6051-9F47-C9DE-4C34-8EFA3772EE93}"/>
              </a:ext>
            </a:extLst>
          </p:cNvPr>
          <p:cNvSpPr/>
          <p:nvPr/>
        </p:nvSpPr>
        <p:spPr>
          <a:xfrm>
            <a:off x="2141620" y="3328734"/>
            <a:ext cx="1876927" cy="19651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175F10-D908-AE7E-C12E-CD03E0B49126}"/>
              </a:ext>
            </a:extLst>
          </p:cNvPr>
          <p:cNvSpPr/>
          <p:nvPr/>
        </p:nvSpPr>
        <p:spPr>
          <a:xfrm>
            <a:off x="4868778" y="3328733"/>
            <a:ext cx="1876927" cy="19651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1227AA-8ACE-B738-AA70-2AF60B71B32D}"/>
              </a:ext>
            </a:extLst>
          </p:cNvPr>
          <p:cNvSpPr/>
          <p:nvPr/>
        </p:nvSpPr>
        <p:spPr>
          <a:xfrm>
            <a:off x="7684168" y="3328732"/>
            <a:ext cx="1876927" cy="19651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555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9FF175-B5CE-E36F-0C8E-16BBB09D8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55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E83642-B23E-59A8-56D8-56D4C35DB3DB}"/>
              </a:ext>
            </a:extLst>
          </p:cNvPr>
          <p:cNvSpPr/>
          <p:nvPr/>
        </p:nvSpPr>
        <p:spPr>
          <a:xfrm>
            <a:off x="2418346" y="3292639"/>
            <a:ext cx="3200401" cy="19651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44A94-539E-1AF3-0FB6-5A689CCA28DD}"/>
              </a:ext>
            </a:extLst>
          </p:cNvPr>
          <p:cNvSpPr/>
          <p:nvPr/>
        </p:nvSpPr>
        <p:spPr>
          <a:xfrm>
            <a:off x="6436894" y="3292638"/>
            <a:ext cx="3056022" cy="19651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46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A06F5A-6FCF-3C0E-39F5-8FA2AC89E5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75"/>
          <a:stretch/>
        </p:blipFill>
        <p:spPr>
          <a:xfrm>
            <a:off x="0" y="1211282"/>
            <a:ext cx="12192000" cy="56417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B2F622-1EF3-B61D-4D4F-9711C9BDA552}"/>
              </a:ext>
            </a:extLst>
          </p:cNvPr>
          <p:cNvSpPr/>
          <p:nvPr/>
        </p:nvSpPr>
        <p:spPr>
          <a:xfrm>
            <a:off x="3741820" y="2546682"/>
            <a:ext cx="4391527" cy="629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060AD3-57C2-EB6F-E861-32CD167384CF}"/>
              </a:ext>
            </a:extLst>
          </p:cNvPr>
          <p:cNvSpPr/>
          <p:nvPr/>
        </p:nvSpPr>
        <p:spPr>
          <a:xfrm>
            <a:off x="4026567" y="3366836"/>
            <a:ext cx="6019801" cy="629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C1B17B-EE4B-DC74-B1C2-909C24E5D87A}"/>
              </a:ext>
            </a:extLst>
          </p:cNvPr>
          <p:cNvSpPr/>
          <p:nvPr/>
        </p:nvSpPr>
        <p:spPr>
          <a:xfrm>
            <a:off x="2362199" y="3681663"/>
            <a:ext cx="6019801" cy="629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495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FD132B-D831-7D94-325E-211570DF20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96"/>
          <a:stretch/>
        </p:blipFill>
        <p:spPr>
          <a:xfrm>
            <a:off x="0" y="1413164"/>
            <a:ext cx="12192000" cy="54481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E4C789-1171-DEE2-2FD8-754DA94A1DEE}"/>
              </a:ext>
            </a:extLst>
          </p:cNvPr>
          <p:cNvSpPr/>
          <p:nvPr/>
        </p:nvSpPr>
        <p:spPr>
          <a:xfrm>
            <a:off x="4098004" y="2423861"/>
            <a:ext cx="6460459" cy="1176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05945E-49AF-B139-703B-5C259598AC72}"/>
              </a:ext>
            </a:extLst>
          </p:cNvPr>
          <p:cNvSpPr/>
          <p:nvPr/>
        </p:nvSpPr>
        <p:spPr>
          <a:xfrm>
            <a:off x="1992979" y="2840705"/>
            <a:ext cx="6460459" cy="759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A71E38-4EAA-59EA-ACB9-AED750CF2E14}"/>
              </a:ext>
            </a:extLst>
          </p:cNvPr>
          <p:cNvSpPr/>
          <p:nvPr/>
        </p:nvSpPr>
        <p:spPr>
          <a:xfrm>
            <a:off x="3145504" y="3671887"/>
            <a:ext cx="7412959" cy="1471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7E3746-1A89-45FD-9CDE-15BE62F8F8BB}"/>
              </a:ext>
            </a:extLst>
          </p:cNvPr>
          <p:cNvSpPr/>
          <p:nvPr/>
        </p:nvSpPr>
        <p:spPr>
          <a:xfrm>
            <a:off x="1992979" y="4103270"/>
            <a:ext cx="7412959" cy="1471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756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2725D7-0B2B-FDFD-C0E7-1F970EC11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53" y="1"/>
            <a:ext cx="12199353" cy="685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30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38AF7E-0EDE-3D9D-D8A9-7DFC9124E5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17"/>
          <a:stretch/>
        </p:blipFill>
        <p:spPr>
          <a:xfrm>
            <a:off x="0" y="1318160"/>
            <a:ext cx="12192000" cy="55769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440B05-6F4F-3B06-001D-4BD112C6BF6A}"/>
              </a:ext>
            </a:extLst>
          </p:cNvPr>
          <p:cNvSpPr/>
          <p:nvPr/>
        </p:nvSpPr>
        <p:spPr>
          <a:xfrm>
            <a:off x="3559843" y="2693193"/>
            <a:ext cx="7127208" cy="2264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BBD225-583D-F19D-08EC-0714856C4992}"/>
              </a:ext>
            </a:extLst>
          </p:cNvPr>
          <p:cNvSpPr/>
          <p:nvPr/>
        </p:nvSpPr>
        <p:spPr>
          <a:xfrm>
            <a:off x="1840579" y="3055861"/>
            <a:ext cx="7412959" cy="92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9469AB-67D8-A7B0-1FFF-F49392CD7DC3}"/>
              </a:ext>
            </a:extLst>
          </p:cNvPr>
          <p:cNvSpPr/>
          <p:nvPr/>
        </p:nvSpPr>
        <p:spPr>
          <a:xfrm>
            <a:off x="1797715" y="4594148"/>
            <a:ext cx="7412959" cy="420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25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9441EB-568B-6686-C3C8-65649D9E3F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43"/>
          <a:stretch/>
        </p:blipFill>
        <p:spPr>
          <a:xfrm>
            <a:off x="0" y="1246909"/>
            <a:ext cx="12192000" cy="56259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A388F3-0685-41A0-7042-DEDA4B27ADC2}"/>
              </a:ext>
            </a:extLst>
          </p:cNvPr>
          <p:cNvSpPr/>
          <p:nvPr/>
        </p:nvSpPr>
        <p:spPr>
          <a:xfrm>
            <a:off x="3155029" y="2612949"/>
            <a:ext cx="7412959" cy="1173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6CF488-7CC9-0CE9-5C96-614A7F15D574}"/>
              </a:ext>
            </a:extLst>
          </p:cNvPr>
          <p:cNvSpPr/>
          <p:nvPr/>
        </p:nvSpPr>
        <p:spPr>
          <a:xfrm>
            <a:off x="3155029" y="3922637"/>
            <a:ext cx="7412959" cy="92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01B555-868E-A2F8-ED79-DA0BEB1782D0}"/>
              </a:ext>
            </a:extLst>
          </p:cNvPr>
          <p:cNvSpPr/>
          <p:nvPr/>
        </p:nvSpPr>
        <p:spPr>
          <a:xfrm>
            <a:off x="1950115" y="2998938"/>
            <a:ext cx="7412959" cy="663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43C104-2007-D532-217A-1C93E2B611FA}"/>
              </a:ext>
            </a:extLst>
          </p:cNvPr>
          <p:cNvSpPr/>
          <p:nvPr/>
        </p:nvSpPr>
        <p:spPr>
          <a:xfrm>
            <a:off x="1950114" y="4259946"/>
            <a:ext cx="7412959" cy="663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459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1E10B1-88DF-3BC5-BF7A-82B92941D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89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EA17E7-7EA5-EE5A-53DB-0BBF4E5FF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70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CEB1AE-CE1D-7BEA-175C-B2836CAD8F37}"/>
              </a:ext>
            </a:extLst>
          </p:cNvPr>
          <p:cNvSpPr/>
          <p:nvPr/>
        </p:nvSpPr>
        <p:spPr>
          <a:xfrm>
            <a:off x="2959768" y="2045368"/>
            <a:ext cx="8710864" cy="866274"/>
          </a:xfrm>
          <a:prstGeom prst="rect">
            <a:avLst/>
          </a:prstGeom>
          <a:solidFill>
            <a:srgbClr val="FE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1178AE-989D-771C-9D21-0D6A13C38A4A}"/>
              </a:ext>
            </a:extLst>
          </p:cNvPr>
          <p:cNvSpPr/>
          <p:nvPr/>
        </p:nvSpPr>
        <p:spPr>
          <a:xfrm>
            <a:off x="2959768" y="3220452"/>
            <a:ext cx="8710864" cy="866274"/>
          </a:xfrm>
          <a:prstGeom prst="rect">
            <a:avLst/>
          </a:prstGeom>
          <a:solidFill>
            <a:srgbClr val="FE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v</a:t>
            </a:r>
            <a:endParaRPr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14F372-8442-4F51-DF40-DFB1EB63CBFC}"/>
              </a:ext>
            </a:extLst>
          </p:cNvPr>
          <p:cNvSpPr/>
          <p:nvPr/>
        </p:nvSpPr>
        <p:spPr>
          <a:xfrm>
            <a:off x="2959768" y="4177482"/>
            <a:ext cx="8710864" cy="866274"/>
          </a:xfrm>
          <a:prstGeom prst="rect">
            <a:avLst/>
          </a:prstGeom>
          <a:solidFill>
            <a:srgbClr val="FE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v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357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A5A72D-E871-9979-7A81-AF9E66E835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032"/>
          <a:stretch/>
        </p:blipFill>
        <p:spPr>
          <a:xfrm>
            <a:off x="577513" y="5149516"/>
            <a:ext cx="11262625" cy="5654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7D38F8-BC5C-FF78-91E7-68068E71CF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539"/>
          <a:stretch/>
        </p:blipFill>
        <p:spPr>
          <a:xfrm>
            <a:off x="577513" y="575197"/>
            <a:ext cx="11262625" cy="4412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344092-D819-A2E3-16DB-55D0C0D844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40" b="71232"/>
          <a:stretch/>
        </p:blipFill>
        <p:spPr>
          <a:xfrm>
            <a:off x="577512" y="1273281"/>
            <a:ext cx="11262625" cy="553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C2EEAB-1EB1-F175-F2F3-60BDB68297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409" b="56963"/>
          <a:stretch/>
        </p:blipFill>
        <p:spPr>
          <a:xfrm>
            <a:off x="577511" y="2083534"/>
            <a:ext cx="11262625" cy="553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1C1E7C-FAAD-45F2-C185-CE0BD020E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678" b="42694"/>
          <a:stretch/>
        </p:blipFill>
        <p:spPr>
          <a:xfrm>
            <a:off x="577510" y="2984022"/>
            <a:ext cx="11262625" cy="553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1E48E5-5270-7301-3DCA-E1B7979D8B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325" b="16534"/>
          <a:stretch/>
        </p:blipFill>
        <p:spPr>
          <a:xfrm>
            <a:off x="577510" y="3902464"/>
            <a:ext cx="11262625" cy="89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46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A5A72D-E871-9979-7A81-AF9E66E835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032"/>
          <a:stretch/>
        </p:blipFill>
        <p:spPr>
          <a:xfrm>
            <a:off x="577509" y="2321366"/>
            <a:ext cx="11262625" cy="5654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7D38F8-BC5C-FF78-91E7-68068E71CF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539"/>
          <a:stretch/>
        </p:blipFill>
        <p:spPr>
          <a:xfrm>
            <a:off x="577513" y="575197"/>
            <a:ext cx="11262625" cy="4412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344092-D819-A2E3-16DB-55D0C0D844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40" b="71232"/>
          <a:stretch/>
        </p:blipFill>
        <p:spPr>
          <a:xfrm>
            <a:off x="577510" y="3034791"/>
            <a:ext cx="11262625" cy="553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C2EEAB-1EB1-F175-F2F3-60BDB68297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409" b="56963"/>
          <a:stretch/>
        </p:blipFill>
        <p:spPr>
          <a:xfrm>
            <a:off x="577509" y="5137346"/>
            <a:ext cx="11262625" cy="553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1C1E7C-FAAD-45F2-C185-CE0BD020E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678" b="42694"/>
          <a:stretch/>
        </p:blipFill>
        <p:spPr>
          <a:xfrm>
            <a:off x="577510" y="1530081"/>
            <a:ext cx="11262625" cy="553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1E48E5-5270-7301-3DCA-E1B7979D8B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325" b="16534"/>
          <a:stretch/>
        </p:blipFill>
        <p:spPr>
          <a:xfrm>
            <a:off x="577509" y="3917626"/>
            <a:ext cx="11262625" cy="89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81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1EBAD-0000-613A-2C94-9BA4240C9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497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83B25E-37C9-D2A2-6C46-8819C552307D}"/>
              </a:ext>
            </a:extLst>
          </p:cNvPr>
          <p:cNvSpPr/>
          <p:nvPr/>
        </p:nvSpPr>
        <p:spPr>
          <a:xfrm>
            <a:off x="3200400" y="2618749"/>
            <a:ext cx="8710864" cy="2554829"/>
          </a:xfrm>
          <a:prstGeom prst="rect">
            <a:avLst/>
          </a:prstGeom>
          <a:solidFill>
            <a:srgbClr val="FE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v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3CFE10-FB15-0C8E-363B-FA63259F1E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032"/>
          <a:stretch/>
        </p:blipFill>
        <p:spPr>
          <a:xfrm>
            <a:off x="3050542" y="3190008"/>
            <a:ext cx="9010580" cy="4524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B56CF9-6630-A8E8-F76E-996689C873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40" b="71232"/>
          <a:stretch/>
        </p:blipFill>
        <p:spPr>
          <a:xfrm>
            <a:off x="3050541" y="3923355"/>
            <a:ext cx="9010584" cy="442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5D81FA-0303-F60C-0426-811D59E84B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409" b="56963"/>
          <a:stretch/>
        </p:blipFill>
        <p:spPr>
          <a:xfrm>
            <a:off x="3050538" y="5492416"/>
            <a:ext cx="9010584" cy="4427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B0E1D7-B3EC-9F20-AB51-0B5E15DB5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678" b="42694"/>
          <a:stretch/>
        </p:blipFill>
        <p:spPr>
          <a:xfrm>
            <a:off x="3050542" y="2516643"/>
            <a:ext cx="9010580" cy="442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027FF5-266B-8E48-F409-E2B22ECA54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325" b="16534"/>
          <a:stretch/>
        </p:blipFill>
        <p:spPr>
          <a:xfrm>
            <a:off x="3050538" y="4614536"/>
            <a:ext cx="9010579" cy="71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18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B4A0D-7E6E-DFAB-D343-FFD2D2C2B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2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758AD3-AB87-D714-4038-C6692055E259}"/>
              </a:ext>
            </a:extLst>
          </p:cNvPr>
          <p:cNvSpPr/>
          <p:nvPr/>
        </p:nvSpPr>
        <p:spPr>
          <a:xfrm>
            <a:off x="3284621" y="3689683"/>
            <a:ext cx="1876926" cy="2302043"/>
          </a:xfrm>
          <a:prstGeom prst="rect">
            <a:avLst/>
          </a:prstGeom>
          <a:solidFill>
            <a:srgbClr val="FE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v</a:t>
            </a:r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1A9A98-2A0B-07DE-45BC-0E939518B513}"/>
              </a:ext>
            </a:extLst>
          </p:cNvPr>
          <p:cNvSpPr/>
          <p:nvPr/>
        </p:nvSpPr>
        <p:spPr>
          <a:xfrm>
            <a:off x="5981704" y="3689682"/>
            <a:ext cx="1876926" cy="2302043"/>
          </a:xfrm>
          <a:prstGeom prst="rect">
            <a:avLst/>
          </a:prstGeom>
          <a:solidFill>
            <a:srgbClr val="FE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v</a:t>
            </a:r>
            <a:endParaRPr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35FA9B-9C1B-D509-A172-42D4872BA61F}"/>
              </a:ext>
            </a:extLst>
          </p:cNvPr>
          <p:cNvSpPr/>
          <p:nvPr/>
        </p:nvSpPr>
        <p:spPr>
          <a:xfrm>
            <a:off x="8606595" y="3689681"/>
            <a:ext cx="1876926" cy="2302043"/>
          </a:xfrm>
          <a:prstGeom prst="rect">
            <a:avLst/>
          </a:prstGeom>
          <a:solidFill>
            <a:srgbClr val="FE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v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849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8CE608-F481-DD66-C08C-BE75BED7F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CF1937-203D-FC70-CF43-80E8CD627E9E}"/>
              </a:ext>
            </a:extLst>
          </p:cNvPr>
          <p:cNvSpPr/>
          <p:nvPr/>
        </p:nvSpPr>
        <p:spPr>
          <a:xfrm>
            <a:off x="1407695" y="1776663"/>
            <a:ext cx="3092116" cy="401054"/>
          </a:xfrm>
          <a:prstGeom prst="rect">
            <a:avLst/>
          </a:prstGeom>
          <a:solidFill>
            <a:srgbClr val="FE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v</a:t>
            </a:r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9435FE-CB8F-8BC4-B0D7-160087F3F44D}"/>
              </a:ext>
            </a:extLst>
          </p:cNvPr>
          <p:cNvSpPr/>
          <p:nvPr/>
        </p:nvSpPr>
        <p:spPr>
          <a:xfrm>
            <a:off x="1548062" y="2422357"/>
            <a:ext cx="9256295" cy="1620253"/>
          </a:xfrm>
          <a:prstGeom prst="rect">
            <a:avLst/>
          </a:prstGeom>
          <a:solidFill>
            <a:srgbClr val="FEF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v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617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2818</TotalTime>
  <Words>47</Words>
  <Application>Microsoft Macintosh PowerPoint</Application>
  <PresentationFormat>Widescreen</PresentationFormat>
  <Paragraphs>22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DINH HOAN</dc:creator>
  <cp:lastModifiedBy>PHAM DINH HOAN</cp:lastModifiedBy>
  <cp:revision>5</cp:revision>
  <dcterms:created xsi:type="dcterms:W3CDTF">2023-04-04T16:30:52Z</dcterms:created>
  <dcterms:modified xsi:type="dcterms:W3CDTF">2023-04-18T03:35:02Z</dcterms:modified>
</cp:coreProperties>
</file>