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78"/>
  </p:normalViewPr>
  <p:slideViewPr>
    <p:cSldViewPr snapToGrid="0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EEDDE-FF9A-5240-A08B-FA591667454C}" type="datetimeFigureOut">
              <a:rPr lang="en-VN" smtClean="0"/>
              <a:t>14/02/2023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5C480-A9FD-B14A-97AB-9B0293B99D96}" type="slidenum">
              <a:rPr lang="en-VN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758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948F398E-C3C5-EEB0-295F-44E0F3F367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4DBD6A-0827-F38D-8257-010E47D4C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D27D4D25-246C-ECD4-7FAA-87E756EB24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B9574118-0FCE-CF4B-B5C6-BA1BB94D59A9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A5ED2292-12FC-EE99-F6EA-3C6143DB6D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D6C1C1-6BE0-CE5E-D0CA-087C3FEF5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976DA27D-CFEA-D9AA-4550-211717001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02389959-98F3-5E4D-B4D6-0ED9DCBDB916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C595AA54-D874-A648-2240-3DA94CD5EB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55D6B0-4E52-BC00-4EA0-8307F1ABD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BF7D840B-E65C-B598-5F48-27814719CD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8C5658B6-1572-0747-964F-E3F6957D9482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AC168216-DE43-CFC2-6AD2-97CC21E017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096BFB-AC1F-67E1-A3EF-C5BEB2CE9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7257F06C-030D-3B39-261C-75480C7B61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F06C2480-7E73-9342-BD41-71F825C280DC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090A8267-9AEA-E2BA-79AF-3515FB4105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235183-A970-C8D5-D16F-6C3EBABBA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dirty="0">
                <a:latin typeface="+mn-lt"/>
                <a:ea typeface="+mn-ea"/>
                <a:cs typeface="+mn-cs"/>
              </a:rPr>
              <a:t>  - fb </a:t>
            </a:r>
            <a:r>
              <a:rPr lang="en-US" dirty="0" err="1">
                <a:latin typeface="+mn-lt"/>
                <a:ea typeface="+mn-ea"/>
                <a:cs typeface="+mn-cs"/>
              </a:rPr>
              <a:t>Nguyễn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Nhâm</a:t>
            </a:r>
            <a:r>
              <a:rPr lang="en-US" dirty="0">
                <a:latin typeface="+mn-lt"/>
                <a:ea typeface="+mn-ea"/>
                <a:cs typeface="+mn-cs"/>
              </a:rPr>
              <a:t> -</a:t>
            </a:r>
            <a:r>
              <a:rPr lang="en-US" b="1" dirty="0">
                <a:latin typeface="+mn-lt"/>
                <a:ea typeface="+mn-ea"/>
                <a:cs typeface="+mn-cs"/>
              </a:rPr>
              <a:t>0981.713.891</a:t>
            </a:r>
            <a:endParaRPr lang="en-US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00824448-4632-F068-C4E1-00FE28353D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BD8E75F3-7072-0042-B1A0-45436C38CC68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C9A6208C-5670-FAED-7B84-7504FF508B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B672FB-E8D2-BCD3-3E1D-E810C371F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dirty="0">
                <a:latin typeface="+mn-lt"/>
                <a:ea typeface="+mn-ea"/>
                <a:cs typeface="+mn-cs"/>
              </a:rPr>
              <a:t>  - fb </a:t>
            </a:r>
            <a:r>
              <a:rPr lang="en-US" dirty="0" err="1">
                <a:latin typeface="+mn-lt"/>
                <a:ea typeface="+mn-ea"/>
                <a:cs typeface="+mn-cs"/>
              </a:rPr>
              <a:t>Nguyễn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Nhâm</a:t>
            </a:r>
            <a:r>
              <a:rPr lang="en-US" dirty="0">
                <a:latin typeface="+mn-lt"/>
                <a:ea typeface="+mn-ea"/>
                <a:cs typeface="+mn-cs"/>
              </a:rPr>
              <a:t> -</a:t>
            </a:r>
            <a:r>
              <a:rPr lang="en-US" b="1" dirty="0">
                <a:latin typeface="+mn-lt"/>
                <a:ea typeface="+mn-ea"/>
                <a:cs typeface="+mn-cs"/>
              </a:rPr>
              <a:t>0981.713.891</a:t>
            </a:r>
            <a:endParaRPr lang="en-US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74358D62-1BBD-C563-9835-A6589D066A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365AEE59-C365-A745-9EEC-A32D04AD2167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1C483CC3-1B26-613F-233F-CCC3E25A85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4C2912-80A1-5F28-201F-8DD2026AAB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dirty="0">
                <a:latin typeface="+mn-lt"/>
                <a:ea typeface="+mn-ea"/>
                <a:cs typeface="+mn-cs"/>
              </a:rPr>
              <a:t>  - fb </a:t>
            </a:r>
            <a:r>
              <a:rPr lang="en-US" dirty="0" err="1">
                <a:latin typeface="+mn-lt"/>
                <a:ea typeface="+mn-ea"/>
                <a:cs typeface="+mn-cs"/>
              </a:rPr>
              <a:t>Nguyễn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Nhâm</a:t>
            </a:r>
            <a:r>
              <a:rPr lang="en-US" dirty="0">
                <a:latin typeface="+mn-lt"/>
                <a:ea typeface="+mn-ea"/>
                <a:cs typeface="+mn-cs"/>
              </a:rPr>
              <a:t> -</a:t>
            </a:r>
            <a:r>
              <a:rPr lang="en-US" b="1" dirty="0">
                <a:latin typeface="+mn-lt"/>
                <a:ea typeface="+mn-ea"/>
                <a:cs typeface="+mn-cs"/>
              </a:rPr>
              <a:t>0981.713.891</a:t>
            </a:r>
            <a:endParaRPr lang="en-US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B2EEBD17-BBE4-6F2C-3224-121FC6674B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5CFC9271-C1F1-9741-B133-AA174EFFCC7B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551D2ECF-5AF4-85BF-A572-7F1D19F3A7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EB5BD1-1964-9940-AC07-91899D0972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dirty="0">
                <a:latin typeface="+mn-lt"/>
                <a:ea typeface="+mn-ea"/>
                <a:cs typeface="+mn-cs"/>
              </a:rPr>
              <a:t>  - fb </a:t>
            </a:r>
            <a:r>
              <a:rPr lang="en-US" dirty="0" err="1">
                <a:latin typeface="+mn-lt"/>
                <a:ea typeface="+mn-ea"/>
                <a:cs typeface="+mn-cs"/>
              </a:rPr>
              <a:t>Nguyễn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Nhâm</a:t>
            </a:r>
            <a:r>
              <a:rPr lang="en-US" dirty="0">
                <a:latin typeface="+mn-lt"/>
                <a:ea typeface="+mn-ea"/>
                <a:cs typeface="+mn-cs"/>
              </a:rPr>
              <a:t> -</a:t>
            </a:r>
            <a:r>
              <a:rPr lang="en-US" b="1" dirty="0">
                <a:latin typeface="+mn-lt"/>
                <a:ea typeface="+mn-ea"/>
                <a:cs typeface="+mn-cs"/>
              </a:rPr>
              <a:t>0981.713.891</a:t>
            </a:r>
            <a:endParaRPr lang="en-US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3C84EA01-C2FD-8F5C-A200-028134CB9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81C78269-5345-1346-881B-70423D85A55C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D11E49F5-005E-F203-336C-4B99B57A5A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FA7CC5-82F8-9447-C218-20080C043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dirty="0">
                <a:latin typeface="+mn-lt"/>
                <a:ea typeface="+mn-ea"/>
                <a:cs typeface="+mn-cs"/>
              </a:rPr>
              <a:t>  - fb </a:t>
            </a:r>
            <a:r>
              <a:rPr lang="en-US" dirty="0" err="1">
                <a:latin typeface="+mn-lt"/>
                <a:ea typeface="+mn-ea"/>
                <a:cs typeface="+mn-cs"/>
              </a:rPr>
              <a:t>Nguyễn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Nhâm</a:t>
            </a:r>
            <a:r>
              <a:rPr lang="en-US">
                <a:latin typeface="+mn-lt"/>
                <a:ea typeface="+mn-ea"/>
                <a:cs typeface="+mn-cs"/>
              </a:rPr>
              <a:t> -</a:t>
            </a:r>
            <a:r>
              <a:rPr lang="en-US" b="1">
                <a:latin typeface="+mn-lt"/>
                <a:ea typeface="+mn-ea"/>
                <a:cs typeface="+mn-cs"/>
              </a:rPr>
              <a:t>0981.713.891</a:t>
            </a:r>
            <a:endParaRPr lang="en-US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A6B88EAA-4B8D-F66D-2C54-68E1F52F3F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74F7B78C-E761-EE4D-970C-57B462972ED7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B7E85-CE9D-5684-EA72-EEB87C39B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AD003-679D-0775-FD03-20466338C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9889B-2132-A177-14F8-96B9C3EF6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EA8E-674F-BC44-AEAE-7DB218051613}" type="datetimeFigureOut">
              <a:rPr lang="en-VN" smtClean="0"/>
              <a:t>14/02/2023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3A828-C04C-4036-A89B-610FACED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784DC-311A-C9DF-19EF-16A1AA8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DC5-2DC3-3D45-B7AA-2047479A242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1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790D-BD9D-4E9E-2DF7-00844ED8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64957C-D3DA-3A65-E85E-D74ED21D9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B70F9-6E74-BF06-2A07-4FDE735A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EA8E-674F-BC44-AEAE-7DB218051613}" type="datetimeFigureOut">
              <a:rPr lang="en-VN" smtClean="0"/>
              <a:t>14/02/2023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5C8C5-29C4-337D-D422-68E0579E1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833C7-892F-7422-D9AA-5FF2FD59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DC5-2DC3-3D45-B7AA-2047479A242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5929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0A1ECF-C1AC-9870-9A0E-D34BE144E9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018F6-563D-4229-E4D0-4A7FBE033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973B4-6CBF-F558-489E-C6CD03E26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EA8E-674F-BC44-AEAE-7DB218051613}" type="datetimeFigureOut">
              <a:rPr lang="en-VN" smtClean="0"/>
              <a:t>14/02/2023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0D142-E40C-CADF-7ED8-B76347D86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381FF-3131-778E-27E7-EA0BED97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DC5-2DC3-3D45-B7AA-2047479A242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8804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CFC51-B5EA-36C4-5DE8-8A01D7F8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A7690-E6B0-7A79-020D-D983B19FD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865F7-82D3-656A-6E95-25C9135D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EA8E-674F-BC44-AEAE-7DB218051613}" type="datetimeFigureOut">
              <a:rPr lang="en-VN" smtClean="0"/>
              <a:t>14/02/2023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B9B5D-3038-16FF-5122-7A6583D4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91378-9784-20D4-5CB5-4C03B4A70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DC5-2DC3-3D45-B7AA-2047479A242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0113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88FC-EEFE-AA66-545C-6E00913D0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541A1-9AF3-3C85-E955-094AEA9E9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7927F-CAB5-17FA-D5A3-C755588E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EA8E-674F-BC44-AEAE-7DB218051613}" type="datetimeFigureOut">
              <a:rPr lang="en-VN" smtClean="0"/>
              <a:t>14/02/2023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08D5D-CEB7-E19B-6D3F-545253C14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7982E-051C-42D8-815E-6B40145C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DC5-2DC3-3D45-B7AA-2047479A242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7058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4ABBF-A4E9-5AB3-EB4F-24723F55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B3EF7-5F80-0D66-1C85-DECB66B68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E671B-A120-557F-A047-CD7C5A68C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5BD1B-7073-2A8C-77F0-B6A1FBEC5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EA8E-674F-BC44-AEAE-7DB218051613}" type="datetimeFigureOut">
              <a:rPr lang="en-VN" smtClean="0"/>
              <a:t>14/02/2023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AE237-97A7-BA28-D7ED-83250F8A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03BB3-BD5A-C467-384C-923E6487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DC5-2DC3-3D45-B7AA-2047479A242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8525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A0EF-ECD4-EFF9-FBB2-0ECADC031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59219-1D27-B338-8D5C-985A8D1E2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76BA2-8237-67C4-2EB7-FABB891D4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F859-D78A-4832-DD34-A79760261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F657E9-14D1-E0D1-8554-6C61418DC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C0BC52-C9FD-A930-2D5F-32B25E2F3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EA8E-674F-BC44-AEAE-7DB218051613}" type="datetimeFigureOut">
              <a:rPr lang="en-VN" smtClean="0"/>
              <a:t>14/02/2023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A620D-E8C5-0640-DC78-D0092A9CF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875983-02B8-9ABB-62F8-FDE5A93B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DC5-2DC3-3D45-B7AA-2047479A242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1562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962B3-2BE7-CF6D-F48C-9E6F0C922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58DC3-AC78-DC07-2E1B-4FC5615D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EA8E-674F-BC44-AEAE-7DB218051613}" type="datetimeFigureOut">
              <a:rPr lang="en-VN" smtClean="0"/>
              <a:t>14/02/2023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20F5C-6C1B-C17B-8FFF-D4AEA39E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9A182-5B96-EA45-4FB1-D9CA35DB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DC5-2DC3-3D45-B7AA-2047479A242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946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2BEF42-3B4A-368A-753F-A657BB114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EA8E-674F-BC44-AEAE-7DB218051613}" type="datetimeFigureOut">
              <a:rPr lang="en-VN" smtClean="0"/>
              <a:t>14/02/2023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3CC33A-9577-256E-CCE0-190D141CD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2B27F-05DB-A818-A8C3-98D2B46F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DC5-2DC3-3D45-B7AA-2047479A242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8160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60C08-245B-E061-787A-FFA3434E7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7E133-DAA5-CD6D-B25F-F8AA3215C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ECDF8-41DD-CCC1-7F8E-E11900D64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66DD52-CC7E-8148-3797-F29E4141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EA8E-674F-BC44-AEAE-7DB218051613}" type="datetimeFigureOut">
              <a:rPr lang="en-VN" smtClean="0"/>
              <a:t>14/02/2023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93DEF-32E8-17D3-CC3A-28858001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85E0A-8F2E-D7F1-3135-FABB44D0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DC5-2DC3-3D45-B7AA-2047479A242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5703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FDB4B-E840-715C-B7DB-07E53A32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84FE05-FE1D-5F63-3EA5-C12B79691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F667F-ED4F-7BD9-89E3-759185D96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17413-44C2-81DF-A3D9-EF4646E1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EA8E-674F-BC44-AEAE-7DB218051613}" type="datetimeFigureOut">
              <a:rPr lang="en-VN" smtClean="0"/>
              <a:t>14/02/2023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B35CA-7008-1AD1-8040-46D1230E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35E25-F203-D242-9C20-59F8F6AD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DC5-2DC3-3D45-B7AA-2047479A242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6981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A4F400-1EE1-66B0-E155-3B0C5030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556AD-1490-997F-548F-80F8B49C7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0A71A-1618-FA48-D3C3-F0A8EA91C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EA8E-674F-BC44-AEAE-7DB218051613}" type="datetimeFigureOut">
              <a:rPr lang="en-VN" smtClean="0"/>
              <a:t>14/02/2023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11420-942F-85D5-1384-AD2DC9BCD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EF61C-3063-EFF7-1E9B-D53CCA306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BDDC5-2DC3-3D45-B7AA-2047479A242C}" type="slidenum">
              <a:rPr lang="en-VN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123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256534" y="1580505"/>
            <a:ext cx="580646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VĂN 7</a:t>
            </a:r>
          </a:p>
          <a:p>
            <a:pPr algn="ctr"/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87: MÂY VÀ SÓNG</a:t>
            </a:r>
            <a:endParaRPr lang="en-VN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464878" y="3569336"/>
            <a:ext cx="3389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Linh</a:t>
            </a:r>
          </a:p>
          <a:p>
            <a:pPr algn="ctr"/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VN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999+ Hình Ảnh Nền Màu Hồng Đẹp Dễ Thương, Làm Ảnh Đại Diện, Hình Nền Máy  Tính, LapTop, Điên Thoại trong 2021 | Hình nền, Hình ảnh, Màu hồng">
            <a:extLst>
              <a:ext uri="{FF2B5EF4-FFF2-40B4-BE49-F238E27FC236}">
                <a16:creationId xmlns:a16="http://schemas.microsoft.com/office/drawing/2014/main" id="{5B5ECD46-57E4-06EC-183A-08348753B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7234"/>
            <a:ext cx="12143107" cy="682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B2C842-3CF8-4541-8B3F-7680CB95581A}"/>
              </a:ext>
            </a:extLst>
          </p:cNvPr>
          <p:cNvSpPr/>
          <p:nvPr/>
        </p:nvSpPr>
        <p:spPr>
          <a:xfrm>
            <a:off x="2278659" y="2000298"/>
            <a:ext cx="7441660" cy="2852808"/>
          </a:xfrm>
          <a:prstGeom prst="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988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F9A6B-B51B-4A36-A79C-EB9687093107}"/>
              </a:ext>
            </a:extLst>
          </p:cNvPr>
          <p:cNvSpPr txBox="1"/>
          <p:nvPr/>
        </p:nvSpPr>
        <p:spPr>
          <a:xfrm>
            <a:off x="2228106" y="2369107"/>
            <a:ext cx="7441660" cy="211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SG" sz="6573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KHÁM PHÁ</a:t>
            </a:r>
          </a:p>
          <a:p>
            <a:pPr algn="ctr">
              <a:defRPr/>
            </a:pPr>
            <a:r>
              <a:rPr lang="en-SG" sz="6573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BẢN</a:t>
            </a:r>
            <a:endParaRPr lang="vi-VN" sz="6573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2E3E99-560C-4DDA-BCAC-32AFF77AADAF}"/>
              </a:ext>
            </a:extLst>
          </p:cNvPr>
          <p:cNvCxnSpPr>
            <a:cxnSpLocks/>
          </p:cNvCxnSpPr>
          <p:nvPr/>
        </p:nvCxnSpPr>
        <p:spPr>
          <a:xfrm>
            <a:off x="6838787" y="2293276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E752BA-A9D8-424B-9BBE-F2D9D0BF7103}"/>
              </a:ext>
            </a:extLst>
          </p:cNvPr>
          <p:cNvCxnSpPr>
            <a:cxnSpLocks/>
          </p:cNvCxnSpPr>
          <p:nvPr/>
        </p:nvCxnSpPr>
        <p:spPr>
          <a:xfrm>
            <a:off x="6838787" y="2369106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AC1112-57B5-47F2-B497-88F74E090FF3}"/>
              </a:ext>
            </a:extLst>
          </p:cNvPr>
          <p:cNvCxnSpPr>
            <a:cxnSpLocks/>
          </p:cNvCxnSpPr>
          <p:nvPr/>
        </p:nvCxnSpPr>
        <p:spPr>
          <a:xfrm>
            <a:off x="2999043" y="4415362"/>
            <a:ext cx="2393234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73CF60-366C-4847-8A25-67FD6574EA99}"/>
              </a:ext>
            </a:extLst>
          </p:cNvPr>
          <p:cNvCxnSpPr>
            <a:cxnSpLocks/>
          </p:cNvCxnSpPr>
          <p:nvPr/>
        </p:nvCxnSpPr>
        <p:spPr>
          <a:xfrm>
            <a:off x="2994447" y="4484298"/>
            <a:ext cx="2393234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999+ Hình Ảnh Nền Màu Hồng Đẹp Dễ Thương, Làm Ảnh Đại Diện, Hình Nền Máy  Tính, LapTop, Điên Thoại trong 2021 | Hình nền, Hình ảnh, Màu hồng">
            <a:extLst>
              <a:ext uri="{FF2B5EF4-FFF2-40B4-BE49-F238E27FC236}">
                <a16:creationId xmlns:a16="http://schemas.microsoft.com/office/drawing/2014/main" id="{F61B41FC-3921-C5DA-DF5D-F759353EB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7234"/>
            <a:ext cx="12143107" cy="682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B2C842-3CF8-4541-8B3F-7680CB95581A}"/>
              </a:ext>
            </a:extLst>
          </p:cNvPr>
          <p:cNvSpPr/>
          <p:nvPr/>
        </p:nvSpPr>
        <p:spPr>
          <a:xfrm>
            <a:off x="2278659" y="2000298"/>
            <a:ext cx="7441660" cy="2852808"/>
          </a:xfrm>
          <a:prstGeom prst="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988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F9A6B-B51B-4A36-A79C-EB9687093107}"/>
              </a:ext>
            </a:extLst>
          </p:cNvPr>
          <p:cNvSpPr txBox="1"/>
          <p:nvPr/>
        </p:nvSpPr>
        <p:spPr>
          <a:xfrm>
            <a:off x="2292447" y="2874638"/>
            <a:ext cx="7441660" cy="1103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SG" sz="6573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6573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SG" sz="6573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6573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6573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6573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vi-VN" sz="6573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2E3E99-560C-4DDA-BCAC-32AFF77AADAF}"/>
              </a:ext>
            </a:extLst>
          </p:cNvPr>
          <p:cNvCxnSpPr>
            <a:cxnSpLocks/>
          </p:cNvCxnSpPr>
          <p:nvPr/>
        </p:nvCxnSpPr>
        <p:spPr>
          <a:xfrm>
            <a:off x="5824276" y="2750553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E752BA-A9D8-424B-9BBE-F2D9D0BF7103}"/>
              </a:ext>
            </a:extLst>
          </p:cNvPr>
          <p:cNvCxnSpPr>
            <a:cxnSpLocks/>
          </p:cNvCxnSpPr>
          <p:nvPr/>
        </p:nvCxnSpPr>
        <p:spPr>
          <a:xfrm>
            <a:off x="5824276" y="2826383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AC1112-57B5-47F2-B497-88F74E090FF3}"/>
              </a:ext>
            </a:extLst>
          </p:cNvPr>
          <p:cNvCxnSpPr>
            <a:cxnSpLocks/>
          </p:cNvCxnSpPr>
          <p:nvPr/>
        </p:nvCxnSpPr>
        <p:spPr>
          <a:xfrm>
            <a:off x="3566617" y="4021276"/>
            <a:ext cx="2393234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73CF60-366C-4847-8A25-67FD6574EA99}"/>
              </a:ext>
            </a:extLst>
          </p:cNvPr>
          <p:cNvCxnSpPr>
            <a:cxnSpLocks/>
          </p:cNvCxnSpPr>
          <p:nvPr/>
        </p:nvCxnSpPr>
        <p:spPr>
          <a:xfrm>
            <a:off x="3562021" y="4090213"/>
            <a:ext cx="2393234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FD02F32A-6A38-D5BF-29B0-9F0F1824F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1A3EBE94-5F66-5F45-97D3-3519156F35F1}"/>
              </a:ext>
            </a:extLst>
          </p:cNvPr>
          <p:cNvSpPr/>
          <p:nvPr/>
        </p:nvSpPr>
        <p:spPr>
          <a:xfrm>
            <a:off x="593171" y="730723"/>
            <a:ext cx="8095404" cy="1686638"/>
          </a:xfrm>
          <a:custGeom>
            <a:avLst/>
            <a:gdLst>
              <a:gd name="connsiteX0" fmla="*/ 0 w 8128000"/>
              <a:gd name="connsiteY0" fmla="*/ 169333 h 1693333"/>
              <a:gd name="connsiteX1" fmla="*/ 169333 w 8128000"/>
              <a:gd name="connsiteY1" fmla="*/ 0 h 1693333"/>
              <a:gd name="connsiteX2" fmla="*/ 7958667 w 8128000"/>
              <a:gd name="connsiteY2" fmla="*/ 0 h 1693333"/>
              <a:gd name="connsiteX3" fmla="*/ 8128000 w 8128000"/>
              <a:gd name="connsiteY3" fmla="*/ 169333 h 1693333"/>
              <a:gd name="connsiteX4" fmla="*/ 8128000 w 8128000"/>
              <a:gd name="connsiteY4" fmla="*/ 1524000 h 1693333"/>
              <a:gd name="connsiteX5" fmla="*/ 7958667 w 8128000"/>
              <a:gd name="connsiteY5" fmla="*/ 1693333 h 1693333"/>
              <a:gd name="connsiteX6" fmla="*/ 169333 w 8128000"/>
              <a:gd name="connsiteY6" fmla="*/ 1693333 h 1693333"/>
              <a:gd name="connsiteX7" fmla="*/ 0 w 8128000"/>
              <a:gd name="connsiteY7" fmla="*/ 1524000 h 1693333"/>
              <a:gd name="connsiteX8" fmla="*/ 0 w 8128000"/>
              <a:gd name="connsiteY8" fmla="*/ 169333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693333">
                <a:moveTo>
                  <a:pt x="0" y="169333"/>
                </a:moveTo>
                <a:cubicBezTo>
                  <a:pt x="0" y="75813"/>
                  <a:pt x="75813" y="0"/>
                  <a:pt x="169333" y="0"/>
                </a:cubicBezTo>
                <a:lnTo>
                  <a:pt x="7958667" y="0"/>
                </a:lnTo>
                <a:cubicBezTo>
                  <a:pt x="8052187" y="0"/>
                  <a:pt x="8128000" y="75813"/>
                  <a:pt x="8128000" y="169333"/>
                </a:cubicBezTo>
                <a:lnTo>
                  <a:pt x="8128000" y="1524000"/>
                </a:lnTo>
                <a:cubicBezTo>
                  <a:pt x="8128000" y="1617520"/>
                  <a:pt x="8052187" y="1693333"/>
                  <a:pt x="7958667" y="1693333"/>
                </a:cubicBezTo>
                <a:lnTo>
                  <a:pt x="169333" y="1693333"/>
                </a:lnTo>
                <a:cubicBezTo>
                  <a:pt x="75813" y="1693333"/>
                  <a:pt x="0" y="1617520"/>
                  <a:pt x="0" y="1524000"/>
                </a:cubicBezTo>
                <a:lnTo>
                  <a:pt x="0" y="16933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09166" tIns="121431" rIns="121432" bIns="121431" spcCol="1270" anchor="ctr"/>
          <a:lstStyle/>
          <a:p>
            <a:pPr defTabSz="1416648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18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99BC36E-E5EA-084E-909B-7DBBEBC2FBF1}"/>
              </a:ext>
            </a:extLst>
          </p:cNvPr>
          <p:cNvSpPr/>
          <p:nvPr/>
        </p:nvSpPr>
        <p:spPr>
          <a:xfrm>
            <a:off x="761873" y="899186"/>
            <a:ext cx="1619081" cy="1349233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9D3E040-32DC-C44F-B93F-F19492D7BD73}"/>
              </a:ext>
            </a:extLst>
          </p:cNvPr>
          <p:cNvSpPr/>
          <p:nvPr/>
        </p:nvSpPr>
        <p:spPr>
          <a:xfrm>
            <a:off x="593171" y="2586256"/>
            <a:ext cx="8095404" cy="1685489"/>
          </a:xfrm>
          <a:custGeom>
            <a:avLst/>
            <a:gdLst>
              <a:gd name="connsiteX0" fmla="*/ 0 w 8128000"/>
              <a:gd name="connsiteY0" fmla="*/ 169333 h 1693333"/>
              <a:gd name="connsiteX1" fmla="*/ 169333 w 8128000"/>
              <a:gd name="connsiteY1" fmla="*/ 0 h 1693333"/>
              <a:gd name="connsiteX2" fmla="*/ 7958667 w 8128000"/>
              <a:gd name="connsiteY2" fmla="*/ 0 h 1693333"/>
              <a:gd name="connsiteX3" fmla="*/ 8128000 w 8128000"/>
              <a:gd name="connsiteY3" fmla="*/ 169333 h 1693333"/>
              <a:gd name="connsiteX4" fmla="*/ 8128000 w 8128000"/>
              <a:gd name="connsiteY4" fmla="*/ 1524000 h 1693333"/>
              <a:gd name="connsiteX5" fmla="*/ 7958667 w 8128000"/>
              <a:gd name="connsiteY5" fmla="*/ 1693333 h 1693333"/>
              <a:gd name="connsiteX6" fmla="*/ 169333 w 8128000"/>
              <a:gd name="connsiteY6" fmla="*/ 1693333 h 1693333"/>
              <a:gd name="connsiteX7" fmla="*/ 0 w 8128000"/>
              <a:gd name="connsiteY7" fmla="*/ 1524000 h 1693333"/>
              <a:gd name="connsiteX8" fmla="*/ 0 w 8128000"/>
              <a:gd name="connsiteY8" fmla="*/ 169333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693333">
                <a:moveTo>
                  <a:pt x="0" y="169333"/>
                </a:moveTo>
                <a:cubicBezTo>
                  <a:pt x="0" y="75813"/>
                  <a:pt x="75813" y="0"/>
                  <a:pt x="169333" y="0"/>
                </a:cubicBezTo>
                <a:lnTo>
                  <a:pt x="7958667" y="0"/>
                </a:lnTo>
                <a:cubicBezTo>
                  <a:pt x="8052187" y="0"/>
                  <a:pt x="8128000" y="75813"/>
                  <a:pt x="8128000" y="169333"/>
                </a:cubicBezTo>
                <a:lnTo>
                  <a:pt x="8128000" y="1524000"/>
                </a:lnTo>
                <a:cubicBezTo>
                  <a:pt x="8128000" y="1617520"/>
                  <a:pt x="8052187" y="1693333"/>
                  <a:pt x="7958667" y="1693333"/>
                </a:cubicBezTo>
                <a:lnTo>
                  <a:pt x="169333" y="1693333"/>
                </a:lnTo>
                <a:cubicBezTo>
                  <a:pt x="75813" y="1693333"/>
                  <a:pt x="0" y="1617520"/>
                  <a:pt x="0" y="1524000"/>
                </a:cubicBezTo>
                <a:lnTo>
                  <a:pt x="0" y="16933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1909166" tIns="121431" rIns="121432" bIns="121431" spcCol="1270" anchor="ctr"/>
          <a:lstStyle/>
          <a:p>
            <a:pPr defTabSz="1416648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318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811E6AC-8A7B-EB40-8F3A-DE4B2352A6E9}"/>
              </a:ext>
            </a:extLst>
          </p:cNvPr>
          <p:cNvSpPr/>
          <p:nvPr/>
        </p:nvSpPr>
        <p:spPr>
          <a:xfrm>
            <a:off x="761873" y="2754383"/>
            <a:ext cx="1619081" cy="1349233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000" r="-2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5394097"/>
              <a:satOff val="-25103"/>
              <a:lumOff val="-11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0A083B0-F9BC-4042-93A5-66352D45B69B}"/>
              </a:ext>
            </a:extLst>
          </p:cNvPr>
          <p:cNvSpPr/>
          <p:nvPr/>
        </p:nvSpPr>
        <p:spPr>
          <a:xfrm>
            <a:off x="593171" y="4440639"/>
            <a:ext cx="8095404" cy="1686638"/>
          </a:xfrm>
          <a:custGeom>
            <a:avLst/>
            <a:gdLst>
              <a:gd name="connsiteX0" fmla="*/ 0 w 8128000"/>
              <a:gd name="connsiteY0" fmla="*/ 169333 h 1693333"/>
              <a:gd name="connsiteX1" fmla="*/ 169333 w 8128000"/>
              <a:gd name="connsiteY1" fmla="*/ 0 h 1693333"/>
              <a:gd name="connsiteX2" fmla="*/ 7958667 w 8128000"/>
              <a:gd name="connsiteY2" fmla="*/ 0 h 1693333"/>
              <a:gd name="connsiteX3" fmla="*/ 8128000 w 8128000"/>
              <a:gd name="connsiteY3" fmla="*/ 169333 h 1693333"/>
              <a:gd name="connsiteX4" fmla="*/ 8128000 w 8128000"/>
              <a:gd name="connsiteY4" fmla="*/ 1524000 h 1693333"/>
              <a:gd name="connsiteX5" fmla="*/ 7958667 w 8128000"/>
              <a:gd name="connsiteY5" fmla="*/ 1693333 h 1693333"/>
              <a:gd name="connsiteX6" fmla="*/ 169333 w 8128000"/>
              <a:gd name="connsiteY6" fmla="*/ 1693333 h 1693333"/>
              <a:gd name="connsiteX7" fmla="*/ 0 w 8128000"/>
              <a:gd name="connsiteY7" fmla="*/ 1524000 h 1693333"/>
              <a:gd name="connsiteX8" fmla="*/ 0 w 8128000"/>
              <a:gd name="connsiteY8" fmla="*/ 169333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693333">
                <a:moveTo>
                  <a:pt x="0" y="169333"/>
                </a:moveTo>
                <a:cubicBezTo>
                  <a:pt x="0" y="75813"/>
                  <a:pt x="75813" y="0"/>
                  <a:pt x="169333" y="0"/>
                </a:cubicBezTo>
                <a:lnTo>
                  <a:pt x="7958667" y="0"/>
                </a:lnTo>
                <a:cubicBezTo>
                  <a:pt x="8052187" y="0"/>
                  <a:pt x="8128000" y="75813"/>
                  <a:pt x="8128000" y="169333"/>
                </a:cubicBezTo>
                <a:lnTo>
                  <a:pt x="8128000" y="1524000"/>
                </a:lnTo>
                <a:cubicBezTo>
                  <a:pt x="8128000" y="1617520"/>
                  <a:pt x="8052187" y="1693333"/>
                  <a:pt x="7958667" y="1693333"/>
                </a:cubicBezTo>
                <a:lnTo>
                  <a:pt x="169333" y="1693333"/>
                </a:lnTo>
                <a:cubicBezTo>
                  <a:pt x="75813" y="1693333"/>
                  <a:pt x="0" y="1617520"/>
                  <a:pt x="0" y="1524000"/>
                </a:cubicBezTo>
                <a:lnTo>
                  <a:pt x="0" y="16933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lIns="1909166" tIns="121431" rIns="121432" bIns="121431" spcCol="1270" anchor="ctr"/>
          <a:lstStyle/>
          <a:p>
            <a:pPr defTabSz="1416648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1BB6C20-CB9B-E049-9741-FD40F5207410}"/>
              </a:ext>
            </a:extLst>
          </p:cNvPr>
          <p:cNvSpPr/>
          <p:nvPr/>
        </p:nvSpPr>
        <p:spPr>
          <a:xfrm>
            <a:off x="761873" y="4609579"/>
            <a:ext cx="1619081" cy="1349233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10788194"/>
              <a:satOff val="-50206"/>
              <a:lumOff val="-22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Picture 15" descr="A person holding a baby&#10;&#10;Description automatically generated">
            <a:extLst>
              <a:ext uri="{FF2B5EF4-FFF2-40B4-BE49-F238E27FC236}">
                <a16:creationId xmlns:a16="http://schemas.microsoft.com/office/drawing/2014/main" id="{79243616-57C5-E0A3-B5D7-E47170F1EA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42" y="1665957"/>
            <a:ext cx="4461320" cy="446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7F00F8-08F0-408C-885C-0AF350DCB6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276" y="-928340"/>
            <a:ext cx="6650043" cy="295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D7F48CF3-F893-87C3-B697-E2ECBC89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A25A65-289D-1E85-ED98-691227DA1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1894" y="313660"/>
            <a:ext cx="14331830" cy="677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9EAA64-2846-4356-8172-C72FB0DE95DB}"/>
              </a:ext>
            </a:extLst>
          </p:cNvPr>
          <p:cNvSpPr txBox="1"/>
          <p:nvPr/>
        </p:nvSpPr>
        <p:spPr>
          <a:xfrm>
            <a:off x="2314277" y="2095660"/>
            <a:ext cx="7563446" cy="2667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5578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5BFE8D34-BA31-362C-C7B4-F06E207E1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449EF9-787B-CF44-B6C2-7593F65DC170}"/>
              </a:ext>
            </a:extLst>
          </p:cNvPr>
          <p:cNvGraphicFramePr>
            <a:graphicFrameLocks noGrp="1"/>
          </p:cNvGraphicFramePr>
          <p:nvPr/>
        </p:nvGraphicFramePr>
        <p:xfrm>
          <a:off x="1236575" y="540000"/>
          <a:ext cx="9718851" cy="5883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9425">
                  <a:extLst>
                    <a:ext uri="{9D8B030D-6E8A-4147-A177-3AD203B41FA5}">
                      <a16:colId xmlns:a16="http://schemas.microsoft.com/office/drawing/2014/main" val="2258042801"/>
                    </a:ext>
                  </a:extLst>
                </a:gridCol>
                <a:gridCol w="4859425">
                  <a:extLst>
                    <a:ext uri="{9D8B030D-6E8A-4147-A177-3AD203B41FA5}">
                      <a16:colId xmlns:a16="http://schemas.microsoft.com/office/drawing/2014/main" val="685384151"/>
                    </a:ext>
                  </a:extLst>
                </a:gridCol>
              </a:tblGrid>
              <a:tr h="2241911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 giới “trên mây”</a:t>
                      </a: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64" marR="91064" marT="45538" marB="45538" anchor="ctr"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 giới “trong sóng”</a:t>
                      </a: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64" marR="91064" marT="45538" marB="45538" anchor="ctr"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566432"/>
                  </a:ext>
                </a:extLst>
              </a:tr>
              <a:tr h="2220678"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64" marR="91064" marT="45538" marB="4553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64" marR="91064" marT="45538" marB="4553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63037"/>
                  </a:ext>
                </a:extLst>
              </a:tr>
              <a:tr h="1421113">
                <a:tc gridSpan="2">
                  <a:txBody>
                    <a:bodyPr/>
                    <a:lstStyle/>
                    <a:p>
                      <a:pPr algn="just"/>
                      <a:r>
                        <a:rPr lang="x-none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xét:</a:t>
                      </a:r>
                    </a:p>
                  </a:txBody>
                  <a:tcPr marL="91064" marR="91064" marT="45538" marB="4553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3573980"/>
                  </a:ext>
                </a:extLst>
              </a:tr>
            </a:tbl>
          </a:graphicData>
        </a:graphic>
      </p:graphicFrame>
      <p:pic>
        <p:nvPicPr>
          <p:cNvPr id="60435" name="Picture 2" descr="Ngàn năm mây trắng bây giờ còn bay | Báo Công an nhân dân điện tử">
            <a:extLst>
              <a:ext uri="{FF2B5EF4-FFF2-40B4-BE49-F238E27FC236}">
                <a16:creationId xmlns:a16="http://schemas.microsoft.com/office/drawing/2014/main" id="{5CA4CDBC-8CD1-18D2-77EC-CA7BFC92C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54" y="1091490"/>
            <a:ext cx="3029744" cy="1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6" name="Picture 4" descr="Phân tích 2 khổ đầu bài Sóng hay nhất (13 mẫu) - Văn 12">
            <a:extLst>
              <a:ext uri="{FF2B5EF4-FFF2-40B4-BE49-F238E27FC236}">
                <a16:creationId xmlns:a16="http://schemas.microsoft.com/office/drawing/2014/main" id="{EDF03CE9-ED8B-E79F-B2FF-74DFA8BF8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660" y="1045532"/>
            <a:ext cx="3029744" cy="158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8E04AA55-888D-8C4A-C812-D268CDA7F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FE16552-CF9D-6242-BABC-E8C358E43C7C}"/>
              </a:ext>
            </a:extLst>
          </p:cNvPr>
          <p:cNvSpPr/>
          <p:nvPr/>
        </p:nvSpPr>
        <p:spPr>
          <a:xfrm>
            <a:off x="2217767" y="256214"/>
            <a:ext cx="9083489" cy="2061191"/>
          </a:xfrm>
          <a:prstGeom prst="roundRect">
            <a:avLst/>
          </a:prstGeom>
          <a:solidFill>
            <a:srgbClr val="DAF9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của những người sống “trên mây”: </a:t>
            </a:r>
          </a:p>
          <a:p>
            <a:pPr algn="ctr">
              <a:defRPr/>
            </a:pPr>
            <a:r>
              <a:rPr lang="x-none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Rực rỡ, lung linh, huyền ảo </a:t>
            </a:r>
          </a:p>
          <a:p>
            <a:pPr algn="ctr">
              <a:defRPr/>
            </a:pPr>
            <a:r>
              <a:rPr lang="x-none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(ánh sáng mặt trời vàng buổi bình minh, </a:t>
            </a:r>
          </a:p>
          <a:p>
            <a:pPr algn="ctr">
              <a:defRPr/>
            </a:pPr>
            <a:r>
              <a:rPr lang="x-none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 sáng vầng trăng bạc khi đêm về) 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2493B9B-95DE-4547-9A0C-BCB8DE1C4C08}"/>
              </a:ext>
            </a:extLst>
          </p:cNvPr>
          <p:cNvSpPr/>
          <p:nvPr/>
        </p:nvSpPr>
        <p:spPr>
          <a:xfrm>
            <a:off x="2217767" y="2686213"/>
            <a:ext cx="9083489" cy="2061191"/>
          </a:xfrm>
          <a:prstGeom prst="roundRect">
            <a:avLst/>
          </a:prstGeom>
          <a:solidFill>
            <a:srgbClr val="FFEFF0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của những người sống “trên mây”: </a:t>
            </a:r>
          </a:p>
          <a:p>
            <a:pPr algn="ctr">
              <a:defRPr/>
            </a:pPr>
            <a:r>
              <a:rPr lang="x-none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Rực rỡ, lung linh, huyền ảo </a:t>
            </a:r>
          </a:p>
          <a:p>
            <a:pPr algn="ctr">
              <a:defRPr/>
            </a:pPr>
            <a:r>
              <a:rPr lang="x-none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(ánh sáng mặt trời vàng buổi bình minh, </a:t>
            </a:r>
          </a:p>
          <a:p>
            <a:pPr algn="ctr">
              <a:defRPr/>
            </a:pPr>
            <a:r>
              <a:rPr lang="x-none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 sáng vầng trăng bạc khi đêm về)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07602F-D82D-6815-923B-945A5D5B1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>
            <a:fillRect/>
          </a:stretch>
        </p:blipFill>
        <p:spPr bwMode="auto">
          <a:xfrm>
            <a:off x="191043" y="2416213"/>
            <a:ext cx="2851660" cy="233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: Rounded Corners 15">
            <a:extLst>
              <a:ext uri="{FF2B5EF4-FFF2-40B4-BE49-F238E27FC236}">
                <a16:creationId xmlns:a16="http://schemas.microsoft.com/office/drawing/2014/main" id="{6A6E33C2-8231-4142-9252-D199B623898F}"/>
              </a:ext>
            </a:extLst>
          </p:cNvPr>
          <p:cNvSpPr/>
          <p:nvPr/>
        </p:nvSpPr>
        <p:spPr>
          <a:xfrm>
            <a:off x="2217767" y="5164468"/>
            <a:ext cx="9083489" cy="1266128"/>
          </a:xfrm>
          <a:prstGeom prst="roundRect">
            <a:avLst/>
          </a:prstGeom>
          <a:solidFill>
            <a:srgbClr val="BD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vi-VN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 xôi, cao rộng, rực rỡ sắc màu, chứa đựng biết bao điều bí ẩn</a:t>
            </a:r>
            <a:endParaRPr lang="en-BZ" sz="318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4EA41DB-7D63-15B5-438F-F7E9AB399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9" t="75412" r="4071"/>
          <a:stretch>
            <a:fillRect/>
          </a:stretch>
        </p:blipFill>
        <p:spPr bwMode="auto">
          <a:xfrm>
            <a:off x="-262787" y="256213"/>
            <a:ext cx="3985660" cy="26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5540D07-95D3-9906-673A-03B32F222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0" y="4947319"/>
            <a:ext cx="1811873" cy="181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E33891AC-E36E-3E9F-1009-CE16BF312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: 圆角 6">
            <a:extLst>
              <a:ext uri="{FF2B5EF4-FFF2-40B4-BE49-F238E27FC236}">
                <a16:creationId xmlns:a16="http://schemas.microsoft.com/office/drawing/2014/main" id="{D7955111-7803-4E9D-B80D-FC391D43F459}"/>
              </a:ext>
            </a:extLst>
          </p:cNvPr>
          <p:cNvSpPr/>
          <p:nvPr/>
        </p:nvSpPr>
        <p:spPr>
          <a:xfrm>
            <a:off x="2850830" y="679021"/>
            <a:ext cx="7671447" cy="1345404"/>
          </a:xfrm>
          <a:prstGeom prst="roundRect">
            <a:avLst>
              <a:gd name="adj" fmla="val 50000"/>
            </a:avLst>
          </a:prstGeom>
          <a:solidFill>
            <a:srgbClr val="DD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Bef>
                <a:spcPct val="50000"/>
              </a:spcBef>
              <a:defRPr/>
            </a:pP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>
              <a:spcBef>
                <a:spcPct val="50000"/>
              </a:spcBef>
              <a:defRPr/>
            </a:pPr>
            <a:r>
              <a:rPr lang="en-US" sz="318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18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18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18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18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8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18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18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 </a:t>
            </a:r>
            <a:r>
              <a:rPr lang="en-US" sz="318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18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18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BZ" sz="318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9D1E45C-4664-C07F-0EDE-6C38C15AC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61" b="73334"/>
          <a:stretch>
            <a:fillRect/>
          </a:stretch>
        </p:blipFill>
        <p:spPr bwMode="auto">
          <a:xfrm>
            <a:off x="1483596" y="324000"/>
            <a:ext cx="2735617" cy="20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9135B8-F06F-5FBB-AE94-913FBFDE0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4" t="13928" r="-15727" b="5721"/>
          <a:stretch>
            <a:fillRect/>
          </a:stretch>
        </p:blipFill>
        <p:spPr bwMode="auto">
          <a:xfrm>
            <a:off x="24447" y="2220894"/>
            <a:ext cx="4819788" cy="549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16">
            <a:extLst>
              <a:ext uri="{FF2B5EF4-FFF2-40B4-BE49-F238E27FC236}">
                <a16:creationId xmlns:a16="http://schemas.microsoft.com/office/drawing/2014/main" id="{0C462AF8-7018-7345-A85F-1FD215EB71AC}"/>
              </a:ext>
            </a:extLst>
          </p:cNvPr>
          <p:cNvSpPr/>
          <p:nvPr/>
        </p:nvSpPr>
        <p:spPr>
          <a:xfrm>
            <a:off x="4436361" y="3769660"/>
            <a:ext cx="5823958" cy="2409319"/>
          </a:xfrm>
          <a:prstGeom prst="roundRect">
            <a:avLst/>
          </a:prstGeom>
          <a:solidFill>
            <a:srgbClr val="DA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x-none" sz="318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6B5D9D-A75E-213F-08C0-2EB9D8F6D2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5460">
            <a:off x="6339000" y="2089915"/>
            <a:ext cx="1811872" cy="181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9BBEA7E7-A0A4-3E41-DCED-3C9683A4E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36F27C-DA73-4F06-D912-C48FC6B05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822638"/>
            <a:ext cx="11485915" cy="575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9EAA64-2846-4356-8172-C72FB0DE95DB}"/>
              </a:ext>
            </a:extLst>
          </p:cNvPr>
          <p:cNvSpPr txBox="1"/>
          <p:nvPr/>
        </p:nvSpPr>
        <p:spPr>
          <a:xfrm>
            <a:off x="2314277" y="2794213"/>
            <a:ext cx="7563446" cy="1809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5578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EA493ED3-C2C0-2044-DBA1-014BFCCC9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35C8C46-752E-4387-98F1-5C3CC07C577A}"/>
              </a:ext>
            </a:extLst>
          </p:cNvPr>
          <p:cNvSpPr/>
          <p:nvPr/>
        </p:nvSpPr>
        <p:spPr>
          <a:xfrm>
            <a:off x="896490" y="284936"/>
            <a:ext cx="3742085" cy="3544468"/>
          </a:xfrm>
          <a:prstGeom prst="ellipse">
            <a:avLst/>
          </a:prstGeom>
          <a:solidFill>
            <a:srgbClr val="F9EDF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988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FF206D-10D0-4CA1-A73D-41FBD286B37D}"/>
              </a:ext>
            </a:extLst>
          </p:cNvPr>
          <p:cNvSpPr/>
          <p:nvPr/>
        </p:nvSpPr>
        <p:spPr>
          <a:xfrm>
            <a:off x="1217043" y="562979"/>
            <a:ext cx="3100979" cy="298838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53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bé băn khoăn</a:t>
            </a:r>
            <a:endParaRPr lang="en-US" sz="5378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: 圆角 6">
            <a:extLst>
              <a:ext uri="{FF2B5EF4-FFF2-40B4-BE49-F238E27FC236}">
                <a16:creationId xmlns:a16="http://schemas.microsoft.com/office/drawing/2014/main" id="{9C1A5DD4-0D58-4DF6-AE6C-F0EEFD11E5EC}"/>
              </a:ext>
            </a:extLst>
          </p:cNvPr>
          <p:cNvSpPr/>
          <p:nvPr/>
        </p:nvSpPr>
        <p:spPr>
          <a:xfrm>
            <a:off x="5902404" y="425106"/>
            <a:ext cx="5605660" cy="1595873"/>
          </a:xfrm>
          <a:prstGeom prst="roundRect">
            <a:avLst>
              <a:gd name="adj" fmla="val 50000"/>
            </a:avLst>
          </a:prstGeom>
          <a:solidFill>
            <a:srgbClr val="FFEF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Bef>
                <a:spcPct val="50000"/>
              </a:spcBef>
              <a:defRPr/>
            </a:pP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spcBef>
                <a:spcPct val="50000"/>
              </a:spcBef>
              <a:defRPr/>
            </a:pP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altLang="en-US" sz="3187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: 圆角 6">
            <a:extLst>
              <a:ext uri="{FF2B5EF4-FFF2-40B4-BE49-F238E27FC236}">
                <a16:creationId xmlns:a16="http://schemas.microsoft.com/office/drawing/2014/main" id="{E509D931-9489-4F5C-8597-45ED77CCD0E4}"/>
              </a:ext>
            </a:extLst>
          </p:cNvPr>
          <p:cNvSpPr/>
          <p:nvPr/>
        </p:nvSpPr>
        <p:spPr>
          <a:xfrm>
            <a:off x="5902404" y="2233532"/>
            <a:ext cx="5605660" cy="1595873"/>
          </a:xfrm>
          <a:prstGeom prst="roundRect">
            <a:avLst>
              <a:gd name="adj" fmla="val 50000"/>
            </a:avLst>
          </a:prstGeom>
          <a:solidFill>
            <a:srgbClr val="FFEF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Bef>
                <a:spcPct val="50000"/>
              </a:spcBef>
              <a:defRPr/>
            </a:pP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spcBef>
                <a:spcPct val="50000"/>
              </a:spcBef>
              <a:defRPr/>
            </a:pP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BZ" altLang="en-US" sz="318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041953-BD1E-9E19-A99B-10C430A21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>
            <a:fillRect/>
          </a:stretch>
        </p:blipFill>
        <p:spPr bwMode="auto">
          <a:xfrm>
            <a:off x="4537469" y="2022128"/>
            <a:ext cx="2319702" cy="180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60F45B-6FF3-8B66-A8F3-4B3849FDE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>
            <a:fillRect/>
          </a:stretch>
        </p:blipFill>
        <p:spPr bwMode="auto">
          <a:xfrm>
            <a:off x="4422575" y="194171"/>
            <a:ext cx="2319702" cy="180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717A8D-2D1D-2D71-4113-C09FB240D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830" y="812298"/>
            <a:ext cx="2421957" cy="238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E72C8308-4233-D747-9DAD-8DCDDBF31D07}"/>
              </a:ext>
            </a:extLst>
          </p:cNvPr>
          <p:cNvSpPr/>
          <p:nvPr/>
        </p:nvSpPr>
        <p:spPr>
          <a:xfrm>
            <a:off x="1858149" y="4040809"/>
            <a:ext cx="9981957" cy="1266128"/>
          </a:xfrm>
          <a:prstGeom prst="roundRect">
            <a:avLst/>
          </a:prstGeom>
          <a:solidFill>
            <a:srgbClr val="BD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vi-VN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có những khao khát khám phá thế giới bên ngoài, vừa muốn ở nhà với mẹ </a:t>
            </a:r>
            <a:endParaRPr lang="en-BZ" sz="318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3DD9C5-3DCE-086D-4CFD-92FED041DB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4" y="3823659"/>
            <a:ext cx="1811872" cy="181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6D3A4AC5-53A4-4A4F-9762-22F2A6420601}"/>
              </a:ext>
            </a:extLst>
          </p:cNvPr>
          <p:cNvSpPr/>
          <p:nvPr/>
        </p:nvSpPr>
        <p:spPr>
          <a:xfrm>
            <a:off x="1865042" y="5584979"/>
            <a:ext cx="9983107" cy="9455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vi-VN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 tả tinh tế tâm lí trẻ thơ </a:t>
            </a:r>
            <a:endParaRPr lang="en-BZ" sz="318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0C703F-455E-BA81-B19C-E362AC536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56" y="5171362"/>
            <a:ext cx="1811872" cy="18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D0165EC9-4682-97FC-2162-9198805B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35C8C46-752E-4387-98F1-5C3CC07C577A}"/>
              </a:ext>
            </a:extLst>
          </p:cNvPr>
          <p:cNvSpPr/>
          <p:nvPr/>
        </p:nvSpPr>
        <p:spPr>
          <a:xfrm>
            <a:off x="896490" y="284936"/>
            <a:ext cx="3742085" cy="3544468"/>
          </a:xfrm>
          <a:prstGeom prst="ellipse">
            <a:avLst/>
          </a:prstGeom>
          <a:solidFill>
            <a:srgbClr val="F9EDF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98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FF206D-10D0-4CA1-A73D-41FBD286B37D}"/>
              </a:ext>
            </a:extLst>
          </p:cNvPr>
          <p:cNvSpPr/>
          <p:nvPr/>
        </p:nvSpPr>
        <p:spPr>
          <a:xfrm>
            <a:off x="1217043" y="562979"/>
            <a:ext cx="3100979" cy="298838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vi-VN" sz="4482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từ chối của em bé</a:t>
            </a:r>
            <a:endParaRPr lang="en-US" sz="4482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: 圆角 6">
            <a:extLst>
              <a:ext uri="{FF2B5EF4-FFF2-40B4-BE49-F238E27FC236}">
                <a16:creationId xmlns:a16="http://schemas.microsoft.com/office/drawing/2014/main" id="{9C1A5DD4-0D58-4DF6-AE6C-F0EEFD11E5EC}"/>
              </a:ext>
            </a:extLst>
          </p:cNvPr>
          <p:cNvSpPr/>
          <p:nvPr/>
        </p:nvSpPr>
        <p:spPr>
          <a:xfrm>
            <a:off x="5902404" y="425106"/>
            <a:ext cx="5605660" cy="1595873"/>
          </a:xfrm>
          <a:prstGeom prst="roundRect">
            <a:avLst>
              <a:gd name="adj" fmla="val 50000"/>
            </a:avLst>
          </a:prstGeom>
          <a:solidFill>
            <a:srgbClr val="FFEF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Bef>
                <a:spcPct val="50000"/>
              </a:spcBef>
              <a:defRPr/>
            </a:pP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矩形: 圆角 6">
            <a:extLst>
              <a:ext uri="{FF2B5EF4-FFF2-40B4-BE49-F238E27FC236}">
                <a16:creationId xmlns:a16="http://schemas.microsoft.com/office/drawing/2014/main" id="{E509D931-9489-4F5C-8597-45ED77CCD0E4}"/>
              </a:ext>
            </a:extLst>
          </p:cNvPr>
          <p:cNvSpPr/>
          <p:nvPr/>
        </p:nvSpPr>
        <p:spPr>
          <a:xfrm>
            <a:off x="5902404" y="2233532"/>
            <a:ext cx="5605660" cy="1595873"/>
          </a:xfrm>
          <a:prstGeom prst="roundRect">
            <a:avLst>
              <a:gd name="adj" fmla="val 50000"/>
            </a:avLst>
          </a:prstGeom>
          <a:solidFill>
            <a:srgbClr val="FFEF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Bef>
                <a:spcPct val="50000"/>
              </a:spcBef>
              <a:defRPr/>
            </a:pP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spcBef>
                <a:spcPct val="50000"/>
              </a:spcBef>
              <a:defRPr/>
            </a:pP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BZ" altLang="en-US" sz="318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A688C6-EEDD-5480-4EB1-DC12AFE22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>
            <a:fillRect/>
          </a:stretch>
        </p:blipFill>
        <p:spPr bwMode="auto">
          <a:xfrm>
            <a:off x="4537469" y="2022128"/>
            <a:ext cx="2319702" cy="180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A5318F-DD8D-6565-1C73-DFABCC59D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>
            <a:fillRect/>
          </a:stretch>
        </p:blipFill>
        <p:spPr bwMode="auto">
          <a:xfrm>
            <a:off x="4422575" y="194171"/>
            <a:ext cx="2319702" cy="180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69A6BF-0245-AC22-664A-F21B12259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830" y="812298"/>
            <a:ext cx="2421957" cy="238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E72C8308-4233-D747-9DAD-8DCDDBF31D07}"/>
              </a:ext>
            </a:extLst>
          </p:cNvPr>
          <p:cNvSpPr/>
          <p:nvPr/>
        </p:nvSpPr>
        <p:spPr>
          <a:xfrm>
            <a:off x="1858149" y="4040809"/>
            <a:ext cx="9981957" cy="1266128"/>
          </a:xfrm>
          <a:prstGeom prst="roundRect">
            <a:avLst/>
          </a:prstGeom>
          <a:solidFill>
            <a:srgbClr val="BD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vi-VN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mong mỏi, chờ đợi của em về nhà đã chiến thắng những cuộc phiêu du</a:t>
            </a:r>
            <a:endParaRPr lang="en-BZ" sz="318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261540-8B84-BE81-960B-0333A8EFA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4" y="3823659"/>
            <a:ext cx="1811872" cy="181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6D3A4AC5-53A4-4A4F-9762-22F2A6420601}"/>
              </a:ext>
            </a:extLst>
          </p:cNvPr>
          <p:cNvSpPr/>
          <p:nvPr/>
        </p:nvSpPr>
        <p:spPr>
          <a:xfrm>
            <a:off x="1858149" y="5483872"/>
            <a:ext cx="9981957" cy="12822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vi-VN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được ở bên mẹ, làm mẹ vui và được mẹ yêu thương, che chở</a:t>
            </a:r>
            <a:endParaRPr lang="en-BZ" sz="318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AF65B6-205D-DCA4-A31D-AA0242C74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56" y="5171362"/>
            <a:ext cx="1811872" cy="18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toys&#10;&#10;Description automatically generated with low confidence">
            <a:extLst>
              <a:ext uri="{FF2B5EF4-FFF2-40B4-BE49-F238E27FC236}">
                <a16:creationId xmlns:a16="http://schemas.microsoft.com/office/drawing/2014/main" id="{B5BFEE34-0620-AF3C-056C-12F11791D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r="8264" b="-2"/>
          <a:stretch>
            <a:fillRect/>
          </a:stretch>
        </p:blipFill>
        <p:spPr bwMode="auto">
          <a:xfrm>
            <a:off x="24447" y="980043"/>
            <a:ext cx="4560128" cy="48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535F734-D968-A701-3179-8FF366D08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" r="3658"/>
          <a:stretch>
            <a:fillRect/>
          </a:stretch>
        </p:blipFill>
        <p:spPr bwMode="auto">
          <a:xfrm>
            <a:off x="4400745" y="-412468"/>
            <a:ext cx="7271617" cy="778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7AF373-024E-3F46-9387-65F95CF51F03}"/>
              </a:ext>
            </a:extLst>
          </p:cNvPr>
          <p:cNvSpPr txBox="1"/>
          <p:nvPr/>
        </p:nvSpPr>
        <p:spPr>
          <a:xfrm>
            <a:off x="5537043" y="1739489"/>
            <a:ext cx="5488468" cy="4137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x-none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lần,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x-none" sz="3286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3286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5" name="TextBox 1">
            <a:extLst>
              <a:ext uri="{FF2B5EF4-FFF2-40B4-BE49-F238E27FC236}">
                <a16:creationId xmlns:a16="http://schemas.microsoft.com/office/drawing/2014/main" id="{D4624497-059D-76DB-21D2-F20112906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298" y="510128"/>
            <a:ext cx="3752426" cy="73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197">
                <a:solidFill>
                  <a:srgbClr val="FF0000"/>
                </a:solidFill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D60B2478-0809-C12C-F8DA-83AFA73E0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7FB435-01EA-0C37-FFF8-B005AE9BA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5383" y="89617"/>
            <a:ext cx="14331830" cy="677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9EAA64-2846-4356-8172-C72FB0DE95DB}"/>
              </a:ext>
            </a:extLst>
          </p:cNvPr>
          <p:cNvSpPr txBox="1"/>
          <p:nvPr/>
        </p:nvSpPr>
        <p:spPr>
          <a:xfrm>
            <a:off x="3072575" y="1932511"/>
            <a:ext cx="6400723" cy="26673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SG" sz="9562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SG" sz="7171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SG" sz="7171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171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7171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SG" sz="7171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7171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171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7171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171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7171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A7D3C58D-71E3-D67A-25B9-B28C24353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Chỗ dành sẵn cho Nội dung 4" descr="Ảnh có chứa trong nhà, phòng, cuộc sống, bàn&#10;&#10;Mô tả được tạo tự động">
            <a:extLst>
              <a:ext uri="{FF2B5EF4-FFF2-40B4-BE49-F238E27FC236}">
                <a16:creationId xmlns:a16="http://schemas.microsoft.com/office/drawing/2014/main" id="{9B901397-A432-4E66-84E2-4143CFACC9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r="13287" b="3"/>
          <a:stretch/>
        </p:blipFill>
        <p:spPr>
          <a:xfrm>
            <a:off x="6738608" y="986923"/>
            <a:ext cx="5160141" cy="4905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Tiêu đề 1">
            <a:extLst>
              <a:ext uri="{FF2B5EF4-FFF2-40B4-BE49-F238E27FC236}">
                <a16:creationId xmlns:a16="http://schemas.microsoft.com/office/drawing/2014/main" id="{B2884A83-083D-4BE9-A5CF-E5EE9CD370B0}"/>
              </a:ext>
            </a:extLst>
          </p:cNvPr>
          <p:cNvSpPr txBox="1">
            <a:spLocks/>
          </p:cNvSpPr>
          <p:nvPr/>
        </p:nvSpPr>
        <p:spPr>
          <a:xfrm>
            <a:off x="-311043" y="244724"/>
            <a:ext cx="7049872" cy="134080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SG" sz="448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BZ" sz="4482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99789C7-B65C-9443-902A-20992BF2AB9D}"/>
              </a:ext>
            </a:extLst>
          </p:cNvPr>
          <p:cNvSpPr/>
          <p:nvPr/>
        </p:nvSpPr>
        <p:spPr>
          <a:xfrm>
            <a:off x="408191" y="1276468"/>
            <a:ext cx="6061787" cy="1663660"/>
          </a:xfrm>
          <a:prstGeom prst="roundRect">
            <a:avLst/>
          </a:prstGeom>
          <a:solidFill>
            <a:srgbClr val="BDC2FF"/>
          </a:solidFill>
          <a:ln w="571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sz="2888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1,4: </a:t>
            </a:r>
            <a:r>
              <a:rPr lang="x-none" sz="288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thơ, em bé đã tổ chức mấy trò chơi? Đó là những trò chơi gì?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3553DBD-2F3F-5B43-B71B-EF63211628E6}"/>
              </a:ext>
            </a:extLst>
          </p:cNvPr>
          <p:cNvSpPr/>
          <p:nvPr/>
        </p:nvSpPr>
        <p:spPr>
          <a:xfrm>
            <a:off x="408191" y="5061064"/>
            <a:ext cx="6061787" cy="1663660"/>
          </a:xfrm>
          <a:prstGeom prst="roundRect">
            <a:avLst/>
          </a:prstGeom>
          <a:solidFill>
            <a:srgbClr val="BDC2FF"/>
          </a:solidFill>
          <a:ln w="571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sz="2888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3,6:</a:t>
            </a:r>
            <a:r>
              <a:rPr lang="x-none" sz="288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cảm nhận được gì về tình cảm mẹ con được thể hiện qua những trò chơi ấy?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57F2590-943A-0B4F-A857-2AF7EC92FC95}"/>
              </a:ext>
            </a:extLst>
          </p:cNvPr>
          <p:cNvSpPr/>
          <p:nvPr/>
        </p:nvSpPr>
        <p:spPr>
          <a:xfrm>
            <a:off x="408191" y="3168766"/>
            <a:ext cx="6061787" cy="1663660"/>
          </a:xfrm>
          <a:prstGeom prst="roundRect">
            <a:avLst/>
          </a:prstGeom>
          <a:solidFill>
            <a:srgbClr val="BDC2FF"/>
          </a:solidFill>
          <a:ln w="571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sz="2788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2,5:</a:t>
            </a:r>
            <a:r>
              <a:rPr lang="x-none" sz="278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trò chơi ấy, em bé phân vai như thế nào? Theo em, sự phân vai ấy có phù hợp không? Vì sao?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6288EC63-37E8-9D10-40A0-DAA87E501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ình ảnh 6" descr="Ảnh có chứa trải, giường, cô bé, con mèo&#10;&#10;Mô tả được tạo tự động">
            <a:extLst>
              <a:ext uri="{FF2B5EF4-FFF2-40B4-BE49-F238E27FC236}">
                <a16:creationId xmlns:a16="http://schemas.microsoft.com/office/drawing/2014/main" id="{6459DDD7-65B4-0897-3E4C-870A8220F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9" r="32671" b="-2"/>
          <a:stretch>
            <a:fillRect/>
          </a:stretch>
        </p:blipFill>
        <p:spPr bwMode="auto">
          <a:xfrm>
            <a:off x="6983553" y="574468"/>
            <a:ext cx="4940426" cy="570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FE51CF-E42E-4012-A4AB-2CBD854BA717}"/>
              </a:ext>
            </a:extLst>
          </p:cNvPr>
          <p:cNvSpPr/>
          <p:nvPr/>
        </p:nvSpPr>
        <p:spPr>
          <a:xfrm>
            <a:off x="262277" y="1147787"/>
            <a:ext cx="6477702" cy="1190298"/>
          </a:xfrm>
          <a:prstGeom prst="rect">
            <a:avLst/>
          </a:prstGeom>
          <a:solidFill>
            <a:srgbClr val="7D574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sz="318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ở bên chăm sóc, chở che, vỗ về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C4864B-2B49-E3D9-6147-275B04E1861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084064" y="4661234"/>
            <a:ext cx="543447" cy="90766"/>
            <a:chOff x="2509135" y="1900721"/>
            <a:chExt cx="546016" cy="91440"/>
          </a:xfrm>
        </p:grpSpPr>
        <p:sp>
          <p:nvSpPr>
            <p:cNvPr id="20" name="Straight Connector 3">
              <a:extLst>
                <a:ext uri="{FF2B5EF4-FFF2-40B4-BE49-F238E27FC236}">
                  <a16:creationId xmlns:a16="http://schemas.microsoft.com/office/drawing/2014/main" id="{CE4A11AC-9C65-4425-98C4-C20B099594E4}"/>
                </a:ext>
              </a:extLst>
            </p:cNvPr>
            <p:cNvSpPr/>
            <p:nvPr/>
          </p:nvSpPr>
          <p:spPr>
            <a:xfrm>
              <a:off x="2509135" y="1900721"/>
              <a:ext cx="546016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546016" y="45720"/>
                  </a:lnTo>
                </a:path>
              </a:pathLst>
            </a:custGeom>
            <a:noFill/>
            <a:ln w="38100">
              <a:solidFill>
                <a:srgbClr val="7D5743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Straight Connector 4">
              <a:extLst>
                <a:ext uri="{FF2B5EF4-FFF2-40B4-BE49-F238E27FC236}">
                  <a16:creationId xmlns:a16="http://schemas.microsoft.com/office/drawing/2014/main" id="{B89B7FE5-21D4-4A31-B7C4-DB748501461C}"/>
                </a:ext>
              </a:extLst>
            </p:cNvPr>
            <p:cNvSpPr txBox="1"/>
            <p:nvPr/>
          </p:nvSpPr>
          <p:spPr>
            <a:xfrm>
              <a:off x="2767713" y="1943548"/>
              <a:ext cx="28860" cy="5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649" tIns="0" rIns="12649" bIns="0" spcCol="1270" anchor="ctr"/>
            <a:lstStyle/>
            <a:p>
              <a:pPr algn="ctr" defTabSz="22135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BZ" sz="498"/>
            </a:p>
          </p:txBody>
        </p:sp>
      </p:grpSp>
      <p:grpSp>
        <p:nvGrpSpPr>
          <p:cNvPr id="70662" name="Group 21">
            <a:extLst>
              <a:ext uri="{FF2B5EF4-FFF2-40B4-BE49-F238E27FC236}">
                <a16:creationId xmlns:a16="http://schemas.microsoft.com/office/drawing/2014/main" id="{E52B945F-2DE8-4537-788B-DBE7BE90AD13}"/>
              </a:ext>
            </a:extLst>
          </p:cNvPr>
          <p:cNvGrpSpPr>
            <a:grpSpLocks/>
          </p:cNvGrpSpPr>
          <p:nvPr/>
        </p:nvGrpSpPr>
        <p:grpSpPr bwMode="auto">
          <a:xfrm>
            <a:off x="1354915" y="8280383"/>
            <a:ext cx="4207404" cy="543446"/>
            <a:chOff x="1257421" y="3278911"/>
            <a:chExt cx="3083643" cy="546016"/>
          </a:xfrm>
        </p:grpSpPr>
        <p:sp>
          <p:nvSpPr>
            <p:cNvPr id="23" name="Straight Connector 3">
              <a:extLst>
                <a:ext uri="{FF2B5EF4-FFF2-40B4-BE49-F238E27FC236}">
                  <a16:creationId xmlns:a16="http://schemas.microsoft.com/office/drawing/2014/main" id="{FE7E8089-6C64-4C2D-9127-C6F489000AEA}"/>
                </a:ext>
              </a:extLst>
            </p:cNvPr>
            <p:cNvSpPr/>
            <p:nvPr/>
          </p:nvSpPr>
          <p:spPr>
            <a:xfrm>
              <a:off x="1257421" y="3278911"/>
              <a:ext cx="3083643" cy="5460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083643" y="0"/>
                  </a:moveTo>
                  <a:lnTo>
                    <a:pt x="3083643" y="290108"/>
                  </a:lnTo>
                  <a:lnTo>
                    <a:pt x="0" y="290108"/>
                  </a:lnTo>
                  <a:lnTo>
                    <a:pt x="0" y="546016"/>
                  </a:lnTo>
                </a:path>
              </a:pathLst>
            </a:custGeom>
            <a:noFill/>
            <a:ln w="38100">
              <a:solidFill>
                <a:srgbClr val="7D5743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Straight Connector 4">
              <a:extLst>
                <a:ext uri="{FF2B5EF4-FFF2-40B4-BE49-F238E27FC236}">
                  <a16:creationId xmlns:a16="http://schemas.microsoft.com/office/drawing/2014/main" id="{546FF624-4EC4-4F5F-A533-E30572DBE97E}"/>
                </a:ext>
              </a:extLst>
            </p:cNvPr>
            <p:cNvSpPr txBox="1"/>
            <p:nvPr/>
          </p:nvSpPr>
          <p:spPr>
            <a:xfrm>
              <a:off x="2720930" y="3549033"/>
              <a:ext cx="156624" cy="5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649" tIns="0" rIns="12649" bIns="0" spcCol="1270" anchor="ctr"/>
            <a:lstStyle/>
            <a:p>
              <a:pPr algn="ctr" defTabSz="22135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BZ" sz="498"/>
            </a:p>
          </p:txBody>
        </p:sp>
      </p:grpSp>
      <p:sp>
        <p:nvSpPr>
          <p:cNvPr id="25" name="Tiêu đề 1">
            <a:extLst>
              <a:ext uri="{FF2B5EF4-FFF2-40B4-BE49-F238E27FC236}">
                <a16:creationId xmlns:a16="http://schemas.microsoft.com/office/drawing/2014/main" id="{040839BA-5ACE-4242-94E3-1C8DC5CE6C77}"/>
              </a:ext>
            </a:extLst>
          </p:cNvPr>
          <p:cNvSpPr txBox="1">
            <a:spLocks/>
          </p:cNvSpPr>
          <p:nvPr/>
        </p:nvSpPr>
        <p:spPr>
          <a:xfrm>
            <a:off x="-66319" y="-67787"/>
            <a:ext cx="7049873" cy="134080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SG" sz="418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sz="418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18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sz="418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18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SG" sz="418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18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SG" sz="418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18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SG" sz="418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18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418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18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BZ" sz="418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50E1C6-B395-E54A-A5D7-7BAEFFFA2357}"/>
              </a:ext>
            </a:extLst>
          </p:cNvPr>
          <p:cNvSpPr/>
          <p:nvPr/>
        </p:nvSpPr>
        <p:spPr>
          <a:xfrm>
            <a:off x="219766" y="2547192"/>
            <a:ext cx="6477702" cy="1740638"/>
          </a:xfrm>
          <a:prstGeom prst="rect">
            <a:avLst/>
          </a:prstGeom>
          <a:solidFill>
            <a:srgbClr val="7D574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sz="318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như ánh trăng dịu hiền soi sáng bước chân con, bờ biển bao dung </a:t>
            </a:r>
          </a:p>
          <a:p>
            <a:pPr algn="ctr">
              <a:defRPr/>
            </a:pPr>
            <a:r>
              <a:rPr lang="x-none" sz="318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 ấp vỗ về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41A0DC-E209-DE4B-9642-304F46DC8164}"/>
              </a:ext>
            </a:extLst>
          </p:cNvPr>
          <p:cNvSpPr/>
          <p:nvPr/>
        </p:nvSpPr>
        <p:spPr>
          <a:xfrm>
            <a:off x="262277" y="5124255"/>
            <a:ext cx="6477702" cy="1159277"/>
          </a:xfrm>
          <a:prstGeom prst="rect">
            <a:avLst/>
          </a:prstGeom>
          <a:solidFill>
            <a:srgbClr val="7D574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sz="318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ngợi, tôn vinh tình mẫu tử bao la, thiêng liêng và vĩnh cửu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6F67B01-36B5-0BDD-8319-699A0F7E1AC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379340" y="4646298"/>
            <a:ext cx="544596" cy="91915"/>
            <a:chOff x="2509135" y="1900721"/>
            <a:chExt cx="546016" cy="91440"/>
          </a:xfrm>
        </p:grpSpPr>
        <p:sp>
          <p:nvSpPr>
            <p:cNvPr id="29" name="Straight Connector 3">
              <a:extLst>
                <a:ext uri="{FF2B5EF4-FFF2-40B4-BE49-F238E27FC236}">
                  <a16:creationId xmlns:a16="http://schemas.microsoft.com/office/drawing/2014/main" id="{DB34432F-CC7D-614B-B257-8985F89E8E5B}"/>
                </a:ext>
              </a:extLst>
            </p:cNvPr>
            <p:cNvSpPr/>
            <p:nvPr/>
          </p:nvSpPr>
          <p:spPr>
            <a:xfrm>
              <a:off x="2509135" y="1900721"/>
              <a:ext cx="546016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546016" y="45720"/>
                  </a:lnTo>
                </a:path>
              </a:pathLst>
            </a:custGeom>
            <a:noFill/>
            <a:ln w="38100">
              <a:solidFill>
                <a:srgbClr val="7D5743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Straight Connector 4">
              <a:extLst>
                <a:ext uri="{FF2B5EF4-FFF2-40B4-BE49-F238E27FC236}">
                  <a16:creationId xmlns:a16="http://schemas.microsoft.com/office/drawing/2014/main" id="{64A8C61C-36B3-6843-80F2-B7B268BCD1B5}"/>
                </a:ext>
              </a:extLst>
            </p:cNvPr>
            <p:cNvSpPr txBox="1"/>
            <p:nvPr/>
          </p:nvSpPr>
          <p:spPr>
            <a:xfrm>
              <a:off x="2767168" y="1943012"/>
              <a:ext cx="29950" cy="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649" tIns="0" rIns="12649" bIns="0" spcCol="1270" anchor="ctr"/>
            <a:lstStyle/>
            <a:p>
              <a:pPr algn="ctr" defTabSz="22135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BZ" sz="498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947CD64B-20AE-6F1D-E15A-A2FCADE12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865054-81B6-0206-939C-B7165D212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5383" y="89617"/>
            <a:ext cx="14331830" cy="677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9EAA64-2846-4356-8172-C72FB0DE95DB}"/>
              </a:ext>
            </a:extLst>
          </p:cNvPr>
          <p:cNvSpPr txBox="1"/>
          <p:nvPr/>
        </p:nvSpPr>
        <p:spPr>
          <a:xfrm>
            <a:off x="3072575" y="1932511"/>
            <a:ext cx="6400723" cy="26673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SG" sz="9562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SG" sz="7171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SG" sz="7171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171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SG" sz="7171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171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7171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171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7171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7A73EB26-DD70-6845-BCEB-D74992A8E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ết quả hình ảnh cho माँ और बच्चा">
            <a:extLst>
              <a:ext uri="{FF2B5EF4-FFF2-40B4-BE49-F238E27FC236}">
                <a16:creationId xmlns:a16="http://schemas.microsoft.com/office/drawing/2014/main" id="{12C53C8A-E768-4EED-96BD-D74545094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2" b="9152"/>
          <a:stretch/>
        </p:blipFill>
        <p:spPr bwMode="auto">
          <a:xfrm>
            <a:off x="9024594" y="468187"/>
            <a:ext cx="2700909" cy="2700909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A4126B4-DE32-EA4B-96F4-72638FFFB195}"/>
              </a:ext>
            </a:extLst>
          </p:cNvPr>
          <p:cNvGraphicFramePr>
            <a:graphicFrameLocks noGrp="1"/>
          </p:cNvGraphicFramePr>
          <p:nvPr/>
        </p:nvGraphicFramePr>
        <p:xfrm>
          <a:off x="466788" y="298723"/>
          <a:ext cx="8590595" cy="7026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532">
                  <a:extLst>
                    <a:ext uri="{9D8B030D-6E8A-4147-A177-3AD203B41FA5}">
                      <a16:colId xmlns:a16="http://schemas.microsoft.com/office/drawing/2014/main" val="1618837232"/>
                    </a:ext>
                  </a:extLst>
                </a:gridCol>
                <a:gridCol w="2863532">
                  <a:extLst>
                    <a:ext uri="{9D8B030D-6E8A-4147-A177-3AD203B41FA5}">
                      <a16:colId xmlns:a16="http://schemas.microsoft.com/office/drawing/2014/main" val="2991047054"/>
                    </a:ext>
                  </a:extLst>
                </a:gridCol>
                <a:gridCol w="2863532">
                  <a:extLst>
                    <a:ext uri="{9D8B030D-6E8A-4147-A177-3AD203B41FA5}">
                      <a16:colId xmlns:a16="http://schemas.microsoft.com/office/drawing/2014/main" val="116848923"/>
                    </a:ext>
                  </a:extLst>
                </a:gridCol>
              </a:tblGrid>
              <a:tr h="1811868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 nhau</a:t>
                      </a:r>
                    </a:p>
                  </a:txBody>
                  <a:tcPr marL="91072" marR="91072" marT="45541" marB="45541" anchor="ctr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F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 văn bản thơ em đã học ở Bài 2 trong sách </a:t>
                      </a:r>
                      <a:r>
                        <a:rPr lang="en-US" sz="2800" b="1" i="1" kern="120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Ngữ vãn 7,</a:t>
                      </a:r>
                      <a:r>
                        <a:rPr lang="en-US" sz="2800" b="1" kern="120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tập một</a:t>
                      </a:r>
                      <a:endParaRPr lang="x-none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72" marR="91072" marT="45541" marB="45541" anchor="ctr">
                    <a:lnL w="38100" cap="flat" cmpd="sng" algn="ctr">
                      <a:solidFill>
                        <a:srgbClr val="FDF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F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 và sóng</a:t>
                      </a:r>
                    </a:p>
                  </a:txBody>
                  <a:tcPr marL="91072" marR="91072" marT="45541" marB="45541" anchor="ctr">
                    <a:lnL w="38100" cap="flat" cmpd="sng" algn="ctr">
                      <a:solidFill>
                        <a:srgbClr val="FDF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543368"/>
                  </a:ext>
                </a:extLst>
              </a:tr>
              <a:tr h="1043005">
                <a:tc>
                  <a:txBody>
                    <a:bodyPr/>
                    <a:lstStyle/>
                    <a:p>
                      <a:r>
                        <a:rPr lang="x-none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tiếng trong các dòng</a:t>
                      </a:r>
                    </a:p>
                  </a:txBody>
                  <a:tcPr marL="91072" marR="91072" marT="45541" marB="45541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marT="45541" marB="45541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marT="45541" marB="45541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919242"/>
                  </a:ext>
                </a:extLst>
              </a:tr>
              <a:tr h="1043005">
                <a:tc>
                  <a:txBody>
                    <a:bodyPr/>
                    <a:lstStyle/>
                    <a:p>
                      <a:r>
                        <a:rPr lang="x-none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dòng trong một bài</a:t>
                      </a:r>
                    </a:p>
                  </a:txBody>
                  <a:tcPr marL="91072" marR="91072" marT="45541" marB="45541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marT="45541" marB="45541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marT="45541" marB="45541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063488"/>
                  </a:ext>
                </a:extLst>
              </a:tr>
              <a:tr h="1043005">
                <a:tc>
                  <a:txBody>
                    <a:bodyPr/>
                    <a:lstStyle/>
                    <a:p>
                      <a:r>
                        <a:rPr lang="x-none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</a:p>
                  </a:txBody>
                  <a:tcPr marL="91072" marR="91072" marT="45541" marB="45541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marT="45541" marB="45541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marT="45541" marB="45541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419800"/>
                  </a:ext>
                </a:extLst>
              </a:tr>
              <a:tr h="1043005">
                <a:tc>
                  <a:txBody>
                    <a:bodyPr/>
                    <a:lstStyle/>
                    <a:p>
                      <a:r>
                        <a:rPr lang="x-none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</a:p>
                  </a:txBody>
                  <a:tcPr marL="91072" marR="91072" marT="45541" marB="45541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marT="45541" marB="45541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marT="45541" marB="45541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645441"/>
                  </a:ext>
                </a:extLst>
              </a:tr>
              <a:tr h="1043005">
                <a:tc>
                  <a:txBody>
                    <a:bodyPr/>
                    <a:lstStyle/>
                    <a:p>
                      <a:r>
                        <a:rPr lang="x-none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 nhau</a:t>
                      </a:r>
                    </a:p>
                  </a:txBody>
                  <a:tcPr marL="91072" marR="91072" marT="45541" marB="45541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marT="45541" marB="45541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838169"/>
                  </a:ext>
                </a:extLst>
              </a:tr>
            </a:tbl>
          </a:graphicData>
        </a:graphic>
      </p:graphicFrame>
      <p:pic>
        <p:nvPicPr>
          <p:cNvPr id="8" name="Picture 2" descr="Kết quả hình ảnh cho माँ और बच्चा">
            <a:extLst>
              <a:ext uri="{FF2B5EF4-FFF2-40B4-BE49-F238E27FC236}">
                <a16:creationId xmlns:a16="http://schemas.microsoft.com/office/drawing/2014/main" id="{C0D06A0B-20C4-3C43-AD02-3E1382B22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4" r="-3" b="28555"/>
          <a:stretch/>
        </p:blipFill>
        <p:spPr bwMode="auto">
          <a:xfrm>
            <a:off x="9059744" y="3688905"/>
            <a:ext cx="2777735" cy="2777735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Royalty Free Background Stock Photos | rawpixel">
            <a:extLst>
              <a:ext uri="{FF2B5EF4-FFF2-40B4-BE49-F238E27FC236}">
                <a16:creationId xmlns:a16="http://schemas.microsoft.com/office/drawing/2014/main" id="{DE013DD5-A3C5-ADF3-AEBB-4C91C6AA4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B2C842-3CF8-4541-8B3F-7680CB95581A}"/>
              </a:ext>
            </a:extLst>
          </p:cNvPr>
          <p:cNvSpPr/>
          <p:nvPr/>
        </p:nvSpPr>
        <p:spPr>
          <a:xfrm>
            <a:off x="2278659" y="2000298"/>
            <a:ext cx="7441660" cy="2852808"/>
          </a:xfrm>
          <a:prstGeom prst="rect">
            <a:avLst/>
          </a:prstGeom>
          <a:solidFill>
            <a:schemeClr val="bg1"/>
          </a:solidFill>
          <a:ln w="38100">
            <a:solidFill>
              <a:srgbClr val="FFC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988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F9A6B-B51B-4A36-A79C-EB9687093107}"/>
              </a:ext>
            </a:extLst>
          </p:cNvPr>
          <p:cNvSpPr txBox="1"/>
          <p:nvPr/>
        </p:nvSpPr>
        <p:spPr>
          <a:xfrm>
            <a:off x="2292447" y="2865447"/>
            <a:ext cx="7441660" cy="12571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SG" sz="7569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SG" sz="7569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SG" sz="7569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569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vi-VN" sz="7569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2E3E99-560C-4DDA-BCAC-32AFF77AADAF}"/>
              </a:ext>
            </a:extLst>
          </p:cNvPr>
          <p:cNvCxnSpPr>
            <a:cxnSpLocks/>
          </p:cNvCxnSpPr>
          <p:nvPr/>
        </p:nvCxnSpPr>
        <p:spPr>
          <a:xfrm>
            <a:off x="6864064" y="2631064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E752BA-A9D8-424B-9BBE-F2D9D0BF7103}"/>
              </a:ext>
            </a:extLst>
          </p:cNvPr>
          <p:cNvCxnSpPr>
            <a:cxnSpLocks/>
          </p:cNvCxnSpPr>
          <p:nvPr/>
        </p:nvCxnSpPr>
        <p:spPr>
          <a:xfrm>
            <a:off x="6864064" y="2706893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AC1112-57B5-47F2-B497-88F74E090FF3}"/>
              </a:ext>
            </a:extLst>
          </p:cNvPr>
          <p:cNvCxnSpPr>
            <a:cxnSpLocks/>
          </p:cNvCxnSpPr>
          <p:nvPr/>
        </p:nvCxnSpPr>
        <p:spPr>
          <a:xfrm>
            <a:off x="2738234" y="4262553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73CF60-366C-4847-8A25-67FD6574EA99}"/>
              </a:ext>
            </a:extLst>
          </p:cNvPr>
          <p:cNvCxnSpPr>
            <a:cxnSpLocks/>
          </p:cNvCxnSpPr>
          <p:nvPr/>
        </p:nvCxnSpPr>
        <p:spPr>
          <a:xfrm>
            <a:off x="2733638" y="4331489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Bầu Trời đầy Màu Sắc Pastel đẹp, Màu Sắc, Màu Sắc, Xinh đẹp Hình nền Vector  để tải xuống miễn phí">
            <a:extLst>
              <a:ext uri="{FF2B5EF4-FFF2-40B4-BE49-F238E27FC236}">
                <a16:creationId xmlns:a16="http://schemas.microsoft.com/office/drawing/2014/main" id="{5C30230E-CBA5-67F7-EEEB-7806FA069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CA000CC-B214-4B35-8381-1A2D218A6333}"/>
              </a:ext>
            </a:extLst>
          </p:cNvPr>
          <p:cNvSpPr/>
          <p:nvPr/>
        </p:nvSpPr>
        <p:spPr>
          <a:xfrm>
            <a:off x="787990" y="2000982"/>
            <a:ext cx="2833392" cy="2856038"/>
          </a:xfrm>
          <a:prstGeom prst="ellipse">
            <a:avLst/>
          </a:prstGeom>
          <a:solidFill>
            <a:srgbClr val="FDF7F9">
              <a:alpha val="70000"/>
            </a:srgb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988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F02935-8C28-4C13-B7A8-472BE684EB21}"/>
              </a:ext>
            </a:extLst>
          </p:cNvPr>
          <p:cNvSpPr/>
          <p:nvPr/>
        </p:nvSpPr>
        <p:spPr>
          <a:xfrm>
            <a:off x="599344" y="2387449"/>
            <a:ext cx="3145974" cy="1931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976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C0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C35F08-FC19-4439-89BB-B6E246162F1D}"/>
              </a:ext>
            </a:extLst>
          </p:cNvPr>
          <p:cNvSpPr/>
          <p:nvPr/>
        </p:nvSpPr>
        <p:spPr>
          <a:xfrm>
            <a:off x="4689128" y="946724"/>
            <a:ext cx="6648894" cy="1440766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DA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988"/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506AE7DB-CD3E-44D6-8439-43620A9321E1}"/>
              </a:ext>
            </a:extLst>
          </p:cNvPr>
          <p:cNvSpPr txBox="1"/>
          <p:nvPr/>
        </p:nvSpPr>
        <p:spPr>
          <a:xfrm>
            <a:off x="4892490" y="1145489"/>
            <a:ext cx="6216893" cy="10732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cuôi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BZ" sz="318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CBA605-3595-4E7A-9F81-AF3E8448A28A}"/>
              </a:ext>
            </a:extLst>
          </p:cNvPr>
          <p:cNvSpPr/>
          <p:nvPr/>
        </p:nvSpPr>
        <p:spPr>
          <a:xfrm>
            <a:off x="4698319" y="2748255"/>
            <a:ext cx="6648894" cy="1440766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DA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988"/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2A51475B-83BA-4FD4-994B-884848ADBA5B}"/>
              </a:ext>
            </a:extLst>
          </p:cNvPr>
          <p:cNvSpPr txBox="1"/>
          <p:nvPr/>
        </p:nvSpPr>
        <p:spPr>
          <a:xfrm>
            <a:off x="4907426" y="2987234"/>
            <a:ext cx="6216894" cy="10732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BZ" sz="318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72F575-E0BA-43B7-8BBF-DFA773F1C0B2}"/>
              </a:ext>
            </a:extLst>
          </p:cNvPr>
          <p:cNvSpPr/>
          <p:nvPr/>
        </p:nvSpPr>
        <p:spPr>
          <a:xfrm>
            <a:off x="4689128" y="4601490"/>
            <a:ext cx="6648894" cy="1439617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DA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988"/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192749A0-9477-4A22-ABF2-4533705F2DE2}"/>
              </a:ext>
            </a:extLst>
          </p:cNvPr>
          <p:cNvSpPr txBox="1"/>
          <p:nvPr/>
        </p:nvSpPr>
        <p:spPr>
          <a:xfrm>
            <a:off x="4892490" y="4799107"/>
            <a:ext cx="6216893" cy="10732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en-BZ" sz="318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Bầu Trời đầy Màu Sắc Pastel đẹp, Màu Sắc, Màu Sắc, Xinh đẹp Hình nền Vector  để tải xuống miễn phí">
            <a:extLst>
              <a:ext uri="{FF2B5EF4-FFF2-40B4-BE49-F238E27FC236}">
                <a16:creationId xmlns:a16="http://schemas.microsoft.com/office/drawing/2014/main" id="{6E0ADA2E-8800-9590-8EEC-7A677AC2E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CA000CC-B214-4B35-8381-1A2D218A6333}"/>
              </a:ext>
            </a:extLst>
          </p:cNvPr>
          <p:cNvSpPr/>
          <p:nvPr/>
        </p:nvSpPr>
        <p:spPr>
          <a:xfrm>
            <a:off x="1579132" y="572962"/>
            <a:ext cx="3145974" cy="1752473"/>
          </a:xfrm>
          <a:prstGeom prst="ellipse">
            <a:avLst/>
          </a:prstGeom>
          <a:solidFill>
            <a:srgbClr val="FDF7F9">
              <a:alpha val="70000"/>
            </a:srgb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98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F02935-8C28-4C13-B7A8-472BE684EB21}"/>
              </a:ext>
            </a:extLst>
          </p:cNvPr>
          <p:cNvSpPr/>
          <p:nvPr/>
        </p:nvSpPr>
        <p:spPr>
          <a:xfrm>
            <a:off x="1579132" y="506191"/>
            <a:ext cx="3145974" cy="1778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7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C0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F282EF-B042-41CF-BF9D-C1375C6EC57B}"/>
              </a:ext>
            </a:extLst>
          </p:cNvPr>
          <p:cNvSpPr/>
          <p:nvPr/>
        </p:nvSpPr>
        <p:spPr>
          <a:xfrm>
            <a:off x="1836320" y="3173362"/>
            <a:ext cx="5934255" cy="3125106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CAD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98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C35F08-FC19-4439-89BB-B6E246162F1D}"/>
              </a:ext>
            </a:extLst>
          </p:cNvPr>
          <p:cNvSpPr/>
          <p:nvPr/>
        </p:nvSpPr>
        <p:spPr>
          <a:xfrm>
            <a:off x="6510192" y="830681"/>
            <a:ext cx="4893319" cy="2918298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DA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98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0ED2499D-F0F1-4C02-A589-D3B1A90FACB7}"/>
              </a:ext>
            </a:extLst>
          </p:cNvPr>
          <p:cNvSpPr txBox="1"/>
          <p:nvPr/>
        </p:nvSpPr>
        <p:spPr>
          <a:xfrm>
            <a:off x="2158022" y="3714511"/>
            <a:ext cx="5309234" cy="25447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vi-VN" sz="39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cảm yêu mến thiết tha với trẻ em của nhà thơ, với thiên nhiên, cuộc đời bình dị</a:t>
            </a:r>
            <a:endParaRPr lang="en-BZ" sz="398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506AE7DB-CD3E-44D6-8439-43620A9321E1}"/>
              </a:ext>
            </a:extLst>
          </p:cNvPr>
          <p:cNvSpPr txBox="1"/>
          <p:nvPr/>
        </p:nvSpPr>
        <p:spPr>
          <a:xfrm>
            <a:off x="6673341" y="896170"/>
            <a:ext cx="4585404" cy="27744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endParaRPr lang="en-BZ" sz="34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Royalty Free Background Stock Photos | rawpixel">
            <a:extLst>
              <a:ext uri="{FF2B5EF4-FFF2-40B4-BE49-F238E27FC236}">
                <a16:creationId xmlns:a16="http://schemas.microsoft.com/office/drawing/2014/main" id="{528486CC-7DD9-A701-A900-49473125E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B2C842-3CF8-4541-8B3F-7680CB95581A}"/>
              </a:ext>
            </a:extLst>
          </p:cNvPr>
          <p:cNvSpPr/>
          <p:nvPr/>
        </p:nvSpPr>
        <p:spPr>
          <a:xfrm>
            <a:off x="2278659" y="2000298"/>
            <a:ext cx="7441660" cy="2852808"/>
          </a:xfrm>
          <a:prstGeom prst="rect">
            <a:avLst/>
          </a:prstGeom>
          <a:solidFill>
            <a:schemeClr val="bg1"/>
          </a:solidFill>
          <a:ln w="38100">
            <a:solidFill>
              <a:srgbClr val="FFC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988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F9A6B-B51B-4A36-A79C-EB9687093107}"/>
              </a:ext>
            </a:extLst>
          </p:cNvPr>
          <p:cNvSpPr txBox="1"/>
          <p:nvPr/>
        </p:nvSpPr>
        <p:spPr>
          <a:xfrm>
            <a:off x="2292447" y="2865447"/>
            <a:ext cx="7441660" cy="12571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SG" sz="7569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SG" sz="7569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SG" sz="7569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569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7569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2E3E99-560C-4DDA-BCAC-32AFF77AADAF}"/>
              </a:ext>
            </a:extLst>
          </p:cNvPr>
          <p:cNvCxnSpPr>
            <a:cxnSpLocks/>
          </p:cNvCxnSpPr>
          <p:nvPr/>
        </p:nvCxnSpPr>
        <p:spPr>
          <a:xfrm>
            <a:off x="6864064" y="2631064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E752BA-A9D8-424B-9BBE-F2D9D0BF7103}"/>
              </a:ext>
            </a:extLst>
          </p:cNvPr>
          <p:cNvCxnSpPr>
            <a:cxnSpLocks/>
          </p:cNvCxnSpPr>
          <p:nvPr/>
        </p:nvCxnSpPr>
        <p:spPr>
          <a:xfrm>
            <a:off x="6864064" y="2706893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AC1112-57B5-47F2-B497-88F74E090FF3}"/>
              </a:ext>
            </a:extLst>
          </p:cNvPr>
          <p:cNvCxnSpPr>
            <a:cxnSpLocks/>
          </p:cNvCxnSpPr>
          <p:nvPr/>
        </p:nvCxnSpPr>
        <p:spPr>
          <a:xfrm>
            <a:off x="2738234" y="4262553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73CF60-366C-4847-8A25-67FD6574EA99}"/>
              </a:ext>
            </a:extLst>
          </p:cNvPr>
          <p:cNvCxnSpPr>
            <a:cxnSpLocks/>
          </p:cNvCxnSpPr>
          <p:nvPr/>
        </p:nvCxnSpPr>
        <p:spPr>
          <a:xfrm>
            <a:off x="2733638" y="4331489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him trên Designer">
            <a:extLst>
              <a:ext uri="{FF2B5EF4-FFF2-40B4-BE49-F238E27FC236}">
                <a16:creationId xmlns:a16="http://schemas.microsoft.com/office/drawing/2014/main" id="{67E0241F-981F-F748-9BEF-4D2032BC1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-1" b="-1"/>
          <a:stretch/>
        </p:blipFill>
        <p:spPr bwMode="auto">
          <a:xfrm>
            <a:off x="24450" y="13762"/>
            <a:ext cx="12142380" cy="6830487"/>
          </a:xfrm>
          <a:custGeom>
            <a:avLst/>
            <a:gdLst/>
            <a:ahLst/>
            <a:cxnLst/>
            <a:rect l="l" t="t" r="r" b="b"/>
            <a:pathLst>
              <a:path w="12191271" h="6850048">
                <a:moveTo>
                  <a:pt x="636938" y="0"/>
                </a:moveTo>
                <a:lnTo>
                  <a:pt x="12191271" y="0"/>
                </a:lnTo>
                <a:lnTo>
                  <a:pt x="12191271" y="34"/>
                </a:lnTo>
                <a:lnTo>
                  <a:pt x="12188836" y="26696"/>
                </a:lnTo>
                <a:cubicBezTo>
                  <a:pt x="12159738" y="43228"/>
                  <a:pt x="12151834" y="118002"/>
                  <a:pt x="12131136" y="168244"/>
                </a:cubicBezTo>
                <a:cubicBezTo>
                  <a:pt x="12124808" y="199505"/>
                  <a:pt x="12149886" y="254732"/>
                  <a:pt x="12134482" y="260696"/>
                </a:cubicBezTo>
                <a:cubicBezTo>
                  <a:pt x="12141738" y="278745"/>
                  <a:pt x="12126232" y="287417"/>
                  <a:pt x="12123358" y="303160"/>
                </a:cubicBezTo>
                <a:cubicBezTo>
                  <a:pt x="12127622" y="318147"/>
                  <a:pt x="12122174" y="322795"/>
                  <a:pt x="12119930" y="334153"/>
                </a:cubicBezTo>
                <a:cubicBezTo>
                  <a:pt x="12122824" y="340739"/>
                  <a:pt x="12121652" y="350621"/>
                  <a:pt x="12117292" y="352523"/>
                </a:cubicBezTo>
                <a:cubicBezTo>
                  <a:pt x="12108502" y="344302"/>
                  <a:pt x="12109672" y="380554"/>
                  <a:pt x="12103022" y="380764"/>
                </a:cubicBezTo>
                <a:cubicBezTo>
                  <a:pt x="12099682" y="400323"/>
                  <a:pt x="12099092" y="490383"/>
                  <a:pt x="12087384" y="501357"/>
                </a:cubicBezTo>
                <a:cubicBezTo>
                  <a:pt x="12078470" y="540103"/>
                  <a:pt x="12088892" y="604695"/>
                  <a:pt x="12086884" y="621818"/>
                </a:cubicBezTo>
                <a:cubicBezTo>
                  <a:pt x="12103872" y="645808"/>
                  <a:pt x="12046274" y="710838"/>
                  <a:pt x="12037912" y="783603"/>
                </a:cubicBezTo>
                <a:cubicBezTo>
                  <a:pt x="12038728" y="794128"/>
                  <a:pt x="12038178" y="799388"/>
                  <a:pt x="12033652" y="800460"/>
                </a:cubicBezTo>
                <a:cubicBezTo>
                  <a:pt x="12030680" y="822866"/>
                  <a:pt x="12018000" y="839465"/>
                  <a:pt x="12021616" y="857543"/>
                </a:cubicBezTo>
                <a:cubicBezTo>
                  <a:pt x="12012916" y="850673"/>
                  <a:pt x="12020790" y="891755"/>
                  <a:pt x="12011726" y="892266"/>
                </a:cubicBezTo>
                <a:cubicBezTo>
                  <a:pt x="12007210" y="905052"/>
                  <a:pt x="11997872" y="927582"/>
                  <a:pt x="11994512" y="934260"/>
                </a:cubicBezTo>
                <a:lnTo>
                  <a:pt x="11991560" y="932336"/>
                </a:lnTo>
                <a:lnTo>
                  <a:pt x="11990514" y="940487"/>
                </a:lnTo>
                <a:lnTo>
                  <a:pt x="11988602" y="958836"/>
                </a:lnTo>
                <a:cubicBezTo>
                  <a:pt x="11985966" y="966456"/>
                  <a:pt x="11975758" y="977088"/>
                  <a:pt x="11974700" y="986207"/>
                </a:cubicBezTo>
                <a:cubicBezTo>
                  <a:pt x="11970938" y="1004735"/>
                  <a:pt x="11977876" y="1007075"/>
                  <a:pt x="11982258" y="1013556"/>
                </a:cubicBezTo>
                <a:cubicBezTo>
                  <a:pt x="11981214" y="1026451"/>
                  <a:pt x="11971950" y="1050442"/>
                  <a:pt x="11968448" y="1063580"/>
                </a:cubicBezTo>
                <a:cubicBezTo>
                  <a:pt x="11964708" y="1069989"/>
                  <a:pt x="11969836" y="1093522"/>
                  <a:pt x="11961240" y="1092388"/>
                </a:cubicBezTo>
                <a:cubicBezTo>
                  <a:pt x="11960426" y="1105603"/>
                  <a:pt x="11958786" y="1112923"/>
                  <a:pt x="11957400" y="1120089"/>
                </a:cubicBezTo>
                <a:lnTo>
                  <a:pt x="11952458" y="1136369"/>
                </a:lnTo>
                <a:cubicBezTo>
                  <a:pt x="11950090" y="1140925"/>
                  <a:pt x="11948538" y="1146011"/>
                  <a:pt x="11948726" y="1152132"/>
                </a:cubicBezTo>
                <a:lnTo>
                  <a:pt x="11949742" y="1158140"/>
                </a:lnTo>
                <a:lnTo>
                  <a:pt x="11948154" y="1158608"/>
                </a:lnTo>
                <a:cubicBezTo>
                  <a:pt x="11945686" y="1158803"/>
                  <a:pt x="11928734" y="1161056"/>
                  <a:pt x="11927260" y="1180442"/>
                </a:cubicBezTo>
                <a:cubicBezTo>
                  <a:pt x="11921496" y="1192709"/>
                  <a:pt x="11919204" y="1203402"/>
                  <a:pt x="11915994" y="1221353"/>
                </a:cubicBezTo>
                <a:cubicBezTo>
                  <a:pt x="11915516" y="1232713"/>
                  <a:pt x="11926308" y="1235102"/>
                  <a:pt x="11924388" y="1248604"/>
                </a:cubicBezTo>
                <a:cubicBezTo>
                  <a:pt x="11911346" y="1301115"/>
                  <a:pt x="11929638" y="1279167"/>
                  <a:pt x="11916648" y="1307095"/>
                </a:cubicBezTo>
                <a:cubicBezTo>
                  <a:pt x="11915436" y="1312439"/>
                  <a:pt x="11915606" y="1317191"/>
                  <a:pt x="11916360" y="1321583"/>
                </a:cubicBezTo>
                <a:lnTo>
                  <a:pt x="11918132" y="1328373"/>
                </a:lnTo>
                <a:lnTo>
                  <a:pt x="11911374" y="1349635"/>
                </a:lnTo>
                <a:cubicBezTo>
                  <a:pt x="11908688" y="1360345"/>
                  <a:pt x="11906470" y="1371840"/>
                  <a:pt x="11904778" y="1383852"/>
                </a:cubicBezTo>
                <a:cubicBezTo>
                  <a:pt x="11907652" y="1387748"/>
                  <a:pt x="11902226" y="1395665"/>
                  <a:pt x="11900890" y="1399838"/>
                </a:cubicBezTo>
                <a:cubicBezTo>
                  <a:pt x="11902940" y="1400643"/>
                  <a:pt x="11902928" y="1410976"/>
                  <a:pt x="11900874" y="1413889"/>
                </a:cubicBezTo>
                <a:cubicBezTo>
                  <a:pt x="11886092" y="1485537"/>
                  <a:pt x="11909474" y="1450776"/>
                  <a:pt x="11893500" y="1491153"/>
                </a:cubicBezTo>
                <a:cubicBezTo>
                  <a:pt x="11892154" y="1498399"/>
                  <a:pt x="11892622" y="1504376"/>
                  <a:pt x="11893858" y="1509677"/>
                </a:cubicBezTo>
                <a:lnTo>
                  <a:pt x="11897264" y="1519651"/>
                </a:lnTo>
                <a:lnTo>
                  <a:pt x="11895090" y="1525679"/>
                </a:lnTo>
                <a:cubicBezTo>
                  <a:pt x="11892484" y="1550498"/>
                  <a:pt x="11896104" y="1559433"/>
                  <a:pt x="11890274" y="1572282"/>
                </a:cubicBezTo>
                <a:cubicBezTo>
                  <a:pt x="11897250" y="1597020"/>
                  <a:pt x="11889764" y="1586796"/>
                  <a:pt x="11886744" y="1602539"/>
                </a:cubicBezTo>
                <a:cubicBezTo>
                  <a:pt x="11883642" y="1614697"/>
                  <a:pt x="11882502" y="1589859"/>
                  <a:pt x="11880728" y="1602238"/>
                </a:cubicBezTo>
                <a:cubicBezTo>
                  <a:pt x="11881720" y="1616707"/>
                  <a:pt x="11874476" y="1613372"/>
                  <a:pt x="11875940" y="1628576"/>
                </a:cubicBezTo>
                <a:cubicBezTo>
                  <a:pt x="11881788" y="1627172"/>
                  <a:pt x="11872080" y="1656092"/>
                  <a:pt x="11876794" y="1658841"/>
                </a:cubicBezTo>
                <a:lnTo>
                  <a:pt x="11876694" y="1659046"/>
                </a:lnTo>
                <a:cubicBezTo>
                  <a:pt x="11866634" y="1667627"/>
                  <a:pt x="11851866" y="1763404"/>
                  <a:pt x="11841806" y="1771984"/>
                </a:cubicBezTo>
                <a:cubicBezTo>
                  <a:pt x="11810410" y="1824881"/>
                  <a:pt x="11780100" y="1952023"/>
                  <a:pt x="11765636" y="2016516"/>
                </a:cubicBezTo>
                <a:cubicBezTo>
                  <a:pt x="11751172" y="2081009"/>
                  <a:pt x="11756430" y="2114985"/>
                  <a:pt x="11755018" y="2158942"/>
                </a:cubicBezTo>
                <a:lnTo>
                  <a:pt x="11756288" y="2240371"/>
                </a:lnTo>
                <a:lnTo>
                  <a:pt x="11751858" y="2253578"/>
                </a:lnTo>
                <a:cubicBezTo>
                  <a:pt x="11750642" y="2255242"/>
                  <a:pt x="11750294" y="2257858"/>
                  <a:pt x="11752262" y="2273603"/>
                </a:cubicBezTo>
                <a:cubicBezTo>
                  <a:pt x="11740738" y="2308149"/>
                  <a:pt x="11737736" y="2368195"/>
                  <a:pt x="11722998" y="2393147"/>
                </a:cubicBezTo>
                <a:cubicBezTo>
                  <a:pt x="11727870" y="2391170"/>
                  <a:pt x="11729790" y="2408227"/>
                  <a:pt x="11726462" y="2418325"/>
                </a:cubicBezTo>
                <a:cubicBezTo>
                  <a:pt x="11745428" y="2412080"/>
                  <a:pt x="11706204" y="2455637"/>
                  <a:pt x="11717312" y="2469703"/>
                </a:cubicBezTo>
                <a:cubicBezTo>
                  <a:pt x="11706060" y="2466046"/>
                  <a:pt x="11682162" y="2507996"/>
                  <a:pt x="11689052" y="2534428"/>
                </a:cubicBezTo>
                <a:cubicBezTo>
                  <a:pt x="11683298" y="2568704"/>
                  <a:pt x="11671550" y="2590146"/>
                  <a:pt x="11671572" y="2628315"/>
                </a:cubicBezTo>
                <a:cubicBezTo>
                  <a:pt x="11669958" y="2628904"/>
                  <a:pt x="11668516" y="2630315"/>
                  <a:pt x="11667202" y="2632291"/>
                </a:cubicBezTo>
                <a:lnTo>
                  <a:pt x="11663792" y="2639275"/>
                </a:lnTo>
                <a:lnTo>
                  <a:pt x="11663828" y="2640882"/>
                </a:lnTo>
                <a:cubicBezTo>
                  <a:pt x="11663260" y="2646928"/>
                  <a:pt x="11662318" y="2649787"/>
                  <a:pt x="11661216" y="2651232"/>
                </a:cubicBezTo>
                <a:lnTo>
                  <a:pt x="11659736" y="2651998"/>
                </a:lnTo>
                <a:lnTo>
                  <a:pt x="11657658" y="2658628"/>
                </a:lnTo>
                <a:lnTo>
                  <a:pt x="11652798" y="2670425"/>
                </a:lnTo>
                <a:lnTo>
                  <a:pt x="11652608" y="2673819"/>
                </a:lnTo>
                <a:lnTo>
                  <a:pt x="11646398" y="2693461"/>
                </a:lnTo>
                <a:lnTo>
                  <a:pt x="11646654" y="2694295"/>
                </a:lnTo>
                <a:cubicBezTo>
                  <a:pt x="11647086" y="2696613"/>
                  <a:pt x="11647138" y="2699170"/>
                  <a:pt x="11646396" y="2702293"/>
                </a:cubicBezTo>
                <a:cubicBezTo>
                  <a:pt x="11652536" y="2705759"/>
                  <a:pt x="11647852" y="2707391"/>
                  <a:pt x="11645122" y="2716295"/>
                </a:cubicBezTo>
                <a:cubicBezTo>
                  <a:pt x="11654048" y="2723663"/>
                  <a:pt x="11643268" y="2743972"/>
                  <a:pt x="11646406" y="2755554"/>
                </a:cubicBezTo>
                <a:cubicBezTo>
                  <a:pt x="11644200" y="2761932"/>
                  <a:pt x="11642026" y="2768809"/>
                  <a:pt x="11639970" y="2776095"/>
                </a:cubicBezTo>
                <a:lnTo>
                  <a:pt x="11638858" y="2780546"/>
                </a:lnTo>
                <a:lnTo>
                  <a:pt x="11638912" y="2780766"/>
                </a:lnTo>
                <a:cubicBezTo>
                  <a:pt x="11638832" y="2782014"/>
                  <a:pt x="11638528" y="2783583"/>
                  <a:pt x="11637890" y="2785722"/>
                </a:cubicBezTo>
                <a:lnTo>
                  <a:pt x="11636832" y="2788662"/>
                </a:lnTo>
                <a:lnTo>
                  <a:pt x="11634674" y="2797295"/>
                </a:lnTo>
                <a:lnTo>
                  <a:pt x="11634434" y="2801139"/>
                </a:lnTo>
                <a:cubicBezTo>
                  <a:pt x="11635286" y="2816294"/>
                  <a:pt x="11647702" y="2823339"/>
                  <a:pt x="11638528" y="2839295"/>
                </a:cubicBezTo>
                <a:cubicBezTo>
                  <a:pt x="11636094" y="2865138"/>
                  <a:pt x="11641034" y="2884181"/>
                  <a:pt x="11634070" y="2906237"/>
                </a:cubicBezTo>
                <a:cubicBezTo>
                  <a:pt x="11631818" y="2930445"/>
                  <a:pt x="11632514" y="2952380"/>
                  <a:pt x="11628506" y="2972091"/>
                </a:cubicBezTo>
                <a:cubicBezTo>
                  <a:pt x="11629844" y="2981191"/>
                  <a:pt x="11625508" y="2988486"/>
                  <a:pt x="11625932" y="2995729"/>
                </a:cubicBezTo>
                <a:cubicBezTo>
                  <a:pt x="11626358" y="3002972"/>
                  <a:pt x="11636102" y="3002605"/>
                  <a:pt x="11631060" y="3015551"/>
                </a:cubicBezTo>
                <a:cubicBezTo>
                  <a:pt x="11639036" y="3026970"/>
                  <a:pt x="11634852" y="3046550"/>
                  <a:pt x="11634862" y="3052653"/>
                </a:cubicBezTo>
                <a:lnTo>
                  <a:pt x="11638472" y="3085161"/>
                </a:lnTo>
                <a:lnTo>
                  <a:pt x="11617590" y="3113393"/>
                </a:lnTo>
                <a:cubicBezTo>
                  <a:pt x="11621846" y="3121866"/>
                  <a:pt x="11613122" y="3148828"/>
                  <a:pt x="11622718" y="3149063"/>
                </a:cubicBezTo>
                <a:cubicBezTo>
                  <a:pt x="11620874" y="3159401"/>
                  <a:pt x="11616380" y="3164407"/>
                  <a:pt x="11622820" y="3163072"/>
                </a:cubicBezTo>
                <a:cubicBezTo>
                  <a:pt x="11622276" y="3170605"/>
                  <a:pt x="11620826" y="3184783"/>
                  <a:pt x="11619438" y="3194257"/>
                </a:cubicBezTo>
                <a:lnTo>
                  <a:pt x="11614494" y="3219915"/>
                </a:lnTo>
                <a:lnTo>
                  <a:pt x="11613098" y="3221731"/>
                </a:lnTo>
                <a:cubicBezTo>
                  <a:pt x="11612634" y="3224213"/>
                  <a:pt x="11612392" y="3231115"/>
                  <a:pt x="11611708" y="3234801"/>
                </a:cubicBezTo>
                <a:lnTo>
                  <a:pt x="11609006" y="3243851"/>
                </a:lnTo>
                <a:cubicBezTo>
                  <a:pt x="11607894" y="3246676"/>
                  <a:pt x="11606598" y="3249062"/>
                  <a:pt x="11605054" y="3250812"/>
                </a:cubicBezTo>
                <a:cubicBezTo>
                  <a:pt x="11608816" y="3286401"/>
                  <a:pt x="11599242" y="3315146"/>
                  <a:pt x="11596882" y="3351401"/>
                </a:cubicBezTo>
                <a:cubicBezTo>
                  <a:pt x="11606320" y="3370932"/>
                  <a:pt x="11574486" y="3407777"/>
                  <a:pt x="11562942" y="3412738"/>
                </a:cubicBezTo>
                <a:cubicBezTo>
                  <a:pt x="11558508" y="3443835"/>
                  <a:pt x="11567878" y="3479425"/>
                  <a:pt x="11562930" y="3515212"/>
                </a:cubicBezTo>
                <a:lnTo>
                  <a:pt x="11545452" y="3647527"/>
                </a:lnTo>
                <a:cubicBezTo>
                  <a:pt x="11538634" y="3726778"/>
                  <a:pt x="11536610" y="3789073"/>
                  <a:pt x="11537114" y="3864465"/>
                </a:cubicBezTo>
                <a:cubicBezTo>
                  <a:pt x="11537618" y="3939858"/>
                  <a:pt x="11535598" y="4034053"/>
                  <a:pt x="11548476" y="4099881"/>
                </a:cubicBezTo>
                <a:lnTo>
                  <a:pt x="11552432" y="4165133"/>
                </a:lnTo>
                <a:lnTo>
                  <a:pt x="11552732" y="4173457"/>
                </a:lnTo>
                <a:cubicBezTo>
                  <a:pt x="11546540" y="4200651"/>
                  <a:pt x="11557802" y="4228513"/>
                  <a:pt x="11553200" y="4250383"/>
                </a:cubicBezTo>
                <a:cubicBezTo>
                  <a:pt x="11552922" y="4256452"/>
                  <a:pt x="11553192" y="4261667"/>
                  <a:pt x="11553798" y="4266324"/>
                </a:cubicBezTo>
                <a:lnTo>
                  <a:pt x="11556298" y="4278290"/>
                </a:lnTo>
                <a:lnTo>
                  <a:pt x="11558608" y="4279552"/>
                </a:lnTo>
                <a:lnTo>
                  <a:pt x="11559256" y="4288041"/>
                </a:lnTo>
                <a:lnTo>
                  <a:pt x="11559842" y="4289935"/>
                </a:lnTo>
                <a:cubicBezTo>
                  <a:pt x="11559766" y="4297619"/>
                  <a:pt x="11558376" y="4321255"/>
                  <a:pt x="11558794" y="4334153"/>
                </a:cubicBezTo>
                <a:cubicBezTo>
                  <a:pt x="11561310" y="4357137"/>
                  <a:pt x="11552162" y="4349289"/>
                  <a:pt x="11562346" y="4367326"/>
                </a:cubicBezTo>
                <a:cubicBezTo>
                  <a:pt x="11559750" y="4411719"/>
                  <a:pt x="11572402" y="4426587"/>
                  <a:pt x="11564954" y="4468612"/>
                </a:cubicBezTo>
                <a:cubicBezTo>
                  <a:pt x="11563988" y="4505670"/>
                  <a:pt x="11581512" y="4533280"/>
                  <a:pt x="11580786" y="4546196"/>
                </a:cubicBezTo>
                <a:cubicBezTo>
                  <a:pt x="11581754" y="4580683"/>
                  <a:pt x="11563866" y="4624484"/>
                  <a:pt x="11563432" y="4665534"/>
                </a:cubicBezTo>
                <a:cubicBezTo>
                  <a:pt x="11565794" y="4700759"/>
                  <a:pt x="11560190" y="4735452"/>
                  <a:pt x="11568406" y="4764690"/>
                </a:cubicBezTo>
                <a:cubicBezTo>
                  <a:pt x="11567130" y="4767647"/>
                  <a:pt x="11566180" y="4770968"/>
                  <a:pt x="11565462" y="4774527"/>
                </a:cubicBezTo>
                <a:lnTo>
                  <a:pt x="11564000" y="4785178"/>
                </a:lnTo>
                <a:lnTo>
                  <a:pt x="11564328" y="4798347"/>
                </a:lnTo>
                <a:lnTo>
                  <a:pt x="11563206" y="4801234"/>
                </a:lnTo>
                <a:lnTo>
                  <a:pt x="11561136" y="4826142"/>
                </a:lnTo>
                <a:lnTo>
                  <a:pt x="11561700" y="4829040"/>
                </a:lnTo>
                <a:lnTo>
                  <a:pt x="11560522" y="4853748"/>
                </a:lnTo>
                <a:lnTo>
                  <a:pt x="11560924" y="4853991"/>
                </a:lnTo>
                <a:cubicBezTo>
                  <a:pt x="11561796" y="4855098"/>
                  <a:pt x="11562390" y="4856978"/>
                  <a:pt x="11562416" y="4860528"/>
                </a:cubicBezTo>
                <a:cubicBezTo>
                  <a:pt x="11568496" y="4853650"/>
                  <a:pt x="11564776" y="4862172"/>
                  <a:pt x="11564316" y="4873245"/>
                </a:cubicBezTo>
                <a:lnTo>
                  <a:pt x="11572682" y="4927107"/>
                </a:lnTo>
                <a:lnTo>
                  <a:pt x="11572672" y="4932248"/>
                </a:lnTo>
                <a:cubicBezTo>
                  <a:pt x="11572704" y="4932275"/>
                  <a:pt x="11572734" y="4932305"/>
                  <a:pt x="11572766" y="4932333"/>
                </a:cubicBezTo>
                <a:cubicBezTo>
                  <a:pt x="11572964" y="4933414"/>
                  <a:pt x="11573036" y="4935090"/>
                  <a:pt x="11572942" y="4937721"/>
                </a:cubicBezTo>
                <a:lnTo>
                  <a:pt x="11577402" y="4975055"/>
                </a:lnTo>
                <a:cubicBezTo>
                  <a:pt x="11574168" y="4991322"/>
                  <a:pt x="11579054" y="4994280"/>
                  <a:pt x="11580860" y="5016279"/>
                </a:cubicBezTo>
                <a:cubicBezTo>
                  <a:pt x="11577794" y="5025639"/>
                  <a:pt x="11578930" y="5033009"/>
                  <a:pt x="11581396" y="5040153"/>
                </a:cubicBezTo>
                <a:cubicBezTo>
                  <a:pt x="11580034" y="5061698"/>
                  <a:pt x="11583522" y="5081146"/>
                  <a:pt x="11584442" y="5105259"/>
                </a:cubicBezTo>
                <a:cubicBezTo>
                  <a:pt x="11580512" y="5131545"/>
                  <a:pt x="11587750" y="5144617"/>
                  <a:pt x="11588702" y="5170388"/>
                </a:cubicBezTo>
                <a:cubicBezTo>
                  <a:pt x="11581846" y="5193034"/>
                  <a:pt x="11594798" y="5188571"/>
                  <a:pt x="11597568" y="5201681"/>
                </a:cubicBezTo>
                <a:lnTo>
                  <a:pt x="11596842" y="5215195"/>
                </a:lnTo>
                <a:lnTo>
                  <a:pt x="11596192" y="5218814"/>
                </a:lnTo>
                <a:cubicBezTo>
                  <a:pt x="11595848" y="5221331"/>
                  <a:pt x="11595754" y="5223032"/>
                  <a:pt x="11595836" y="5224243"/>
                </a:cubicBezTo>
                <a:lnTo>
                  <a:pt x="11595408" y="5229443"/>
                </a:lnTo>
                <a:cubicBezTo>
                  <a:pt x="11594346" y="5237912"/>
                  <a:pt x="11593122" y="5246108"/>
                  <a:pt x="11591796" y="5253878"/>
                </a:cubicBezTo>
                <a:cubicBezTo>
                  <a:pt x="11596328" y="5261714"/>
                  <a:pt x="11588472" y="5289750"/>
                  <a:pt x="11598078" y="5288650"/>
                </a:cubicBezTo>
                <a:cubicBezTo>
                  <a:pt x="11596572" y="5299191"/>
                  <a:pt x="11592238" y="5304794"/>
                  <a:pt x="11598640" y="5302571"/>
                </a:cubicBezTo>
                <a:cubicBezTo>
                  <a:pt x="11598320" y="5306080"/>
                  <a:pt x="11598696" y="5308372"/>
                  <a:pt x="11599412" y="5310113"/>
                </a:cubicBezTo>
                <a:lnTo>
                  <a:pt x="11599768" y="5310652"/>
                </a:lnTo>
                <a:lnTo>
                  <a:pt x="11593310" y="5352392"/>
                </a:lnTo>
                <a:lnTo>
                  <a:pt x="11592144" y="5360280"/>
                </a:lnTo>
                <a:lnTo>
                  <a:pt x="11589598" y="5374040"/>
                </a:lnTo>
                <a:lnTo>
                  <a:pt x="11589840" y="5375477"/>
                </a:lnTo>
                <a:lnTo>
                  <a:pt x="11587428" y="5384856"/>
                </a:lnTo>
                <a:cubicBezTo>
                  <a:pt x="11586404" y="5387820"/>
                  <a:pt x="11585186" y="5390375"/>
                  <a:pt x="11583696" y="5392331"/>
                </a:cubicBezTo>
                <a:cubicBezTo>
                  <a:pt x="11588614" y="5427214"/>
                  <a:pt x="11579964" y="5457140"/>
                  <a:pt x="11578774" y="5493537"/>
                </a:cubicBezTo>
                <a:cubicBezTo>
                  <a:pt x="11574386" y="5533576"/>
                  <a:pt x="11562428" y="5590359"/>
                  <a:pt x="11557362" y="5632561"/>
                </a:cubicBezTo>
                <a:lnTo>
                  <a:pt x="11548380" y="5746753"/>
                </a:lnTo>
                <a:cubicBezTo>
                  <a:pt x="11556238" y="5772089"/>
                  <a:pt x="11550878" y="5798350"/>
                  <a:pt x="11551024" y="5822826"/>
                </a:cubicBezTo>
                <a:cubicBezTo>
                  <a:pt x="11542796" y="5814291"/>
                  <a:pt x="11553924" y="5853157"/>
                  <a:pt x="11544052" y="5852276"/>
                </a:cubicBezTo>
                <a:cubicBezTo>
                  <a:pt x="11544390" y="5856758"/>
                  <a:pt x="11545032" y="5861128"/>
                  <a:pt x="11545748" y="5865520"/>
                </a:cubicBezTo>
                <a:lnTo>
                  <a:pt x="11546116" y="5867822"/>
                </a:lnTo>
                <a:lnTo>
                  <a:pt x="11545906" y="5876651"/>
                </a:lnTo>
                <a:lnTo>
                  <a:pt x="11547962" y="5879618"/>
                </a:lnTo>
                <a:lnTo>
                  <a:pt x="11549160" y="5893249"/>
                </a:lnTo>
                <a:cubicBezTo>
                  <a:pt x="11549282" y="5898280"/>
                  <a:pt x="11549030" y="5903609"/>
                  <a:pt x="11548180" y="5909369"/>
                </a:cubicBezTo>
                <a:cubicBezTo>
                  <a:pt x="11541720" y="5927436"/>
                  <a:pt x="11549640" y="5963239"/>
                  <a:pt x="11541162" y="5985355"/>
                </a:cubicBezTo>
                <a:cubicBezTo>
                  <a:pt x="11538794" y="5993983"/>
                  <a:pt x="11531140" y="6003419"/>
                  <a:pt x="11533408" y="6010880"/>
                </a:cubicBezTo>
                <a:cubicBezTo>
                  <a:pt x="11533384" y="6032967"/>
                  <a:pt x="11540672" y="6093692"/>
                  <a:pt x="11541022" y="6117880"/>
                </a:cubicBezTo>
                <a:cubicBezTo>
                  <a:pt x="11536010" y="6127417"/>
                  <a:pt x="11542236" y="6147591"/>
                  <a:pt x="11540416" y="6176296"/>
                </a:cubicBezTo>
                <a:cubicBezTo>
                  <a:pt x="11533696" y="6193575"/>
                  <a:pt x="11520672" y="6223706"/>
                  <a:pt x="11515330" y="6241549"/>
                </a:cubicBezTo>
                <a:cubicBezTo>
                  <a:pt x="11509988" y="6259393"/>
                  <a:pt x="11506830" y="6256209"/>
                  <a:pt x="11508360" y="6283356"/>
                </a:cubicBezTo>
                <a:cubicBezTo>
                  <a:pt x="11496758" y="6317094"/>
                  <a:pt x="11506504" y="6340085"/>
                  <a:pt x="11502164" y="6370897"/>
                </a:cubicBezTo>
                <a:cubicBezTo>
                  <a:pt x="11498220" y="6406078"/>
                  <a:pt x="11505228" y="6378276"/>
                  <a:pt x="11493420" y="6419907"/>
                </a:cubicBezTo>
                <a:cubicBezTo>
                  <a:pt x="11496498" y="6425815"/>
                  <a:pt x="11498672" y="6444204"/>
                  <a:pt x="11496258" y="6453162"/>
                </a:cubicBezTo>
                <a:cubicBezTo>
                  <a:pt x="11496982" y="6471523"/>
                  <a:pt x="11512650" y="6498528"/>
                  <a:pt x="11512334" y="6514298"/>
                </a:cubicBezTo>
                <a:cubicBezTo>
                  <a:pt x="11512200" y="6527176"/>
                  <a:pt x="11507906" y="6505466"/>
                  <a:pt x="11506458" y="6519308"/>
                </a:cubicBezTo>
                <a:cubicBezTo>
                  <a:pt x="11505546" y="6536357"/>
                  <a:pt x="11496970" y="6533583"/>
                  <a:pt x="11506912" y="6550074"/>
                </a:cubicBezTo>
                <a:cubicBezTo>
                  <a:pt x="11502902" y="6566946"/>
                  <a:pt x="11507560" y="6571936"/>
                  <a:pt x="11508214" y="6596919"/>
                </a:cubicBezTo>
                <a:cubicBezTo>
                  <a:pt x="11504722" y="6606203"/>
                  <a:pt x="11505462" y="6614758"/>
                  <a:pt x="11507524" y="6623534"/>
                </a:cubicBezTo>
                <a:cubicBezTo>
                  <a:pt x="11505086" y="6646907"/>
                  <a:pt x="11507528" y="6669655"/>
                  <a:pt x="11507206" y="6696669"/>
                </a:cubicBezTo>
                <a:cubicBezTo>
                  <a:pt x="11501998" y="6724388"/>
                  <a:pt x="11508454" y="6741397"/>
                  <a:pt x="11508078" y="6770256"/>
                </a:cubicBezTo>
                <a:cubicBezTo>
                  <a:pt x="11509260" y="6790406"/>
                  <a:pt x="11512798" y="6819910"/>
                  <a:pt x="11515012" y="6840678"/>
                </a:cubicBezTo>
                <a:lnTo>
                  <a:pt x="11515906" y="6850048"/>
                </a:lnTo>
                <a:lnTo>
                  <a:pt x="0" y="6850048"/>
                </a:lnTo>
                <a:lnTo>
                  <a:pt x="0" y="6150255"/>
                </a:lnTo>
                <a:lnTo>
                  <a:pt x="17548" y="6079421"/>
                </a:lnTo>
                <a:cubicBezTo>
                  <a:pt x="24104" y="6016456"/>
                  <a:pt x="27371" y="6035306"/>
                  <a:pt x="27043" y="5985942"/>
                </a:cubicBezTo>
                <a:cubicBezTo>
                  <a:pt x="26678" y="5981021"/>
                  <a:pt x="35914" y="5971603"/>
                  <a:pt x="33624" y="5952542"/>
                </a:cubicBezTo>
                <a:cubicBezTo>
                  <a:pt x="37578" y="5922372"/>
                  <a:pt x="48696" y="5939028"/>
                  <a:pt x="52357" y="5900385"/>
                </a:cubicBezTo>
                <a:cubicBezTo>
                  <a:pt x="55799" y="5903958"/>
                  <a:pt x="54094" y="5866099"/>
                  <a:pt x="66315" y="5862451"/>
                </a:cubicBezTo>
                <a:cubicBezTo>
                  <a:pt x="70207" y="5846033"/>
                  <a:pt x="73489" y="5820812"/>
                  <a:pt x="75710" y="5801878"/>
                </a:cubicBezTo>
                <a:cubicBezTo>
                  <a:pt x="81695" y="5773510"/>
                  <a:pt x="88149" y="5759388"/>
                  <a:pt x="92413" y="5755196"/>
                </a:cubicBezTo>
                <a:cubicBezTo>
                  <a:pt x="99183" y="5726796"/>
                  <a:pt x="100401" y="5729867"/>
                  <a:pt x="114766" y="5692575"/>
                </a:cubicBezTo>
                <a:cubicBezTo>
                  <a:pt x="109606" y="5670690"/>
                  <a:pt x="120766" y="5651885"/>
                  <a:pt x="130959" y="5642725"/>
                </a:cubicBezTo>
                <a:cubicBezTo>
                  <a:pt x="140615" y="5617952"/>
                  <a:pt x="163671" y="5564143"/>
                  <a:pt x="166724" y="5528753"/>
                </a:cubicBezTo>
                <a:cubicBezTo>
                  <a:pt x="165990" y="5474631"/>
                  <a:pt x="177327" y="5489775"/>
                  <a:pt x="185947" y="5465696"/>
                </a:cubicBezTo>
                <a:cubicBezTo>
                  <a:pt x="196662" y="5446952"/>
                  <a:pt x="187411" y="5449560"/>
                  <a:pt x="200956" y="5429999"/>
                </a:cubicBezTo>
                <a:lnTo>
                  <a:pt x="216668" y="5393769"/>
                </a:lnTo>
                <a:lnTo>
                  <a:pt x="241271" y="5350074"/>
                </a:lnTo>
                <a:lnTo>
                  <a:pt x="248034" y="5340072"/>
                </a:lnTo>
                <a:cubicBezTo>
                  <a:pt x="248058" y="5334942"/>
                  <a:pt x="248479" y="5331687"/>
                  <a:pt x="249221" y="5329608"/>
                </a:cubicBezTo>
                <a:cubicBezTo>
                  <a:pt x="249320" y="5329557"/>
                  <a:pt x="249420" y="5329504"/>
                  <a:pt x="249519" y="5329453"/>
                </a:cubicBezTo>
                <a:lnTo>
                  <a:pt x="252498" y="5314689"/>
                </a:lnTo>
                <a:cubicBezTo>
                  <a:pt x="252864" y="5297574"/>
                  <a:pt x="278981" y="5263235"/>
                  <a:pt x="278285" y="5246981"/>
                </a:cubicBezTo>
                <a:cubicBezTo>
                  <a:pt x="294835" y="5239806"/>
                  <a:pt x="267309" y="5243000"/>
                  <a:pt x="282334" y="5215649"/>
                </a:cubicBezTo>
                <a:cubicBezTo>
                  <a:pt x="284338" y="5203457"/>
                  <a:pt x="286369" y="5198331"/>
                  <a:pt x="287909" y="5188115"/>
                </a:cubicBezTo>
                <a:cubicBezTo>
                  <a:pt x="288332" y="5187974"/>
                  <a:pt x="291148" y="5154493"/>
                  <a:pt x="291570" y="5154352"/>
                </a:cubicBezTo>
                <a:lnTo>
                  <a:pt x="295687" y="5129949"/>
                </a:lnTo>
                <a:lnTo>
                  <a:pt x="297770" y="5124375"/>
                </a:lnTo>
                <a:lnTo>
                  <a:pt x="294552" y="5091886"/>
                </a:lnTo>
                <a:lnTo>
                  <a:pt x="294372" y="5075666"/>
                </a:lnTo>
                <a:lnTo>
                  <a:pt x="291261" y="5069914"/>
                </a:lnTo>
                <a:cubicBezTo>
                  <a:pt x="289602" y="5064348"/>
                  <a:pt x="289412" y="5057213"/>
                  <a:pt x="292549" y="5046565"/>
                </a:cubicBezTo>
                <a:lnTo>
                  <a:pt x="293850" y="5044324"/>
                </a:lnTo>
                <a:lnTo>
                  <a:pt x="288225" y="5011521"/>
                </a:lnTo>
                <a:cubicBezTo>
                  <a:pt x="286438" y="5004509"/>
                  <a:pt x="295879" y="4976501"/>
                  <a:pt x="292304" y="4970595"/>
                </a:cubicBezTo>
                <a:cubicBezTo>
                  <a:pt x="297173" y="4914689"/>
                  <a:pt x="280545" y="4880484"/>
                  <a:pt x="292037" y="4812226"/>
                </a:cubicBezTo>
                <a:cubicBezTo>
                  <a:pt x="296651" y="4766534"/>
                  <a:pt x="296553" y="4740857"/>
                  <a:pt x="300183" y="4711370"/>
                </a:cubicBezTo>
                <a:cubicBezTo>
                  <a:pt x="303813" y="4681883"/>
                  <a:pt x="310253" y="4654301"/>
                  <a:pt x="313819" y="4635304"/>
                </a:cubicBezTo>
                <a:cubicBezTo>
                  <a:pt x="317385" y="4616307"/>
                  <a:pt x="319059" y="4621434"/>
                  <a:pt x="321580" y="4597389"/>
                </a:cubicBezTo>
                <a:cubicBezTo>
                  <a:pt x="324100" y="4573344"/>
                  <a:pt x="322182" y="4514378"/>
                  <a:pt x="328942" y="4491032"/>
                </a:cubicBezTo>
                <a:cubicBezTo>
                  <a:pt x="328254" y="4465815"/>
                  <a:pt x="339350" y="4462516"/>
                  <a:pt x="338027" y="4448739"/>
                </a:cubicBezTo>
                <a:cubicBezTo>
                  <a:pt x="354594" y="4377504"/>
                  <a:pt x="351648" y="4318161"/>
                  <a:pt x="348965" y="4231470"/>
                </a:cubicBezTo>
                <a:cubicBezTo>
                  <a:pt x="353874" y="4174323"/>
                  <a:pt x="356666" y="4175355"/>
                  <a:pt x="359496" y="4150308"/>
                </a:cubicBezTo>
                <a:cubicBezTo>
                  <a:pt x="362339" y="4142663"/>
                  <a:pt x="352449" y="4138872"/>
                  <a:pt x="356364" y="4131985"/>
                </a:cubicBezTo>
                <a:lnTo>
                  <a:pt x="361593" y="4096619"/>
                </a:lnTo>
                <a:lnTo>
                  <a:pt x="371792" y="4070654"/>
                </a:lnTo>
                <a:lnTo>
                  <a:pt x="378262" y="4046249"/>
                </a:lnTo>
                <a:lnTo>
                  <a:pt x="381009" y="4016915"/>
                </a:lnTo>
                <a:cubicBezTo>
                  <a:pt x="383439" y="4007929"/>
                  <a:pt x="391279" y="4007340"/>
                  <a:pt x="391151" y="3995496"/>
                </a:cubicBezTo>
                <a:cubicBezTo>
                  <a:pt x="396353" y="3959536"/>
                  <a:pt x="400862" y="3894766"/>
                  <a:pt x="406592" y="3845871"/>
                </a:cubicBezTo>
                <a:cubicBezTo>
                  <a:pt x="403177" y="3821649"/>
                  <a:pt x="409717" y="3786911"/>
                  <a:pt x="419462" y="3776866"/>
                </a:cubicBezTo>
                <a:cubicBezTo>
                  <a:pt x="422173" y="3764871"/>
                  <a:pt x="422222" y="3735955"/>
                  <a:pt x="420303" y="3724288"/>
                </a:cubicBezTo>
                <a:cubicBezTo>
                  <a:pt x="420584" y="3713932"/>
                  <a:pt x="424293" y="3712054"/>
                  <a:pt x="425736" y="3698294"/>
                </a:cubicBezTo>
                <a:cubicBezTo>
                  <a:pt x="429134" y="3683275"/>
                  <a:pt x="445239" y="3650699"/>
                  <a:pt x="450275" y="3636556"/>
                </a:cubicBezTo>
                <a:cubicBezTo>
                  <a:pt x="455311" y="3622413"/>
                  <a:pt x="450096" y="3636797"/>
                  <a:pt x="455950" y="3613438"/>
                </a:cubicBezTo>
                <a:cubicBezTo>
                  <a:pt x="457946" y="3605104"/>
                  <a:pt x="465726" y="3606849"/>
                  <a:pt x="469436" y="3588931"/>
                </a:cubicBezTo>
                <a:cubicBezTo>
                  <a:pt x="473148" y="3571012"/>
                  <a:pt x="477437" y="3530877"/>
                  <a:pt x="478216" y="3505927"/>
                </a:cubicBezTo>
                <a:cubicBezTo>
                  <a:pt x="465624" y="3478053"/>
                  <a:pt x="482767" y="3487820"/>
                  <a:pt x="466921" y="3436850"/>
                </a:cubicBezTo>
                <a:cubicBezTo>
                  <a:pt x="468947" y="3435539"/>
                  <a:pt x="468075" y="3414710"/>
                  <a:pt x="469431" y="3393361"/>
                </a:cubicBezTo>
                <a:cubicBezTo>
                  <a:pt x="470787" y="3372012"/>
                  <a:pt x="482148" y="3326552"/>
                  <a:pt x="475054" y="3308755"/>
                </a:cubicBezTo>
                <a:lnTo>
                  <a:pt x="474310" y="3151747"/>
                </a:lnTo>
                <a:lnTo>
                  <a:pt x="486215" y="3061618"/>
                </a:lnTo>
                <a:cubicBezTo>
                  <a:pt x="488121" y="3030278"/>
                  <a:pt x="496811" y="3025014"/>
                  <a:pt x="493402" y="3004882"/>
                </a:cubicBezTo>
                <a:cubicBezTo>
                  <a:pt x="495599" y="2970945"/>
                  <a:pt x="511735" y="2992431"/>
                  <a:pt x="498742" y="2953275"/>
                </a:cubicBezTo>
                <a:cubicBezTo>
                  <a:pt x="512558" y="2963977"/>
                  <a:pt x="494995" y="2934875"/>
                  <a:pt x="506118" y="2914739"/>
                </a:cubicBezTo>
                <a:cubicBezTo>
                  <a:pt x="497917" y="2886497"/>
                  <a:pt x="508247" y="2857462"/>
                  <a:pt x="509450" y="2840319"/>
                </a:cubicBezTo>
                <a:cubicBezTo>
                  <a:pt x="510653" y="2823176"/>
                  <a:pt x="514436" y="2836441"/>
                  <a:pt x="513337" y="2811881"/>
                </a:cubicBezTo>
                <a:lnTo>
                  <a:pt x="518905" y="2777197"/>
                </a:lnTo>
                <a:cubicBezTo>
                  <a:pt x="514307" y="2779008"/>
                  <a:pt x="515662" y="2773990"/>
                  <a:pt x="516381" y="2760229"/>
                </a:cubicBezTo>
                <a:lnTo>
                  <a:pt x="512284" y="2723271"/>
                </a:lnTo>
                <a:lnTo>
                  <a:pt x="516417" y="2697909"/>
                </a:lnTo>
                <a:cubicBezTo>
                  <a:pt x="516277" y="2694509"/>
                  <a:pt x="511777" y="2670333"/>
                  <a:pt x="508245" y="2670818"/>
                </a:cubicBezTo>
                <a:cubicBezTo>
                  <a:pt x="523059" y="2644368"/>
                  <a:pt x="513753" y="2641721"/>
                  <a:pt x="509977" y="2614598"/>
                </a:cubicBezTo>
                <a:cubicBezTo>
                  <a:pt x="511368" y="2591343"/>
                  <a:pt x="511836" y="2611388"/>
                  <a:pt x="513586" y="2555192"/>
                </a:cubicBezTo>
                <a:cubicBezTo>
                  <a:pt x="529849" y="2533316"/>
                  <a:pt x="501799" y="2549042"/>
                  <a:pt x="524573" y="2506102"/>
                </a:cubicBezTo>
                <a:cubicBezTo>
                  <a:pt x="522798" y="2504000"/>
                  <a:pt x="524426" y="2477490"/>
                  <a:pt x="526211" y="2463615"/>
                </a:cubicBezTo>
                <a:cubicBezTo>
                  <a:pt x="527997" y="2449740"/>
                  <a:pt x="525821" y="2437204"/>
                  <a:pt x="535288" y="2422849"/>
                </a:cubicBezTo>
                <a:cubicBezTo>
                  <a:pt x="538200" y="2412361"/>
                  <a:pt x="533938" y="2431104"/>
                  <a:pt x="538894" y="2398306"/>
                </a:cubicBezTo>
                <a:cubicBezTo>
                  <a:pt x="543849" y="2365508"/>
                  <a:pt x="560628" y="2258604"/>
                  <a:pt x="565019" y="2226060"/>
                </a:cubicBezTo>
                <a:cubicBezTo>
                  <a:pt x="569411" y="2193516"/>
                  <a:pt x="571990" y="2216405"/>
                  <a:pt x="572425" y="2203044"/>
                </a:cubicBezTo>
                <a:cubicBezTo>
                  <a:pt x="572861" y="2189683"/>
                  <a:pt x="565754" y="2160914"/>
                  <a:pt x="567634" y="2145894"/>
                </a:cubicBezTo>
                <a:cubicBezTo>
                  <a:pt x="569552" y="2127038"/>
                  <a:pt x="576895" y="2124242"/>
                  <a:pt x="576524" y="2112924"/>
                </a:cubicBezTo>
                <a:cubicBezTo>
                  <a:pt x="566248" y="2102460"/>
                  <a:pt x="566361" y="2091349"/>
                  <a:pt x="572593" y="2073223"/>
                </a:cubicBezTo>
                <a:cubicBezTo>
                  <a:pt x="575393" y="2039410"/>
                  <a:pt x="564822" y="2039383"/>
                  <a:pt x="566346" y="2006730"/>
                </a:cubicBezTo>
                <a:cubicBezTo>
                  <a:pt x="565764" y="1992401"/>
                  <a:pt x="569077" y="1984735"/>
                  <a:pt x="565784" y="1960829"/>
                </a:cubicBezTo>
                <a:cubicBezTo>
                  <a:pt x="566486" y="1943808"/>
                  <a:pt x="568252" y="1909609"/>
                  <a:pt x="557910" y="1886564"/>
                </a:cubicBezTo>
                <a:cubicBezTo>
                  <a:pt x="556594" y="1861569"/>
                  <a:pt x="556127" y="1879721"/>
                  <a:pt x="558732" y="1852441"/>
                </a:cubicBezTo>
                <a:cubicBezTo>
                  <a:pt x="559253" y="1819115"/>
                  <a:pt x="552986" y="1805243"/>
                  <a:pt x="554477" y="1785985"/>
                </a:cubicBezTo>
                <a:cubicBezTo>
                  <a:pt x="550197" y="1773445"/>
                  <a:pt x="555297" y="1787647"/>
                  <a:pt x="549925" y="1739449"/>
                </a:cubicBezTo>
                <a:cubicBezTo>
                  <a:pt x="559439" y="1720347"/>
                  <a:pt x="546428" y="1704007"/>
                  <a:pt x="548478" y="1687662"/>
                </a:cubicBezTo>
                <a:cubicBezTo>
                  <a:pt x="547438" y="1661740"/>
                  <a:pt x="547552" y="1598028"/>
                  <a:pt x="546079" y="1574394"/>
                </a:cubicBezTo>
                <a:cubicBezTo>
                  <a:pt x="544606" y="1550760"/>
                  <a:pt x="542413" y="1575916"/>
                  <a:pt x="539645" y="1545855"/>
                </a:cubicBezTo>
                <a:cubicBezTo>
                  <a:pt x="551965" y="1490487"/>
                  <a:pt x="529792" y="1459589"/>
                  <a:pt x="527078" y="1403551"/>
                </a:cubicBezTo>
                <a:cubicBezTo>
                  <a:pt x="509907" y="1369534"/>
                  <a:pt x="527744" y="1345427"/>
                  <a:pt x="514603" y="1308232"/>
                </a:cubicBezTo>
                <a:cubicBezTo>
                  <a:pt x="510585" y="1283061"/>
                  <a:pt x="514424" y="1279405"/>
                  <a:pt x="512548" y="1265228"/>
                </a:cubicBezTo>
                <a:cubicBezTo>
                  <a:pt x="510672" y="1251051"/>
                  <a:pt x="506150" y="1235061"/>
                  <a:pt x="503347" y="1223169"/>
                </a:cubicBezTo>
                <a:cubicBezTo>
                  <a:pt x="507006" y="1216804"/>
                  <a:pt x="500559" y="1167333"/>
                  <a:pt x="495727" y="1168475"/>
                </a:cubicBezTo>
                <a:cubicBezTo>
                  <a:pt x="497383" y="1161125"/>
                  <a:pt x="503792" y="1140806"/>
                  <a:pt x="496141" y="1138512"/>
                </a:cubicBezTo>
                <a:cubicBezTo>
                  <a:pt x="496060" y="1100984"/>
                  <a:pt x="494987" y="1079901"/>
                  <a:pt x="505184" y="1047073"/>
                </a:cubicBezTo>
                <a:cubicBezTo>
                  <a:pt x="508983" y="1023742"/>
                  <a:pt x="506944" y="1040037"/>
                  <a:pt x="509355" y="1025516"/>
                </a:cubicBezTo>
                <a:cubicBezTo>
                  <a:pt x="511766" y="1010995"/>
                  <a:pt x="507447" y="986805"/>
                  <a:pt x="506873" y="963123"/>
                </a:cubicBezTo>
                <a:cubicBezTo>
                  <a:pt x="507006" y="939112"/>
                  <a:pt x="511112" y="911137"/>
                  <a:pt x="512548" y="893356"/>
                </a:cubicBezTo>
                <a:cubicBezTo>
                  <a:pt x="513984" y="875575"/>
                  <a:pt x="513640" y="871333"/>
                  <a:pt x="515492" y="856438"/>
                </a:cubicBezTo>
                <a:cubicBezTo>
                  <a:pt x="512022" y="831582"/>
                  <a:pt x="513851" y="810695"/>
                  <a:pt x="521269" y="792080"/>
                </a:cubicBezTo>
                <a:cubicBezTo>
                  <a:pt x="523173" y="777595"/>
                  <a:pt x="527507" y="785019"/>
                  <a:pt x="529314" y="774293"/>
                </a:cubicBezTo>
                <a:cubicBezTo>
                  <a:pt x="531122" y="763567"/>
                  <a:pt x="522950" y="756728"/>
                  <a:pt x="524928" y="727723"/>
                </a:cubicBezTo>
                <a:cubicBezTo>
                  <a:pt x="525327" y="717404"/>
                  <a:pt x="532992" y="717749"/>
                  <a:pt x="534104" y="695712"/>
                </a:cubicBezTo>
                <a:cubicBezTo>
                  <a:pt x="535215" y="673675"/>
                  <a:pt x="540000" y="585070"/>
                  <a:pt x="541179" y="552638"/>
                </a:cubicBezTo>
                <a:cubicBezTo>
                  <a:pt x="542357" y="520206"/>
                  <a:pt x="539121" y="533336"/>
                  <a:pt x="538784" y="517789"/>
                </a:cubicBezTo>
                <a:cubicBezTo>
                  <a:pt x="538447" y="502242"/>
                  <a:pt x="529995" y="483849"/>
                  <a:pt x="539155" y="459355"/>
                </a:cubicBezTo>
                <a:cubicBezTo>
                  <a:pt x="534282" y="441033"/>
                  <a:pt x="545465" y="440562"/>
                  <a:pt x="548350" y="420246"/>
                </a:cubicBezTo>
                <a:cubicBezTo>
                  <a:pt x="552432" y="409037"/>
                  <a:pt x="551248" y="395007"/>
                  <a:pt x="554063" y="385753"/>
                </a:cubicBezTo>
                <a:cubicBezTo>
                  <a:pt x="556878" y="376499"/>
                  <a:pt x="557385" y="369183"/>
                  <a:pt x="560450" y="362337"/>
                </a:cubicBezTo>
                <a:cubicBezTo>
                  <a:pt x="563515" y="355491"/>
                  <a:pt x="569657" y="353410"/>
                  <a:pt x="572451" y="344679"/>
                </a:cubicBezTo>
                <a:cubicBezTo>
                  <a:pt x="575246" y="335948"/>
                  <a:pt x="580164" y="322294"/>
                  <a:pt x="582006" y="312331"/>
                </a:cubicBezTo>
                <a:cubicBezTo>
                  <a:pt x="583847" y="302368"/>
                  <a:pt x="580997" y="303880"/>
                  <a:pt x="583503" y="284899"/>
                </a:cubicBezTo>
                <a:cubicBezTo>
                  <a:pt x="588855" y="253960"/>
                  <a:pt x="592732" y="226097"/>
                  <a:pt x="592254" y="191300"/>
                </a:cubicBezTo>
                <a:cubicBezTo>
                  <a:pt x="602017" y="184777"/>
                  <a:pt x="597586" y="174390"/>
                  <a:pt x="592419" y="160499"/>
                </a:cubicBezTo>
                <a:cubicBezTo>
                  <a:pt x="599540" y="134531"/>
                  <a:pt x="605057" y="90673"/>
                  <a:pt x="620978" y="46251"/>
                </a:cubicBezTo>
                <a:cubicBezTo>
                  <a:pt x="630736" y="27343"/>
                  <a:pt x="632412" y="23169"/>
                  <a:pt x="635098" y="961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4B7E0A3A-73EA-C740-BFC7-B941C22B3569}"/>
              </a:ext>
            </a:extLst>
          </p:cNvPr>
          <p:cNvGraphicFramePr>
            <a:graphicFrameLocks noGrp="1"/>
          </p:cNvGraphicFramePr>
          <p:nvPr/>
        </p:nvGraphicFramePr>
        <p:xfrm>
          <a:off x="385213" y="1048979"/>
          <a:ext cx="7979362" cy="4760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9681">
                  <a:extLst>
                    <a:ext uri="{9D8B030D-6E8A-4147-A177-3AD203B41FA5}">
                      <a16:colId xmlns:a16="http://schemas.microsoft.com/office/drawing/2014/main" val="2991047054"/>
                    </a:ext>
                  </a:extLst>
                </a:gridCol>
                <a:gridCol w="3989681">
                  <a:extLst>
                    <a:ext uri="{9D8B030D-6E8A-4147-A177-3AD203B41FA5}">
                      <a16:colId xmlns:a16="http://schemas.microsoft.com/office/drawing/2014/main" val="116848923"/>
                    </a:ext>
                  </a:extLst>
                </a:gridCol>
              </a:tblGrid>
              <a:tr h="146296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nhận biết và làm được</a:t>
                      </a:r>
                    </a:p>
                  </a:txBody>
                  <a:tcPr marL="91067" marR="91067" marT="45533" marB="45533" anchor="ctr">
                    <a:lnL w="38100" cap="flat" cmpd="sng" algn="ctr">
                      <a:solidFill>
                        <a:srgbClr val="FDF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F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còn băn khoăn</a:t>
                      </a:r>
                    </a:p>
                  </a:txBody>
                  <a:tcPr marL="91067" marR="91067" marT="45533" marB="45533" anchor="ctr">
                    <a:lnL w="38100" cap="flat" cmpd="sng" algn="ctr">
                      <a:solidFill>
                        <a:srgbClr val="FDF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543368"/>
                  </a:ext>
                </a:extLst>
              </a:tr>
              <a:tr h="3297077">
                <a:tc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67" marR="91067" marT="45533" marB="45533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67" marR="91067" marT="45533" marB="45533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919242"/>
                  </a:ext>
                </a:extLst>
              </a:tr>
            </a:tbl>
          </a:graphicData>
        </a:graphic>
      </p:graphicFrame>
      <p:pic>
        <p:nvPicPr>
          <p:cNvPr id="8" name="Picture 7" descr="Two people holding hands&#10;&#10;Description automatically generated with low confidence">
            <a:extLst>
              <a:ext uri="{FF2B5EF4-FFF2-40B4-BE49-F238E27FC236}">
                <a16:creationId xmlns:a16="http://schemas.microsoft.com/office/drawing/2014/main" id="{D17F02F4-6A33-E174-99FC-1B3754312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68" y="1048979"/>
            <a:ext cx="4760043" cy="476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999+ Hình Ảnh Nền Màu Hồng Đẹp Dễ Thương, Làm Ảnh Đại Diện, Hình Nền Máy  Tính, LapTop, Điên Thoại trong 2021 | Hình nền, Hình ảnh, Màu hồng">
            <a:extLst>
              <a:ext uri="{FF2B5EF4-FFF2-40B4-BE49-F238E27FC236}">
                <a16:creationId xmlns:a16="http://schemas.microsoft.com/office/drawing/2014/main" id="{6919FB4F-A9E3-F426-1AE5-2AF40242F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7234"/>
            <a:ext cx="12143107" cy="682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B2C842-3CF8-4541-8B3F-7680CB95581A}"/>
              </a:ext>
            </a:extLst>
          </p:cNvPr>
          <p:cNvSpPr/>
          <p:nvPr/>
        </p:nvSpPr>
        <p:spPr>
          <a:xfrm>
            <a:off x="2278659" y="2000298"/>
            <a:ext cx="7441660" cy="2852808"/>
          </a:xfrm>
          <a:prstGeom prst="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988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F9A6B-B51B-4A36-A79C-EB9687093107}"/>
              </a:ext>
            </a:extLst>
          </p:cNvPr>
          <p:cNvSpPr txBox="1"/>
          <p:nvPr/>
        </p:nvSpPr>
        <p:spPr>
          <a:xfrm>
            <a:off x="2292447" y="2874638"/>
            <a:ext cx="7441660" cy="1103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SG" sz="6573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ĐỌC VĂN BẢN</a:t>
            </a:r>
            <a:endParaRPr lang="vi-VN" sz="6573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2E3E99-560C-4DDA-BCAC-32AFF77AADAF}"/>
              </a:ext>
            </a:extLst>
          </p:cNvPr>
          <p:cNvCxnSpPr>
            <a:cxnSpLocks/>
          </p:cNvCxnSpPr>
          <p:nvPr/>
        </p:nvCxnSpPr>
        <p:spPr>
          <a:xfrm>
            <a:off x="5824276" y="2750553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E752BA-A9D8-424B-9BBE-F2D9D0BF7103}"/>
              </a:ext>
            </a:extLst>
          </p:cNvPr>
          <p:cNvCxnSpPr>
            <a:cxnSpLocks/>
          </p:cNvCxnSpPr>
          <p:nvPr/>
        </p:nvCxnSpPr>
        <p:spPr>
          <a:xfrm>
            <a:off x="5824276" y="2826383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AC1112-57B5-47F2-B497-88F74E090FF3}"/>
              </a:ext>
            </a:extLst>
          </p:cNvPr>
          <p:cNvCxnSpPr>
            <a:cxnSpLocks/>
          </p:cNvCxnSpPr>
          <p:nvPr/>
        </p:nvCxnSpPr>
        <p:spPr>
          <a:xfrm>
            <a:off x="3566617" y="4021276"/>
            <a:ext cx="2393234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73CF60-366C-4847-8A25-67FD6574EA99}"/>
              </a:ext>
            </a:extLst>
          </p:cNvPr>
          <p:cNvCxnSpPr>
            <a:cxnSpLocks/>
          </p:cNvCxnSpPr>
          <p:nvPr/>
        </p:nvCxnSpPr>
        <p:spPr>
          <a:xfrm>
            <a:off x="3562021" y="4090213"/>
            <a:ext cx="2393234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>
            <a:extLst>
              <a:ext uri="{FF2B5EF4-FFF2-40B4-BE49-F238E27FC236}">
                <a16:creationId xmlns:a16="http://schemas.microsoft.com/office/drawing/2014/main" id="{2B92D66F-0A1B-1647-B7DF-35142DE9A9B6}"/>
              </a:ext>
            </a:extLst>
          </p:cNvPr>
          <p:cNvSpPr/>
          <p:nvPr/>
        </p:nvSpPr>
        <p:spPr>
          <a:xfrm rot="417108" flipH="1">
            <a:off x="5980532" y="682468"/>
            <a:ext cx="5912426" cy="4901362"/>
          </a:xfrm>
          <a:prstGeom prst="cloudCallout">
            <a:avLst>
              <a:gd name="adj1" fmla="val 52927"/>
              <a:gd name="adj2" fmla="val 6777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(5-7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486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D715F6E5-ADC2-B848-2F25-206679427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50" y="342383"/>
            <a:ext cx="5020851" cy="650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7307D66-34AC-BDBE-5818-4F2757579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90" y="2114042"/>
            <a:ext cx="8436638" cy="473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4F59D3-89D4-BB46-9B9B-6637063013E0}"/>
              </a:ext>
            </a:extLst>
          </p:cNvPr>
          <p:cNvSpPr/>
          <p:nvPr/>
        </p:nvSpPr>
        <p:spPr>
          <a:xfrm>
            <a:off x="2355603" y="518582"/>
            <a:ext cx="7480794" cy="1103459"/>
          </a:xfrm>
          <a:prstGeom prst="rect">
            <a:avLst/>
          </a:prstGeom>
          <a:noFill/>
        </p:spPr>
        <p:txBody>
          <a:bodyPr wrap="none" lIns="91073" tIns="45537" rIns="91073" bIns="45537">
            <a:spAutoFit/>
          </a:bodyPr>
          <a:lstStyle/>
          <a:p>
            <a:pPr algn="ctr">
              <a:defRPr/>
            </a:pPr>
            <a:r>
              <a:rPr lang="en-US" sz="6573" b="1" i="1" dirty="0" err="1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573" b="1" i="1" dirty="0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73" b="1" i="1" dirty="0" err="1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573" b="1" i="1" dirty="0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573" b="1" i="1" dirty="0" err="1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573" b="1" i="1" dirty="0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73" b="1" i="1" dirty="0" err="1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6573" b="1" i="1" dirty="0">
              <a:ln w="0"/>
              <a:solidFill>
                <a:srgbClr val="FF6699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999+ Hình Ảnh Nền Màu Hồng Đẹp Dễ Thương, Làm Ảnh Đại Diện, Hình Nền Máy  Tính, LapTop, Điên Thoại trong 2021 | Hình nền, Hình ảnh, Màu hồng">
            <a:extLst>
              <a:ext uri="{FF2B5EF4-FFF2-40B4-BE49-F238E27FC236}">
                <a16:creationId xmlns:a16="http://schemas.microsoft.com/office/drawing/2014/main" id="{C924D157-CC38-38A6-22AE-F64CBE2BD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7234"/>
            <a:ext cx="12143107" cy="682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B2C842-3CF8-4541-8B3F-7680CB95581A}"/>
              </a:ext>
            </a:extLst>
          </p:cNvPr>
          <p:cNvSpPr/>
          <p:nvPr/>
        </p:nvSpPr>
        <p:spPr>
          <a:xfrm>
            <a:off x="2278659" y="2000298"/>
            <a:ext cx="7441660" cy="2852808"/>
          </a:xfrm>
          <a:prstGeom prst="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988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F9A6B-B51B-4A36-A79C-EB9687093107}"/>
              </a:ext>
            </a:extLst>
          </p:cNvPr>
          <p:cNvSpPr txBox="1"/>
          <p:nvPr/>
        </p:nvSpPr>
        <p:spPr>
          <a:xfrm>
            <a:off x="2292447" y="2874638"/>
            <a:ext cx="7441660" cy="1103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SG" sz="6573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6573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SG" sz="6573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6573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2E3E99-560C-4DDA-BCAC-32AFF77AADAF}"/>
              </a:ext>
            </a:extLst>
          </p:cNvPr>
          <p:cNvCxnSpPr>
            <a:cxnSpLocks/>
          </p:cNvCxnSpPr>
          <p:nvPr/>
        </p:nvCxnSpPr>
        <p:spPr>
          <a:xfrm>
            <a:off x="5824276" y="2750553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E752BA-A9D8-424B-9BBE-F2D9D0BF7103}"/>
              </a:ext>
            </a:extLst>
          </p:cNvPr>
          <p:cNvCxnSpPr>
            <a:cxnSpLocks/>
          </p:cNvCxnSpPr>
          <p:nvPr/>
        </p:nvCxnSpPr>
        <p:spPr>
          <a:xfrm>
            <a:off x="5824276" y="2826383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AC1112-57B5-47F2-B497-88F74E090FF3}"/>
              </a:ext>
            </a:extLst>
          </p:cNvPr>
          <p:cNvCxnSpPr>
            <a:cxnSpLocks/>
          </p:cNvCxnSpPr>
          <p:nvPr/>
        </p:nvCxnSpPr>
        <p:spPr>
          <a:xfrm>
            <a:off x="3566617" y="4021276"/>
            <a:ext cx="2393234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73CF60-366C-4847-8A25-67FD6574EA99}"/>
              </a:ext>
            </a:extLst>
          </p:cNvPr>
          <p:cNvCxnSpPr>
            <a:cxnSpLocks/>
          </p:cNvCxnSpPr>
          <p:nvPr/>
        </p:nvCxnSpPr>
        <p:spPr>
          <a:xfrm>
            <a:off x="3562021" y="4090213"/>
            <a:ext cx="2393234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999+ Hình Ảnh Nền Màu Hồng Đẹp Dễ Thương, Làm Ảnh Đại Diện, Hình Nền Máy  Tính, LapTop, Điên Thoại trong 2021 | Hình nền, Hình ảnh, Màu hồng">
            <a:extLst>
              <a:ext uri="{FF2B5EF4-FFF2-40B4-BE49-F238E27FC236}">
                <a16:creationId xmlns:a16="http://schemas.microsoft.com/office/drawing/2014/main" id="{13138AB7-4FA6-7710-671C-2E4E8DE4C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7234"/>
            <a:ext cx="12143107" cy="682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B2C842-3CF8-4541-8B3F-7680CB95581A}"/>
              </a:ext>
            </a:extLst>
          </p:cNvPr>
          <p:cNvSpPr/>
          <p:nvPr/>
        </p:nvSpPr>
        <p:spPr>
          <a:xfrm>
            <a:off x="2278659" y="2000298"/>
            <a:ext cx="7441660" cy="2852808"/>
          </a:xfrm>
          <a:prstGeom prst="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988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F9A6B-B51B-4A36-A79C-EB9687093107}"/>
              </a:ext>
            </a:extLst>
          </p:cNvPr>
          <p:cNvSpPr txBox="1"/>
          <p:nvPr/>
        </p:nvSpPr>
        <p:spPr>
          <a:xfrm>
            <a:off x="2292447" y="2874638"/>
            <a:ext cx="7441660" cy="1103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SG" sz="6573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SG" sz="6573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SG" sz="6573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6573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vi-VN" sz="6573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2E3E99-560C-4DDA-BCAC-32AFF77AADAF}"/>
              </a:ext>
            </a:extLst>
          </p:cNvPr>
          <p:cNvCxnSpPr>
            <a:cxnSpLocks/>
          </p:cNvCxnSpPr>
          <p:nvPr/>
        </p:nvCxnSpPr>
        <p:spPr>
          <a:xfrm>
            <a:off x="5824276" y="2750553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E752BA-A9D8-424B-9BBE-F2D9D0BF7103}"/>
              </a:ext>
            </a:extLst>
          </p:cNvPr>
          <p:cNvCxnSpPr>
            <a:cxnSpLocks/>
          </p:cNvCxnSpPr>
          <p:nvPr/>
        </p:nvCxnSpPr>
        <p:spPr>
          <a:xfrm>
            <a:off x="5824276" y="2826383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AC1112-57B5-47F2-B497-88F74E090FF3}"/>
              </a:ext>
            </a:extLst>
          </p:cNvPr>
          <p:cNvCxnSpPr>
            <a:cxnSpLocks/>
          </p:cNvCxnSpPr>
          <p:nvPr/>
        </p:nvCxnSpPr>
        <p:spPr>
          <a:xfrm>
            <a:off x="3566617" y="4021276"/>
            <a:ext cx="2393234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73CF60-366C-4847-8A25-67FD6574EA99}"/>
              </a:ext>
            </a:extLst>
          </p:cNvPr>
          <p:cNvCxnSpPr>
            <a:cxnSpLocks/>
          </p:cNvCxnSpPr>
          <p:nvPr/>
        </p:nvCxnSpPr>
        <p:spPr>
          <a:xfrm>
            <a:off x="3562021" y="4090213"/>
            <a:ext cx="2393234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999+ Hình Ảnh Nền Màu Hồng Đẹp Dễ Thương, Làm Ảnh Đại Diện, Hình Nền Máy  Tính, LapTop, Điên Thoại trong 2021 | Hình nền, Hình ảnh, Màu hồng">
            <a:extLst>
              <a:ext uri="{FF2B5EF4-FFF2-40B4-BE49-F238E27FC236}">
                <a16:creationId xmlns:a16="http://schemas.microsoft.com/office/drawing/2014/main" id="{BF8FA554-79E4-4227-7755-EC0DC54D8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7234"/>
            <a:ext cx="12143107" cy="682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B2C842-3CF8-4541-8B3F-7680CB95581A}"/>
              </a:ext>
            </a:extLst>
          </p:cNvPr>
          <p:cNvSpPr/>
          <p:nvPr/>
        </p:nvSpPr>
        <p:spPr>
          <a:xfrm>
            <a:off x="2278659" y="2000298"/>
            <a:ext cx="7441660" cy="2852808"/>
          </a:xfrm>
          <a:prstGeom prst="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988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F9A6B-B51B-4A36-A79C-EB9687093107}"/>
              </a:ext>
            </a:extLst>
          </p:cNvPr>
          <p:cNvSpPr txBox="1"/>
          <p:nvPr/>
        </p:nvSpPr>
        <p:spPr>
          <a:xfrm>
            <a:off x="2292447" y="2874638"/>
            <a:ext cx="7441660" cy="1103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SG" sz="6573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SG" sz="6573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SG" sz="6573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6573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vi-VN" sz="6573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2E3E99-560C-4DDA-BCAC-32AFF77AADAF}"/>
              </a:ext>
            </a:extLst>
          </p:cNvPr>
          <p:cNvCxnSpPr>
            <a:cxnSpLocks/>
          </p:cNvCxnSpPr>
          <p:nvPr/>
        </p:nvCxnSpPr>
        <p:spPr>
          <a:xfrm>
            <a:off x="5824276" y="2750553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E752BA-A9D8-424B-9BBE-F2D9D0BF7103}"/>
              </a:ext>
            </a:extLst>
          </p:cNvPr>
          <p:cNvCxnSpPr>
            <a:cxnSpLocks/>
          </p:cNvCxnSpPr>
          <p:nvPr/>
        </p:nvCxnSpPr>
        <p:spPr>
          <a:xfrm>
            <a:off x="5824276" y="2826383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AC1112-57B5-47F2-B497-88F74E090FF3}"/>
              </a:ext>
            </a:extLst>
          </p:cNvPr>
          <p:cNvCxnSpPr>
            <a:cxnSpLocks/>
          </p:cNvCxnSpPr>
          <p:nvPr/>
        </p:nvCxnSpPr>
        <p:spPr>
          <a:xfrm>
            <a:off x="3566617" y="4021276"/>
            <a:ext cx="2393234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73CF60-366C-4847-8A25-67FD6574EA99}"/>
              </a:ext>
            </a:extLst>
          </p:cNvPr>
          <p:cNvCxnSpPr>
            <a:cxnSpLocks/>
          </p:cNvCxnSpPr>
          <p:nvPr/>
        </p:nvCxnSpPr>
        <p:spPr>
          <a:xfrm>
            <a:off x="3562021" y="4090213"/>
            <a:ext cx="2393234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Khói Màu Nền Khói Sơn Dầu Khói Nền Trừu Tượng, Hồng, đẹp, Nền Trừu Tượng  Hình nền Vector để tải xuống miễn phí">
            <a:extLst>
              <a:ext uri="{FF2B5EF4-FFF2-40B4-BE49-F238E27FC236}">
                <a16:creationId xmlns:a16="http://schemas.microsoft.com/office/drawing/2014/main" id="{BBA8441A-121E-D546-844F-07FB4F07C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-19532"/>
            <a:ext cx="12143107" cy="686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Kết quả hình ảnh cho TAGORE&quot;">
            <a:extLst>
              <a:ext uri="{FF2B5EF4-FFF2-40B4-BE49-F238E27FC236}">
                <a16:creationId xmlns:a16="http://schemas.microsoft.com/office/drawing/2014/main" id="{AA210389-F857-DD3F-FF13-131F9E759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" r="4233"/>
          <a:stretch>
            <a:fillRect/>
          </a:stretch>
        </p:blipFill>
        <p:spPr bwMode="auto">
          <a:xfrm>
            <a:off x="24447" y="13787"/>
            <a:ext cx="4621021" cy="68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CDE391-C0E5-465D-8FD6-3974C475E407}"/>
              </a:ext>
            </a:extLst>
          </p:cNvPr>
          <p:cNvSpPr txBox="1"/>
          <p:nvPr/>
        </p:nvSpPr>
        <p:spPr>
          <a:xfrm>
            <a:off x="5646192" y="387192"/>
            <a:ext cx="5508000" cy="1195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58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Ra-bin-</a:t>
            </a:r>
            <a:r>
              <a:rPr lang="en-US" sz="358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đra</a:t>
            </a:r>
            <a:r>
              <a:rPr lang="en-US" sz="358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58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358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Ta-go</a:t>
            </a:r>
          </a:p>
          <a:p>
            <a:pPr algn="ctr">
              <a:defRPr/>
            </a:pPr>
            <a:r>
              <a:rPr lang="en-US" sz="358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(1861 – 1941)</a:t>
            </a:r>
            <a:endParaRPr lang="en-SG" sz="358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: 圆角 6">
            <a:extLst>
              <a:ext uri="{FF2B5EF4-FFF2-40B4-BE49-F238E27FC236}">
                <a16:creationId xmlns:a16="http://schemas.microsoft.com/office/drawing/2014/main" id="{6761CAF9-30C3-4F0A-B6DB-1B212819DC96}"/>
              </a:ext>
            </a:extLst>
          </p:cNvPr>
          <p:cNvSpPr/>
          <p:nvPr/>
        </p:nvSpPr>
        <p:spPr>
          <a:xfrm>
            <a:off x="4924660" y="1957787"/>
            <a:ext cx="6951064" cy="1168468"/>
          </a:xfrm>
          <a:prstGeom prst="roundRect">
            <a:avLst>
              <a:gd name="adj" fmla="val 50000"/>
            </a:avLst>
          </a:prstGeom>
          <a:solidFill>
            <a:srgbClr val="DA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351">
              <a:defRPr/>
            </a:pP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Sinh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1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gia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đình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quý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tộc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trí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truyền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thống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lĩnh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vực</a:t>
            </a:r>
            <a:endParaRPr lang="zh-CN" altLang="en-US" sz="3187" dirty="0">
              <a:solidFill>
                <a:schemeClr val="tx1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: 圆角 6">
            <a:extLst>
              <a:ext uri="{FF2B5EF4-FFF2-40B4-BE49-F238E27FC236}">
                <a16:creationId xmlns:a16="http://schemas.microsoft.com/office/drawing/2014/main" id="{934FD357-0768-4D37-8F3A-741D35EEB0D9}"/>
              </a:ext>
            </a:extLst>
          </p:cNvPr>
          <p:cNvSpPr/>
          <p:nvPr/>
        </p:nvSpPr>
        <p:spPr>
          <a:xfrm>
            <a:off x="4924660" y="3536426"/>
            <a:ext cx="6951064" cy="1670553"/>
          </a:xfrm>
          <a:prstGeom prst="roundRect">
            <a:avLst>
              <a:gd name="adj" fmla="val 50000"/>
            </a:avLst>
          </a:prstGeom>
          <a:solidFill>
            <a:srgbClr val="DA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-ben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1913</a:t>
            </a:r>
            <a:endParaRPr lang="en-SG" sz="31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: 圆角 6">
            <a:extLst>
              <a:ext uri="{FF2B5EF4-FFF2-40B4-BE49-F238E27FC236}">
                <a16:creationId xmlns:a16="http://schemas.microsoft.com/office/drawing/2014/main" id="{27E57C9C-8521-4151-9396-D9CC1BDC7B2D}"/>
              </a:ext>
            </a:extLst>
          </p:cNvPr>
          <p:cNvSpPr/>
          <p:nvPr/>
        </p:nvSpPr>
        <p:spPr>
          <a:xfrm>
            <a:off x="4924660" y="5470086"/>
            <a:ext cx="6951064" cy="1113319"/>
          </a:xfrm>
          <a:prstGeom prst="roundRect">
            <a:avLst>
              <a:gd name="adj" fmla="val 50000"/>
            </a:avLst>
          </a:prstGeom>
          <a:solidFill>
            <a:srgbClr val="DA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ông thể hiện tinh thần nhân văn cao cả, chất trữ tình, triết lí nồng đượm  </a:t>
            </a:r>
            <a:endParaRPr lang="en-SG" sz="318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Ảnh có chứa người, máy tính xách tay, bàn, trong nhà&#10;&#10;Mô tả được tạo tự động">
            <a:extLst>
              <a:ext uri="{FF2B5EF4-FFF2-40B4-BE49-F238E27FC236}">
                <a16:creationId xmlns:a16="http://schemas.microsoft.com/office/drawing/2014/main" id="{1864DC74-8688-4015-ADD3-A9FEE3450A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r="-4" b="-4"/>
          <a:stretch/>
        </p:blipFill>
        <p:spPr>
          <a:xfrm>
            <a:off x="3137879" y="2530839"/>
            <a:ext cx="3303088" cy="33030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3074" name="Picture 2" descr="Kết quả hình ảnh cho the play of Rabindranath Thakur&quot;">
            <a:extLst>
              <a:ext uri="{FF2B5EF4-FFF2-40B4-BE49-F238E27FC236}">
                <a16:creationId xmlns:a16="http://schemas.microsoft.com/office/drawing/2014/main" id="{1557ACE2-B159-4B8B-A595-11C701BCE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9" r="-2" b="-2"/>
          <a:stretch/>
        </p:blipFill>
        <p:spPr bwMode="auto">
          <a:xfrm>
            <a:off x="24448" y="13753"/>
            <a:ext cx="4425978" cy="3761636"/>
          </a:xfrm>
          <a:custGeom>
            <a:avLst/>
            <a:gdLst>
              <a:gd name="connsiteX0" fmla="*/ 0 w 4443799"/>
              <a:gd name="connsiteY0" fmla="*/ 0 h 3776782"/>
              <a:gd name="connsiteX1" fmla="*/ 4164578 w 4443799"/>
              <a:gd name="connsiteY1" fmla="*/ 0 h 3776782"/>
              <a:gd name="connsiteX2" fmla="*/ 4238884 w 4443799"/>
              <a:gd name="connsiteY2" fmla="*/ 154250 h 3776782"/>
              <a:gd name="connsiteX3" fmla="*/ 4443799 w 4443799"/>
              <a:gd name="connsiteY3" fmla="*/ 1169228 h 3776782"/>
              <a:gd name="connsiteX4" fmla="*/ 1836244 w 4443799"/>
              <a:gd name="connsiteY4" fmla="*/ 3776782 h 3776782"/>
              <a:gd name="connsiteX5" fmla="*/ 177598 w 4443799"/>
              <a:gd name="connsiteY5" fmla="*/ 3181344 h 3776782"/>
              <a:gd name="connsiteX6" fmla="*/ 0 w 4443799"/>
              <a:gd name="connsiteY6" fmla="*/ 3019932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C3FABD0-CEC0-45A6-BDA6-2F0EE5E409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1"/>
          <a:stretch/>
        </p:blipFill>
        <p:spPr>
          <a:xfrm>
            <a:off x="24467" y="3915315"/>
            <a:ext cx="3426768" cy="2938374"/>
          </a:xfrm>
          <a:custGeom>
            <a:avLst/>
            <a:gdLst>
              <a:gd name="connsiteX0" fmla="*/ 1539166 w 3440586"/>
              <a:gd name="connsiteY0" fmla="*/ 0 h 2950205"/>
              <a:gd name="connsiteX1" fmla="*/ 3440586 w 3440586"/>
              <a:gd name="connsiteY1" fmla="*/ 1901419 h 2950205"/>
              <a:gd name="connsiteX2" fmla="*/ 3211095 w 3440586"/>
              <a:gd name="connsiteY2" fmla="*/ 2807749 h 2950205"/>
              <a:gd name="connsiteX3" fmla="*/ 3124550 w 3440586"/>
              <a:gd name="connsiteY3" fmla="*/ 2950205 h 2950205"/>
              <a:gd name="connsiteX4" fmla="*/ 0 w 3440586"/>
              <a:gd name="connsiteY4" fmla="*/ 2950205 h 2950205"/>
              <a:gd name="connsiteX5" fmla="*/ 0 w 3440586"/>
              <a:gd name="connsiteY5" fmla="*/ 788141 h 2950205"/>
              <a:gd name="connsiteX6" fmla="*/ 71938 w 3440586"/>
              <a:gd name="connsiteY6" fmla="*/ 691940 h 2950205"/>
              <a:gd name="connsiteX7" fmla="*/ 1539166 w 3440586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197513-A56A-DB01-8B37-C4C00BD4A4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5" t="27142" r="27174" b="15874"/>
          <a:stretch>
            <a:fillRect/>
          </a:stretch>
        </p:blipFill>
        <p:spPr bwMode="auto">
          <a:xfrm>
            <a:off x="6371170" y="-68936"/>
            <a:ext cx="5796383" cy="690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Kết quả hình ảnh cho Rabindranath Thakur&quot;">
            <a:extLst>
              <a:ext uri="{FF2B5EF4-FFF2-40B4-BE49-F238E27FC236}">
                <a16:creationId xmlns:a16="http://schemas.microsoft.com/office/drawing/2014/main" id="{3283BCF7-E8A6-CB2A-08FD-3B44E4701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ình ảnh 2" descr="Ảnh có chứa văn bản, cuốn sách, ký hiệu, người phụ nữ&#10;&#10;Mô tả được tạo tự động">
            <a:extLst>
              <a:ext uri="{FF2B5EF4-FFF2-40B4-BE49-F238E27FC236}">
                <a16:creationId xmlns:a16="http://schemas.microsoft.com/office/drawing/2014/main" id="{9A386616-2D9B-4D2F-89FC-71D5FC022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7" y="519202"/>
            <a:ext cx="1782621" cy="2652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Hình ảnh 4" descr="Ảnh có chứa thực phẩm, sáng&#10;&#10;Mô tả được tạo tự động">
            <a:extLst>
              <a:ext uri="{FF2B5EF4-FFF2-40B4-BE49-F238E27FC236}">
                <a16:creationId xmlns:a16="http://schemas.microsoft.com/office/drawing/2014/main" id="{A78E1E61-8FDA-4DDD-89B5-B38A24068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09" y="2434077"/>
            <a:ext cx="1782621" cy="2626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Hình ảnh 6" descr="Ảnh có chứa văn bản, cuốn sách, tòa nhà, ảnh&#10;&#10;Mô tả được tạo tự động">
            <a:extLst>
              <a:ext uri="{FF2B5EF4-FFF2-40B4-BE49-F238E27FC236}">
                <a16:creationId xmlns:a16="http://schemas.microsoft.com/office/drawing/2014/main" id="{8F575D1D-3198-4DA0-8455-1E508F31D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99" y="545776"/>
            <a:ext cx="1853640" cy="2626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Hình ảnh 10" descr="Ảnh có chứa ảnh, đang ngồi, bàn, con chó&#10;&#10;Mô tả được tạo tự động">
            <a:extLst>
              <a:ext uri="{FF2B5EF4-FFF2-40B4-BE49-F238E27FC236}">
                <a16:creationId xmlns:a16="http://schemas.microsoft.com/office/drawing/2014/main" id="{C3EB98AA-4F90-445E-AF4A-90337B4FC2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17" y="4191323"/>
            <a:ext cx="1782622" cy="2407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Kết quả hình ảnh cho the play of Rabindranath Thakur&quot;">
            <a:extLst>
              <a:ext uri="{FF2B5EF4-FFF2-40B4-BE49-F238E27FC236}">
                <a16:creationId xmlns:a16="http://schemas.microsoft.com/office/drawing/2014/main" id="{B1B89202-055B-4D6E-BFE6-62EA08D88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97" y="4217898"/>
            <a:ext cx="1853640" cy="243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909</Words>
  <Application>Microsoft Macintosh PowerPoint</Application>
  <PresentationFormat>Widescreen</PresentationFormat>
  <Paragraphs>107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Thuy</dc:creator>
  <cp:lastModifiedBy>Duong Thuy</cp:lastModifiedBy>
  <cp:revision>1</cp:revision>
  <dcterms:created xsi:type="dcterms:W3CDTF">2023-02-14T14:53:46Z</dcterms:created>
  <dcterms:modified xsi:type="dcterms:W3CDTF">2023-02-14T14:57:06Z</dcterms:modified>
</cp:coreProperties>
</file>