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91" r:id="rId2"/>
    <p:sldId id="295" r:id="rId3"/>
    <p:sldId id="318" r:id="rId4"/>
    <p:sldId id="296" r:id="rId5"/>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59"/>
  </p:normalViewPr>
  <p:slideViewPr>
    <p:cSldViewPr snapToGrid="0">
      <p:cViewPr varScale="1">
        <p:scale>
          <a:sx n="113" d="100"/>
          <a:sy n="113"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16E97B-84D5-E34E-9739-0A2AD372A6D4}" type="datetimeFigureOut">
              <a:rPr lang="en-VN" smtClean="0"/>
              <a:t>23/11/2023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F30B5-6454-C240-968B-AA46181441D8}" type="slidenum">
              <a:rPr lang="en-VN" smtClean="0"/>
              <a:t>‹#›</a:t>
            </a:fld>
            <a:endParaRPr/>
          </a:p>
        </p:txBody>
      </p:sp>
    </p:spTree>
    <p:extLst>
      <p:ext uri="{BB962C8B-B14F-4D97-AF65-F5344CB8AC3E}">
        <p14:creationId xmlns:p14="http://schemas.microsoft.com/office/powerpoint/2010/main" val="3801686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0A8E08-98A2-433D-8864-FD067B2752FC}" type="slidenum">
              <a:rPr lang="en-US" smtClean="0"/>
              <a:t>1</a:t>
            </a:fld>
            <a:endParaRPr lang="en-US"/>
          </a:p>
        </p:txBody>
      </p:sp>
    </p:spTree>
    <p:extLst>
      <p:ext uri="{BB962C8B-B14F-4D97-AF65-F5344CB8AC3E}">
        <p14:creationId xmlns:p14="http://schemas.microsoft.com/office/powerpoint/2010/main" val="78780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0A8E08-98A2-433D-8864-FD067B2752FC}" type="slidenum">
              <a:rPr lang="en-US" smtClean="0"/>
              <a:t>2</a:t>
            </a:fld>
            <a:endParaRPr lang="en-US"/>
          </a:p>
        </p:txBody>
      </p:sp>
    </p:spTree>
    <p:extLst>
      <p:ext uri="{BB962C8B-B14F-4D97-AF65-F5344CB8AC3E}">
        <p14:creationId xmlns:p14="http://schemas.microsoft.com/office/powerpoint/2010/main" val="2781557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0A8E08-98A2-433D-8864-FD067B2752FC}"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69692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0A8E08-98A2-433D-8864-FD067B2752FC}" type="slidenum">
              <a:rPr lang="en-US" smtClean="0"/>
              <a:t>4</a:t>
            </a:fld>
            <a:endParaRPr lang="en-US"/>
          </a:p>
        </p:txBody>
      </p:sp>
    </p:spTree>
    <p:extLst>
      <p:ext uri="{BB962C8B-B14F-4D97-AF65-F5344CB8AC3E}">
        <p14:creationId xmlns:p14="http://schemas.microsoft.com/office/powerpoint/2010/main" val="1228428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DABD-AEF5-6E33-64FD-B2B7A237AB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a:p>
        </p:txBody>
      </p:sp>
      <p:sp>
        <p:nvSpPr>
          <p:cNvPr id="3" name="Subtitle 2">
            <a:extLst>
              <a:ext uri="{FF2B5EF4-FFF2-40B4-BE49-F238E27FC236}">
                <a16:creationId xmlns:a16="http://schemas.microsoft.com/office/drawing/2014/main" id="{DB028814-4410-8C1D-651E-BD0703750A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a:extLst>
              <a:ext uri="{FF2B5EF4-FFF2-40B4-BE49-F238E27FC236}">
                <a16:creationId xmlns:a16="http://schemas.microsoft.com/office/drawing/2014/main" id="{6375E9AF-6EF8-51CE-71D8-766CEE98CD5A}"/>
              </a:ext>
            </a:extLst>
          </p:cNvPr>
          <p:cNvSpPr>
            <a:spLocks noGrp="1"/>
          </p:cNvSpPr>
          <p:nvPr>
            <p:ph type="dt" sz="half" idx="10"/>
          </p:nvPr>
        </p:nvSpPr>
        <p:spPr/>
        <p:txBody>
          <a:bodyPr/>
          <a:lstStyle/>
          <a:p>
            <a:fld id="{9C70CB13-DDC9-2245-A5E7-FDD6DF4BBB8F}" type="datetimeFigureOut">
              <a:rPr lang="en-VN" smtClean="0"/>
              <a:t>23/11/2023</a:t>
            </a:fld>
            <a:endParaRPr lang="en-VN"/>
          </a:p>
        </p:txBody>
      </p:sp>
      <p:sp>
        <p:nvSpPr>
          <p:cNvPr id="5" name="Footer Placeholder 4">
            <a:extLst>
              <a:ext uri="{FF2B5EF4-FFF2-40B4-BE49-F238E27FC236}">
                <a16:creationId xmlns:a16="http://schemas.microsoft.com/office/drawing/2014/main" id="{48A6A3BD-2428-BBBF-51F1-6043406BA7F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F26A098F-E20C-8F09-22FB-908D7A23E36B}"/>
              </a:ext>
            </a:extLst>
          </p:cNvPr>
          <p:cNvSpPr>
            <a:spLocks noGrp="1"/>
          </p:cNvSpPr>
          <p:nvPr>
            <p:ph type="sldNum" sz="quarter" idx="12"/>
          </p:nvPr>
        </p:nvSpPr>
        <p:spPr/>
        <p:txBody>
          <a:bodyPr/>
          <a:lstStyle/>
          <a:p>
            <a:fld id="{E3F9891F-FCEC-6246-A974-DD7CFA30596E}" type="slidenum">
              <a:rPr lang="en-VN" smtClean="0"/>
              <a:t>‹#›</a:t>
            </a:fld>
            <a:endParaRPr lang="en-VN"/>
          </a:p>
        </p:txBody>
      </p:sp>
    </p:spTree>
    <p:extLst>
      <p:ext uri="{BB962C8B-B14F-4D97-AF65-F5344CB8AC3E}">
        <p14:creationId xmlns:p14="http://schemas.microsoft.com/office/powerpoint/2010/main" val="2970148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6BD4-5E83-4604-D6E3-276EDAF77EB9}"/>
              </a:ext>
            </a:extLst>
          </p:cNvPr>
          <p:cNvSpPr>
            <a:spLocks noGrp="1"/>
          </p:cNvSpPr>
          <p:nvPr>
            <p:ph type="title"/>
          </p:nvPr>
        </p:nvSpPr>
        <p:spPr/>
        <p:txBody>
          <a:bodyPr/>
          <a:lstStyle/>
          <a:p>
            <a:r>
              <a:rPr lang="en-US"/>
              <a:t>Click to edit Master title style</a:t>
            </a:r>
            <a:endParaRPr/>
          </a:p>
        </p:txBody>
      </p:sp>
      <p:sp>
        <p:nvSpPr>
          <p:cNvPr id="3" name="Vertical Text Placeholder 2">
            <a:extLst>
              <a:ext uri="{FF2B5EF4-FFF2-40B4-BE49-F238E27FC236}">
                <a16:creationId xmlns:a16="http://schemas.microsoft.com/office/drawing/2014/main" id="{FC333791-86B0-1017-BC8D-434629B386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CCA3E76F-A292-FCC2-C04F-1D4FBAE98A5B}"/>
              </a:ext>
            </a:extLst>
          </p:cNvPr>
          <p:cNvSpPr>
            <a:spLocks noGrp="1"/>
          </p:cNvSpPr>
          <p:nvPr>
            <p:ph type="dt" sz="half" idx="10"/>
          </p:nvPr>
        </p:nvSpPr>
        <p:spPr/>
        <p:txBody>
          <a:bodyPr/>
          <a:lstStyle/>
          <a:p>
            <a:fld id="{9C70CB13-DDC9-2245-A5E7-FDD6DF4BBB8F}" type="datetimeFigureOut">
              <a:rPr lang="en-VN" smtClean="0"/>
              <a:t>23/11/2023</a:t>
            </a:fld>
            <a:endParaRPr lang="en-VN"/>
          </a:p>
        </p:txBody>
      </p:sp>
      <p:sp>
        <p:nvSpPr>
          <p:cNvPr id="5" name="Footer Placeholder 4">
            <a:extLst>
              <a:ext uri="{FF2B5EF4-FFF2-40B4-BE49-F238E27FC236}">
                <a16:creationId xmlns:a16="http://schemas.microsoft.com/office/drawing/2014/main" id="{F67B623F-CEB3-D89F-2FC1-C2E0376D0BA7}"/>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D4432140-1E7D-C97E-0A51-6F9006DB7824}"/>
              </a:ext>
            </a:extLst>
          </p:cNvPr>
          <p:cNvSpPr>
            <a:spLocks noGrp="1"/>
          </p:cNvSpPr>
          <p:nvPr>
            <p:ph type="sldNum" sz="quarter" idx="12"/>
          </p:nvPr>
        </p:nvSpPr>
        <p:spPr/>
        <p:txBody>
          <a:bodyPr/>
          <a:lstStyle/>
          <a:p>
            <a:fld id="{E3F9891F-FCEC-6246-A974-DD7CFA30596E}" type="slidenum">
              <a:rPr lang="en-VN" smtClean="0"/>
              <a:t>‹#›</a:t>
            </a:fld>
            <a:endParaRPr lang="en-VN"/>
          </a:p>
        </p:txBody>
      </p:sp>
    </p:spTree>
    <p:extLst>
      <p:ext uri="{BB962C8B-B14F-4D97-AF65-F5344CB8AC3E}">
        <p14:creationId xmlns:p14="http://schemas.microsoft.com/office/powerpoint/2010/main" val="285628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2E2739-182B-988C-280A-278E008FAF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a:p>
        </p:txBody>
      </p:sp>
      <p:sp>
        <p:nvSpPr>
          <p:cNvPr id="3" name="Vertical Text Placeholder 2">
            <a:extLst>
              <a:ext uri="{FF2B5EF4-FFF2-40B4-BE49-F238E27FC236}">
                <a16:creationId xmlns:a16="http://schemas.microsoft.com/office/drawing/2014/main" id="{F75E694A-E7A6-E6AB-5849-5C2A0CB076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073FFB9F-BE3B-122F-1FA0-BCB324C0E1DA}"/>
              </a:ext>
            </a:extLst>
          </p:cNvPr>
          <p:cNvSpPr>
            <a:spLocks noGrp="1"/>
          </p:cNvSpPr>
          <p:nvPr>
            <p:ph type="dt" sz="half" idx="10"/>
          </p:nvPr>
        </p:nvSpPr>
        <p:spPr/>
        <p:txBody>
          <a:bodyPr/>
          <a:lstStyle/>
          <a:p>
            <a:fld id="{9C70CB13-DDC9-2245-A5E7-FDD6DF4BBB8F}" type="datetimeFigureOut">
              <a:rPr lang="en-VN" smtClean="0"/>
              <a:t>23/11/2023</a:t>
            </a:fld>
            <a:endParaRPr lang="en-VN"/>
          </a:p>
        </p:txBody>
      </p:sp>
      <p:sp>
        <p:nvSpPr>
          <p:cNvPr id="5" name="Footer Placeholder 4">
            <a:extLst>
              <a:ext uri="{FF2B5EF4-FFF2-40B4-BE49-F238E27FC236}">
                <a16:creationId xmlns:a16="http://schemas.microsoft.com/office/drawing/2014/main" id="{03729B73-1D59-09DE-8BA6-D68C7A401B62}"/>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919404FF-4118-BE3E-642D-6ED4C23BC914}"/>
              </a:ext>
            </a:extLst>
          </p:cNvPr>
          <p:cNvSpPr>
            <a:spLocks noGrp="1"/>
          </p:cNvSpPr>
          <p:nvPr>
            <p:ph type="sldNum" sz="quarter" idx="12"/>
          </p:nvPr>
        </p:nvSpPr>
        <p:spPr/>
        <p:txBody>
          <a:bodyPr/>
          <a:lstStyle/>
          <a:p>
            <a:fld id="{E3F9891F-FCEC-6246-A974-DD7CFA30596E}" type="slidenum">
              <a:rPr lang="en-VN" smtClean="0"/>
              <a:t>‹#›</a:t>
            </a:fld>
            <a:endParaRPr lang="en-VN"/>
          </a:p>
        </p:txBody>
      </p:sp>
    </p:spTree>
    <p:extLst>
      <p:ext uri="{BB962C8B-B14F-4D97-AF65-F5344CB8AC3E}">
        <p14:creationId xmlns:p14="http://schemas.microsoft.com/office/powerpoint/2010/main" val="2026545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C7E7-D632-B5C0-F9AE-1CF496133EC8}"/>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C1F81B05-3184-5BE7-89D1-6C71E4C303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939BA553-38D4-BDAE-0F45-0DADE489A3AB}"/>
              </a:ext>
            </a:extLst>
          </p:cNvPr>
          <p:cNvSpPr>
            <a:spLocks noGrp="1"/>
          </p:cNvSpPr>
          <p:nvPr>
            <p:ph type="dt" sz="half" idx="10"/>
          </p:nvPr>
        </p:nvSpPr>
        <p:spPr/>
        <p:txBody>
          <a:bodyPr/>
          <a:lstStyle/>
          <a:p>
            <a:fld id="{9C70CB13-DDC9-2245-A5E7-FDD6DF4BBB8F}" type="datetimeFigureOut">
              <a:rPr lang="en-VN" smtClean="0"/>
              <a:t>23/11/2023</a:t>
            </a:fld>
            <a:endParaRPr lang="en-VN"/>
          </a:p>
        </p:txBody>
      </p:sp>
      <p:sp>
        <p:nvSpPr>
          <p:cNvPr id="5" name="Footer Placeholder 4">
            <a:extLst>
              <a:ext uri="{FF2B5EF4-FFF2-40B4-BE49-F238E27FC236}">
                <a16:creationId xmlns:a16="http://schemas.microsoft.com/office/drawing/2014/main" id="{204BCBFC-0E7C-24DC-C7B5-488CF89FFC8A}"/>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7E241B43-1F55-9737-4127-3CA5E45B51A5}"/>
              </a:ext>
            </a:extLst>
          </p:cNvPr>
          <p:cNvSpPr>
            <a:spLocks noGrp="1"/>
          </p:cNvSpPr>
          <p:nvPr>
            <p:ph type="sldNum" sz="quarter" idx="12"/>
          </p:nvPr>
        </p:nvSpPr>
        <p:spPr/>
        <p:txBody>
          <a:bodyPr/>
          <a:lstStyle/>
          <a:p>
            <a:fld id="{E3F9891F-FCEC-6246-A974-DD7CFA30596E}" type="slidenum">
              <a:rPr lang="en-VN" smtClean="0"/>
              <a:t>‹#›</a:t>
            </a:fld>
            <a:endParaRPr lang="en-VN"/>
          </a:p>
        </p:txBody>
      </p:sp>
    </p:spTree>
    <p:extLst>
      <p:ext uri="{BB962C8B-B14F-4D97-AF65-F5344CB8AC3E}">
        <p14:creationId xmlns:p14="http://schemas.microsoft.com/office/powerpoint/2010/main" val="325960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707C-C90E-2CB8-04E6-CC3DB7A4EA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a:p>
        </p:txBody>
      </p:sp>
      <p:sp>
        <p:nvSpPr>
          <p:cNvPr id="3" name="Text Placeholder 2">
            <a:extLst>
              <a:ext uri="{FF2B5EF4-FFF2-40B4-BE49-F238E27FC236}">
                <a16:creationId xmlns:a16="http://schemas.microsoft.com/office/drawing/2014/main" id="{5B0C106A-1398-0CF3-F788-89741B13C2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7C1B40-913D-8104-1990-0EC324DA0502}"/>
              </a:ext>
            </a:extLst>
          </p:cNvPr>
          <p:cNvSpPr>
            <a:spLocks noGrp="1"/>
          </p:cNvSpPr>
          <p:nvPr>
            <p:ph type="dt" sz="half" idx="10"/>
          </p:nvPr>
        </p:nvSpPr>
        <p:spPr/>
        <p:txBody>
          <a:bodyPr/>
          <a:lstStyle/>
          <a:p>
            <a:fld id="{9C70CB13-DDC9-2245-A5E7-FDD6DF4BBB8F}" type="datetimeFigureOut">
              <a:rPr lang="en-VN" smtClean="0"/>
              <a:t>23/11/2023</a:t>
            </a:fld>
            <a:endParaRPr lang="en-VN"/>
          </a:p>
        </p:txBody>
      </p:sp>
      <p:sp>
        <p:nvSpPr>
          <p:cNvPr id="5" name="Footer Placeholder 4">
            <a:extLst>
              <a:ext uri="{FF2B5EF4-FFF2-40B4-BE49-F238E27FC236}">
                <a16:creationId xmlns:a16="http://schemas.microsoft.com/office/drawing/2014/main" id="{B929B40F-79AE-8049-ADD7-DDD0213B457A}"/>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38130553-35A4-1143-79D1-F1897B7177B6}"/>
              </a:ext>
            </a:extLst>
          </p:cNvPr>
          <p:cNvSpPr>
            <a:spLocks noGrp="1"/>
          </p:cNvSpPr>
          <p:nvPr>
            <p:ph type="sldNum" sz="quarter" idx="12"/>
          </p:nvPr>
        </p:nvSpPr>
        <p:spPr/>
        <p:txBody>
          <a:bodyPr/>
          <a:lstStyle/>
          <a:p>
            <a:fld id="{E3F9891F-FCEC-6246-A974-DD7CFA30596E}" type="slidenum">
              <a:rPr lang="en-VN" smtClean="0"/>
              <a:t>‹#›</a:t>
            </a:fld>
            <a:endParaRPr lang="en-VN"/>
          </a:p>
        </p:txBody>
      </p:sp>
    </p:spTree>
    <p:extLst>
      <p:ext uri="{BB962C8B-B14F-4D97-AF65-F5344CB8AC3E}">
        <p14:creationId xmlns:p14="http://schemas.microsoft.com/office/powerpoint/2010/main" val="4011647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AC4DB-3BCA-7119-3E17-2DF400D1BA7B}"/>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AB3CA10E-B566-11A6-FE32-84D7563A16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a:extLst>
              <a:ext uri="{FF2B5EF4-FFF2-40B4-BE49-F238E27FC236}">
                <a16:creationId xmlns:a16="http://schemas.microsoft.com/office/drawing/2014/main" id="{0DD4488A-798B-CB40-B96B-FC3AA0F0EC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a:extLst>
              <a:ext uri="{FF2B5EF4-FFF2-40B4-BE49-F238E27FC236}">
                <a16:creationId xmlns:a16="http://schemas.microsoft.com/office/drawing/2014/main" id="{D93F0EF0-9138-5373-74CB-5E4DA41F4F15}"/>
              </a:ext>
            </a:extLst>
          </p:cNvPr>
          <p:cNvSpPr>
            <a:spLocks noGrp="1"/>
          </p:cNvSpPr>
          <p:nvPr>
            <p:ph type="dt" sz="half" idx="10"/>
          </p:nvPr>
        </p:nvSpPr>
        <p:spPr/>
        <p:txBody>
          <a:bodyPr/>
          <a:lstStyle/>
          <a:p>
            <a:fld id="{9C70CB13-DDC9-2245-A5E7-FDD6DF4BBB8F}" type="datetimeFigureOut">
              <a:rPr lang="en-VN" smtClean="0"/>
              <a:t>23/11/2023</a:t>
            </a:fld>
            <a:endParaRPr lang="en-VN"/>
          </a:p>
        </p:txBody>
      </p:sp>
      <p:sp>
        <p:nvSpPr>
          <p:cNvPr id="6" name="Footer Placeholder 5">
            <a:extLst>
              <a:ext uri="{FF2B5EF4-FFF2-40B4-BE49-F238E27FC236}">
                <a16:creationId xmlns:a16="http://schemas.microsoft.com/office/drawing/2014/main" id="{9B1B3D71-4995-077F-F299-42E3D47BE648}"/>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6C4CF653-3AAB-54AF-0050-AF534766946E}"/>
              </a:ext>
            </a:extLst>
          </p:cNvPr>
          <p:cNvSpPr>
            <a:spLocks noGrp="1"/>
          </p:cNvSpPr>
          <p:nvPr>
            <p:ph type="sldNum" sz="quarter" idx="12"/>
          </p:nvPr>
        </p:nvSpPr>
        <p:spPr/>
        <p:txBody>
          <a:bodyPr/>
          <a:lstStyle/>
          <a:p>
            <a:fld id="{E3F9891F-FCEC-6246-A974-DD7CFA30596E}" type="slidenum">
              <a:rPr lang="en-VN" smtClean="0"/>
              <a:t>‹#›</a:t>
            </a:fld>
            <a:endParaRPr lang="en-VN"/>
          </a:p>
        </p:txBody>
      </p:sp>
    </p:spTree>
    <p:extLst>
      <p:ext uri="{BB962C8B-B14F-4D97-AF65-F5344CB8AC3E}">
        <p14:creationId xmlns:p14="http://schemas.microsoft.com/office/powerpoint/2010/main" val="46702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EA36-0185-8E56-0A3E-607A8469AA83}"/>
              </a:ext>
            </a:extLst>
          </p:cNvPr>
          <p:cNvSpPr>
            <a:spLocks noGrp="1"/>
          </p:cNvSpPr>
          <p:nvPr>
            <p:ph type="title"/>
          </p:nvPr>
        </p:nvSpPr>
        <p:spPr>
          <a:xfrm>
            <a:off x="839788" y="365125"/>
            <a:ext cx="10515600" cy="1325563"/>
          </a:xfrm>
        </p:spPr>
        <p:txBody>
          <a:bodyPr/>
          <a:lstStyle/>
          <a:p>
            <a:r>
              <a:rPr lang="en-US"/>
              <a:t>Click to edit Master title style</a:t>
            </a:r>
            <a:endParaRPr/>
          </a:p>
        </p:txBody>
      </p:sp>
      <p:sp>
        <p:nvSpPr>
          <p:cNvPr id="3" name="Text Placeholder 2">
            <a:extLst>
              <a:ext uri="{FF2B5EF4-FFF2-40B4-BE49-F238E27FC236}">
                <a16:creationId xmlns:a16="http://schemas.microsoft.com/office/drawing/2014/main" id="{0E70A025-BF6E-09BB-E371-0B4E449932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997FAE-0568-ED9D-DC79-767C755B49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a:extLst>
              <a:ext uri="{FF2B5EF4-FFF2-40B4-BE49-F238E27FC236}">
                <a16:creationId xmlns:a16="http://schemas.microsoft.com/office/drawing/2014/main" id="{CB134791-A1B8-A02E-2D74-6F3CE2925B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A8F991-BDC7-3DCD-88AA-8E3849FB45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a:extLst>
              <a:ext uri="{FF2B5EF4-FFF2-40B4-BE49-F238E27FC236}">
                <a16:creationId xmlns:a16="http://schemas.microsoft.com/office/drawing/2014/main" id="{C0DB5F57-3FD2-E631-9D7A-927798FC343C}"/>
              </a:ext>
            </a:extLst>
          </p:cNvPr>
          <p:cNvSpPr>
            <a:spLocks noGrp="1"/>
          </p:cNvSpPr>
          <p:nvPr>
            <p:ph type="dt" sz="half" idx="10"/>
          </p:nvPr>
        </p:nvSpPr>
        <p:spPr/>
        <p:txBody>
          <a:bodyPr/>
          <a:lstStyle/>
          <a:p>
            <a:fld id="{9C70CB13-DDC9-2245-A5E7-FDD6DF4BBB8F}" type="datetimeFigureOut">
              <a:rPr lang="en-VN" smtClean="0"/>
              <a:t>23/11/2023</a:t>
            </a:fld>
            <a:endParaRPr lang="en-VN"/>
          </a:p>
        </p:txBody>
      </p:sp>
      <p:sp>
        <p:nvSpPr>
          <p:cNvPr id="8" name="Footer Placeholder 7">
            <a:extLst>
              <a:ext uri="{FF2B5EF4-FFF2-40B4-BE49-F238E27FC236}">
                <a16:creationId xmlns:a16="http://schemas.microsoft.com/office/drawing/2014/main" id="{61F526BB-D0A2-8FCC-4EC1-243D72CEE0D4}"/>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C23A5547-169D-5A59-0401-78F0EE1BA8DF}"/>
              </a:ext>
            </a:extLst>
          </p:cNvPr>
          <p:cNvSpPr>
            <a:spLocks noGrp="1"/>
          </p:cNvSpPr>
          <p:nvPr>
            <p:ph type="sldNum" sz="quarter" idx="12"/>
          </p:nvPr>
        </p:nvSpPr>
        <p:spPr/>
        <p:txBody>
          <a:bodyPr/>
          <a:lstStyle/>
          <a:p>
            <a:fld id="{E3F9891F-FCEC-6246-A974-DD7CFA30596E}" type="slidenum">
              <a:rPr lang="en-VN" smtClean="0"/>
              <a:t>‹#›</a:t>
            </a:fld>
            <a:endParaRPr lang="en-VN"/>
          </a:p>
        </p:txBody>
      </p:sp>
    </p:spTree>
    <p:extLst>
      <p:ext uri="{BB962C8B-B14F-4D97-AF65-F5344CB8AC3E}">
        <p14:creationId xmlns:p14="http://schemas.microsoft.com/office/powerpoint/2010/main" val="368846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F285A-6CEF-032C-E9EB-904480DC3CC3}"/>
              </a:ext>
            </a:extLst>
          </p:cNvPr>
          <p:cNvSpPr>
            <a:spLocks noGrp="1"/>
          </p:cNvSpPr>
          <p:nvPr>
            <p:ph type="title"/>
          </p:nvPr>
        </p:nvSpPr>
        <p:spPr/>
        <p:txBody>
          <a:bodyPr/>
          <a:lstStyle/>
          <a:p>
            <a:r>
              <a:rPr lang="en-US"/>
              <a:t>Click to edit Master title style</a:t>
            </a:r>
            <a:endParaRPr/>
          </a:p>
        </p:txBody>
      </p:sp>
      <p:sp>
        <p:nvSpPr>
          <p:cNvPr id="3" name="Date Placeholder 2">
            <a:extLst>
              <a:ext uri="{FF2B5EF4-FFF2-40B4-BE49-F238E27FC236}">
                <a16:creationId xmlns:a16="http://schemas.microsoft.com/office/drawing/2014/main" id="{16420361-2FEE-E232-7B81-704C125E68AC}"/>
              </a:ext>
            </a:extLst>
          </p:cNvPr>
          <p:cNvSpPr>
            <a:spLocks noGrp="1"/>
          </p:cNvSpPr>
          <p:nvPr>
            <p:ph type="dt" sz="half" idx="10"/>
          </p:nvPr>
        </p:nvSpPr>
        <p:spPr/>
        <p:txBody>
          <a:bodyPr/>
          <a:lstStyle/>
          <a:p>
            <a:fld id="{9C70CB13-DDC9-2245-A5E7-FDD6DF4BBB8F}" type="datetimeFigureOut">
              <a:rPr lang="en-VN" smtClean="0"/>
              <a:t>23/11/2023</a:t>
            </a:fld>
            <a:endParaRPr lang="en-VN"/>
          </a:p>
        </p:txBody>
      </p:sp>
      <p:sp>
        <p:nvSpPr>
          <p:cNvPr id="4" name="Footer Placeholder 3">
            <a:extLst>
              <a:ext uri="{FF2B5EF4-FFF2-40B4-BE49-F238E27FC236}">
                <a16:creationId xmlns:a16="http://schemas.microsoft.com/office/drawing/2014/main" id="{70A00555-124E-A059-AB35-7C60E8E8577C}"/>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A0B7490A-A65A-807B-0B59-E09FA7142878}"/>
              </a:ext>
            </a:extLst>
          </p:cNvPr>
          <p:cNvSpPr>
            <a:spLocks noGrp="1"/>
          </p:cNvSpPr>
          <p:nvPr>
            <p:ph type="sldNum" sz="quarter" idx="12"/>
          </p:nvPr>
        </p:nvSpPr>
        <p:spPr/>
        <p:txBody>
          <a:bodyPr/>
          <a:lstStyle/>
          <a:p>
            <a:fld id="{E3F9891F-FCEC-6246-A974-DD7CFA30596E}" type="slidenum">
              <a:rPr lang="en-VN" smtClean="0"/>
              <a:t>‹#›</a:t>
            </a:fld>
            <a:endParaRPr lang="en-VN"/>
          </a:p>
        </p:txBody>
      </p:sp>
    </p:spTree>
    <p:extLst>
      <p:ext uri="{BB962C8B-B14F-4D97-AF65-F5344CB8AC3E}">
        <p14:creationId xmlns:p14="http://schemas.microsoft.com/office/powerpoint/2010/main" val="2441463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F6BDEE-6A26-1534-CE03-5ED2A069D904}"/>
              </a:ext>
            </a:extLst>
          </p:cNvPr>
          <p:cNvSpPr>
            <a:spLocks noGrp="1"/>
          </p:cNvSpPr>
          <p:nvPr>
            <p:ph type="dt" sz="half" idx="10"/>
          </p:nvPr>
        </p:nvSpPr>
        <p:spPr/>
        <p:txBody>
          <a:bodyPr/>
          <a:lstStyle/>
          <a:p>
            <a:fld id="{9C70CB13-DDC9-2245-A5E7-FDD6DF4BBB8F}" type="datetimeFigureOut">
              <a:rPr lang="en-VN" smtClean="0"/>
              <a:t>23/11/2023</a:t>
            </a:fld>
            <a:endParaRPr lang="en-VN"/>
          </a:p>
        </p:txBody>
      </p:sp>
      <p:sp>
        <p:nvSpPr>
          <p:cNvPr id="3" name="Footer Placeholder 2">
            <a:extLst>
              <a:ext uri="{FF2B5EF4-FFF2-40B4-BE49-F238E27FC236}">
                <a16:creationId xmlns:a16="http://schemas.microsoft.com/office/drawing/2014/main" id="{C4DA0A8C-48D3-79F7-1052-5CFA7DA1A7E2}"/>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F38095E7-1899-E850-9CD4-11E45FBCA01C}"/>
              </a:ext>
            </a:extLst>
          </p:cNvPr>
          <p:cNvSpPr>
            <a:spLocks noGrp="1"/>
          </p:cNvSpPr>
          <p:nvPr>
            <p:ph type="sldNum" sz="quarter" idx="12"/>
          </p:nvPr>
        </p:nvSpPr>
        <p:spPr/>
        <p:txBody>
          <a:bodyPr/>
          <a:lstStyle/>
          <a:p>
            <a:fld id="{E3F9891F-FCEC-6246-A974-DD7CFA30596E}" type="slidenum">
              <a:rPr lang="en-VN" smtClean="0"/>
              <a:t>‹#›</a:t>
            </a:fld>
            <a:endParaRPr lang="en-VN"/>
          </a:p>
        </p:txBody>
      </p:sp>
    </p:spTree>
    <p:extLst>
      <p:ext uri="{BB962C8B-B14F-4D97-AF65-F5344CB8AC3E}">
        <p14:creationId xmlns:p14="http://schemas.microsoft.com/office/powerpoint/2010/main" val="55290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ADD5-1DFD-4BFE-E677-893B29E4C8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Content Placeholder 2">
            <a:extLst>
              <a:ext uri="{FF2B5EF4-FFF2-40B4-BE49-F238E27FC236}">
                <a16:creationId xmlns:a16="http://schemas.microsoft.com/office/drawing/2014/main" id="{F64AFB60-3F9A-F6E5-4210-43F1943CFB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a:extLst>
              <a:ext uri="{FF2B5EF4-FFF2-40B4-BE49-F238E27FC236}">
                <a16:creationId xmlns:a16="http://schemas.microsoft.com/office/drawing/2014/main" id="{4C9C9BFA-7076-170C-403D-C63749BE6C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808A05-A14C-ABD0-FA7B-85EE03E99D6C}"/>
              </a:ext>
            </a:extLst>
          </p:cNvPr>
          <p:cNvSpPr>
            <a:spLocks noGrp="1"/>
          </p:cNvSpPr>
          <p:nvPr>
            <p:ph type="dt" sz="half" idx="10"/>
          </p:nvPr>
        </p:nvSpPr>
        <p:spPr/>
        <p:txBody>
          <a:bodyPr/>
          <a:lstStyle/>
          <a:p>
            <a:fld id="{9C70CB13-DDC9-2245-A5E7-FDD6DF4BBB8F}" type="datetimeFigureOut">
              <a:rPr lang="en-VN" smtClean="0"/>
              <a:t>23/11/2023</a:t>
            </a:fld>
            <a:endParaRPr lang="en-VN"/>
          </a:p>
        </p:txBody>
      </p:sp>
      <p:sp>
        <p:nvSpPr>
          <p:cNvPr id="6" name="Footer Placeholder 5">
            <a:extLst>
              <a:ext uri="{FF2B5EF4-FFF2-40B4-BE49-F238E27FC236}">
                <a16:creationId xmlns:a16="http://schemas.microsoft.com/office/drawing/2014/main" id="{539A74D5-D08F-A65D-CBDA-83B44E8D790F}"/>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62774052-02C2-E2CC-7CEA-20EAB384FF2F}"/>
              </a:ext>
            </a:extLst>
          </p:cNvPr>
          <p:cNvSpPr>
            <a:spLocks noGrp="1"/>
          </p:cNvSpPr>
          <p:nvPr>
            <p:ph type="sldNum" sz="quarter" idx="12"/>
          </p:nvPr>
        </p:nvSpPr>
        <p:spPr/>
        <p:txBody>
          <a:bodyPr/>
          <a:lstStyle/>
          <a:p>
            <a:fld id="{E3F9891F-FCEC-6246-A974-DD7CFA30596E}" type="slidenum">
              <a:rPr lang="en-VN" smtClean="0"/>
              <a:t>‹#›</a:t>
            </a:fld>
            <a:endParaRPr lang="en-VN"/>
          </a:p>
        </p:txBody>
      </p:sp>
    </p:spTree>
    <p:extLst>
      <p:ext uri="{BB962C8B-B14F-4D97-AF65-F5344CB8AC3E}">
        <p14:creationId xmlns:p14="http://schemas.microsoft.com/office/powerpoint/2010/main" val="50790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87EA-DF94-482D-8D39-744F9E727F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Picture Placeholder 2">
            <a:extLst>
              <a:ext uri="{FF2B5EF4-FFF2-40B4-BE49-F238E27FC236}">
                <a16:creationId xmlns:a16="http://schemas.microsoft.com/office/drawing/2014/main" id="{581DDE38-4C08-6E5C-6378-214AE4D003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1B1793F1-55D3-1AF0-752E-533614D28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46D9FA-398E-BCD9-3FE8-D35B156BD738}"/>
              </a:ext>
            </a:extLst>
          </p:cNvPr>
          <p:cNvSpPr>
            <a:spLocks noGrp="1"/>
          </p:cNvSpPr>
          <p:nvPr>
            <p:ph type="dt" sz="half" idx="10"/>
          </p:nvPr>
        </p:nvSpPr>
        <p:spPr/>
        <p:txBody>
          <a:bodyPr/>
          <a:lstStyle/>
          <a:p>
            <a:fld id="{9C70CB13-DDC9-2245-A5E7-FDD6DF4BBB8F}" type="datetimeFigureOut">
              <a:rPr lang="en-VN" smtClean="0"/>
              <a:t>23/11/2023</a:t>
            </a:fld>
            <a:endParaRPr lang="en-VN"/>
          </a:p>
        </p:txBody>
      </p:sp>
      <p:sp>
        <p:nvSpPr>
          <p:cNvPr id="6" name="Footer Placeholder 5">
            <a:extLst>
              <a:ext uri="{FF2B5EF4-FFF2-40B4-BE49-F238E27FC236}">
                <a16:creationId xmlns:a16="http://schemas.microsoft.com/office/drawing/2014/main" id="{61FAF090-6A3F-6047-A773-09BD6213EA4B}"/>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EA77A07-2A86-C76F-9809-A4ABD9EDCC68}"/>
              </a:ext>
            </a:extLst>
          </p:cNvPr>
          <p:cNvSpPr>
            <a:spLocks noGrp="1"/>
          </p:cNvSpPr>
          <p:nvPr>
            <p:ph type="sldNum" sz="quarter" idx="12"/>
          </p:nvPr>
        </p:nvSpPr>
        <p:spPr/>
        <p:txBody>
          <a:bodyPr/>
          <a:lstStyle/>
          <a:p>
            <a:fld id="{E3F9891F-FCEC-6246-A974-DD7CFA30596E}" type="slidenum">
              <a:rPr lang="en-VN" smtClean="0"/>
              <a:t>‹#›</a:t>
            </a:fld>
            <a:endParaRPr lang="en-VN"/>
          </a:p>
        </p:txBody>
      </p:sp>
    </p:spTree>
    <p:extLst>
      <p:ext uri="{BB962C8B-B14F-4D97-AF65-F5344CB8AC3E}">
        <p14:creationId xmlns:p14="http://schemas.microsoft.com/office/powerpoint/2010/main" val="964007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39F04C-260A-DF60-50AB-992FF05246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a:extLst>
              <a:ext uri="{FF2B5EF4-FFF2-40B4-BE49-F238E27FC236}">
                <a16:creationId xmlns:a16="http://schemas.microsoft.com/office/drawing/2014/main" id="{C9B8E9BE-0746-D39B-5315-A8E6CE3A6A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C44AA508-8CD8-1648-F383-75877EAAB1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0CB13-DDC9-2245-A5E7-FDD6DF4BBB8F}" type="datetimeFigureOut">
              <a:rPr lang="en-VN" smtClean="0"/>
              <a:t>23/11/2023</a:t>
            </a:fld>
            <a:endParaRPr/>
          </a:p>
        </p:txBody>
      </p:sp>
      <p:sp>
        <p:nvSpPr>
          <p:cNvPr id="5" name="Footer Placeholder 4">
            <a:extLst>
              <a:ext uri="{FF2B5EF4-FFF2-40B4-BE49-F238E27FC236}">
                <a16:creationId xmlns:a16="http://schemas.microsoft.com/office/drawing/2014/main" id="{A4AAAA34-A560-57CC-7DB4-EEFD9B6DFE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a:extLst>
              <a:ext uri="{FF2B5EF4-FFF2-40B4-BE49-F238E27FC236}">
                <a16:creationId xmlns:a16="http://schemas.microsoft.com/office/drawing/2014/main" id="{8929B8C9-420C-F243-1A6D-62EA8647A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9891F-FCEC-6246-A974-DD7CFA30596E}" type="slidenum">
              <a:rPr lang="en-VN" smtClean="0"/>
              <a:t>‹#›</a:t>
            </a:fld>
            <a:endParaRPr/>
          </a:p>
        </p:txBody>
      </p:sp>
    </p:spTree>
    <p:extLst>
      <p:ext uri="{BB962C8B-B14F-4D97-AF65-F5344CB8AC3E}">
        <p14:creationId xmlns:p14="http://schemas.microsoft.com/office/powerpoint/2010/main" val="2057118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p:cNvPicPr>
            <a:picLocks noChangeAspect="1"/>
          </p:cNvPicPr>
          <p:nvPr/>
        </p:nvPicPr>
        <p:blipFill>
          <a:blip r:embed="rId3"/>
          <a:srcRect/>
          <a:stretch>
            <a:fillRect/>
          </a:stretch>
        </p:blipFill>
        <p:spPr>
          <a:xfrm>
            <a:off x="-863600" y="366295"/>
            <a:ext cx="8077200" cy="848597"/>
          </a:xfrm>
          <a:prstGeom prst="rect">
            <a:avLst/>
          </a:prstGeom>
        </p:spPr>
      </p:pic>
      <p:grpSp>
        <p:nvGrpSpPr>
          <p:cNvPr id="8" name="Group 25"/>
          <p:cNvGrpSpPr>
            <a:grpSpLocks noChangeAspect="1"/>
          </p:cNvGrpSpPr>
          <p:nvPr/>
        </p:nvGrpSpPr>
        <p:grpSpPr>
          <a:xfrm rot="-4361421">
            <a:off x="10693382" y="-2054652"/>
            <a:ext cx="2764601" cy="4109303"/>
            <a:chOff x="0" y="0"/>
            <a:chExt cx="3175000" cy="4719320"/>
          </a:xfrm>
        </p:grpSpPr>
        <p:sp>
          <p:nvSpPr>
            <p:cNvPr id="9" name="Freeform 26"/>
            <p:cNvSpPr/>
            <p:nvPr/>
          </p:nvSpPr>
          <p:spPr>
            <a:xfrm flipH="1" flipV="1">
              <a:off x="39511" y="33584"/>
              <a:ext cx="3154680" cy="4697730"/>
            </a:xfrm>
            <a:custGeom>
              <a:avLst/>
              <a:gdLst/>
              <a:ahLst/>
              <a:cxnLst/>
              <a:rect l="l" t="t" r="r" b="b"/>
              <a:pathLst>
                <a:path w="3154680" h="4697730">
                  <a:moveTo>
                    <a:pt x="0" y="0"/>
                  </a:moveTo>
                  <a:lnTo>
                    <a:pt x="2938780" y="0"/>
                  </a:lnTo>
                  <a:cubicBezTo>
                    <a:pt x="2938780" y="0"/>
                    <a:pt x="2938780" y="43180"/>
                    <a:pt x="2960370" y="86360"/>
                  </a:cubicBezTo>
                  <a:cubicBezTo>
                    <a:pt x="2981960" y="129540"/>
                    <a:pt x="2981960" y="236220"/>
                    <a:pt x="2981960" y="279400"/>
                  </a:cubicBezTo>
                  <a:cubicBezTo>
                    <a:pt x="2981960" y="322580"/>
                    <a:pt x="3068320" y="450850"/>
                    <a:pt x="3068320" y="450850"/>
                  </a:cubicBezTo>
                  <a:cubicBezTo>
                    <a:pt x="3154680" y="579120"/>
                    <a:pt x="3133090" y="730250"/>
                    <a:pt x="3133090" y="772160"/>
                  </a:cubicBezTo>
                  <a:cubicBezTo>
                    <a:pt x="3133090" y="815340"/>
                    <a:pt x="3111500" y="878840"/>
                    <a:pt x="3068320" y="943610"/>
                  </a:cubicBezTo>
                  <a:cubicBezTo>
                    <a:pt x="3025140" y="1008380"/>
                    <a:pt x="3025140" y="1179830"/>
                    <a:pt x="3025140" y="1179830"/>
                  </a:cubicBezTo>
                  <a:lnTo>
                    <a:pt x="3025140" y="1308100"/>
                  </a:lnTo>
                  <a:lnTo>
                    <a:pt x="3025140" y="1436370"/>
                  </a:lnTo>
                  <a:lnTo>
                    <a:pt x="2981960" y="1564641"/>
                  </a:lnTo>
                  <a:lnTo>
                    <a:pt x="3003550" y="1692911"/>
                  </a:lnTo>
                  <a:cubicBezTo>
                    <a:pt x="3003550" y="1692911"/>
                    <a:pt x="3025140" y="1779271"/>
                    <a:pt x="3003550" y="1821181"/>
                  </a:cubicBezTo>
                  <a:cubicBezTo>
                    <a:pt x="2981960" y="1864361"/>
                    <a:pt x="3003550" y="1842771"/>
                    <a:pt x="3003550" y="1864361"/>
                  </a:cubicBezTo>
                  <a:cubicBezTo>
                    <a:pt x="3003550" y="1885951"/>
                    <a:pt x="3003550" y="1929131"/>
                    <a:pt x="3003550" y="1929131"/>
                  </a:cubicBezTo>
                  <a:lnTo>
                    <a:pt x="3003550" y="2166620"/>
                  </a:lnTo>
                  <a:lnTo>
                    <a:pt x="2917190" y="2381250"/>
                  </a:lnTo>
                  <a:lnTo>
                    <a:pt x="2895600" y="2702560"/>
                  </a:lnTo>
                  <a:lnTo>
                    <a:pt x="2852420" y="2960370"/>
                  </a:lnTo>
                  <a:cubicBezTo>
                    <a:pt x="2852420" y="2960370"/>
                    <a:pt x="2852420" y="3281681"/>
                    <a:pt x="2852420" y="3303270"/>
                  </a:cubicBezTo>
                  <a:cubicBezTo>
                    <a:pt x="2852420" y="3324860"/>
                    <a:pt x="2852420" y="3474720"/>
                    <a:pt x="2874010" y="3517901"/>
                  </a:cubicBezTo>
                  <a:cubicBezTo>
                    <a:pt x="2895600" y="3561081"/>
                    <a:pt x="2767330" y="3903981"/>
                    <a:pt x="2767330" y="3903981"/>
                  </a:cubicBezTo>
                  <a:lnTo>
                    <a:pt x="2702560" y="4140201"/>
                  </a:lnTo>
                  <a:cubicBezTo>
                    <a:pt x="2702560" y="4140201"/>
                    <a:pt x="2702560" y="4439921"/>
                    <a:pt x="2680970" y="4504691"/>
                  </a:cubicBezTo>
                  <a:cubicBezTo>
                    <a:pt x="2659380" y="4569461"/>
                    <a:pt x="2594610" y="4611371"/>
                    <a:pt x="2594610" y="4611371"/>
                  </a:cubicBezTo>
                  <a:cubicBezTo>
                    <a:pt x="2594610" y="4611371"/>
                    <a:pt x="2529840" y="4632961"/>
                    <a:pt x="2529840" y="4632961"/>
                  </a:cubicBezTo>
                  <a:cubicBezTo>
                    <a:pt x="2486660" y="4676141"/>
                    <a:pt x="2423160" y="4676141"/>
                    <a:pt x="2423160" y="4676141"/>
                  </a:cubicBezTo>
                  <a:cubicBezTo>
                    <a:pt x="2423160" y="4676141"/>
                    <a:pt x="2273300" y="4697731"/>
                    <a:pt x="2230120" y="4676141"/>
                  </a:cubicBezTo>
                  <a:cubicBezTo>
                    <a:pt x="2186940" y="4654551"/>
                    <a:pt x="2015490" y="4654551"/>
                    <a:pt x="2015490" y="4654551"/>
                  </a:cubicBezTo>
                  <a:cubicBezTo>
                    <a:pt x="1950720" y="4697731"/>
                    <a:pt x="1822450" y="4632961"/>
                    <a:pt x="1822450" y="4632961"/>
                  </a:cubicBezTo>
                  <a:lnTo>
                    <a:pt x="1629410" y="4611371"/>
                  </a:lnTo>
                  <a:cubicBezTo>
                    <a:pt x="1543050" y="4654551"/>
                    <a:pt x="1436370" y="4632961"/>
                    <a:pt x="1436370" y="4632961"/>
                  </a:cubicBezTo>
                  <a:cubicBezTo>
                    <a:pt x="1436370" y="4632961"/>
                    <a:pt x="1329690" y="4632961"/>
                    <a:pt x="1286510" y="4611371"/>
                  </a:cubicBezTo>
                  <a:cubicBezTo>
                    <a:pt x="1243330" y="4589781"/>
                    <a:pt x="1158240" y="4611371"/>
                    <a:pt x="1158240" y="4611371"/>
                  </a:cubicBezTo>
                  <a:lnTo>
                    <a:pt x="1115060" y="4589781"/>
                  </a:lnTo>
                  <a:cubicBezTo>
                    <a:pt x="1071880" y="4611371"/>
                    <a:pt x="1028700" y="4589781"/>
                    <a:pt x="1028700" y="4589781"/>
                  </a:cubicBezTo>
                  <a:cubicBezTo>
                    <a:pt x="985520" y="4546601"/>
                    <a:pt x="835660" y="4546601"/>
                    <a:pt x="835660" y="4546601"/>
                  </a:cubicBezTo>
                  <a:lnTo>
                    <a:pt x="707390" y="4525011"/>
                  </a:lnTo>
                  <a:cubicBezTo>
                    <a:pt x="664210" y="4503421"/>
                    <a:pt x="557530" y="4525011"/>
                    <a:pt x="557530" y="4525011"/>
                  </a:cubicBezTo>
                  <a:cubicBezTo>
                    <a:pt x="557530" y="4525011"/>
                    <a:pt x="386080" y="4568191"/>
                    <a:pt x="299720" y="4568191"/>
                  </a:cubicBezTo>
                  <a:cubicBezTo>
                    <a:pt x="213360" y="4568191"/>
                    <a:pt x="0" y="4525011"/>
                    <a:pt x="0" y="4525011"/>
                  </a:cubicBezTo>
                  <a:lnTo>
                    <a:pt x="0" y="0"/>
                  </a:lnTo>
                  <a:close/>
                </a:path>
              </a:pathLst>
            </a:custGeom>
            <a:blipFill>
              <a:blip r:embed="rId4"/>
              <a:stretch>
                <a:fillRect l="-113593" r="-237551"/>
              </a:stretch>
            </a:blipFill>
          </p:spPr>
          <p:txBody>
            <a:bodyPr/>
            <a:lstStyle/>
            <a:p>
              <a:endParaRPr sz="1200"/>
            </a:p>
          </p:txBody>
        </p:sp>
        <p:sp>
          <p:nvSpPr>
            <p:cNvPr id="10" name="Freeform 27"/>
            <p:cNvSpPr/>
            <p:nvPr/>
          </p:nvSpPr>
          <p:spPr>
            <a:xfrm>
              <a:off x="0" y="0"/>
              <a:ext cx="3175000" cy="4719320"/>
            </a:xfrm>
            <a:custGeom>
              <a:avLst/>
              <a:gdLst/>
              <a:ahLst/>
              <a:cxnLst/>
              <a:rect l="l" t="t" r="r" b="b"/>
              <a:pathLst>
                <a:path w="3175000" h="4719320">
                  <a:moveTo>
                    <a:pt x="3175000" y="4719320"/>
                  </a:moveTo>
                  <a:lnTo>
                    <a:pt x="0" y="4719320"/>
                  </a:lnTo>
                  <a:lnTo>
                    <a:pt x="0" y="0"/>
                  </a:lnTo>
                  <a:lnTo>
                    <a:pt x="3175000" y="0"/>
                  </a:lnTo>
                  <a:lnTo>
                    <a:pt x="3175000" y="4719320"/>
                  </a:lnTo>
                  <a:close/>
                </a:path>
              </a:pathLst>
            </a:custGeom>
            <a:blipFill>
              <a:blip r:embed="rId5"/>
              <a:stretch>
                <a:fillRect l="-4322" t="-3535" r="-518"/>
              </a:stretch>
            </a:blipFill>
          </p:spPr>
          <p:txBody>
            <a:bodyPr/>
            <a:lstStyle/>
            <a:p>
              <a:endParaRPr sz="1200"/>
            </a:p>
          </p:txBody>
        </p:sp>
      </p:grpSp>
      <p:pic>
        <p:nvPicPr>
          <p:cNvPr id="11" name="Picture 31"/>
          <p:cNvPicPr>
            <a:picLocks noChangeAspect="1"/>
          </p:cNvPicPr>
          <p:nvPr/>
        </p:nvPicPr>
        <p:blipFill>
          <a:blip r:embed="rId6"/>
          <a:srcRect/>
          <a:stretch>
            <a:fillRect/>
          </a:stretch>
        </p:blipFill>
        <p:spPr>
          <a:xfrm rot="2510046">
            <a:off x="-917225" y="4587346"/>
            <a:ext cx="2122123" cy="3239881"/>
          </a:xfrm>
          <a:prstGeom prst="rect">
            <a:avLst/>
          </a:prstGeom>
        </p:spPr>
      </p:pic>
      <p:grpSp>
        <p:nvGrpSpPr>
          <p:cNvPr id="13" name="Group 3"/>
          <p:cNvGrpSpPr>
            <a:grpSpLocks noChangeAspect="1"/>
          </p:cNvGrpSpPr>
          <p:nvPr/>
        </p:nvGrpSpPr>
        <p:grpSpPr>
          <a:xfrm rot="3600693">
            <a:off x="10439222" y="5018621"/>
            <a:ext cx="3877442" cy="2685488"/>
            <a:chOff x="0" y="0"/>
            <a:chExt cx="3429000" cy="2374900"/>
          </a:xfrm>
        </p:grpSpPr>
        <p:sp>
          <p:nvSpPr>
            <p:cNvPr id="14" name="Freeform 4"/>
            <p:cNvSpPr/>
            <p:nvPr/>
          </p:nvSpPr>
          <p:spPr>
            <a:xfrm>
              <a:off x="50800" y="76200"/>
              <a:ext cx="3340100" cy="2235200"/>
            </a:xfrm>
            <a:custGeom>
              <a:avLst/>
              <a:gdLst/>
              <a:ahLst/>
              <a:cxnLst/>
              <a:rect l="l" t="t" r="r" b="b"/>
              <a:pathLst>
                <a:path w="3340100" h="2235200">
                  <a:moveTo>
                    <a:pt x="2171700" y="25400"/>
                  </a:moveTo>
                  <a:lnTo>
                    <a:pt x="2400300" y="0"/>
                  </a:lnTo>
                  <a:lnTo>
                    <a:pt x="2641600" y="38100"/>
                  </a:lnTo>
                  <a:lnTo>
                    <a:pt x="2984500" y="38100"/>
                  </a:lnTo>
                  <a:cubicBezTo>
                    <a:pt x="2984500" y="38100"/>
                    <a:pt x="3086100" y="12700"/>
                    <a:pt x="3098800" y="38100"/>
                  </a:cubicBezTo>
                  <a:cubicBezTo>
                    <a:pt x="3111500" y="63500"/>
                    <a:pt x="3162300" y="228600"/>
                    <a:pt x="3162300" y="228600"/>
                  </a:cubicBezTo>
                  <a:cubicBezTo>
                    <a:pt x="3162300" y="228600"/>
                    <a:pt x="3213100" y="304800"/>
                    <a:pt x="3200400" y="355600"/>
                  </a:cubicBezTo>
                  <a:cubicBezTo>
                    <a:pt x="3187700" y="406400"/>
                    <a:pt x="3225800" y="520700"/>
                    <a:pt x="3225800" y="520700"/>
                  </a:cubicBezTo>
                  <a:cubicBezTo>
                    <a:pt x="3225800" y="520700"/>
                    <a:pt x="3251200" y="571500"/>
                    <a:pt x="3225800" y="622300"/>
                  </a:cubicBezTo>
                  <a:cubicBezTo>
                    <a:pt x="3225800" y="622300"/>
                    <a:pt x="3213100" y="762000"/>
                    <a:pt x="3238500" y="812800"/>
                  </a:cubicBezTo>
                  <a:cubicBezTo>
                    <a:pt x="3238500" y="812800"/>
                    <a:pt x="3276600" y="838200"/>
                    <a:pt x="3251200" y="1003300"/>
                  </a:cubicBezTo>
                  <a:lnTo>
                    <a:pt x="3263900" y="1181100"/>
                  </a:lnTo>
                  <a:cubicBezTo>
                    <a:pt x="3263900" y="1181100"/>
                    <a:pt x="3238500" y="1257300"/>
                    <a:pt x="3251200" y="1308100"/>
                  </a:cubicBezTo>
                  <a:lnTo>
                    <a:pt x="3276600" y="1562100"/>
                  </a:lnTo>
                  <a:lnTo>
                    <a:pt x="3327400" y="1701800"/>
                  </a:lnTo>
                  <a:lnTo>
                    <a:pt x="3327400" y="1854200"/>
                  </a:lnTo>
                  <a:lnTo>
                    <a:pt x="3340100" y="1955800"/>
                  </a:lnTo>
                  <a:cubicBezTo>
                    <a:pt x="3340100" y="1955800"/>
                    <a:pt x="3314700" y="2019300"/>
                    <a:pt x="3213100" y="2044700"/>
                  </a:cubicBezTo>
                  <a:cubicBezTo>
                    <a:pt x="3213100" y="2044700"/>
                    <a:pt x="3149600" y="2044700"/>
                    <a:pt x="3098800" y="2082800"/>
                  </a:cubicBezTo>
                  <a:cubicBezTo>
                    <a:pt x="3048000" y="2120900"/>
                    <a:pt x="2933700" y="2197100"/>
                    <a:pt x="2870200" y="2184400"/>
                  </a:cubicBezTo>
                  <a:cubicBezTo>
                    <a:pt x="2870200" y="2184400"/>
                    <a:pt x="2717800" y="2171700"/>
                    <a:pt x="2692400" y="2146300"/>
                  </a:cubicBezTo>
                  <a:cubicBezTo>
                    <a:pt x="2692400" y="2146300"/>
                    <a:pt x="2590800" y="2133600"/>
                    <a:pt x="2565400" y="2133600"/>
                  </a:cubicBezTo>
                  <a:cubicBezTo>
                    <a:pt x="2540000" y="2133600"/>
                    <a:pt x="2476500" y="2146300"/>
                    <a:pt x="2476500" y="2146300"/>
                  </a:cubicBezTo>
                  <a:cubicBezTo>
                    <a:pt x="2476500" y="2146300"/>
                    <a:pt x="2400300" y="2171700"/>
                    <a:pt x="2362200" y="2159000"/>
                  </a:cubicBezTo>
                  <a:cubicBezTo>
                    <a:pt x="2324100" y="2146300"/>
                    <a:pt x="2298700" y="2146300"/>
                    <a:pt x="2222500" y="2159000"/>
                  </a:cubicBezTo>
                  <a:cubicBezTo>
                    <a:pt x="2222500" y="2159000"/>
                    <a:pt x="2197100" y="2184400"/>
                    <a:pt x="2019300" y="2184400"/>
                  </a:cubicBezTo>
                  <a:cubicBezTo>
                    <a:pt x="2019300" y="2184400"/>
                    <a:pt x="1866900" y="2235200"/>
                    <a:pt x="1790700" y="2184400"/>
                  </a:cubicBezTo>
                  <a:cubicBezTo>
                    <a:pt x="1790700" y="2184400"/>
                    <a:pt x="1765300" y="2146300"/>
                    <a:pt x="1549400" y="2159000"/>
                  </a:cubicBezTo>
                  <a:cubicBezTo>
                    <a:pt x="1549400" y="2159000"/>
                    <a:pt x="1397000" y="2171700"/>
                    <a:pt x="1371600" y="2159000"/>
                  </a:cubicBezTo>
                  <a:lnTo>
                    <a:pt x="1066800" y="2197100"/>
                  </a:lnTo>
                  <a:cubicBezTo>
                    <a:pt x="1066800" y="2197100"/>
                    <a:pt x="723900" y="2184400"/>
                    <a:pt x="673100" y="2171700"/>
                  </a:cubicBezTo>
                  <a:cubicBezTo>
                    <a:pt x="622300" y="2159000"/>
                    <a:pt x="419100" y="2120900"/>
                    <a:pt x="393700" y="2146300"/>
                  </a:cubicBezTo>
                  <a:cubicBezTo>
                    <a:pt x="368300" y="2171700"/>
                    <a:pt x="215900" y="2171700"/>
                    <a:pt x="190500" y="2159000"/>
                  </a:cubicBezTo>
                  <a:cubicBezTo>
                    <a:pt x="165100" y="2146300"/>
                    <a:pt x="127000" y="2044700"/>
                    <a:pt x="114300" y="1993900"/>
                  </a:cubicBezTo>
                  <a:cubicBezTo>
                    <a:pt x="101600" y="1943100"/>
                    <a:pt x="101600" y="1803400"/>
                    <a:pt x="101600" y="1778000"/>
                  </a:cubicBezTo>
                  <a:cubicBezTo>
                    <a:pt x="101600" y="1752600"/>
                    <a:pt x="63500" y="1714500"/>
                    <a:pt x="63500" y="1714500"/>
                  </a:cubicBezTo>
                  <a:lnTo>
                    <a:pt x="88900" y="1562100"/>
                  </a:lnTo>
                  <a:cubicBezTo>
                    <a:pt x="88900" y="1562100"/>
                    <a:pt x="88900" y="1435100"/>
                    <a:pt x="63500" y="1397000"/>
                  </a:cubicBezTo>
                  <a:cubicBezTo>
                    <a:pt x="38100" y="1358900"/>
                    <a:pt x="63500" y="1206500"/>
                    <a:pt x="63500" y="1206500"/>
                  </a:cubicBezTo>
                  <a:cubicBezTo>
                    <a:pt x="63500" y="1206500"/>
                    <a:pt x="38100" y="1079500"/>
                    <a:pt x="50800" y="1041400"/>
                  </a:cubicBezTo>
                  <a:cubicBezTo>
                    <a:pt x="63500" y="1003300"/>
                    <a:pt x="76200" y="939800"/>
                    <a:pt x="76200" y="901700"/>
                  </a:cubicBezTo>
                  <a:cubicBezTo>
                    <a:pt x="76200" y="863600"/>
                    <a:pt x="50800" y="673100"/>
                    <a:pt x="50800" y="673100"/>
                  </a:cubicBezTo>
                  <a:lnTo>
                    <a:pt x="25400" y="571500"/>
                  </a:lnTo>
                  <a:cubicBezTo>
                    <a:pt x="25400" y="571500"/>
                    <a:pt x="0" y="508000"/>
                    <a:pt x="12700" y="393700"/>
                  </a:cubicBezTo>
                  <a:cubicBezTo>
                    <a:pt x="25400" y="279400"/>
                    <a:pt x="12700" y="279400"/>
                    <a:pt x="12700" y="279400"/>
                  </a:cubicBezTo>
                  <a:lnTo>
                    <a:pt x="215900" y="190500"/>
                  </a:lnTo>
                  <a:cubicBezTo>
                    <a:pt x="215900" y="190500"/>
                    <a:pt x="317500" y="76200"/>
                    <a:pt x="482600" y="76200"/>
                  </a:cubicBezTo>
                  <a:lnTo>
                    <a:pt x="609600" y="114300"/>
                  </a:lnTo>
                  <a:cubicBezTo>
                    <a:pt x="609600" y="114300"/>
                    <a:pt x="660400" y="139700"/>
                    <a:pt x="749300" y="127000"/>
                  </a:cubicBezTo>
                  <a:cubicBezTo>
                    <a:pt x="838200" y="114300"/>
                    <a:pt x="914400" y="88900"/>
                    <a:pt x="914400" y="88900"/>
                  </a:cubicBezTo>
                  <a:cubicBezTo>
                    <a:pt x="914400" y="88900"/>
                    <a:pt x="1003300" y="114300"/>
                    <a:pt x="1066800" y="88900"/>
                  </a:cubicBezTo>
                  <a:lnTo>
                    <a:pt x="1117600" y="76200"/>
                  </a:lnTo>
                  <a:lnTo>
                    <a:pt x="1143000" y="76200"/>
                  </a:lnTo>
                  <a:cubicBezTo>
                    <a:pt x="1143000" y="76200"/>
                    <a:pt x="1181100" y="50800"/>
                    <a:pt x="1206500" y="76200"/>
                  </a:cubicBezTo>
                  <a:cubicBezTo>
                    <a:pt x="1206500" y="76200"/>
                    <a:pt x="1231900" y="50800"/>
                    <a:pt x="1270000" y="63500"/>
                  </a:cubicBezTo>
                  <a:cubicBezTo>
                    <a:pt x="1270000" y="63500"/>
                    <a:pt x="1346200" y="38100"/>
                    <a:pt x="1346200" y="38100"/>
                  </a:cubicBezTo>
                  <a:cubicBezTo>
                    <a:pt x="1346200" y="38100"/>
                    <a:pt x="1435100" y="38100"/>
                    <a:pt x="1435100" y="38100"/>
                  </a:cubicBezTo>
                  <a:lnTo>
                    <a:pt x="1524000" y="63500"/>
                  </a:lnTo>
                  <a:lnTo>
                    <a:pt x="1765300" y="63500"/>
                  </a:lnTo>
                  <a:lnTo>
                    <a:pt x="1892300" y="50800"/>
                  </a:lnTo>
                  <a:lnTo>
                    <a:pt x="1943100" y="76200"/>
                  </a:lnTo>
                  <a:lnTo>
                    <a:pt x="2019300" y="50800"/>
                  </a:lnTo>
                  <a:lnTo>
                    <a:pt x="2171700" y="25400"/>
                  </a:lnTo>
                  <a:close/>
                </a:path>
              </a:pathLst>
            </a:custGeom>
            <a:blipFill>
              <a:blip r:embed="rId7"/>
              <a:stretch>
                <a:fillRect t="-278" b="-278"/>
              </a:stretch>
            </a:blipFill>
          </p:spPr>
          <p:txBody>
            <a:bodyPr/>
            <a:lstStyle/>
            <a:p>
              <a:endParaRPr sz="1200"/>
            </a:p>
          </p:txBody>
        </p:sp>
        <p:sp>
          <p:nvSpPr>
            <p:cNvPr id="15" name="Freeform 5"/>
            <p:cNvSpPr/>
            <p:nvPr/>
          </p:nvSpPr>
          <p:spPr>
            <a:xfrm>
              <a:off x="0" y="0"/>
              <a:ext cx="3429000" cy="2374900"/>
            </a:xfrm>
            <a:custGeom>
              <a:avLst/>
              <a:gdLst/>
              <a:ahLst/>
              <a:cxnLst/>
              <a:rect l="l" t="t" r="r" b="b"/>
              <a:pathLst>
                <a:path w="3429000" h="2374900">
                  <a:moveTo>
                    <a:pt x="3429000" y="2374900"/>
                  </a:moveTo>
                  <a:lnTo>
                    <a:pt x="0" y="2374900"/>
                  </a:lnTo>
                  <a:lnTo>
                    <a:pt x="0" y="0"/>
                  </a:lnTo>
                  <a:lnTo>
                    <a:pt x="3429000" y="0"/>
                  </a:lnTo>
                  <a:lnTo>
                    <a:pt x="3429000" y="2374900"/>
                  </a:lnTo>
                  <a:close/>
                </a:path>
              </a:pathLst>
            </a:custGeom>
            <a:blipFill>
              <a:blip r:embed="rId8"/>
              <a:stretch>
                <a:fillRect l="-2902" t="-10996" r="-2492" b="-11124"/>
              </a:stretch>
            </a:blipFill>
          </p:spPr>
          <p:txBody>
            <a:bodyPr/>
            <a:lstStyle/>
            <a:p>
              <a:endParaRPr sz="1200"/>
            </a:p>
          </p:txBody>
        </p:sp>
      </p:grpSp>
      <p:pic>
        <p:nvPicPr>
          <p:cNvPr id="16" name="Picture 32"/>
          <p:cNvPicPr>
            <a:picLocks noChangeAspect="1"/>
          </p:cNvPicPr>
          <p:nvPr/>
        </p:nvPicPr>
        <p:blipFill>
          <a:blip r:embed="rId9"/>
          <a:srcRect/>
          <a:stretch>
            <a:fillRect/>
          </a:stretch>
        </p:blipFill>
        <p:spPr>
          <a:xfrm rot="-6584942">
            <a:off x="9905100" y="5859682"/>
            <a:ext cx="2629961" cy="2583937"/>
          </a:xfrm>
          <a:prstGeom prst="rect">
            <a:avLst/>
          </a:prstGeom>
        </p:spPr>
      </p:pic>
      <p:pic>
        <p:nvPicPr>
          <p:cNvPr id="17" name="Picture 16">
            <a:extLst>
              <a:ext uri="{FF2B5EF4-FFF2-40B4-BE49-F238E27FC236}">
                <a16:creationId xmlns:a16="http://schemas.microsoft.com/office/drawing/2014/main" id="{62BEE005-7461-0C50-9ADD-CB7C77DC593F}"/>
              </a:ext>
            </a:extLst>
          </p:cNvPr>
          <p:cNvPicPr>
            <a:picLocks noChangeAspect="1"/>
          </p:cNvPicPr>
          <p:nvPr/>
        </p:nvPicPr>
        <p:blipFill>
          <a:blip r:embed="rId10"/>
          <a:stretch>
            <a:fillRect/>
          </a:stretch>
        </p:blipFill>
        <p:spPr>
          <a:xfrm>
            <a:off x="202704" y="206891"/>
            <a:ext cx="5925825" cy="1243692"/>
          </a:xfrm>
          <a:prstGeom prst="rect">
            <a:avLst/>
          </a:prstGeom>
        </p:spPr>
      </p:pic>
      <p:sp>
        <p:nvSpPr>
          <p:cNvPr id="2" name="Rectangle 1"/>
          <p:cNvSpPr/>
          <p:nvPr/>
        </p:nvSpPr>
        <p:spPr>
          <a:xfrm>
            <a:off x="1456073" y="1622135"/>
            <a:ext cx="9465927" cy="2800382"/>
          </a:xfrm>
          <a:prstGeom prst="rect">
            <a:avLst/>
          </a:prstGeom>
        </p:spPr>
        <p:txBody>
          <a:bodyPr wrap="square">
            <a:spAutoFit/>
          </a:bodyPr>
          <a:lstStyle/>
          <a:p>
            <a:pPr algn="just"/>
            <a:r>
              <a:rPr lang="en-US" sz="2933" b="1" dirty="0">
                <a:solidFill>
                  <a:srgbClr val="222222"/>
                </a:solidFill>
                <a:latin typeface="Times New Roman" panose="02020603050405020304" pitchFamily="18" charset="0"/>
                <a:cs typeface="Times New Roman" panose="02020603050405020304" pitchFamily="18" charset="0"/>
              </a:rPr>
              <a:t>1.</a:t>
            </a:r>
            <a:r>
              <a:rPr lang="vi-VN" sz="2933" b="1" dirty="0">
                <a:solidFill>
                  <a:srgbClr val="222222"/>
                </a:solidFill>
                <a:latin typeface="Times New Roman" panose="02020603050405020304" pitchFamily="18" charset="0"/>
                <a:cs typeface="Times New Roman" panose="02020603050405020304" pitchFamily="18" charset="0"/>
              </a:rPr>
              <a:t> Chuẩn bị</a:t>
            </a:r>
          </a:p>
          <a:p>
            <a:pPr algn="just"/>
            <a:r>
              <a:rPr lang="vi-VN" sz="2933" dirty="0">
                <a:solidFill>
                  <a:srgbClr val="222222"/>
                </a:solidFill>
                <a:latin typeface="Times New Roman" panose="02020603050405020304" pitchFamily="18" charset="0"/>
                <a:cs typeface="Times New Roman" panose="02020603050405020304" pitchFamily="18" charset="0"/>
              </a:rPr>
              <a:t>- Xác định sự việc, tình huống viết kiến nghị.</a:t>
            </a:r>
          </a:p>
          <a:p>
            <a:pPr algn="just"/>
            <a:r>
              <a:rPr lang="vi-VN" sz="2933" dirty="0">
                <a:solidFill>
                  <a:srgbClr val="222222"/>
                </a:solidFill>
                <a:latin typeface="Times New Roman" panose="02020603050405020304" pitchFamily="18" charset="0"/>
                <a:cs typeface="Times New Roman" panose="02020603050405020304" pitchFamily="18" charset="0"/>
              </a:rPr>
              <a:t>- Thu thập thông tin liên quan đến sự việc, tình huống ấy.</a:t>
            </a:r>
          </a:p>
          <a:p>
            <a:pPr algn="just"/>
            <a:r>
              <a:rPr lang="vi-VN" sz="2933" dirty="0">
                <a:solidFill>
                  <a:srgbClr val="222222"/>
                </a:solidFill>
                <a:latin typeface="Times New Roman" panose="02020603050405020304" pitchFamily="18" charset="0"/>
                <a:cs typeface="Times New Roman" panose="02020603050405020304" pitchFamily="18" charset="0"/>
              </a:rPr>
              <a:t>- Xem trước mẫu của một bản kiến nghị. Xác định tình huống cần viết theo mẫu kiến nghị chung hoặc tình huống có thể viết bản kiến nghị ngắn gọn hơn.</a:t>
            </a:r>
          </a:p>
        </p:txBody>
      </p:sp>
    </p:spTree>
    <p:extLst>
      <p:ext uri="{BB962C8B-B14F-4D97-AF65-F5344CB8AC3E}">
        <p14:creationId xmlns:p14="http://schemas.microsoft.com/office/powerpoint/2010/main" val="283875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barn(inVertical)">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barn(inVertical)">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circle(in)">
                                      <p:cBhvr>
                                        <p:cTn id="29"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3"/>
          <p:cNvGrpSpPr>
            <a:grpSpLocks noChangeAspect="1"/>
          </p:cNvGrpSpPr>
          <p:nvPr/>
        </p:nvGrpSpPr>
        <p:grpSpPr>
          <a:xfrm rot="3600693">
            <a:off x="10439222" y="5018621"/>
            <a:ext cx="3877442" cy="2685488"/>
            <a:chOff x="0" y="0"/>
            <a:chExt cx="3429000" cy="2374900"/>
          </a:xfrm>
        </p:grpSpPr>
        <p:sp>
          <p:nvSpPr>
            <p:cNvPr id="20" name="Freeform 4"/>
            <p:cNvSpPr/>
            <p:nvPr/>
          </p:nvSpPr>
          <p:spPr>
            <a:xfrm>
              <a:off x="50800" y="76200"/>
              <a:ext cx="3340100" cy="2235200"/>
            </a:xfrm>
            <a:custGeom>
              <a:avLst/>
              <a:gdLst/>
              <a:ahLst/>
              <a:cxnLst/>
              <a:rect l="l" t="t" r="r" b="b"/>
              <a:pathLst>
                <a:path w="3340100" h="2235200">
                  <a:moveTo>
                    <a:pt x="2171700" y="25400"/>
                  </a:moveTo>
                  <a:lnTo>
                    <a:pt x="2400300" y="0"/>
                  </a:lnTo>
                  <a:lnTo>
                    <a:pt x="2641600" y="38100"/>
                  </a:lnTo>
                  <a:lnTo>
                    <a:pt x="2984500" y="38100"/>
                  </a:lnTo>
                  <a:cubicBezTo>
                    <a:pt x="2984500" y="38100"/>
                    <a:pt x="3086100" y="12700"/>
                    <a:pt x="3098800" y="38100"/>
                  </a:cubicBezTo>
                  <a:cubicBezTo>
                    <a:pt x="3111500" y="63500"/>
                    <a:pt x="3162300" y="228600"/>
                    <a:pt x="3162300" y="228600"/>
                  </a:cubicBezTo>
                  <a:cubicBezTo>
                    <a:pt x="3162300" y="228600"/>
                    <a:pt x="3213100" y="304800"/>
                    <a:pt x="3200400" y="355600"/>
                  </a:cubicBezTo>
                  <a:cubicBezTo>
                    <a:pt x="3187700" y="406400"/>
                    <a:pt x="3225800" y="520700"/>
                    <a:pt x="3225800" y="520700"/>
                  </a:cubicBezTo>
                  <a:cubicBezTo>
                    <a:pt x="3225800" y="520700"/>
                    <a:pt x="3251200" y="571500"/>
                    <a:pt x="3225800" y="622300"/>
                  </a:cubicBezTo>
                  <a:cubicBezTo>
                    <a:pt x="3225800" y="622300"/>
                    <a:pt x="3213100" y="762000"/>
                    <a:pt x="3238500" y="812800"/>
                  </a:cubicBezTo>
                  <a:cubicBezTo>
                    <a:pt x="3238500" y="812800"/>
                    <a:pt x="3276600" y="838200"/>
                    <a:pt x="3251200" y="1003300"/>
                  </a:cubicBezTo>
                  <a:lnTo>
                    <a:pt x="3263900" y="1181100"/>
                  </a:lnTo>
                  <a:cubicBezTo>
                    <a:pt x="3263900" y="1181100"/>
                    <a:pt x="3238500" y="1257300"/>
                    <a:pt x="3251200" y="1308100"/>
                  </a:cubicBezTo>
                  <a:lnTo>
                    <a:pt x="3276600" y="1562100"/>
                  </a:lnTo>
                  <a:lnTo>
                    <a:pt x="3327400" y="1701800"/>
                  </a:lnTo>
                  <a:lnTo>
                    <a:pt x="3327400" y="1854200"/>
                  </a:lnTo>
                  <a:lnTo>
                    <a:pt x="3340100" y="1955800"/>
                  </a:lnTo>
                  <a:cubicBezTo>
                    <a:pt x="3340100" y="1955800"/>
                    <a:pt x="3314700" y="2019300"/>
                    <a:pt x="3213100" y="2044700"/>
                  </a:cubicBezTo>
                  <a:cubicBezTo>
                    <a:pt x="3213100" y="2044700"/>
                    <a:pt x="3149600" y="2044700"/>
                    <a:pt x="3098800" y="2082800"/>
                  </a:cubicBezTo>
                  <a:cubicBezTo>
                    <a:pt x="3048000" y="2120900"/>
                    <a:pt x="2933700" y="2197100"/>
                    <a:pt x="2870200" y="2184400"/>
                  </a:cubicBezTo>
                  <a:cubicBezTo>
                    <a:pt x="2870200" y="2184400"/>
                    <a:pt x="2717800" y="2171700"/>
                    <a:pt x="2692400" y="2146300"/>
                  </a:cubicBezTo>
                  <a:cubicBezTo>
                    <a:pt x="2692400" y="2146300"/>
                    <a:pt x="2590800" y="2133600"/>
                    <a:pt x="2565400" y="2133600"/>
                  </a:cubicBezTo>
                  <a:cubicBezTo>
                    <a:pt x="2540000" y="2133600"/>
                    <a:pt x="2476500" y="2146300"/>
                    <a:pt x="2476500" y="2146300"/>
                  </a:cubicBezTo>
                  <a:cubicBezTo>
                    <a:pt x="2476500" y="2146300"/>
                    <a:pt x="2400300" y="2171700"/>
                    <a:pt x="2362200" y="2159000"/>
                  </a:cubicBezTo>
                  <a:cubicBezTo>
                    <a:pt x="2324100" y="2146300"/>
                    <a:pt x="2298700" y="2146300"/>
                    <a:pt x="2222500" y="2159000"/>
                  </a:cubicBezTo>
                  <a:cubicBezTo>
                    <a:pt x="2222500" y="2159000"/>
                    <a:pt x="2197100" y="2184400"/>
                    <a:pt x="2019300" y="2184400"/>
                  </a:cubicBezTo>
                  <a:cubicBezTo>
                    <a:pt x="2019300" y="2184400"/>
                    <a:pt x="1866900" y="2235200"/>
                    <a:pt x="1790700" y="2184400"/>
                  </a:cubicBezTo>
                  <a:cubicBezTo>
                    <a:pt x="1790700" y="2184400"/>
                    <a:pt x="1765300" y="2146300"/>
                    <a:pt x="1549400" y="2159000"/>
                  </a:cubicBezTo>
                  <a:cubicBezTo>
                    <a:pt x="1549400" y="2159000"/>
                    <a:pt x="1397000" y="2171700"/>
                    <a:pt x="1371600" y="2159000"/>
                  </a:cubicBezTo>
                  <a:lnTo>
                    <a:pt x="1066800" y="2197100"/>
                  </a:lnTo>
                  <a:cubicBezTo>
                    <a:pt x="1066800" y="2197100"/>
                    <a:pt x="723900" y="2184400"/>
                    <a:pt x="673100" y="2171700"/>
                  </a:cubicBezTo>
                  <a:cubicBezTo>
                    <a:pt x="622300" y="2159000"/>
                    <a:pt x="419100" y="2120900"/>
                    <a:pt x="393700" y="2146300"/>
                  </a:cubicBezTo>
                  <a:cubicBezTo>
                    <a:pt x="368300" y="2171700"/>
                    <a:pt x="215900" y="2171700"/>
                    <a:pt x="190500" y="2159000"/>
                  </a:cubicBezTo>
                  <a:cubicBezTo>
                    <a:pt x="165100" y="2146300"/>
                    <a:pt x="127000" y="2044700"/>
                    <a:pt x="114300" y="1993900"/>
                  </a:cubicBezTo>
                  <a:cubicBezTo>
                    <a:pt x="101600" y="1943100"/>
                    <a:pt x="101600" y="1803400"/>
                    <a:pt x="101600" y="1778000"/>
                  </a:cubicBezTo>
                  <a:cubicBezTo>
                    <a:pt x="101600" y="1752600"/>
                    <a:pt x="63500" y="1714500"/>
                    <a:pt x="63500" y="1714500"/>
                  </a:cubicBezTo>
                  <a:lnTo>
                    <a:pt x="88900" y="1562100"/>
                  </a:lnTo>
                  <a:cubicBezTo>
                    <a:pt x="88900" y="1562100"/>
                    <a:pt x="88900" y="1435100"/>
                    <a:pt x="63500" y="1397000"/>
                  </a:cubicBezTo>
                  <a:cubicBezTo>
                    <a:pt x="38100" y="1358900"/>
                    <a:pt x="63500" y="1206500"/>
                    <a:pt x="63500" y="1206500"/>
                  </a:cubicBezTo>
                  <a:cubicBezTo>
                    <a:pt x="63500" y="1206500"/>
                    <a:pt x="38100" y="1079500"/>
                    <a:pt x="50800" y="1041400"/>
                  </a:cubicBezTo>
                  <a:cubicBezTo>
                    <a:pt x="63500" y="1003300"/>
                    <a:pt x="76200" y="939800"/>
                    <a:pt x="76200" y="901700"/>
                  </a:cubicBezTo>
                  <a:cubicBezTo>
                    <a:pt x="76200" y="863600"/>
                    <a:pt x="50800" y="673100"/>
                    <a:pt x="50800" y="673100"/>
                  </a:cubicBezTo>
                  <a:lnTo>
                    <a:pt x="25400" y="571500"/>
                  </a:lnTo>
                  <a:cubicBezTo>
                    <a:pt x="25400" y="571500"/>
                    <a:pt x="0" y="508000"/>
                    <a:pt x="12700" y="393700"/>
                  </a:cubicBezTo>
                  <a:cubicBezTo>
                    <a:pt x="25400" y="279400"/>
                    <a:pt x="12700" y="279400"/>
                    <a:pt x="12700" y="279400"/>
                  </a:cubicBezTo>
                  <a:lnTo>
                    <a:pt x="215900" y="190500"/>
                  </a:lnTo>
                  <a:cubicBezTo>
                    <a:pt x="215900" y="190500"/>
                    <a:pt x="317500" y="76200"/>
                    <a:pt x="482600" y="76200"/>
                  </a:cubicBezTo>
                  <a:lnTo>
                    <a:pt x="609600" y="114300"/>
                  </a:lnTo>
                  <a:cubicBezTo>
                    <a:pt x="609600" y="114300"/>
                    <a:pt x="660400" y="139700"/>
                    <a:pt x="749300" y="127000"/>
                  </a:cubicBezTo>
                  <a:cubicBezTo>
                    <a:pt x="838200" y="114300"/>
                    <a:pt x="914400" y="88900"/>
                    <a:pt x="914400" y="88900"/>
                  </a:cubicBezTo>
                  <a:cubicBezTo>
                    <a:pt x="914400" y="88900"/>
                    <a:pt x="1003300" y="114300"/>
                    <a:pt x="1066800" y="88900"/>
                  </a:cubicBezTo>
                  <a:lnTo>
                    <a:pt x="1117600" y="76200"/>
                  </a:lnTo>
                  <a:lnTo>
                    <a:pt x="1143000" y="76200"/>
                  </a:lnTo>
                  <a:cubicBezTo>
                    <a:pt x="1143000" y="76200"/>
                    <a:pt x="1181100" y="50800"/>
                    <a:pt x="1206500" y="76200"/>
                  </a:cubicBezTo>
                  <a:cubicBezTo>
                    <a:pt x="1206500" y="76200"/>
                    <a:pt x="1231900" y="50800"/>
                    <a:pt x="1270000" y="63500"/>
                  </a:cubicBezTo>
                  <a:cubicBezTo>
                    <a:pt x="1270000" y="63500"/>
                    <a:pt x="1346200" y="38100"/>
                    <a:pt x="1346200" y="38100"/>
                  </a:cubicBezTo>
                  <a:cubicBezTo>
                    <a:pt x="1346200" y="38100"/>
                    <a:pt x="1435100" y="38100"/>
                    <a:pt x="1435100" y="38100"/>
                  </a:cubicBezTo>
                  <a:lnTo>
                    <a:pt x="1524000" y="63500"/>
                  </a:lnTo>
                  <a:lnTo>
                    <a:pt x="1765300" y="63500"/>
                  </a:lnTo>
                  <a:lnTo>
                    <a:pt x="1892300" y="50800"/>
                  </a:lnTo>
                  <a:lnTo>
                    <a:pt x="1943100" y="76200"/>
                  </a:lnTo>
                  <a:lnTo>
                    <a:pt x="2019300" y="50800"/>
                  </a:lnTo>
                  <a:lnTo>
                    <a:pt x="2171700" y="25400"/>
                  </a:lnTo>
                  <a:close/>
                </a:path>
              </a:pathLst>
            </a:custGeom>
            <a:blipFill>
              <a:blip r:embed="rId3"/>
              <a:stretch>
                <a:fillRect t="-278" b="-278"/>
              </a:stretch>
            </a:blipFill>
          </p:spPr>
          <p:txBody>
            <a:bodyPr/>
            <a:lstStyle/>
            <a:p>
              <a:endParaRPr sz="1200"/>
            </a:p>
          </p:txBody>
        </p:sp>
        <p:sp>
          <p:nvSpPr>
            <p:cNvPr id="21" name="Freeform 5"/>
            <p:cNvSpPr/>
            <p:nvPr/>
          </p:nvSpPr>
          <p:spPr>
            <a:xfrm>
              <a:off x="0" y="0"/>
              <a:ext cx="3429000" cy="2374900"/>
            </a:xfrm>
            <a:custGeom>
              <a:avLst/>
              <a:gdLst/>
              <a:ahLst/>
              <a:cxnLst/>
              <a:rect l="l" t="t" r="r" b="b"/>
              <a:pathLst>
                <a:path w="3429000" h="2374900">
                  <a:moveTo>
                    <a:pt x="3429000" y="2374900"/>
                  </a:moveTo>
                  <a:lnTo>
                    <a:pt x="0" y="2374900"/>
                  </a:lnTo>
                  <a:lnTo>
                    <a:pt x="0" y="0"/>
                  </a:lnTo>
                  <a:lnTo>
                    <a:pt x="3429000" y="0"/>
                  </a:lnTo>
                  <a:lnTo>
                    <a:pt x="3429000" y="2374900"/>
                  </a:lnTo>
                  <a:close/>
                </a:path>
              </a:pathLst>
            </a:custGeom>
            <a:blipFill>
              <a:blip r:embed="rId4"/>
              <a:stretch>
                <a:fillRect l="-2902" t="-10996" r="-2492" b="-11124"/>
              </a:stretch>
            </a:blipFill>
          </p:spPr>
          <p:txBody>
            <a:bodyPr/>
            <a:lstStyle/>
            <a:p>
              <a:endParaRPr sz="1200"/>
            </a:p>
          </p:txBody>
        </p:sp>
      </p:grpSp>
      <p:pic>
        <p:nvPicPr>
          <p:cNvPr id="22" name="Picture 32"/>
          <p:cNvPicPr>
            <a:picLocks noChangeAspect="1"/>
          </p:cNvPicPr>
          <p:nvPr/>
        </p:nvPicPr>
        <p:blipFill>
          <a:blip r:embed="rId5"/>
          <a:srcRect/>
          <a:stretch>
            <a:fillRect/>
          </a:stretch>
        </p:blipFill>
        <p:spPr>
          <a:xfrm rot="-6584942">
            <a:off x="9905100" y="5859682"/>
            <a:ext cx="2629961" cy="2583937"/>
          </a:xfrm>
          <a:prstGeom prst="rect">
            <a:avLst/>
          </a:prstGeom>
        </p:spPr>
      </p:pic>
      <p:sp>
        <p:nvSpPr>
          <p:cNvPr id="18" name="Rectangle 17"/>
          <p:cNvSpPr/>
          <p:nvPr/>
        </p:nvSpPr>
        <p:spPr>
          <a:xfrm>
            <a:off x="720317" y="1611092"/>
            <a:ext cx="6320111" cy="4605748"/>
          </a:xfrm>
          <a:prstGeom prst="rect">
            <a:avLst/>
          </a:prstGeom>
        </p:spPr>
        <p:txBody>
          <a:bodyPr wrap="square">
            <a:spAutoFit/>
          </a:bodyPr>
          <a:lstStyle/>
          <a:p>
            <a:pPr algn="just"/>
            <a:r>
              <a:rPr lang="en-US" sz="2933" b="1" dirty="0">
                <a:solidFill>
                  <a:srgbClr val="222222"/>
                </a:solidFill>
                <a:latin typeface="Times New Roman" panose="02020603050405020304" pitchFamily="18" charset="0"/>
                <a:cs typeface="Times New Roman" panose="02020603050405020304" pitchFamily="18" charset="0"/>
              </a:rPr>
              <a:t>2.</a:t>
            </a:r>
            <a:r>
              <a:rPr lang="vi-VN" sz="2933" b="1" dirty="0">
                <a:solidFill>
                  <a:srgbClr val="222222"/>
                </a:solidFill>
                <a:latin typeface="Times New Roman" panose="02020603050405020304" pitchFamily="18" charset="0"/>
                <a:cs typeface="Times New Roman" panose="02020603050405020304" pitchFamily="18" charset="0"/>
              </a:rPr>
              <a:t> Viết</a:t>
            </a:r>
          </a:p>
          <a:p>
            <a:pPr algn="just"/>
            <a:r>
              <a:rPr lang="vi-VN" sz="2933" dirty="0">
                <a:solidFill>
                  <a:srgbClr val="222222"/>
                </a:solidFill>
                <a:latin typeface="Times New Roman" panose="02020603050405020304" pitchFamily="18" charset="0"/>
                <a:cs typeface="Times New Roman" panose="02020603050405020304" pitchFamily="18" charset="0"/>
              </a:rPr>
              <a:t>Viết bản kiến nghị về tình huống đã xác định theo mẫu.</a:t>
            </a:r>
            <a:r>
              <a:rPr lang="vi-VN" sz="2933" dirty="0">
                <a:latin typeface="Times New Roman" panose="02020603050405020304" pitchFamily="18" charset="0"/>
                <a:cs typeface="Times New Roman" panose="02020603050405020304" pitchFamily="18" charset="0"/>
              </a:rPr>
              <a:t> </a:t>
            </a:r>
            <a:endParaRPr lang="en-US" sz="2933" dirty="0">
              <a:latin typeface="Times New Roman" panose="02020603050405020304" pitchFamily="18" charset="0"/>
              <a:cs typeface="Times New Roman" panose="02020603050405020304" pitchFamily="18" charset="0"/>
            </a:endParaRPr>
          </a:p>
          <a:p>
            <a:pPr algn="just"/>
            <a:endParaRPr lang="en-US" sz="2933" b="1" dirty="0">
              <a:latin typeface="Times New Roman" panose="02020603050405020304" pitchFamily="18" charset="0"/>
              <a:cs typeface="Times New Roman" panose="02020603050405020304" pitchFamily="18" charset="0"/>
            </a:endParaRPr>
          </a:p>
          <a:p>
            <a:pPr algn="just"/>
            <a:r>
              <a:rPr lang="en-US" sz="2933" b="1" dirty="0">
                <a:latin typeface="Times New Roman" panose="02020603050405020304" pitchFamily="18" charset="0"/>
                <a:cs typeface="Times New Roman" panose="02020603050405020304" pitchFamily="18" charset="0"/>
              </a:rPr>
              <a:t>3.</a:t>
            </a:r>
            <a:r>
              <a:rPr lang="vi-VN" sz="2933" b="1" dirty="0">
                <a:latin typeface="Times New Roman" panose="02020603050405020304" pitchFamily="18" charset="0"/>
                <a:cs typeface="Times New Roman" panose="02020603050405020304" pitchFamily="18" charset="0"/>
              </a:rPr>
              <a:t> Kiểm tra và chỉnh sửa</a:t>
            </a:r>
          </a:p>
          <a:p>
            <a:pPr algn="just"/>
            <a:r>
              <a:rPr lang="vi-VN" sz="2933" dirty="0">
                <a:latin typeface="Times New Roman" panose="02020603050405020304" pitchFamily="18" charset="0"/>
                <a:cs typeface="Times New Roman" panose="02020603050405020304" pitchFamily="18" charset="0"/>
              </a:rPr>
              <a:t>Đọc lại văn bản kiến nghị đã viết. Đối chiếu với nội dung mục 1.Định hướng để tự phát hiện các lỗi về ý và về diễn đạt, trình bày; từ đó, nhận biết cách sửa lỗi.</a:t>
            </a:r>
          </a:p>
          <a:p>
            <a:pPr algn="just"/>
            <a:endParaRPr lang="vi-VN" sz="2933" dirty="0">
              <a:solidFill>
                <a:srgbClr val="222222"/>
              </a:solidFill>
              <a:latin typeface="Times New Roman" panose="02020603050405020304" pitchFamily="18" charset="0"/>
              <a:cs typeface="Times New Roman" panose="02020603050405020304" pitchFamily="18" charset="0"/>
            </a:endParaRPr>
          </a:p>
        </p:txBody>
      </p:sp>
      <p:pic>
        <p:nvPicPr>
          <p:cNvPr id="24" name="Picture 18"/>
          <p:cNvPicPr>
            <a:picLocks noChangeAspect="1"/>
          </p:cNvPicPr>
          <p:nvPr/>
        </p:nvPicPr>
        <p:blipFill>
          <a:blip r:embed="rId6"/>
          <a:srcRect/>
          <a:stretch>
            <a:fillRect/>
          </a:stretch>
        </p:blipFill>
        <p:spPr>
          <a:xfrm>
            <a:off x="-863600" y="366295"/>
            <a:ext cx="8077200" cy="848597"/>
          </a:xfrm>
          <a:prstGeom prst="rect">
            <a:avLst/>
          </a:prstGeom>
        </p:spPr>
      </p:pic>
      <p:pic>
        <p:nvPicPr>
          <p:cNvPr id="25" name="Picture 24">
            <a:extLst>
              <a:ext uri="{FF2B5EF4-FFF2-40B4-BE49-F238E27FC236}">
                <a16:creationId xmlns:a16="http://schemas.microsoft.com/office/drawing/2014/main" id="{62BEE005-7461-0C50-9ADD-CB7C77DC593F}"/>
              </a:ext>
            </a:extLst>
          </p:cNvPr>
          <p:cNvPicPr>
            <a:picLocks noChangeAspect="1"/>
          </p:cNvPicPr>
          <p:nvPr/>
        </p:nvPicPr>
        <p:blipFill>
          <a:blip r:embed="rId7"/>
          <a:stretch>
            <a:fillRect/>
          </a:stretch>
        </p:blipFill>
        <p:spPr>
          <a:xfrm>
            <a:off x="202704" y="206891"/>
            <a:ext cx="5925825" cy="1243692"/>
          </a:xfrm>
          <a:prstGeom prst="rect">
            <a:avLst/>
          </a:prstGeom>
        </p:spPr>
      </p:pic>
      <p:pic>
        <p:nvPicPr>
          <p:cNvPr id="26" name="Picture 25"/>
          <p:cNvPicPr>
            <a:picLocks noChangeAspect="1"/>
          </p:cNvPicPr>
          <p:nvPr/>
        </p:nvPicPr>
        <p:blipFill rotWithShape="1">
          <a:blip r:embed="rId8"/>
          <a:srcRect l="38873" t="27083" r="36530" b="9375"/>
          <a:stretch/>
        </p:blipFill>
        <p:spPr>
          <a:xfrm>
            <a:off x="7271935" y="270944"/>
            <a:ext cx="4282158" cy="6219325"/>
          </a:xfrm>
          <a:prstGeom prst="rect">
            <a:avLst/>
          </a:prstGeom>
        </p:spPr>
      </p:pic>
    </p:spTree>
    <p:extLst>
      <p:ext uri="{BB962C8B-B14F-4D97-AF65-F5344CB8AC3E}">
        <p14:creationId xmlns:p14="http://schemas.microsoft.com/office/powerpoint/2010/main" val="67022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down)">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8">
                                            <p:txEl>
                                              <p:pRg st="3" end="3"/>
                                            </p:txEl>
                                          </p:spTgt>
                                        </p:tgtEl>
                                        <p:attrNameLst>
                                          <p:attrName>style.visibility</p:attrName>
                                        </p:attrNameLst>
                                      </p:cBhvr>
                                      <p:to>
                                        <p:strVal val="visible"/>
                                      </p:to>
                                    </p:set>
                                    <p:animEffect transition="in" filter="barn(inVertical)">
                                      <p:cBhvr>
                                        <p:cTn id="24" dur="500"/>
                                        <p:tgtEl>
                                          <p:spTgt spid="18">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8">
                                            <p:txEl>
                                              <p:pRg st="4" end="4"/>
                                            </p:txEl>
                                          </p:spTgt>
                                        </p:tgtEl>
                                        <p:attrNameLst>
                                          <p:attrName>style.visibility</p:attrName>
                                        </p:attrNameLst>
                                      </p:cBhvr>
                                      <p:to>
                                        <p:strVal val="visible"/>
                                      </p:to>
                                    </p:set>
                                    <p:animEffect transition="in" filter="circle(in)">
                                      <p:cBhvr>
                                        <p:cTn id="29" dur="20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8">
            <a:extLst>
              <a:ext uri="{FF2B5EF4-FFF2-40B4-BE49-F238E27FC236}">
                <a16:creationId xmlns:a16="http://schemas.microsoft.com/office/drawing/2014/main" id="{CAA6AEE3-EFDB-8010-D3D9-EE1157269467}"/>
              </a:ext>
            </a:extLst>
          </p:cNvPr>
          <p:cNvPicPr>
            <a:picLocks noChangeAspect="1"/>
          </p:cNvPicPr>
          <p:nvPr/>
        </p:nvPicPr>
        <p:blipFill>
          <a:blip r:embed="rId3"/>
          <a:srcRect/>
          <a:stretch>
            <a:fillRect/>
          </a:stretch>
        </p:blipFill>
        <p:spPr>
          <a:xfrm>
            <a:off x="1993316" y="177800"/>
            <a:ext cx="9233484" cy="1016000"/>
          </a:xfrm>
          <a:prstGeom prst="rect">
            <a:avLst/>
          </a:prstGeom>
        </p:spPr>
      </p:pic>
      <p:pic>
        <p:nvPicPr>
          <p:cNvPr id="5" name="Picture 3"/>
          <p:cNvPicPr>
            <a:picLocks noChangeAspect="1"/>
          </p:cNvPicPr>
          <p:nvPr/>
        </p:nvPicPr>
        <p:blipFill>
          <a:blip r:embed="rId4"/>
          <a:srcRect/>
          <a:stretch>
            <a:fillRect/>
          </a:stretch>
        </p:blipFill>
        <p:spPr>
          <a:xfrm>
            <a:off x="-756920" y="-842641"/>
            <a:ext cx="2750236" cy="2853682"/>
          </a:xfrm>
          <a:prstGeom prst="rect">
            <a:avLst/>
          </a:prstGeom>
        </p:spPr>
      </p:pic>
      <p:pic>
        <p:nvPicPr>
          <p:cNvPr id="20" name="Picture 3">
            <a:extLst>
              <a:ext uri="{FF2B5EF4-FFF2-40B4-BE49-F238E27FC236}">
                <a16:creationId xmlns:a16="http://schemas.microsoft.com/office/drawing/2014/main" id="{BD543BB6-B668-8D26-8249-CAF3194138DA}"/>
              </a:ext>
            </a:extLst>
          </p:cNvPr>
          <p:cNvPicPr>
            <a:picLocks noChangeAspect="1"/>
          </p:cNvPicPr>
          <p:nvPr/>
        </p:nvPicPr>
        <p:blipFill>
          <a:blip r:embed="rId5">
            <a:duotone>
              <a:prstClr val="black"/>
              <a:schemeClr val="accent6">
                <a:tint val="45000"/>
                <a:satMod val="400000"/>
              </a:schemeClr>
            </a:duotone>
          </a:blip>
          <a:srcRect/>
          <a:stretch>
            <a:fillRect/>
          </a:stretch>
        </p:blipFill>
        <p:spPr>
          <a:xfrm rot="5400000">
            <a:off x="2386558" y="579426"/>
            <a:ext cx="796214" cy="2982021"/>
          </a:xfrm>
          <a:prstGeom prst="rect">
            <a:avLst/>
          </a:prstGeom>
        </p:spPr>
      </p:pic>
      <p:pic>
        <p:nvPicPr>
          <p:cNvPr id="21" name="Picture 3">
            <a:extLst>
              <a:ext uri="{FF2B5EF4-FFF2-40B4-BE49-F238E27FC236}">
                <a16:creationId xmlns:a16="http://schemas.microsoft.com/office/drawing/2014/main" id="{D942FBF6-616E-CE15-D3C6-0BCBCEE5138A}"/>
              </a:ext>
            </a:extLst>
          </p:cNvPr>
          <p:cNvPicPr>
            <a:picLocks noChangeAspect="1"/>
          </p:cNvPicPr>
          <p:nvPr/>
        </p:nvPicPr>
        <p:blipFill>
          <a:blip r:embed="rId5">
            <a:duotone>
              <a:prstClr val="black"/>
              <a:schemeClr val="accent6">
                <a:tint val="45000"/>
                <a:satMod val="400000"/>
              </a:schemeClr>
            </a:duotone>
          </a:blip>
          <a:srcRect/>
          <a:stretch>
            <a:fillRect/>
          </a:stretch>
        </p:blipFill>
        <p:spPr>
          <a:xfrm rot="5400000">
            <a:off x="8882608" y="693000"/>
            <a:ext cx="796214" cy="2813428"/>
          </a:xfrm>
          <a:prstGeom prst="rect">
            <a:avLst/>
          </a:prstGeom>
        </p:spPr>
      </p:pic>
      <p:sp>
        <p:nvSpPr>
          <p:cNvPr id="23" name="Rectangle 22">
            <a:extLst>
              <a:ext uri="{FF2B5EF4-FFF2-40B4-BE49-F238E27FC236}">
                <a16:creationId xmlns:a16="http://schemas.microsoft.com/office/drawing/2014/main" id="{35552110-0E7A-C0AE-75DD-F60C1E0A8504}"/>
              </a:ext>
            </a:extLst>
          </p:cNvPr>
          <p:cNvSpPr/>
          <p:nvPr/>
        </p:nvSpPr>
        <p:spPr>
          <a:xfrm>
            <a:off x="1562894" y="1808143"/>
            <a:ext cx="2612461" cy="646331"/>
          </a:xfrm>
          <a:prstGeom prst="rect">
            <a:avLst/>
          </a:prstGeom>
        </p:spPr>
        <p:txBody>
          <a:bodyPr wrap="square">
            <a:spAutoFit/>
          </a:bodyPr>
          <a:lstStyle/>
          <a:p>
            <a:pPr algn="just">
              <a:defRPr/>
            </a:pPr>
            <a:r>
              <a:rPr lang="en-US" sz="3600" b="1" dirty="0" err="1">
                <a:solidFill>
                  <a:prstClr val="white"/>
                </a:solidFill>
              </a:rPr>
              <a:t>Nhóm</a:t>
            </a:r>
            <a:r>
              <a:rPr lang="en-US" sz="3600" b="1" dirty="0">
                <a:solidFill>
                  <a:prstClr val="white"/>
                </a:solidFill>
              </a:rPr>
              <a:t> 1+3</a:t>
            </a:r>
            <a:endParaRPr lang="vi-VN" sz="3600" dirty="0">
              <a:solidFill>
                <a:prstClr val="white"/>
              </a:solidFill>
              <a:latin typeface="Times New Roman" panose="02020603050405020304" pitchFamily="18" charset="0"/>
            </a:endParaRPr>
          </a:p>
        </p:txBody>
      </p:sp>
      <p:sp>
        <p:nvSpPr>
          <p:cNvPr id="24" name="Rectangle 23">
            <a:extLst>
              <a:ext uri="{FF2B5EF4-FFF2-40B4-BE49-F238E27FC236}">
                <a16:creationId xmlns:a16="http://schemas.microsoft.com/office/drawing/2014/main" id="{87DDA65B-4F1A-2AB6-363B-3EFE8B1C2076}"/>
              </a:ext>
            </a:extLst>
          </p:cNvPr>
          <p:cNvSpPr/>
          <p:nvPr/>
        </p:nvSpPr>
        <p:spPr>
          <a:xfrm>
            <a:off x="8206946" y="1845475"/>
            <a:ext cx="2612461" cy="646331"/>
          </a:xfrm>
          <a:prstGeom prst="rect">
            <a:avLst/>
          </a:prstGeom>
        </p:spPr>
        <p:txBody>
          <a:bodyPr wrap="square">
            <a:spAutoFit/>
          </a:bodyPr>
          <a:lstStyle/>
          <a:p>
            <a:pPr algn="just">
              <a:defRPr/>
            </a:pPr>
            <a:r>
              <a:rPr lang="en-US" sz="3600" b="1" dirty="0" err="1">
                <a:solidFill>
                  <a:prstClr val="white"/>
                </a:solidFill>
              </a:rPr>
              <a:t>Nhóm</a:t>
            </a:r>
            <a:r>
              <a:rPr lang="en-US" sz="3600" b="1" dirty="0">
                <a:solidFill>
                  <a:prstClr val="white"/>
                </a:solidFill>
              </a:rPr>
              <a:t> 2+4</a:t>
            </a:r>
            <a:endParaRPr lang="vi-VN" sz="3600" dirty="0">
              <a:solidFill>
                <a:prstClr val="white"/>
              </a:solidFill>
              <a:latin typeface="Times New Roman" panose="02020603050405020304" pitchFamily="18" charset="0"/>
            </a:endParaRPr>
          </a:p>
        </p:txBody>
      </p:sp>
      <p:sp>
        <p:nvSpPr>
          <p:cNvPr id="26" name="Rectangle 25">
            <a:extLst>
              <a:ext uri="{FF2B5EF4-FFF2-40B4-BE49-F238E27FC236}">
                <a16:creationId xmlns:a16="http://schemas.microsoft.com/office/drawing/2014/main" id="{23D8CBCE-FE2F-F8E3-CDEA-739AA3B0BF18}"/>
              </a:ext>
            </a:extLst>
          </p:cNvPr>
          <p:cNvSpPr/>
          <p:nvPr/>
        </p:nvSpPr>
        <p:spPr>
          <a:xfrm>
            <a:off x="711200" y="2563427"/>
            <a:ext cx="4001293" cy="4196662"/>
          </a:xfrm>
          <a:prstGeom prst="rect">
            <a:avLst/>
          </a:prstGeom>
          <a:noFill/>
        </p:spPr>
        <p:txBody>
          <a:bodyPr wrap="square">
            <a:spAutoFit/>
          </a:bodyPr>
          <a:lstStyle/>
          <a:p>
            <a:pPr algn="just"/>
            <a:r>
              <a:rPr lang="vi-VN" sz="2667" dirty="0">
                <a:latin typeface="+mj-lt"/>
              </a:rPr>
              <a:t>(1) Có một bộ phim rất hay; liên quan tới tác phẩm đang học, cả lớp cần đi xem tập thể. Em thay mặt tập thể lớp viết một văn bản đề nghị cô giáo (thầy giáo) chủ nhiệm và nhà trường tổ chức cho lớp (hoặc các lớp cùng khối 8) đi xem phim đó.</a:t>
            </a:r>
          </a:p>
        </p:txBody>
      </p:sp>
      <p:sp>
        <p:nvSpPr>
          <p:cNvPr id="27" name="Rectangle 26">
            <a:extLst>
              <a:ext uri="{FF2B5EF4-FFF2-40B4-BE49-F238E27FC236}">
                <a16:creationId xmlns:a16="http://schemas.microsoft.com/office/drawing/2014/main" id="{ADDEE154-6DE0-8089-1770-C095DBF4B422}"/>
              </a:ext>
            </a:extLst>
          </p:cNvPr>
          <p:cNvSpPr/>
          <p:nvPr/>
        </p:nvSpPr>
        <p:spPr>
          <a:xfrm>
            <a:off x="5842001" y="2563427"/>
            <a:ext cx="6197599" cy="3786229"/>
          </a:xfrm>
          <a:prstGeom prst="rect">
            <a:avLst/>
          </a:prstGeom>
          <a:noFill/>
        </p:spPr>
        <p:txBody>
          <a:bodyPr wrap="square">
            <a:spAutoFit/>
          </a:bodyPr>
          <a:lstStyle/>
          <a:p>
            <a:pPr algn="just"/>
            <a:r>
              <a:rPr lang="vi-VN" sz="2667" dirty="0">
                <a:solidFill>
                  <a:srgbClr val="222222"/>
                </a:solidFill>
                <a:latin typeface="+mj-lt"/>
              </a:rPr>
              <a:t>(2) Trong khu vực gia đình em ở, có một địa điểm kinh doanh karaoke nhưng không đảm bảo tiêu chuẩn kĩ thuật, gây ồn ào, thậm chí nhiều lần để xảy ra xô xát,…ảnh hưởng rất lớn đến sinh hoạt của cả khu vực. Em hãy giúp các gia đình trong khu vực viết một văn bản kiến nghị gửi công an hoặc Ủy ban nhân dân địa phương để nêu ý kiến và kiến nghị giải quyết tình trạng đó.</a:t>
            </a:r>
          </a:p>
        </p:txBody>
      </p:sp>
      <p:pic>
        <p:nvPicPr>
          <p:cNvPr id="2" name="Picture 1"/>
          <p:cNvPicPr>
            <a:picLocks noChangeAspect="1"/>
          </p:cNvPicPr>
          <p:nvPr/>
        </p:nvPicPr>
        <p:blipFill>
          <a:blip r:embed="rId6"/>
          <a:stretch>
            <a:fillRect/>
          </a:stretch>
        </p:blipFill>
        <p:spPr>
          <a:xfrm>
            <a:off x="3948772" y="4855"/>
            <a:ext cx="5043861" cy="1426587"/>
          </a:xfrm>
          <a:prstGeom prst="rect">
            <a:avLst/>
          </a:prstGeom>
        </p:spPr>
      </p:pic>
      <p:cxnSp>
        <p:nvCxnSpPr>
          <p:cNvPr id="6" name="Straight Connector 5"/>
          <p:cNvCxnSpPr/>
          <p:nvPr/>
        </p:nvCxnSpPr>
        <p:spPr>
          <a:xfrm>
            <a:off x="5384800" y="1701607"/>
            <a:ext cx="0" cy="3818726"/>
          </a:xfrm>
          <a:prstGeom prst="line">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457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9"/>
          <p:cNvGrpSpPr>
            <a:grpSpLocks noChangeAspect="1"/>
          </p:cNvGrpSpPr>
          <p:nvPr/>
        </p:nvGrpSpPr>
        <p:grpSpPr>
          <a:xfrm rot="-9710503">
            <a:off x="-2679869" y="5687782"/>
            <a:ext cx="7268131" cy="5033854"/>
            <a:chOff x="0" y="0"/>
            <a:chExt cx="3429000" cy="2374900"/>
          </a:xfrm>
        </p:grpSpPr>
        <p:sp>
          <p:nvSpPr>
            <p:cNvPr id="19" name="Freeform 10"/>
            <p:cNvSpPr/>
            <p:nvPr/>
          </p:nvSpPr>
          <p:spPr>
            <a:xfrm>
              <a:off x="50800" y="76200"/>
              <a:ext cx="3340100" cy="2235200"/>
            </a:xfrm>
            <a:custGeom>
              <a:avLst/>
              <a:gdLst/>
              <a:ahLst/>
              <a:cxnLst/>
              <a:rect l="l" t="t" r="r" b="b"/>
              <a:pathLst>
                <a:path w="3340100" h="2235200">
                  <a:moveTo>
                    <a:pt x="2171700" y="25400"/>
                  </a:moveTo>
                  <a:lnTo>
                    <a:pt x="2400300" y="0"/>
                  </a:lnTo>
                  <a:lnTo>
                    <a:pt x="2641600" y="38100"/>
                  </a:lnTo>
                  <a:lnTo>
                    <a:pt x="2984500" y="38100"/>
                  </a:lnTo>
                  <a:cubicBezTo>
                    <a:pt x="2984500" y="38100"/>
                    <a:pt x="3086100" y="12700"/>
                    <a:pt x="3098800" y="38100"/>
                  </a:cubicBezTo>
                  <a:cubicBezTo>
                    <a:pt x="3111500" y="63500"/>
                    <a:pt x="3162300" y="228600"/>
                    <a:pt x="3162300" y="228600"/>
                  </a:cubicBezTo>
                  <a:cubicBezTo>
                    <a:pt x="3162300" y="228600"/>
                    <a:pt x="3213100" y="304800"/>
                    <a:pt x="3200400" y="355600"/>
                  </a:cubicBezTo>
                  <a:cubicBezTo>
                    <a:pt x="3187700" y="406400"/>
                    <a:pt x="3225800" y="520700"/>
                    <a:pt x="3225800" y="520700"/>
                  </a:cubicBezTo>
                  <a:cubicBezTo>
                    <a:pt x="3225800" y="520700"/>
                    <a:pt x="3251200" y="571500"/>
                    <a:pt x="3225800" y="622300"/>
                  </a:cubicBezTo>
                  <a:cubicBezTo>
                    <a:pt x="3225800" y="622300"/>
                    <a:pt x="3213100" y="762000"/>
                    <a:pt x="3238500" y="812800"/>
                  </a:cubicBezTo>
                  <a:cubicBezTo>
                    <a:pt x="3238500" y="812800"/>
                    <a:pt x="3276600" y="838200"/>
                    <a:pt x="3251200" y="1003300"/>
                  </a:cubicBezTo>
                  <a:lnTo>
                    <a:pt x="3263900" y="1181100"/>
                  </a:lnTo>
                  <a:cubicBezTo>
                    <a:pt x="3263900" y="1181100"/>
                    <a:pt x="3238500" y="1257300"/>
                    <a:pt x="3251200" y="1308100"/>
                  </a:cubicBezTo>
                  <a:lnTo>
                    <a:pt x="3276600" y="1562100"/>
                  </a:lnTo>
                  <a:lnTo>
                    <a:pt x="3327400" y="1701800"/>
                  </a:lnTo>
                  <a:lnTo>
                    <a:pt x="3327400" y="1854200"/>
                  </a:lnTo>
                  <a:lnTo>
                    <a:pt x="3340100" y="1955800"/>
                  </a:lnTo>
                  <a:cubicBezTo>
                    <a:pt x="3340100" y="1955800"/>
                    <a:pt x="3314700" y="2019300"/>
                    <a:pt x="3213100" y="2044700"/>
                  </a:cubicBezTo>
                  <a:cubicBezTo>
                    <a:pt x="3213100" y="2044700"/>
                    <a:pt x="3149600" y="2044700"/>
                    <a:pt x="3098800" y="2082800"/>
                  </a:cubicBezTo>
                  <a:cubicBezTo>
                    <a:pt x="3048000" y="2120900"/>
                    <a:pt x="2933700" y="2197100"/>
                    <a:pt x="2870200" y="2184400"/>
                  </a:cubicBezTo>
                  <a:cubicBezTo>
                    <a:pt x="2870200" y="2184400"/>
                    <a:pt x="2717800" y="2171700"/>
                    <a:pt x="2692400" y="2146300"/>
                  </a:cubicBezTo>
                  <a:cubicBezTo>
                    <a:pt x="2692400" y="2146300"/>
                    <a:pt x="2590800" y="2133600"/>
                    <a:pt x="2565400" y="2133600"/>
                  </a:cubicBezTo>
                  <a:cubicBezTo>
                    <a:pt x="2540000" y="2133600"/>
                    <a:pt x="2476500" y="2146300"/>
                    <a:pt x="2476500" y="2146300"/>
                  </a:cubicBezTo>
                  <a:cubicBezTo>
                    <a:pt x="2476500" y="2146300"/>
                    <a:pt x="2400300" y="2171700"/>
                    <a:pt x="2362200" y="2159000"/>
                  </a:cubicBezTo>
                  <a:cubicBezTo>
                    <a:pt x="2324100" y="2146300"/>
                    <a:pt x="2298700" y="2146300"/>
                    <a:pt x="2222500" y="2159000"/>
                  </a:cubicBezTo>
                  <a:cubicBezTo>
                    <a:pt x="2222500" y="2159000"/>
                    <a:pt x="2197100" y="2184400"/>
                    <a:pt x="2019300" y="2184400"/>
                  </a:cubicBezTo>
                  <a:cubicBezTo>
                    <a:pt x="2019300" y="2184400"/>
                    <a:pt x="1866900" y="2235200"/>
                    <a:pt x="1790700" y="2184400"/>
                  </a:cubicBezTo>
                  <a:cubicBezTo>
                    <a:pt x="1790700" y="2184400"/>
                    <a:pt x="1765300" y="2146300"/>
                    <a:pt x="1549400" y="2159000"/>
                  </a:cubicBezTo>
                  <a:cubicBezTo>
                    <a:pt x="1549400" y="2159000"/>
                    <a:pt x="1397000" y="2171700"/>
                    <a:pt x="1371600" y="2159000"/>
                  </a:cubicBezTo>
                  <a:lnTo>
                    <a:pt x="1066800" y="2197100"/>
                  </a:lnTo>
                  <a:cubicBezTo>
                    <a:pt x="1066800" y="2197100"/>
                    <a:pt x="723900" y="2184400"/>
                    <a:pt x="673100" y="2171700"/>
                  </a:cubicBezTo>
                  <a:cubicBezTo>
                    <a:pt x="622300" y="2159000"/>
                    <a:pt x="419100" y="2120900"/>
                    <a:pt x="393700" y="2146300"/>
                  </a:cubicBezTo>
                  <a:cubicBezTo>
                    <a:pt x="368300" y="2171700"/>
                    <a:pt x="215900" y="2171700"/>
                    <a:pt x="190500" y="2159000"/>
                  </a:cubicBezTo>
                  <a:cubicBezTo>
                    <a:pt x="165100" y="2146300"/>
                    <a:pt x="127000" y="2044700"/>
                    <a:pt x="114300" y="1993900"/>
                  </a:cubicBezTo>
                  <a:cubicBezTo>
                    <a:pt x="101600" y="1943100"/>
                    <a:pt x="101600" y="1803400"/>
                    <a:pt x="101600" y="1778000"/>
                  </a:cubicBezTo>
                  <a:cubicBezTo>
                    <a:pt x="101600" y="1752600"/>
                    <a:pt x="63500" y="1714500"/>
                    <a:pt x="63500" y="1714500"/>
                  </a:cubicBezTo>
                  <a:lnTo>
                    <a:pt x="88900" y="1562100"/>
                  </a:lnTo>
                  <a:cubicBezTo>
                    <a:pt x="88900" y="1562100"/>
                    <a:pt x="88900" y="1435100"/>
                    <a:pt x="63500" y="1397000"/>
                  </a:cubicBezTo>
                  <a:cubicBezTo>
                    <a:pt x="38100" y="1358900"/>
                    <a:pt x="63500" y="1206500"/>
                    <a:pt x="63500" y="1206500"/>
                  </a:cubicBezTo>
                  <a:cubicBezTo>
                    <a:pt x="63500" y="1206500"/>
                    <a:pt x="38100" y="1079500"/>
                    <a:pt x="50800" y="1041400"/>
                  </a:cubicBezTo>
                  <a:cubicBezTo>
                    <a:pt x="63500" y="1003300"/>
                    <a:pt x="76200" y="939800"/>
                    <a:pt x="76200" y="901700"/>
                  </a:cubicBezTo>
                  <a:cubicBezTo>
                    <a:pt x="76200" y="863600"/>
                    <a:pt x="50800" y="673100"/>
                    <a:pt x="50800" y="673100"/>
                  </a:cubicBezTo>
                  <a:lnTo>
                    <a:pt x="25400" y="571500"/>
                  </a:lnTo>
                  <a:cubicBezTo>
                    <a:pt x="25400" y="571500"/>
                    <a:pt x="0" y="508000"/>
                    <a:pt x="12700" y="393700"/>
                  </a:cubicBezTo>
                  <a:cubicBezTo>
                    <a:pt x="25400" y="279400"/>
                    <a:pt x="12700" y="279400"/>
                    <a:pt x="12700" y="279400"/>
                  </a:cubicBezTo>
                  <a:lnTo>
                    <a:pt x="215900" y="190500"/>
                  </a:lnTo>
                  <a:cubicBezTo>
                    <a:pt x="215900" y="190500"/>
                    <a:pt x="317500" y="76200"/>
                    <a:pt x="482600" y="76200"/>
                  </a:cubicBezTo>
                  <a:lnTo>
                    <a:pt x="609600" y="114300"/>
                  </a:lnTo>
                  <a:cubicBezTo>
                    <a:pt x="609600" y="114300"/>
                    <a:pt x="660400" y="139700"/>
                    <a:pt x="749300" y="127000"/>
                  </a:cubicBezTo>
                  <a:cubicBezTo>
                    <a:pt x="838200" y="114300"/>
                    <a:pt x="914400" y="88900"/>
                    <a:pt x="914400" y="88900"/>
                  </a:cubicBezTo>
                  <a:cubicBezTo>
                    <a:pt x="914400" y="88900"/>
                    <a:pt x="1003300" y="114300"/>
                    <a:pt x="1066800" y="88900"/>
                  </a:cubicBezTo>
                  <a:lnTo>
                    <a:pt x="1117600" y="76200"/>
                  </a:lnTo>
                  <a:lnTo>
                    <a:pt x="1143000" y="76200"/>
                  </a:lnTo>
                  <a:cubicBezTo>
                    <a:pt x="1143000" y="76200"/>
                    <a:pt x="1181100" y="50800"/>
                    <a:pt x="1206500" y="76200"/>
                  </a:cubicBezTo>
                  <a:cubicBezTo>
                    <a:pt x="1206500" y="76200"/>
                    <a:pt x="1231900" y="50800"/>
                    <a:pt x="1270000" y="63500"/>
                  </a:cubicBezTo>
                  <a:cubicBezTo>
                    <a:pt x="1270000" y="63500"/>
                    <a:pt x="1346200" y="38100"/>
                    <a:pt x="1346200" y="38100"/>
                  </a:cubicBezTo>
                  <a:cubicBezTo>
                    <a:pt x="1346200" y="38100"/>
                    <a:pt x="1435100" y="38100"/>
                    <a:pt x="1435100" y="38100"/>
                  </a:cubicBezTo>
                  <a:lnTo>
                    <a:pt x="1524000" y="63500"/>
                  </a:lnTo>
                  <a:lnTo>
                    <a:pt x="1765300" y="63500"/>
                  </a:lnTo>
                  <a:lnTo>
                    <a:pt x="1892300" y="50800"/>
                  </a:lnTo>
                  <a:lnTo>
                    <a:pt x="1943100" y="76200"/>
                  </a:lnTo>
                  <a:lnTo>
                    <a:pt x="2019300" y="50800"/>
                  </a:lnTo>
                  <a:lnTo>
                    <a:pt x="2171700" y="25400"/>
                  </a:lnTo>
                  <a:close/>
                </a:path>
              </a:pathLst>
            </a:custGeom>
            <a:blipFill>
              <a:blip r:embed="rId3"/>
              <a:stretch>
                <a:fillRect t="-278" b="-278"/>
              </a:stretch>
            </a:blipFill>
          </p:spPr>
          <p:txBody>
            <a:bodyPr/>
            <a:lstStyle/>
            <a:p>
              <a:endParaRPr sz="1200"/>
            </a:p>
          </p:txBody>
        </p:sp>
        <p:sp>
          <p:nvSpPr>
            <p:cNvPr id="20" name="Freeform 11"/>
            <p:cNvSpPr/>
            <p:nvPr/>
          </p:nvSpPr>
          <p:spPr>
            <a:xfrm>
              <a:off x="0" y="0"/>
              <a:ext cx="3429000" cy="2374900"/>
            </a:xfrm>
            <a:custGeom>
              <a:avLst/>
              <a:gdLst/>
              <a:ahLst/>
              <a:cxnLst/>
              <a:rect l="l" t="t" r="r" b="b"/>
              <a:pathLst>
                <a:path w="3429000" h="2374900">
                  <a:moveTo>
                    <a:pt x="3429000" y="2374900"/>
                  </a:moveTo>
                  <a:lnTo>
                    <a:pt x="0" y="2374900"/>
                  </a:lnTo>
                  <a:lnTo>
                    <a:pt x="0" y="0"/>
                  </a:lnTo>
                  <a:lnTo>
                    <a:pt x="3429000" y="0"/>
                  </a:lnTo>
                  <a:lnTo>
                    <a:pt x="3429000" y="2374900"/>
                  </a:lnTo>
                  <a:close/>
                </a:path>
              </a:pathLst>
            </a:custGeom>
            <a:blipFill>
              <a:blip r:embed="rId4"/>
              <a:stretch>
                <a:fillRect l="-2902" t="-10996" r="-2492" b="-11124"/>
              </a:stretch>
            </a:blipFill>
          </p:spPr>
          <p:txBody>
            <a:bodyPr/>
            <a:lstStyle/>
            <a:p>
              <a:endParaRPr sz="1200"/>
            </a:p>
          </p:txBody>
        </p:sp>
      </p:grpSp>
      <p:pic>
        <p:nvPicPr>
          <p:cNvPr id="21" name="Picture 16"/>
          <p:cNvPicPr>
            <a:picLocks noChangeAspect="1"/>
          </p:cNvPicPr>
          <p:nvPr/>
        </p:nvPicPr>
        <p:blipFill>
          <a:blip r:embed="rId5"/>
          <a:srcRect/>
          <a:stretch>
            <a:fillRect/>
          </a:stretch>
        </p:blipFill>
        <p:spPr>
          <a:xfrm rot="-6875550">
            <a:off x="-5109773" y="3657693"/>
            <a:ext cx="8085337" cy="5196195"/>
          </a:xfrm>
          <a:prstGeom prst="rect">
            <a:avLst/>
          </a:prstGeom>
        </p:spPr>
      </p:pic>
      <p:grpSp>
        <p:nvGrpSpPr>
          <p:cNvPr id="15" name="Group 13"/>
          <p:cNvGrpSpPr>
            <a:grpSpLocks noChangeAspect="1"/>
          </p:cNvGrpSpPr>
          <p:nvPr/>
        </p:nvGrpSpPr>
        <p:grpSpPr>
          <a:xfrm rot="-9144829">
            <a:off x="9449962" y="-3109481"/>
            <a:ext cx="7268131" cy="5033854"/>
            <a:chOff x="0" y="0"/>
            <a:chExt cx="3429000" cy="2374900"/>
          </a:xfrm>
        </p:grpSpPr>
        <p:sp>
          <p:nvSpPr>
            <p:cNvPr id="16" name="Freeform 14"/>
            <p:cNvSpPr/>
            <p:nvPr/>
          </p:nvSpPr>
          <p:spPr>
            <a:xfrm>
              <a:off x="50800" y="76200"/>
              <a:ext cx="3340100" cy="2235200"/>
            </a:xfrm>
            <a:custGeom>
              <a:avLst/>
              <a:gdLst/>
              <a:ahLst/>
              <a:cxnLst/>
              <a:rect l="l" t="t" r="r" b="b"/>
              <a:pathLst>
                <a:path w="3340100" h="2235200">
                  <a:moveTo>
                    <a:pt x="2171700" y="25400"/>
                  </a:moveTo>
                  <a:lnTo>
                    <a:pt x="2400300" y="0"/>
                  </a:lnTo>
                  <a:lnTo>
                    <a:pt x="2641600" y="38100"/>
                  </a:lnTo>
                  <a:lnTo>
                    <a:pt x="2984500" y="38100"/>
                  </a:lnTo>
                  <a:cubicBezTo>
                    <a:pt x="2984500" y="38100"/>
                    <a:pt x="3086100" y="12700"/>
                    <a:pt x="3098800" y="38100"/>
                  </a:cubicBezTo>
                  <a:cubicBezTo>
                    <a:pt x="3111500" y="63500"/>
                    <a:pt x="3162300" y="228600"/>
                    <a:pt x="3162300" y="228600"/>
                  </a:cubicBezTo>
                  <a:cubicBezTo>
                    <a:pt x="3162300" y="228600"/>
                    <a:pt x="3213100" y="304800"/>
                    <a:pt x="3200400" y="355600"/>
                  </a:cubicBezTo>
                  <a:cubicBezTo>
                    <a:pt x="3187700" y="406400"/>
                    <a:pt x="3225800" y="520700"/>
                    <a:pt x="3225800" y="520700"/>
                  </a:cubicBezTo>
                  <a:cubicBezTo>
                    <a:pt x="3225800" y="520700"/>
                    <a:pt x="3251200" y="571500"/>
                    <a:pt x="3225800" y="622300"/>
                  </a:cubicBezTo>
                  <a:cubicBezTo>
                    <a:pt x="3225800" y="622300"/>
                    <a:pt x="3213100" y="762000"/>
                    <a:pt x="3238500" y="812800"/>
                  </a:cubicBezTo>
                  <a:cubicBezTo>
                    <a:pt x="3238500" y="812800"/>
                    <a:pt x="3276600" y="838200"/>
                    <a:pt x="3251200" y="1003300"/>
                  </a:cubicBezTo>
                  <a:lnTo>
                    <a:pt x="3263900" y="1181100"/>
                  </a:lnTo>
                  <a:cubicBezTo>
                    <a:pt x="3263900" y="1181100"/>
                    <a:pt x="3238500" y="1257300"/>
                    <a:pt x="3251200" y="1308100"/>
                  </a:cubicBezTo>
                  <a:lnTo>
                    <a:pt x="3276600" y="1562100"/>
                  </a:lnTo>
                  <a:lnTo>
                    <a:pt x="3327400" y="1701800"/>
                  </a:lnTo>
                  <a:lnTo>
                    <a:pt x="3327400" y="1854200"/>
                  </a:lnTo>
                  <a:lnTo>
                    <a:pt x="3340100" y="1955800"/>
                  </a:lnTo>
                  <a:cubicBezTo>
                    <a:pt x="3340100" y="1955800"/>
                    <a:pt x="3314700" y="2019300"/>
                    <a:pt x="3213100" y="2044700"/>
                  </a:cubicBezTo>
                  <a:cubicBezTo>
                    <a:pt x="3213100" y="2044700"/>
                    <a:pt x="3149600" y="2044700"/>
                    <a:pt x="3098800" y="2082800"/>
                  </a:cubicBezTo>
                  <a:cubicBezTo>
                    <a:pt x="3048000" y="2120900"/>
                    <a:pt x="2933700" y="2197100"/>
                    <a:pt x="2870200" y="2184400"/>
                  </a:cubicBezTo>
                  <a:cubicBezTo>
                    <a:pt x="2870200" y="2184400"/>
                    <a:pt x="2717800" y="2171700"/>
                    <a:pt x="2692400" y="2146300"/>
                  </a:cubicBezTo>
                  <a:cubicBezTo>
                    <a:pt x="2692400" y="2146300"/>
                    <a:pt x="2590800" y="2133600"/>
                    <a:pt x="2565400" y="2133600"/>
                  </a:cubicBezTo>
                  <a:cubicBezTo>
                    <a:pt x="2540000" y="2133600"/>
                    <a:pt x="2476500" y="2146300"/>
                    <a:pt x="2476500" y="2146300"/>
                  </a:cubicBezTo>
                  <a:cubicBezTo>
                    <a:pt x="2476500" y="2146300"/>
                    <a:pt x="2400300" y="2171700"/>
                    <a:pt x="2362200" y="2159000"/>
                  </a:cubicBezTo>
                  <a:cubicBezTo>
                    <a:pt x="2324100" y="2146300"/>
                    <a:pt x="2298700" y="2146300"/>
                    <a:pt x="2222500" y="2159000"/>
                  </a:cubicBezTo>
                  <a:cubicBezTo>
                    <a:pt x="2222500" y="2159000"/>
                    <a:pt x="2197100" y="2184400"/>
                    <a:pt x="2019300" y="2184400"/>
                  </a:cubicBezTo>
                  <a:cubicBezTo>
                    <a:pt x="2019300" y="2184400"/>
                    <a:pt x="1866900" y="2235200"/>
                    <a:pt x="1790700" y="2184400"/>
                  </a:cubicBezTo>
                  <a:cubicBezTo>
                    <a:pt x="1790700" y="2184400"/>
                    <a:pt x="1765300" y="2146300"/>
                    <a:pt x="1549400" y="2159000"/>
                  </a:cubicBezTo>
                  <a:cubicBezTo>
                    <a:pt x="1549400" y="2159000"/>
                    <a:pt x="1397000" y="2171700"/>
                    <a:pt x="1371600" y="2159000"/>
                  </a:cubicBezTo>
                  <a:lnTo>
                    <a:pt x="1066800" y="2197100"/>
                  </a:lnTo>
                  <a:cubicBezTo>
                    <a:pt x="1066800" y="2197100"/>
                    <a:pt x="723900" y="2184400"/>
                    <a:pt x="673100" y="2171700"/>
                  </a:cubicBezTo>
                  <a:cubicBezTo>
                    <a:pt x="622300" y="2159000"/>
                    <a:pt x="419100" y="2120900"/>
                    <a:pt x="393700" y="2146300"/>
                  </a:cubicBezTo>
                  <a:cubicBezTo>
                    <a:pt x="368300" y="2171700"/>
                    <a:pt x="215900" y="2171700"/>
                    <a:pt x="190500" y="2159000"/>
                  </a:cubicBezTo>
                  <a:cubicBezTo>
                    <a:pt x="165100" y="2146300"/>
                    <a:pt x="127000" y="2044700"/>
                    <a:pt x="114300" y="1993900"/>
                  </a:cubicBezTo>
                  <a:cubicBezTo>
                    <a:pt x="101600" y="1943100"/>
                    <a:pt x="101600" y="1803400"/>
                    <a:pt x="101600" y="1778000"/>
                  </a:cubicBezTo>
                  <a:cubicBezTo>
                    <a:pt x="101600" y="1752600"/>
                    <a:pt x="63500" y="1714500"/>
                    <a:pt x="63500" y="1714500"/>
                  </a:cubicBezTo>
                  <a:lnTo>
                    <a:pt x="88900" y="1562100"/>
                  </a:lnTo>
                  <a:cubicBezTo>
                    <a:pt x="88900" y="1562100"/>
                    <a:pt x="88900" y="1435100"/>
                    <a:pt x="63500" y="1397000"/>
                  </a:cubicBezTo>
                  <a:cubicBezTo>
                    <a:pt x="38100" y="1358900"/>
                    <a:pt x="63500" y="1206500"/>
                    <a:pt x="63500" y="1206500"/>
                  </a:cubicBezTo>
                  <a:cubicBezTo>
                    <a:pt x="63500" y="1206500"/>
                    <a:pt x="38100" y="1079500"/>
                    <a:pt x="50800" y="1041400"/>
                  </a:cubicBezTo>
                  <a:cubicBezTo>
                    <a:pt x="63500" y="1003300"/>
                    <a:pt x="76200" y="939800"/>
                    <a:pt x="76200" y="901700"/>
                  </a:cubicBezTo>
                  <a:cubicBezTo>
                    <a:pt x="76200" y="863600"/>
                    <a:pt x="50800" y="673100"/>
                    <a:pt x="50800" y="673100"/>
                  </a:cubicBezTo>
                  <a:lnTo>
                    <a:pt x="25400" y="571500"/>
                  </a:lnTo>
                  <a:cubicBezTo>
                    <a:pt x="25400" y="571500"/>
                    <a:pt x="0" y="508000"/>
                    <a:pt x="12700" y="393700"/>
                  </a:cubicBezTo>
                  <a:cubicBezTo>
                    <a:pt x="25400" y="279400"/>
                    <a:pt x="12700" y="279400"/>
                    <a:pt x="12700" y="279400"/>
                  </a:cubicBezTo>
                  <a:lnTo>
                    <a:pt x="215900" y="190500"/>
                  </a:lnTo>
                  <a:cubicBezTo>
                    <a:pt x="215900" y="190500"/>
                    <a:pt x="317500" y="76200"/>
                    <a:pt x="482600" y="76200"/>
                  </a:cubicBezTo>
                  <a:lnTo>
                    <a:pt x="609600" y="114300"/>
                  </a:lnTo>
                  <a:cubicBezTo>
                    <a:pt x="609600" y="114300"/>
                    <a:pt x="660400" y="139700"/>
                    <a:pt x="749300" y="127000"/>
                  </a:cubicBezTo>
                  <a:cubicBezTo>
                    <a:pt x="838200" y="114300"/>
                    <a:pt x="914400" y="88900"/>
                    <a:pt x="914400" y="88900"/>
                  </a:cubicBezTo>
                  <a:cubicBezTo>
                    <a:pt x="914400" y="88900"/>
                    <a:pt x="1003300" y="114300"/>
                    <a:pt x="1066800" y="88900"/>
                  </a:cubicBezTo>
                  <a:lnTo>
                    <a:pt x="1117600" y="76200"/>
                  </a:lnTo>
                  <a:lnTo>
                    <a:pt x="1143000" y="76200"/>
                  </a:lnTo>
                  <a:cubicBezTo>
                    <a:pt x="1143000" y="76200"/>
                    <a:pt x="1181100" y="50800"/>
                    <a:pt x="1206500" y="76200"/>
                  </a:cubicBezTo>
                  <a:cubicBezTo>
                    <a:pt x="1206500" y="76200"/>
                    <a:pt x="1231900" y="50800"/>
                    <a:pt x="1270000" y="63500"/>
                  </a:cubicBezTo>
                  <a:cubicBezTo>
                    <a:pt x="1270000" y="63500"/>
                    <a:pt x="1346200" y="38100"/>
                    <a:pt x="1346200" y="38100"/>
                  </a:cubicBezTo>
                  <a:cubicBezTo>
                    <a:pt x="1346200" y="38100"/>
                    <a:pt x="1435100" y="38100"/>
                    <a:pt x="1435100" y="38100"/>
                  </a:cubicBezTo>
                  <a:lnTo>
                    <a:pt x="1524000" y="63500"/>
                  </a:lnTo>
                  <a:lnTo>
                    <a:pt x="1765300" y="63500"/>
                  </a:lnTo>
                  <a:lnTo>
                    <a:pt x="1892300" y="50800"/>
                  </a:lnTo>
                  <a:lnTo>
                    <a:pt x="1943100" y="76200"/>
                  </a:lnTo>
                  <a:lnTo>
                    <a:pt x="2019300" y="50800"/>
                  </a:lnTo>
                  <a:lnTo>
                    <a:pt x="2171700" y="25400"/>
                  </a:lnTo>
                  <a:close/>
                </a:path>
              </a:pathLst>
            </a:custGeom>
            <a:blipFill>
              <a:blip r:embed="rId3"/>
              <a:stretch>
                <a:fillRect t="-278" b="-278"/>
              </a:stretch>
            </a:blipFill>
          </p:spPr>
          <p:txBody>
            <a:bodyPr/>
            <a:lstStyle/>
            <a:p>
              <a:endParaRPr sz="1200"/>
            </a:p>
          </p:txBody>
        </p:sp>
        <p:sp>
          <p:nvSpPr>
            <p:cNvPr id="17" name="Freeform 15"/>
            <p:cNvSpPr/>
            <p:nvPr/>
          </p:nvSpPr>
          <p:spPr>
            <a:xfrm>
              <a:off x="0" y="0"/>
              <a:ext cx="3429000" cy="2374900"/>
            </a:xfrm>
            <a:custGeom>
              <a:avLst/>
              <a:gdLst/>
              <a:ahLst/>
              <a:cxnLst/>
              <a:rect l="l" t="t" r="r" b="b"/>
              <a:pathLst>
                <a:path w="3429000" h="2374900">
                  <a:moveTo>
                    <a:pt x="3429000" y="2374900"/>
                  </a:moveTo>
                  <a:lnTo>
                    <a:pt x="0" y="2374900"/>
                  </a:lnTo>
                  <a:lnTo>
                    <a:pt x="0" y="0"/>
                  </a:lnTo>
                  <a:lnTo>
                    <a:pt x="3429000" y="0"/>
                  </a:lnTo>
                  <a:lnTo>
                    <a:pt x="3429000" y="2374900"/>
                  </a:lnTo>
                  <a:close/>
                </a:path>
              </a:pathLst>
            </a:custGeom>
            <a:blipFill>
              <a:blip r:embed="rId4"/>
              <a:stretch>
                <a:fillRect l="-2902" t="-10996" r="-2492" b="-11124"/>
              </a:stretch>
            </a:blipFill>
          </p:spPr>
          <p:txBody>
            <a:bodyPr/>
            <a:lstStyle/>
            <a:p>
              <a:endParaRPr sz="1200"/>
            </a:p>
          </p:txBody>
        </p:sp>
      </p:grpSp>
      <p:pic>
        <p:nvPicPr>
          <p:cNvPr id="14" name="Picture 8"/>
          <p:cNvPicPr>
            <a:picLocks noChangeAspect="1"/>
          </p:cNvPicPr>
          <p:nvPr/>
        </p:nvPicPr>
        <p:blipFill>
          <a:blip r:embed="rId6"/>
          <a:srcRect/>
          <a:stretch>
            <a:fillRect/>
          </a:stretch>
        </p:blipFill>
        <p:spPr>
          <a:xfrm rot="20228351" flipH="1">
            <a:off x="11063322" y="3115494"/>
            <a:ext cx="2006103" cy="2507629"/>
          </a:xfrm>
          <a:prstGeom prst="rect">
            <a:avLst/>
          </a:prstGeom>
        </p:spPr>
      </p:pic>
      <p:pic>
        <p:nvPicPr>
          <p:cNvPr id="3" name="Picture 2"/>
          <p:cNvPicPr>
            <a:picLocks noChangeAspect="1"/>
          </p:cNvPicPr>
          <p:nvPr/>
        </p:nvPicPr>
        <p:blipFill>
          <a:blip r:embed="rId7"/>
          <a:stretch>
            <a:fillRect/>
          </a:stretch>
        </p:blipFill>
        <p:spPr>
          <a:xfrm>
            <a:off x="1497191" y="224107"/>
            <a:ext cx="4690263" cy="6364775"/>
          </a:xfrm>
          <a:prstGeom prst="rect">
            <a:avLst/>
          </a:prstGeom>
        </p:spPr>
      </p:pic>
      <p:pic>
        <p:nvPicPr>
          <p:cNvPr id="5" name="Picture 4"/>
          <p:cNvPicPr>
            <a:picLocks noChangeAspect="1"/>
          </p:cNvPicPr>
          <p:nvPr/>
        </p:nvPicPr>
        <p:blipFill>
          <a:blip r:embed="rId8"/>
          <a:stretch>
            <a:fillRect/>
          </a:stretch>
        </p:blipFill>
        <p:spPr>
          <a:xfrm>
            <a:off x="6472375" y="232235"/>
            <a:ext cx="4743099" cy="6348518"/>
          </a:xfrm>
          <a:prstGeom prst="rect">
            <a:avLst/>
          </a:prstGeom>
        </p:spPr>
      </p:pic>
    </p:spTree>
    <p:extLst>
      <p:ext uri="{BB962C8B-B14F-4D97-AF65-F5344CB8AC3E}">
        <p14:creationId xmlns:p14="http://schemas.microsoft.com/office/powerpoint/2010/main" val="372606941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297</Words>
  <Application>Microsoft Macintosh PowerPoint</Application>
  <PresentationFormat>Widescreen</PresentationFormat>
  <Paragraphs>17</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DINH HOAN</dc:creator>
  <cp:lastModifiedBy>PHAM DINH HOAN</cp:lastModifiedBy>
  <cp:revision>2</cp:revision>
  <dcterms:created xsi:type="dcterms:W3CDTF">2023-11-23T16:02:48Z</dcterms:created>
  <dcterms:modified xsi:type="dcterms:W3CDTF">2023-11-23T16:08:08Z</dcterms:modified>
</cp:coreProperties>
</file>