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5"/>
  </p:notesMasterIdLst>
  <p:sldIdLst>
    <p:sldId id="304" r:id="rId3"/>
    <p:sldId id="256" r:id="rId4"/>
    <p:sldId id="283" r:id="rId5"/>
    <p:sldId id="257" r:id="rId6"/>
    <p:sldId id="260" r:id="rId7"/>
    <p:sldId id="294" r:id="rId8"/>
    <p:sldId id="258" r:id="rId9"/>
    <p:sldId id="295" r:id="rId10"/>
    <p:sldId id="259" r:id="rId11"/>
    <p:sldId id="285" r:id="rId12"/>
    <p:sldId id="296" r:id="rId13"/>
    <p:sldId id="288" r:id="rId14"/>
    <p:sldId id="315" r:id="rId15"/>
    <p:sldId id="287" r:id="rId16"/>
    <p:sldId id="301" r:id="rId17"/>
    <p:sldId id="303" r:id="rId18"/>
    <p:sldId id="302" r:id="rId19"/>
    <p:sldId id="314" r:id="rId20"/>
    <p:sldId id="300" r:id="rId21"/>
    <p:sldId id="297" r:id="rId22"/>
    <p:sldId id="284" r:id="rId23"/>
    <p:sldId id="298" r:id="rId24"/>
    <p:sldId id="299" r:id="rId25"/>
    <p:sldId id="305" r:id="rId26"/>
    <p:sldId id="306" r:id="rId27"/>
    <p:sldId id="308" r:id="rId28"/>
    <p:sldId id="307" r:id="rId29"/>
    <p:sldId id="309" r:id="rId30"/>
    <p:sldId id="310" r:id="rId31"/>
    <p:sldId id="311" r:id="rId32"/>
    <p:sldId id="312" r:id="rId33"/>
    <p:sldId id="313" r:id="rId34"/>
  </p:sldIdLst>
  <p:sldSz cx="18288000" cy="10287000"/>
  <p:notesSz cx="6858000" cy="9144000"/>
  <p:embeddedFontLs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86" autoAdjust="0"/>
    <p:restoredTop sz="87023" autoAdjust="0"/>
  </p:normalViewPr>
  <p:slideViewPr>
    <p:cSldViewPr>
      <p:cViewPr varScale="1">
        <p:scale>
          <a:sx n="65" d="100"/>
          <a:sy n="65" d="100"/>
        </p:scale>
        <p:origin x="792"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20" Type="http://schemas.openxmlformats.org/officeDocument/2006/relationships/slide" Target="slides/slide18.xml"/><Relationship Id="rId41"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3D20D7-B7F5-4B4E-896B-5A2EC8317025}" type="datetimeFigureOut">
              <a:rPr lang="en-US" smtClean="0"/>
              <a:t>10/6/23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2B4169-EF18-4581-92B6-AA7636C1D359}" type="slidenum">
              <a:rPr lang="en-US" smtClean="0"/>
              <a:t>‹#›</a:t>
            </a:fld>
            <a:endParaRPr lang="en-US"/>
          </a:p>
        </p:txBody>
      </p:sp>
    </p:spTree>
    <p:extLst>
      <p:ext uri="{BB962C8B-B14F-4D97-AF65-F5344CB8AC3E}">
        <p14:creationId xmlns:p14="http://schemas.microsoft.com/office/powerpoint/2010/main" val="3923343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1</a:t>
            </a:fld>
            <a:endParaRPr lang="en-US"/>
          </a:p>
        </p:txBody>
      </p:sp>
    </p:spTree>
    <p:extLst>
      <p:ext uri="{BB962C8B-B14F-4D97-AF65-F5344CB8AC3E}">
        <p14:creationId xmlns:p14="http://schemas.microsoft.com/office/powerpoint/2010/main" val="326142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10</a:t>
            </a:fld>
            <a:endParaRPr lang="en-US"/>
          </a:p>
        </p:txBody>
      </p:sp>
    </p:spTree>
    <p:extLst>
      <p:ext uri="{BB962C8B-B14F-4D97-AF65-F5344CB8AC3E}">
        <p14:creationId xmlns:p14="http://schemas.microsoft.com/office/powerpoint/2010/main" val="2546772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11</a:t>
            </a:fld>
            <a:endParaRPr lang="en-US"/>
          </a:p>
        </p:txBody>
      </p:sp>
    </p:spTree>
    <p:extLst>
      <p:ext uri="{BB962C8B-B14F-4D97-AF65-F5344CB8AC3E}">
        <p14:creationId xmlns:p14="http://schemas.microsoft.com/office/powerpoint/2010/main" val="1711251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12</a:t>
            </a:fld>
            <a:endParaRPr lang="en-US"/>
          </a:p>
        </p:txBody>
      </p:sp>
    </p:spTree>
    <p:extLst>
      <p:ext uri="{BB962C8B-B14F-4D97-AF65-F5344CB8AC3E}">
        <p14:creationId xmlns:p14="http://schemas.microsoft.com/office/powerpoint/2010/main" val="1867167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14</a:t>
            </a:fld>
            <a:endParaRPr lang="en-US"/>
          </a:p>
        </p:txBody>
      </p:sp>
    </p:spTree>
    <p:extLst>
      <p:ext uri="{BB962C8B-B14F-4D97-AF65-F5344CB8AC3E}">
        <p14:creationId xmlns:p14="http://schemas.microsoft.com/office/powerpoint/2010/main" val="3752126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15</a:t>
            </a:fld>
            <a:endParaRPr lang="en-US"/>
          </a:p>
        </p:txBody>
      </p:sp>
    </p:spTree>
    <p:extLst>
      <p:ext uri="{BB962C8B-B14F-4D97-AF65-F5344CB8AC3E}">
        <p14:creationId xmlns:p14="http://schemas.microsoft.com/office/powerpoint/2010/main" val="14534905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16</a:t>
            </a:fld>
            <a:endParaRPr lang="en-US"/>
          </a:p>
        </p:txBody>
      </p:sp>
    </p:spTree>
    <p:extLst>
      <p:ext uri="{BB962C8B-B14F-4D97-AF65-F5344CB8AC3E}">
        <p14:creationId xmlns:p14="http://schemas.microsoft.com/office/powerpoint/2010/main" val="2391159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17</a:t>
            </a:fld>
            <a:endParaRPr lang="en-US"/>
          </a:p>
        </p:txBody>
      </p:sp>
    </p:spTree>
    <p:extLst>
      <p:ext uri="{BB962C8B-B14F-4D97-AF65-F5344CB8AC3E}">
        <p14:creationId xmlns:p14="http://schemas.microsoft.com/office/powerpoint/2010/main" val="3183589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3882168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19</a:t>
            </a:fld>
            <a:endParaRPr lang="en-US"/>
          </a:p>
        </p:txBody>
      </p:sp>
    </p:spTree>
    <p:extLst>
      <p:ext uri="{BB962C8B-B14F-4D97-AF65-F5344CB8AC3E}">
        <p14:creationId xmlns:p14="http://schemas.microsoft.com/office/powerpoint/2010/main" val="1858556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20</a:t>
            </a:fld>
            <a:endParaRPr lang="en-US"/>
          </a:p>
        </p:txBody>
      </p:sp>
    </p:spTree>
    <p:extLst>
      <p:ext uri="{BB962C8B-B14F-4D97-AF65-F5344CB8AC3E}">
        <p14:creationId xmlns:p14="http://schemas.microsoft.com/office/powerpoint/2010/main" val="3254374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2</a:t>
            </a:fld>
            <a:endParaRPr lang="en-US"/>
          </a:p>
        </p:txBody>
      </p:sp>
    </p:spTree>
    <p:extLst>
      <p:ext uri="{BB962C8B-B14F-4D97-AF65-F5344CB8AC3E}">
        <p14:creationId xmlns:p14="http://schemas.microsoft.com/office/powerpoint/2010/main" val="1500129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21</a:t>
            </a:fld>
            <a:endParaRPr lang="en-US"/>
          </a:p>
        </p:txBody>
      </p:sp>
    </p:spTree>
    <p:extLst>
      <p:ext uri="{BB962C8B-B14F-4D97-AF65-F5344CB8AC3E}">
        <p14:creationId xmlns:p14="http://schemas.microsoft.com/office/powerpoint/2010/main" val="2218841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22</a:t>
            </a:fld>
            <a:endParaRPr lang="en-US"/>
          </a:p>
        </p:txBody>
      </p:sp>
    </p:spTree>
    <p:extLst>
      <p:ext uri="{BB962C8B-B14F-4D97-AF65-F5344CB8AC3E}">
        <p14:creationId xmlns:p14="http://schemas.microsoft.com/office/powerpoint/2010/main" val="5454955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23</a:t>
            </a:fld>
            <a:endParaRPr lang="en-US"/>
          </a:p>
        </p:txBody>
      </p:sp>
    </p:spTree>
    <p:extLst>
      <p:ext uri="{BB962C8B-B14F-4D97-AF65-F5344CB8AC3E}">
        <p14:creationId xmlns:p14="http://schemas.microsoft.com/office/powerpoint/2010/main" val="25197017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92A23D-2E84-40F3-83EC-A04ED12AC247}"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4084558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
        <p:nvSpPr>
          <p:cNvPr id="4" name="Slide Number Placeholder 3"/>
          <p:cNvSpPr>
            <a:spLocks noGrp="1"/>
          </p:cNvSpPr>
          <p:nvPr>
            <p:ph type="sldNum" sz="quarter" idx="5"/>
          </p:nvPr>
        </p:nvSpPr>
        <p:spPr/>
        <p:txBody>
          <a:bodyPr/>
          <a:lstStyle/>
          <a:p>
            <a:fld id="{042B4169-EF18-4581-92B6-AA7636C1D359}" type="slidenum">
              <a:rPr lang="en-US" smtClean="0"/>
              <a:t>25</a:t>
            </a:fld>
            <a:endParaRPr lang="en-US"/>
          </a:p>
        </p:txBody>
      </p:sp>
    </p:spTree>
    <p:extLst>
      <p:ext uri="{BB962C8B-B14F-4D97-AF65-F5344CB8AC3E}">
        <p14:creationId xmlns:p14="http://schemas.microsoft.com/office/powerpoint/2010/main" val="749560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3</a:t>
            </a:fld>
            <a:endParaRPr lang="en-US"/>
          </a:p>
        </p:txBody>
      </p:sp>
    </p:spTree>
    <p:extLst>
      <p:ext uri="{BB962C8B-B14F-4D97-AF65-F5344CB8AC3E}">
        <p14:creationId xmlns:p14="http://schemas.microsoft.com/office/powerpoint/2010/main" val="1839534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4</a:t>
            </a:fld>
            <a:endParaRPr lang="en-US"/>
          </a:p>
        </p:txBody>
      </p:sp>
    </p:spTree>
    <p:extLst>
      <p:ext uri="{BB962C8B-B14F-4D97-AF65-F5344CB8AC3E}">
        <p14:creationId xmlns:p14="http://schemas.microsoft.com/office/powerpoint/2010/main" val="3449122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5</a:t>
            </a:fld>
            <a:endParaRPr lang="en-US"/>
          </a:p>
        </p:txBody>
      </p:sp>
    </p:spTree>
    <p:extLst>
      <p:ext uri="{BB962C8B-B14F-4D97-AF65-F5344CB8AC3E}">
        <p14:creationId xmlns:p14="http://schemas.microsoft.com/office/powerpoint/2010/main" val="1511723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6</a:t>
            </a:fld>
            <a:endParaRPr lang="en-US"/>
          </a:p>
        </p:txBody>
      </p:sp>
    </p:spTree>
    <p:extLst>
      <p:ext uri="{BB962C8B-B14F-4D97-AF65-F5344CB8AC3E}">
        <p14:creationId xmlns:p14="http://schemas.microsoft.com/office/powerpoint/2010/main" val="1432717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7</a:t>
            </a:fld>
            <a:endParaRPr lang="en-US"/>
          </a:p>
        </p:txBody>
      </p:sp>
    </p:spTree>
    <p:extLst>
      <p:ext uri="{BB962C8B-B14F-4D97-AF65-F5344CB8AC3E}">
        <p14:creationId xmlns:p14="http://schemas.microsoft.com/office/powerpoint/2010/main" val="880320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8</a:t>
            </a:fld>
            <a:endParaRPr lang="en-US"/>
          </a:p>
        </p:txBody>
      </p:sp>
    </p:spTree>
    <p:extLst>
      <p:ext uri="{BB962C8B-B14F-4D97-AF65-F5344CB8AC3E}">
        <p14:creationId xmlns:p14="http://schemas.microsoft.com/office/powerpoint/2010/main" val="2263226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9</a:t>
            </a:fld>
            <a:endParaRPr lang="en-US"/>
          </a:p>
        </p:txBody>
      </p:sp>
    </p:spTree>
    <p:extLst>
      <p:ext uri="{BB962C8B-B14F-4D97-AF65-F5344CB8AC3E}">
        <p14:creationId xmlns:p14="http://schemas.microsoft.com/office/powerpoint/2010/main" val="1026254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11998"/>
            </a:lvl1pPr>
          </a:lstStyle>
          <a:p>
            <a:r>
              <a:rPr lang="en-US"/>
              <a:t>Click to edit Master title style</a:t>
            </a:r>
            <a:endParaRPr lang="en-US" dirty="0"/>
          </a:p>
        </p:txBody>
      </p:sp>
      <p:sp>
        <p:nvSpPr>
          <p:cNvPr id="3" name="Subtitle 2"/>
          <p:cNvSpPr>
            <a:spLocks noGrp="1"/>
          </p:cNvSpPr>
          <p:nvPr>
            <p:ph type="subTitle" idx="1"/>
          </p:nvPr>
        </p:nvSpPr>
        <p:spPr>
          <a:xfrm>
            <a:off x="2286001" y="5403056"/>
            <a:ext cx="13716000" cy="2483645"/>
          </a:xfrm>
        </p:spPr>
        <p:txBody>
          <a:bodyPr/>
          <a:lstStyle>
            <a:lvl1pPr marL="0" indent="0" algn="ctr">
              <a:buNone/>
              <a:defRPr sz="4799"/>
            </a:lvl1pPr>
            <a:lvl2pPr marL="914187" indent="0" algn="ctr">
              <a:buNone/>
              <a:defRPr sz="4000"/>
            </a:lvl2pPr>
            <a:lvl3pPr marL="1828376" indent="0" algn="ctr">
              <a:buNone/>
              <a:defRPr sz="3600"/>
            </a:lvl3pPr>
            <a:lvl4pPr marL="2742561" indent="0" algn="ctr">
              <a:buNone/>
              <a:defRPr sz="3199"/>
            </a:lvl4pPr>
            <a:lvl5pPr marL="3656749" indent="0" algn="ctr">
              <a:buNone/>
              <a:defRPr sz="3199"/>
            </a:lvl5pPr>
            <a:lvl6pPr marL="4570934" indent="0" algn="ctr">
              <a:buNone/>
              <a:defRPr sz="3199"/>
            </a:lvl6pPr>
            <a:lvl7pPr marL="5485121" indent="0" algn="ctr">
              <a:buNone/>
              <a:defRPr sz="3199"/>
            </a:lvl7pPr>
            <a:lvl8pPr marL="6399306" indent="0" algn="ctr">
              <a:buNone/>
              <a:defRPr sz="3199"/>
            </a:lvl8pPr>
            <a:lvl9pPr marL="7313494" indent="0" algn="ctr">
              <a:buNone/>
              <a:defRPr sz="319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1826711"/>
            <a:fld id="{6B6433EC-62DB-4882-9412-9B8E930C28C1}" type="datetimeFigureOut">
              <a:rPr lang="en-US" smtClean="0">
                <a:solidFill>
                  <a:prstClr val="black">
                    <a:tint val="75000"/>
                  </a:prstClr>
                </a:solidFill>
              </a:rPr>
              <a:pPr defTabSz="1826711"/>
              <a:t>10/6/23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671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6711"/>
            <a:fld id="{B01D6584-4DDB-4B19-853B-517B78BEE470}" type="slidenum">
              <a:rPr lang="en-US" smtClean="0">
                <a:solidFill>
                  <a:prstClr val="black">
                    <a:tint val="75000"/>
                  </a:prstClr>
                </a:solidFill>
              </a:rPr>
              <a:pPr defTabSz="1826711"/>
              <a:t>‹#›</a:t>
            </a:fld>
            <a:endParaRPr lang="en-US">
              <a:solidFill>
                <a:prstClr val="black">
                  <a:tint val="75000"/>
                </a:prstClr>
              </a:solidFill>
            </a:endParaRPr>
          </a:p>
        </p:txBody>
      </p:sp>
    </p:spTree>
    <p:extLst>
      <p:ext uri="{BB962C8B-B14F-4D97-AF65-F5344CB8AC3E}">
        <p14:creationId xmlns:p14="http://schemas.microsoft.com/office/powerpoint/2010/main" val="9206416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826711"/>
            <a:fld id="{6B6433EC-62DB-4882-9412-9B8E930C28C1}" type="datetimeFigureOut">
              <a:rPr lang="en-US" smtClean="0">
                <a:solidFill>
                  <a:prstClr val="black">
                    <a:tint val="75000"/>
                  </a:prstClr>
                </a:solidFill>
              </a:rPr>
              <a:pPr defTabSz="1826711"/>
              <a:t>10/6/23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671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6711"/>
            <a:fld id="{B01D6584-4DDB-4B19-853B-517B78BEE470}" type="slidenum">
              <a:rPr lang="en-US" smtClean="0">
                <a:solidFill>
                  <a:prstClr val="black">
                    <a:tint val="75000"/>
                  </a:prstClr>
                </a:solidFill>
              </a:rPr>
              <a:pPr defTabSz="1826711"/>
              <a:t>‹#›</a:t>
            </a:fld>
            <a:endParaRPr lang="en-US">
              <a:solidFill>
                <a:prstClr val="black">
                  <a:tint val="75000"/>
                </a:prstClr>
              </a:solidFill>
            </a:endParaRPr>
          </a:p>
        </p:txBody>
      </p:sp>
    </p:spTree>
    <p:extLst>
      <p:ext uri="{BB962C8B-B14F-4D97-AF65-F5344CB8AC3E}">
        <p14:creationId xmlns:p14="http://schemas.microsoft.com/office/powerpoint/2010/main" val="1236040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18"/>
            <a:ext cx="15773401" cy="4279106"/>
          </a:xfrm>
        </p:spPr>
        <p:txBody>
          <a:bodyPr anchor="b"/>
          <a:lstStyle>
            <a:lvl1pPr>
              <a:defRPr sz="11998"/>
            </a:lvl1pPr>
          </a:lstStyle>
          <a:p>
            <a:r>
              <a:rPr lang="en-US"/>
              <a:t>Click to edit Master title style</a:t>
            </a:r>
            <a:endParaRPr lang="en-US" dirty="0"/>
          </a:p>
        </p:txBody>
      </p:sp>
      <p:sp>
        <p:nvSpPr>
          <p:cNvPr id="3" name="Text Placeholder 2"/>
          <p:cNvSpPr>
            <a:spLocks noGrp="1"/>
          </p:cNvSpPr>
          <p:nvPr>
            <p:ph type="body" idx="1"/>
          </p:nvPr>
        </p:nvSpPr>
        <p:spPr>
          <a:xfrm>
            <a:off x="1247776" y="6884198"/>
            <a:ext cx="15773401" cy="2250281"/>
          </a:xfrm>
        </p:spPr>
        <p:txBody>
          <a:bodyPr/>
          <a:lstStyle>
            <a:lvl1pPr marL="0" indent="0">
              <a:buNone/>
              <a:defRPr sz="4799">
                <a:solidFill>
                  <a:schemeClr val="tx1"/>
                </a:solidFill>
              </a:defRPr>
            </a:lvl1pPr>
            <a:lvl2pPr marL="914187" indent="0">
              <a:buNone/>
              <a:defRPr sz="4000">
                <a:solidFill>
                  <a:schemeClr val="tx1">
                    <a:tint val="75000"/>
                  </a:schemeClr>
                </a:solidFill>
              </a:defRPr>
            </a:lvl2pPr>
            <a:lvl3pPr marL="1828376" indent="0">
              <a:buNone/>
              <a:defRPr sz="3600">
                <a:solidFill>
                  <a:schemeClr val="tx1">
                    <a:tint val="75000"/>
                  </a:schemeClr>
                </a:solidFill>
              </a:defRPr>
            </a:lvl3pPr>
            <a:lvl4pPr marL="2742561" indent="0">
              <a:buNone/>
              <a:defRPr sz="3199">
                <a:solidFill>
                  <a:schemeClr val="tx1">
                    <a:tint val="75000"/>
                  </a:schemeClr>
                </a:solidFill>
              </a:defRPr>
            </a:lvl4pPr>
            <a:lvl5pPr marL="3656749" indent="0">
              <a:buNone/>
              <a:defRPr sz="3199">
                <a:solidFill>
                  <a:schemeClr val="tx1">
                    <a:tint val="75000"/>
                  </a:schemeClr>
                </a:solidFill>
              </a:defRPr>
            </a:lvl5pPr>
            <a:lvl6pPr marL="4570934" indent="0">
              <a:buNone/>
              <a:defRPr sz="3199">
                <a:solidFill>
                  <a:schemeClr val="tx1">
                    <a:tint val="75000"/>
                  </a:schemeClr>
                </a:solidFill>
              </a:defRPr>
            </a:lvl6pPr>
            <a:lvl7pPr marL="5485121" indent="0">
              <a:buNone/>
              <a:defRPr sz="3199">
                <a:solidFill>
                  <a:schemeClr val="tx1">
                    <a:tint val="75000"/>
                  </a:schemeClr>
                </a:solidFill>
              </a:defRPr>
            </a:lvl7pPr>
            <a:lvl8pPr marL="6399306" indent="0">
              <a:buNone/>
              <a:defRPr sz="3199">
                <a:solidFill>
                  <a:schemeClr val="tx1">
                    <a:tint val="75000"/>
                  </a:schemeClr>
                </a:solidFill>
              </a:defRPr>
            </a:lvl8pPr>
            <a:lvl9pPr marL="7313494" indent="0">
              <a:buNone/>
              <a:defRPr sz="3199">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826711"/>
            <a:fld id="{6B6433EC-62DB-4882-9412-9B8E930C28C1}" type="datetimeFigureOut">
              <a:rPr lang="en-US" smtClean="0">
                <a:solidFill>
                  <a:prstClr val="black">
                    <a:tint val="75000"/>
                  </a:prstClr>
                </a:solidFill>
              </a:rPr>
              <a:pPr defTabSz="1826711"/>
              <a:t>10/6/23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671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6711"/>
            <a:fld id="{B01D6584-4DDB-4B19-853B-517B78BEE470}" type="slidenum">
              <a:rPr lang="en-US" smtClean="0">
                <a:solidFill>
                  <a:prstClr val="black">
                    <a:tint val="75000"/>
                  </a:prstClr>
                </a:solidFill>
              </a:rPr>
              <a:pPr defTabSz="1826711"/>
              <a:t>‹#›</a:t>
            </a:fld>
            <a:endParaRPr lang="en-US">
              <a:solidFill>
                <a:prstClr val="black">
                  <a:tint val="75000"/>
                </a:prstClr>
              </a:solidFill>
            </a:endParaRPr>
          </a:p>
        </p:txBody>
      </p:sp>
    </p:spTree>
    <p:extLst>
      <p:ext uri="{BB962C8B-B14F-4D97-AF65-F5344CB8AC3E}">
        <p14:creationId xmlns:p14="http://schemas.microsoft.com/office/powerpoint/2010/main" val="1632141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1" y="2738438"/>
            <a:ext cx="7772400" cy="6527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1" y="2738438"/>
            <a:ext cx="7772400" cy="6527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1826711"/>
            <a:fld id="{6B6433EC-62DB-4882-9412-9B8E930C28C1}" type="datetimeFigureOut">
              <a:rPr lang="en-US" smtClean="0">
                <a:solidFill>
                  <a:prstClr val="black">
                    <a:tint val="75000"/>
                  </a:prstClr>
                </a:solidFill>
              </a:rPr>
              <a:pPr defTabSz="1826711"/>
              <a:t>10/6/23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6711"/>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6711"/>
            <a:fld id="{B01D6584-4DDB-4B19-853B-517B78BEE470}" type="slidenum">
              <a:rPr lang="en-US" smtClean="0">
                <a:solidFill>
                  <a:prstClr val="black">
                    <a:tint val="75000"/>
                  </a:prstClr>
                </a:solidFill>
              </a:rPr>
              <a:pPr defTabSz="1826711"/>
              <a:t>‹#›</a:t>
            </a:fld>
            <a:endParaRPr lang="en-US">
              <a:solidFill>
                <a:prstClr val="black">
                  <a:tint val="75000"/>
                </a:prstClr>
              </a:solidFill>
            </a:endParaRPr>
          </a:p>
        </p:txBody>
      </p:sp>
    </p:spTree>
    <p:extLst>
      <p:ext uri="{BB962C8B-B14F-4D97-AF65-F5344CB8AC3E}">
        <p14:creationId xmlns:p14="http://schemas.microsoft.com/office/powerpoint/2010/main" val="2427558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1" y="547694"/>
            <a:ext cx="15773401"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5" y="2521745"/>
            <a:ext cx="7736679" cy="1235868"/>
          </a:xfrm>
        </p:spPr>
        <p:txBody>
          <a:bodyPr anchor="b"/>
          <a:lstStyle>
            <a:lvl1pPr marL="0" indent="0">
              <a:buNone/>
              <a:defRPr sz="4799" b="1"/>
            </a:lvl1pPr>
            <a:lvl2pPr marL="914187" indent="0">
              <a:buNone/>
              <a:defRPr sz="4000" b="1"/>
            </a:lvl2pPr>
            <a:lvl3pPr marL="1828376" indent="0">
              <a:buNone/>
              <a:defRPr sz="3600" b="1"/>
            </a:lvl3pPr>
            <a:lvl4pPr marL="2742561" indent="0">
              <a:buNone/>
              <a:defRPr sz="3199" b="1"/>
            </a:lvl4pPr>
            <a:lvl5pPr marL="3656749" indent="0">
              <a:buNone/>
              <a:defRPr sz="3199" b="1"/>
            </a:lvl5pPr>
            <a:lvl6pPr marL="4570934" indent="0">
              <a:buNone/>
              <a:defRPr sz="3199" b="1"/>
            </a:lvl6pPr>
            <a:lvl7pPr marL="5485121" indent="0">
              <a:buNone/>
              <a:defRPr sz="3199" b="1"/>
            </a:lvl7pPr>
            <a:lvl8pPr marL="6399306" indent="0">
              <a:buNone/>
              <a:defRPr sz="3199" b="1"/>
            </a:lvl8pPr>
            <a:lvl9pPr marL="7313494" indent="0">
              <a:buNone/>
              <a:defRPr sz="3199" b="1"/>
            </a:lvl9pPr>
          </a:lstStyle>
          <a:p>
            <a:pPr lvl="0"/>
            <a:r>
              <a:rPr lang="en-US"/>
              <a:t>Edit Master text styles</a:t>
            </a:r>
          </a:p>
        </p:txBody>
      </p:sp>
      <p:sp>
        <p:nvSpPr>
          <p:cNvPr id="4" name="Content Placeholder 3"/>
          <p:cNvSpPr>
            <a:spLocks noGrp="1"/>
          </p:cNvSpPr>
          <p:nvPr>
            <p:ph sz="half" idx="2"/>
          </p:nvPr>
        </p:nvSpPr>
        <p:spPr>
          <a:xfrm>
            <a:off x="1259685" y="3757613"/>
            <a:ext cx="7736679"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5" y="2521745"/>
            <a:ext cx="7774782" cy="1235868"/>
          </a:xfrm>
        </p:spPr>
        <p:txBody>
          <a:bodyPr anchor="b"/>
          <a:lstStyle>
            <a:lvl1pPr marL="0" indent="0">
              <a:buNone/>
              <a:defRPr sz="4799" b="1"/>
            </a:lvl1pPr>
            <a:lvl2pPr marL="914187" indent="0">
              <a:buNone/>
              <a:defRPr sz="4000" b="1"/>
            </a:lvl2pPr>
            <a:lvl3pPr marL="1828376" indent="0">
              <a:buNone/>
              <a:defRPr sz="3600" b="1"/>
            </a:lvl3pPr>
            <a:lvl4pPr marL="2742561" indent="0">
              <a:buNone/>
              <a:defRPr sz="3199" b="1"/>
            </a:lvl4pPr>
            <a:lvl5pPr marL="3656749" indent="0">
              <a:buNone/>
              <a:defRPr sz="3199" b="1"/>
            </a:lvl5pPr>
            <a:lvl6pPr marL="4570934" indent="0">
              <a:buNone/>
              <a:defRPr sz="3199" b="1"/>
            </a:lvl6pPr>
            <a:lvl7pPr marL="5485121" indent="0">
              <a:buNone/>
              <a:defRPr sz="3199" b="1"/>
            </a:lvl7pPr>
            <a:lvl8pPr marL="6399306" indent="0">
              <a:buNone/>
              <a:defRPr sz="3199" b="1"/>
            </a:lvl8pPr>
            <a:lvl9pPr marL="7313494" indent="0">
              <a:buNone/>
              <a:defRPr sz="3199" b="1"/>
            </a:lvl9pPr>
          </a:lstStyle>
          <a:p>
            <a:pPr lvl="0"/>
            <a:r>
              <a:rPr lang="en-US"/>
              <a:t>Edit Master text styles</a:t>
            </a:r>
          </a:p>
        </p:txBody>
      </p:sp>
      <p:sp>
        <p:nvSpPr>
          <p:cNvPr id="6" name="Content Placeholder 5"/>
          <p:cNvSpPr>
            <a:spLocks noGrp="1"/>
          </p:cNvSpPr>
          <p:nvPr>
            <p:ph sz="quarter" idx="4"/>
          </p:nvPr>
        </p:nvSpPr>
        <p:spPr>
          <a:xfrm>
            <a:off x="9258305"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1826711"/>
            <a:fld id="{6B6433EC-62DB-4882-9412-9B8E930C28C1}" type="datetimeFigureOut">
              <a:rPr lang="en-US" smtClean="0">
                <a:solidFill>
                  <a:prstClr val="black">
                    <a:tint val="75000"/>
                  </a:prstClr>
                </a:solidFill>
              </a:rPr>
              <a:pPr defTabSz="1826711"/>
              <a:t>10/6/23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826711"/>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826711"/>
            <a:fld id="{B01D6584-4DDB-4B19-853B-517B78BEE470}" type="slidenum">
              <a:rPr lang="en-US" smtClean="0">
                <a:solidFill>
                  <a:prstClr val="black">
                    <a:tint val="75000"/>
                  </a:prstClr>
                </a:solidFill>
              </a:rPr>
              <a:pPr defTabSz="1826711"/>
              <a:t>‹#›</a:t>
            </a:fld>
            <a:endParaRPr lang="en-US">
              <a:solidFill>
                <a:prstClr val="black">
                  <a:tint val="75000"/>
                </a:prstClr>
              </a:solidFill>
            </a:endParaRPr>
          </a:p>
        </p:txBody>
      </p:sp>
    </p:spTree>
    <p:extLst>
      <p:ext uri="{BB962C8B-B14F-4D97-AF65-F5344CB8AC3E}">
        <p14:creationId xmlns:p14="http://schemas.microsoft.com/office/powerpoint/2010/main" val="267519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1826711"/>
            <a:fld id="{6B6433EC-62DB-4882-9412-9B8E930C28C1}" type="datetimeFigureOut">
              <a:rPr lang="en-US" smtClean="0">
                <a:solidFill>
                  <a:prstClr val="black">
                    <a:tint val="75000"/>
                  </a:prstClr>
                </a:solidFill>
              </a:rPr>
              <a:pPr defTabSz="1826711"/>
              <a:t>10/6/23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826711"/>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826711"/>
            <a:fld id="{B01D6584-4DDB-4B19-853B-517B78BEE470}" type="slidenum">
              <a:rPr lang="en-US" smtClean="0">
                <a:solidFill>
                  <a:prstClr val="black">
                    <a:tint val="75000"/>
                  </a:prstClr>
                </a:solidFill>
              </a:rPr>
              <a:pPr defTabSz="1826711"/>
              <a:t>‹#›</a:t>
            </a:fld>
            <a:endParaRPr lang="en-US">
              <a:solidFill>
                <a:prstClr val="black">
                  <a:tint val="75000"/>
                </a:prstClr>
              </a:solidFill>
            </a:endParaRPr>
          </a:p>
        </p:txBody>
      </p:sp>
    </p:spTree>
    <p:extLst>
      <p:ext uri="{BB962C8B-B14F-4D97-AF65-F5344CB8AC3E}">
        <p14:creationId xmlns:p14="http://schemas.microsoft.com/office/powerpoint/2010/main" val="27426213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826711"/>
            <a:fld id="{6B6433EC-62DB-4882-9412-9B8E930C28C1}" type="datetimeFigureOut">
              <a:rPr lang="en-US" smtClean="0">
                <a:solidFill>
                  <a:prstClr val="black">
                    <a:tint val="75000"/>
                  </a:prstClr>
                </a:solidFill>
              </a:rPr>
              <a:pPr defTabSz="1826711"/>
              <a:t>10/6/23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826711"/>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826711"/>
            <a:fld id="{B01D6584-4DDB-4B19-853B-517B78BEE470}" type="slidenum">
              <a:rPr lang="en-US" smtClean="0">
                <a:solidFill>
                  <a:prstClr val="black">
                    <a:tint val="75000"/>
                  </a:prstClr>
                </a:solidFill>
              </a:rPr>
              <a:pPr defTabSz="1826711"/>
              <a:t>‹#›</a:t>
            </a:fld>
            <a:endParaRPr lang="en-US">
              <a:solidFill>
                <a:prstClr val="black">
                  <a:tint val="75000"/>
                </a:prstClr>
              </a:solidFill>
            </a:endParaRPr>
          </a:p>
        </p:txBody>
      </p:sp>
    </p:spTree>
    <p:extLst>
      <p:ext uri="{BB962C8B-B14F-4D97-AF65-F5344CB8AC3E}">
        <p14:creationId xmlns:p14="http://schemas.microsoft.com/office/powerpoint/2010/main" val="3272101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1" y="685800"/>
            <a:ext cx="5898357" cy="2400300"/>
          </a:xfrm>
        </p:spPr>
        <p:txBody>
          <a:bodyPr anchor="b"/>
          <a:lstStyle>
            <a:lvl1pPr>
              <a:defRPr sz="6400"/>
            </a:lvl1pPr>
          </a:lstStyle>
          <a:p>
            <a:r>
              <a:rPr lang="en-US"/>
              <a:t>Click to edit Master title style</a:t>
            </a:r>
            <a:endParaRPr lang="en-US" dirty="0"/>
          </a:p>
        </p:txBody>
      </p:sp>
      <p:sp>
        <p:nvSpPr>
          <p:cNvPr id="3" name="Content Placeholder 2"/>
          <p:cNvSpPr>
            <a:spLocks noGrp="1"/>
          </p:cNvSpPr>
          <p:nvPr>
            <p:ph idx="1"/>
          </p:nvPr>
        </p:nvSpPr>
        <p:spPr>
          <a:xfrm>
            <a:off x="7774782" y="1481149"/>
            <a:ext cx="9258300" cy="7310438"/>
          </a:xfrm>
        </p:spPr>
        <p:txBody>
          <a:bodyPr/>
          <a:lstStyle>
            <a:lvl1pPr>
              <a:defRPr sz="6400"/>
            </a:lvl1pPr>
            <a:lvl2pPr>
              <a:defRPr sz="5599"/>
            </a:lvl2pPr>
            <a:lvl3pPr>
              <a:defRPr sz="4799"/>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1" y="3086104"/>
            <a:ext cx="5898357" cy="5717382"/>
          </a:xfrm>
        </p:spPr>
        <p:txBody>
          <a:bodyPr/>
          <a:lstStyle>
            <a:lvl1pPr marL="0" indent="0">
              <a:buNone/>
              <a:defRPr sz="3199"/>
            </a:lvl1pPr>
            <a:lvl2pPr marL="914187" indent="0">
              <a:buNone/>
              <a:defRPr sz="2800"/>
            </a:lvl2pPr>
            <a:lvl3pPr marL="1828376" indent="0">
              <a:buNone/>
              <a:defRPr sz="2400"/>
            </a:lvl3pPr>
            <a:lvl4pPr marL="2742561" indent="0">
              <a:buNone/>
              <a:defRPr sz="1999"/>
            </a:lvl4pPr>
            <a:lvl5pPr marL="3656749" indent="0">
              <a:buNone/>
              <a:defRPr sz="1999"/>
            </a:lvl5pPr>
            <a:lvl6pPr marL="4570934" indent="0">
              <a:buNone/>
              <a:defRPr sz="1999"/>
            </a:lvl6pPr>
            <a:lvl7pPr marL="5485121" indent="0">
              <a:buNone/>
              <a:defRPr sz="1999"/>
            </a:lvl7pPr>
            <a:lvl8pPr marL="6399306" indent="0">
              <a:buNone/>
              <a:defRPr sz="1999"/>
            </a:lvl8pPr>
            <a:lvl9pPr marL="7313494" indent="0">
              <a:buNone/>
              <a:defRPr sz="1999"/>
            </a:lvl9pPr>
          </a:lstStyle>
          <a:p>
            <a:pPr lvl="0"/>
            <a:r>
              <a:rPr lang="en-US"/>
              <a:t>Edit Master text styles</a:t>
            </a:r>
          </a:p>
        </p:txBody>
      </p:sp>
      <p:sp>
        <p:nvSpPr>
          <p:cNvPr id="5" name="Date Placeholder 4"/>
          <p:cNvSpPr>
            <a:spLocks noGrp="1"/>
          </p:cNvSpPr>
          <p:nvPr>
            <p:ph type="dt" sz="half" idx="10"/>
          </p:nvPr>
        </p:nvSpPr>
        <p:spPr/>
        <p:txBody>
          <a:bodyPr/>
          <a:lstStyle/>
          <a:p>
            <a:pPr defTabSz="1826711"/>
            <a:fld id="{6B6433EC-62DB-4882-9412-9B8E930C28C1}" type="datetimeFigureOut">
              <a:rPr lang="en-US" smtClean="0">
                <a:solidFill>
                  <a:prstClr val="black">
                    <a:tint val="75000"/>
                  </a:prstClr>
                </a:solidFill>
              </a:rPr>
              <a:pPr defTabSz="1826711"/>
              <a:t>10/6/23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6711"/>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6711"/>
            <a:fld id="{B01D6584-4DDB-4B19-853B-517B78BEE470}" type="slidenum">
              <a:rPr lang="en-US" smtClean="0">
                <a:solidFill>
                  <a:prstClr val="black">
                    <a:tint val="75000"/>
                  </a:prstClr>
                </a:solidFill>
              </a:rPr>
              <a:pPr defTabSz="1826711"/>
              <a:t>‹#›</a:t>
            </a:fld>
            <a:endParaRPr lang="en-US">
              <a:solidFill>
                <a:prstClr val="black">
                  <a:tint val="75000"/>
                </a:prstClr>
              </a:solidFill>
            </a:endParaRPr>
          </a:p>
        </p:txBody>
      </p:sp>
    </p:spTree>
    <p:extLst>
      <p:ext uri="{BB962C8B-B14F-4D97-AF65-F5344CB8AC3E}">
        <p14:creationId xmlns:p14="http://schemas.microsoft.com/office/powerpoint/2010/main" val="1562653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1" y="685800"/>
            <a:ext cx="5898357" cy="2400300"/>
          </a:xfrm>
        </p:spPr>
        <p:txBody>
          <a:bodyPr anchor="b"/>
          <a:lstStyle>
            <a:lvl1pPr>
              <a:defRPr sz="6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9"/>
            <a:ext cx="9258300" cy="7310438"/>
          </a:xfrm>
        </p:spPr>
        <p:txBody>
          <a:bodyPr anchor="t"/>
          <a:lstStyle>
            <a:lvl1pPr marL="0" indent="0">
              <a:buNone/>
              <a:defRPr sz="6400"/>
            </a:lvl1pPr>
            <a:lvl2pPr marL="914187" indent="0">
              <a:buNone/>
              <a:defRPr sz="5599"/>
            </a:lvl2pPr>
            <a:lvl3pPr marL="1828376" indent="0">
              <a:buNone/>
              <a:defRPr sz="4799"/>
            </a:lvl3pPr>
            <a:lvl4pPr marL="2742561" indent="0">
              <a:buNone/>
              <a:defRPr sz="4000"/>
            </a:lvl4pPr>
            <a:lvl5pPr marL="3656749" indent="0">
              <a:buNone/>
              <a:defRPr sz="4000"/>
            </a:lvl5pPr>
            <a:lvl6pPr marL="4570934" indent="0">
              <a:buNone/>
              <a:defRPr sz="4000"/>
            </a:lvl6pPr>
            <a:lvl7pPr marL="5485121" indent="0">
              <a:buNone/>
              <a:defRPr sz="4000"/>
            </a:lvl7pPr>
            <a:lvl8pPr marL="6399306" indent="0">
              <a:buNone/>
              <a:defRPr sz="4000"/>
            </a:lvl8pPr>
            <a:lvl9pPr marL="7313494" indent="0">
              <a:buNone/>
              <a:defRPr sz="4000"/>
            </a:lvl9pPr>
          </a:lstStyle>
          <a:p>
            <a:r>
              <a:rPr lang="en-US"/>
              <a:t>Click icon to add picture</a:t>
            </a:r>
            <a:endParaRPr lang="en-US" dirty="0"/>
          </a:p>
        </p:txBody>
      </p:sp>
      <p:sp>
        <p:nvSpPr>
          <p:cNvPr id="4" name="Text Placeholder 3"/>
          <p:cNvSpPr>
            <a:spLocks noGrp="1"/>
          </p:cNvSpPr>
          <p:nvPr>
            <p:ph type="body" sz="half" idx="2"/>
          </p:nvPr>
        </p:nvSpPr>
        <p:spPr>
          <a:xfrm>
            <a:off x="1259681" y="3086104"/>
            <a:ext cx="5898357" cy="5717382"/>
          </a:xfrm>
        </p:spPr>
        <p:txBody>
          <a:bodyPr/>
          <a:lstStyle>
            <a:lvl1pPr marL="0" indent="0">
              <a:buNone/>
              <a:defRPr sz="3199"/>
            </a:lvl1pPr>
            <a:lvl2pPr marL="914187" indent="0">
              <a:buNone/>
              <a:defRPr sz="2800"/>
            </a:lvl2pPr>
            <a:lvl3pPr marL="1828376" indent="0">
              <a:buNone/>
              <a:defRPr sz="2400"/>
            </a:lvl3pPr>
            <a:lvl4pPr marL="2742561" indent="0">
              <a:buNone/>
              <a:defRPr sz="1999"/>
            </a:lvl4pPr>
            <a:lvl5pPr marL="3656749" indent="0">
              <a:buNone/>
              <a:defRPr sz="1999"/>
            </a:lvl5pPr>
            <a:lvl6pPr marL="4570934" indent="0">
              <a:buNone/>
              <a:defRPr sz="1999"/>
            </a:lvl6pPr>
            <a:lvl7pPr marL="5485121" indent="0">
              <a:buNone/>
              <a:defRPr sz="1999"/>
            </a:lvl7pPr>
            <a:lvl8pPr marL="6399306" indent="0">
              <a:buNone/>
              <a:defRPr sz="1999"/>
            </a:lvl8pPr>
            <a:lvl9pPr marL="7313494" indent="0">
              <a:buNone/>
              <a:defRPr sz="1999"/>
            </a:lvl9pPr>
          </a:lstStyle>
          <a:p>
            <a:pPr lvl="0"/>
            <a:r>
              <a:rPr lang="en-US"/>
              <a:t>Edit Master text styles</a:t>
            </a:r>
          </a:p>
        </p:txBody>
      </p:sp>
      <p:sp>
        <p:nvSpPr>
          <p:cNvPr id="5" name="Date Placeholder 4"/>
          <p:cNvSpPr>
            <a:spLocks noGrp="1"/>
          </p:cNvSpPr>
          <p:nvPr>
            <p:ph type="dt" sz="half" idx="10"/>
          </p:nvPr>
        </p:nvSpPr>
        <p:spPr/>
        <p:txBody>
          <a:bodyPr/>
          <a:lstStyle/>
          <a:p>
            <a:pPr defTabSz="1826711"/>
            <a:fld id="{6B6433EC-62DB-4882-9412-9B8E930C28C1}" type="datetimeFigureOut">
              <a:rPr lang="en-US" smtClean="0">
                <a:solidFill>
                  <a:prstClr val="black">
                    <a:tint val="75000"/>
                  </a:prstClr>
                </a:solidFill>
              </a:rPr>
              <a:pPr defTabSz="1826711"/>
              <a:t>10/6/23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6711"/>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6711"/>
            <a:fld id="{B01D6584-4DDB-4B19-853B-517B78BEE470}" type="slidenum">
              <a:rPr lang="en-US" smtClean="0">
                <a:solidFill>
                  <a:prstClr val="black">
                    <a:tint val="75000"/>
                  </a:prstClr>
                </a:solidFill>
              </a:rPr>
              <a:pPr defTabSz="1826711"/>
              <a:t>‹#›</a:t>
            </a:fld>
            <a:endParaRPr lang="en-US">
              <a:solidFill>
                <a:prstClr val="black">
                  <a:tint val="75000"/>
                </a:prstClr>
              </a:solidFill>
            </a:endParaRPr>
          </a:p>
        </p:txBody>
      </p:sp>
    </p:spTree>
    <p:extLst>
      <p:ext uri="{BB962C8B-B14F-4D97-AF65-F5344CB8AC3E}">
        <p14:creationId xmlns:p14="http://schemas.microsoft.com/office/powerpoint/2010/main" val="8394109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826711"/>
            <a:fld id="{6B6433EC-62DB-4882-9412-9B8E930C28C1}" type="datetimeFigureOut">
              <a:rPr lang="en-US" smtClean="0">
                <a:solidFill>
                  <a:prstClr val="black">
                    <a:tint val="75000"/>
                  </a:prstClr>
                </a:solidFill>
              </a:rPr>
              <a:pPr defTabSz="1826711"/>
              <a:t>10/6/23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671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6711"/>
            <a:fld id="{B01D6584-4DDB-4B19-853B-517B78BEE470}" type="slidenum">
              <a:rPr lang="en-US" smtClean="0">
                <a:solidFill>
                  <a:prstClr val="black">
                    <a:tint val="75000"/>
                  </a:prstClr>
                </a:solidFill>
              </a:rPr>
              <a:pPr defTabSz="1826711"/>
              <a:t>‹#›</a:t>
            </a:fld>
            <a:endParaRPr lang="en-US">
              <a:solidFill>
                <a:prstClr val="black">
                  <a:tint val="75000"/>
                </a:prstClr>
              </a:solidFill>
            </a:endParaRPr>
          </a:p>
        </p:txBody>
      </p:sp>
    </p:spTree>
    <p:extLst>
      <p:ext uri="{BB962C8B-B14F-4D97-AF65-F5344CB8AC3E}">
        <p14:creationId xmlns:p14="http://schemas.microsoft.com/office/powerpoint/2010/main" val="1214866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4" y="547696"/>
            <a:ext cx="3943349" cy="871775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7" y="547696"/>
            <a:ext cx="11601449" cy="871775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826711"/>
            <a:fld id="{6B6433EC-62DB-4882-9412-9B8E930C28C1}" type="datetimeFigureOut">
              <a:rPr lang="en-US" smtClean="0">
                <a:solidFill>
                  <a:prstClr val="black">
                    <a:tint val="75000"/>
                  </a:prstClr>
                </a:solidFill>
              </a:rPr>
              <a:pPr defTabSz="1826711"/>
              <a:t>10/6/23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671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6711"/>
            <a:fld id="{B01D6584-4DDB-4B19-853B-517B78BEE470}" type="slidenum">
              <a:rPr lang="en-US" smtClean="0">
                <a:solidFill>
                  <a:prstClr val="black">
                    <a:tint val="75000"/>
                  </a:prstClr>
                </a:solidFill>
              </a:rPr>
              <a:pPr defTabSz="1826711"/>
              <a:t>‹#›</a:t>
            </a:fld>
            <a:endParaRPr lang="en-US">
              <a:solidFill>
                <a:prstClr val="black">
                  <a:tint val="75000"/>
                </a:prstClr>
              </a:solidFill>
            </a:endParaRPr>
          </a:p>
        </p:txBody>
      </p:sp>
    </p:spTree>
    <p:extLst>
      <p:ext uri="{BB962C8B-B14F-4D97-AF65-F5344CB8AC3E}">
        <p14:creationId xmlns:p14="http://schemas.microsoft.com/office/powerpoint/2010/main" val="2197628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10/6/23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4"/>
            <a:ext cx="15773401" cy="1988345"/>
          </a:xfrm>
          <a:prstGeom prst="rect">
            <a:avLst/>
          </a:prstGeom>
        </p:spPr>
        <p:txBody>
          <a:bodyPr vert="horz" lIns="91434" tIns="45717" rIns="91434" bIns="4571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1" cy="6527009"/>
          </a:xfrm>
          <a:prstGeom prst="rect">
            <a:avLst/>
          </a:prstGeom>
        </p:spPr>
        <p:txBody>
          <a:bodyPr vert="horz" lIns="91434" tIns="45717" rIns="91434" bIns="45717"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9"/>
            <a:ext cx="4114800" cy="547688"/>
          </a:xfrm>
          <a:prstGeom prst="rect">
            <a:avLst/>
          </a:prstGeom>
        </p:spPr>
        <p:txBody>
          <a:bodyPr vert="horz" lIns="91434" tIns="45717" rIns="91434" bIns="45717" rtlCol="0" anchor="ctr"/>
          <a:lstStyle>
            <a:lvl1pPr algn="l">
              <a:defRPr sz="2400">
                <a:solidFill>
                  <a:schemeClr val="tx1">
                    <a:tint val="75000"/>
                  </a:schemeClr>
                </a:solidFill>
              </a:defRPr>
            </a:lvl1pPr>
          </a:lstStyle>
          <a:p>
            <a:pPr defTabSz="1828376"/>
            <a:fld id="{6B6433EC-62DB-4882-9412-9B8E930C28C1}" type="datetimeFigureOut">
              <a:rPr lang="en-US" smtClean="0">
                <a:solidFill>
                  <a:prstClr val="black">
                    <a:tint val="75000"/>
                  </a:prstClr>
                </a:solidFill>
              </a:rPr>
              <a:pPr defTabSz="1828376"/>
              <a:t>10/6/23</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9"/>
            <a:ext cx="6172200" cy="547688"/>
          </a:xfrm>
          <a:prstGeom prst="rect">
            <a:avLst/>
          </a:prstGeom>
        </p:spPr>
        <p:txBody>
          <a:bodyPr vert="horz" lIns="91434" tIns="45717" rIns="91434" bIns="45717" rtlCol="0" anchor="ctr"/>
          <a:lstStyle>
            <a:lvl1pPr algn="ctr">
              <a:defRPr sz="2400">
                <a:solidFill>
                  <a:schemeClr val="tx1">
                    <a:tint val="75000"/>
                  </a:schemeClr>
                </a:solidFill>
              </a:defRPr>
            </a:lvl1pPr>
          </a:lstStyle>
          <a:p>
            <a:pPr defTabSz="1828376"/>
            <a:endParaRPr lang="en-US">
              <a:solidFill>
                <a:prstClr val="black">
                  <a:tint val="75000"/>
                </a:prstClr>
              </a:solidFill>
            </a:endParaRPr>
          </a:p>
        </p:txBody>
      </p:sp>
      <p:sp>
        <p:nvSpPr>
          <p:cNvPr id="6" name="Slide Number Placeholder 5"/>
          <p:cNvSpPr>
            <a:spLocks noGrp="1"/>
          </p:cNvSpPr>
          <p:nvPr>
            <p:ph type="sldNum" sz="quarter" idx="4"/>
          </p:nvPr>
        </p:nvSpPr>
        <p:spPr>
          <a:xfrm>
            <a:off x="12915901" y="9534529"/>
            <a:ext cx="4114800" cy="547688"/>
          </a:xfrm>
          <a:prstGeom prst="rect">
            <a:avLst/>
          </a:prstGeom>
        </p:spPr>
        <p:txBody>
          <a:bodyPr vert="horz" lIns="91434" tIns="45717" rIns="91434" bIns="45717" rtlCol="0" anchor="ctr"/>
          <a:lstStyle>
            <a:lvl1pPr algn="r">
              <a:defRPr sz="2400">
                <a:solidFill>
                  <a:schemeClr val="tx1">
                    <a:tint val="75000"/>
                  </a:schemeClr>
                </a:solidFill>
              </a:defRPr>
            </a:lvl1pPr>
          </a:lstStyle>
          <a:p>
            <a:pPr defTabSz="1828376"/>
            <a:fld id="{B01D6584-4DDB-4B19-853B-517B78BEE470}" type="slidenum">
              <a:rPr lang="en-US" smtClean="0">
                <a:solidFill>
                  <a:prstClr val="black">
                    <a:tint val="75000"/>
                  </a:prstClr>
                </a:solidFill>
              </a:rPr>
              <a:pPr defTabSz="1828376"/>
              <a:t>‹#›</a:t>
            </a:fld>
            <a:endParaRPr lang="en-US">
              <a:solidFill>
                <a:prstClr val="black">
                  <a:tint val="75000"/>
                </a:prstClr>
              </a:solidFill>
            </a:endParaRPr>
          </a:p>
        </p:txBody>
      </p:sp>
    </p:spTree>
    <p:extLst>
      <p:ext uri="{BB962C8B-B14F-4D97-AF65-F5344CB8AC3E}">
        <p14:creationId xmlns:p14="http://schemas.microsoft.com/office/powerpoint/2010/main" val="19697819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828376" rtl="0" eaLnBrk="1" latinLnBrk="0" hangingPunct="1">
        <a:lnSpc>
          <a:spcPct val="90000"/>
        </a:lnSpc>
        <a:spcBef>
          <a:spcPct val="0"/>
        </a:spcBef>
        <a:buNone/>
        <a:defRPr sz="8799" kern="1200">
          <a:solidFill>
            <a:schemeClr val="tx1"/>
          </a:solidFill>
          <a:latin typeface="+mj-lt"/>
          <a:ea typeface="+mj-ea"/>
          <a:cs typeface="+mj-cs"/>
        </a:defRPr>
      </a:lvl1pPr>
    </p:titleStyle>
    <p:bodyStyle>
      <a:lvl1pPr marL="457091" indent="-457091" algn="l" defTabSz="1828376" rtl="0" eaLnBrk="1" latinLnBrk="0" hangingPunct="1">
        <a:lnSpc>
          <a:spcPct val="90000"/>
        </a:lnSpc>
        <a:spcBef>
          <a:spcPts val="1999"/>
        </a:spcBef>
        <a:buFont typeface="Arial" panose="020B0604020202020204" pitchFamily="34" charset="0"/>
        <a:buChar char="•"/>
        <a:defRPr sz="5599" kern="1200">
          <a:solidFill>
            <a:schemeClr val="tx1"/>
          </a:solidFill>
          <a:latin typeface="+mn-lt"/>
          <a:ea typeface="+mn-ea"/>
          <a:cs typeface="+mn-cs"/>
        </a:defRPr>
      </a:lvl1pPr>
      <a:lvl2pPr marL="1371281" indent="-457091" algn="l" defTabSz="1828376"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69" indent="-457091" algn="l" defTabSz="1828376"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199654" indent="-457091" algn="l" defTabSz="182837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3840" indent="-457091" algn="l" defTabSz="182837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026" indent="-457091" algn="l" defTabSz="182837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215" indent="-457091" algn="l" defTabSz="182837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402" indent="-457091" algn="l" defTabSz="182837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587" indent="-457091" algn="l" defTabSz="182837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376" rtl="0" eaLnBrk="1" latinLnBrk="0" hangingPunct="1">
        <a:defRPr sz="3600" kern="1200">
          <a:solidFill>
            <a:schemeClr val="tx1"/>
          </a:solidFill>
          <a:latin typeface="+mn-lt"/>
          <a:ea typeface="+mn-ea"/>
          <a:cs typeface="+mn-cs"/>
        </a:defRPr>
      </a:lvl1pPr>
      <a:lvl2pPr marL="914187" algn="l" defTabSz="1828376" rtl="0" eaLnBrk="1" latinLnBrk="0" hangingPunct="1">
        <a:defRPr sz="3600" kern="1200">
          <a:solidFill>
            <a:schemeClr val="tx1"/>
          </a:solidFill>
          <a:latin typeface="+mn-lt"/>
          <a:ea typeface="+mn-ea"/>
          <a:cs typeface="+mn-cs"/>
        </a:defRPr>
      </a:lvl2pPr>
      <a:lvl3pPr marL="1828376" algn="l" defTabSz="1828376" rtl="0" eaLnBrk="1" latinLnBrk="0" hangingPunct="1">
        <a:defRPr sz="3600" kern="1200">
          <a:solidFill>
            <a:schemeClr val="tx1"/>
          </a:solidFill>
          <a:latin typeface="+mn-lt"/>
          <a:ea typeface="+mn-ea"/>
          <a:cs typeface="+mn-cs"/>
        </a:defRPr>
      </a:lvl3pPr>
      <a:lvl4pPr marL="2742561" algn="l" defTabSz="1828376" rtl="0" eaLnBrk="1" latinLnBrk="0" hangingPunct="1">
        <a:defRPr sz="3600" kern="1200">
          <a:solidFill>
            <a:schemeClr val="tx1"/>
          </a:solidFill>
          <a:latin typeface="+mn-lt"/>
          <a:ea typeface="+mn-ea"/>
          <a:cs typeface="+mn-cs"/>
        </a:defRPr>
      </a:lvl4pPr>
      <a:lvl5pPr marL="3656749" algn="l" defTabSz="1828376" rtl="0" eaLnBrk="1" latinLnBrk="0" hangingPunct="1">
        <a:defRPr sz="3600" kern="1200">
          <a:solidFill>
            <a:schemeClr val="tx1"/>
          </a:solidFill>
          <a:latin typeface="+mn-lt"/>
          <a:ea typeface="+mn-ea"/>
          <a:cs typeface="+mn-cs"/>
        </a:defRPr>
      </a:lvl5pPr>
      <a:lvl6pPr marL="4570934" algn="l" defTabSz="1828376" rtl="0" eaLnBrk="1" latinLnBrk="0" hangingPunct="1">
        <a:defRPr sz="3600" kern="1200">
          <a:solidFill>
            <a:schemeClr val="tx1"/>
          </a:solidFill>
          <a:latin typeface="+mn-lt"/>
          <a:ea typeface="+mn-ea"/>
          <a:cs typeface="+mn-cs"/>
        </a:defRPr>
      </a:lvl6pPr>
      <a:lvl7pPr marL="5485121" algn="l" defTabSz="1828376" rtl="0" eaLnBrk="1" latinLnBrk="0" hangingPunct="1">
        <a:defRPr sz="3600" kern="1200">
          <a:solidFill>
            <a:schemeClr val="tx1"/>
          </a:solidFill>
          <a:latin typeface="+mn-lt"/>
          <a:ea typeface="+mn-ea"/>
          <a:cs typeface="+mn-cs"/>
        </a:defRPr>
      </a:lvl7pPr>
      <a:lvl8pPr marL="6399306" algn="l" defTabSz="1828376" rtl="0" eaLnBrk="1" latinLnBrk="0" hangingPunct="1">
        <a:defRPr sz="3600" kern="1200">
          <a:solidFill>
            <a:schemeClr val="tx1"/>
          </a:solidFill>
          <a:latin typeface="+mn-lt"/>
          <a:ea typeface="+mn-ea"/>
          <a:cs typeface="+mn-cs"/>
        </a:defRPr>
      </a:lvl8pPr>
      <a:lvl9pPr marL="7313494" algn="l" defTabSz="1828376"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23.png"/><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3.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1.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3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3.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1.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6.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23.png"/><Relationship Id="rId4" Type="http://schemas.openxmlformats.org/officeDocument/2006/relationships/image" Target="../media/image22.sv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openxmlformats.org/officeDocument/2006/relationships/image" Target="../media/image58.gif"/><Relationship Id="rId3" Type="http://schemas.openxmlformats.org/officeDocument/2006/relationships/slideLayout" Target="../slideLayouts/slideLayout12.xml"/><Relationship Id="rId7" Type="http://schemas.openxmlformats.org/officeDocument/2006/relationships/image" Target="../media/image5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6.gif"/><Relationship Id="rId5" Type="http://schemas.openxmlformats.org/officeDocument/2006/relationships/image" Target="../media/image55.gif"/><Relationship Id="rId10" Type="http://schemas.openxmlformats.org/officeDocument/2006/relationships/image" Target="../media/image60.png"/><Relationship Id="rId4" Type="http://schemas.openxmlformats.org/officeDocument/2006/relationships/notesSlide" Target="../notesSlides/notesSlide23.xml"/><Relationship Id="rId9"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56.gif"/><Relationship Id="rId18" Type="http://schemas.openxmlformats.org/officeDocument/2006/relationships/image" Target="../media/image64.gif"/><Relationship Id="rId3" Type="http://schemas.microsoft.com/office/2007/relationships/media" Target="../media/media3.mp3"/><Relationship Id="rId7" Type="http://schemas.microsoft.com/office/2007/relationships/media" Target="../media/media5.mp3"/><Relationship Id="rId12" Type="http://schemas.openxmlformats.org/officeDocument/2006/relationships/notesSlide" Target="../notesSlides/notesSlide24.xml"/><Relationship Id="rId17" Type="http://schemas.openxmlformats.org/officeDocument/2006/relationships/image" Target="../media/image63.gif"/><Relationship Id="rId2" Type="http://schemas.openxmlformats.org/officeDocument/2006/relationships/audio" Target="../media/media2.mp3"/><Relationship Id="rId16" Type="http://schemas.openxmlformats.org/officeDocument/2006/relationships/image" Target="../media/image62.gif"/><Relationship Id="rId20" Type="http://schemas.openxmlformats.org/officeDocument/2006/relationships/image" Target="../media/image60.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slideLayout" Target="../slideLayouts/slideLayout12.xml"/><Relationship Id="rId5" Type="http://schemas.microsoft.com/office/2007/relationships/media" Target="../media/media4.mp3"/><Relationship Id="rId15" Type="http://schemas.openxmlformats.org/officeDocument/2006/relationships/image" Target="../media/image61.gif"/><Relationship Id="rId10" Type="http://schemas.openxmlformats.org/officeDocument/2006/relationships/audio" Target="../media/media6.mp3"/><Relationship Id="rId19" Type="http://schemas.openxmlformats.org/officeDocument/2006/relationships/image" Target="../media/image59.png"/><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image" Target="../media/image55.gif"/></Relationships>
</file>

<file path=ppt/slides/_rels/slide26.xml.rels><?xml version="1.0" encoding="UTF-8" standalone="yes"?>
<Relationships xmlns="http://schemas.openxmlformats.org/package/2006/relationships"><Relationship Id="rId8" Type="http://schemas.openxmlformats.org/officeDocument/2006/relationships/image" Target="../media/image66.gif"/><Relationship Id="rId13" Type="http://schemas.openxmlformats.org/officeDocument/2006/relationships/image" Target="../media/image59.png"/><Relationship Id="rId3" Type="http://schemas.openxmlformats.org/officeDocument/2006/relationships/audio" Target="../media/audio2.wav"/><Relationship Id="rId7" Type="http://schemas.openxmlformats.org/officeDocument/2006/relationships/image" Target="../media/image55.gif"/><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6.gif"/><Relationship Id="rId11" Type="http://schemas.openxmlformats.org/officeDocument/2006/relationships/image" Target="../media/image68.png"/><Relationship Id="rId5" Type="http://schemas.openxmlformats.org/officeDocument/2006/relationships/image" Target="../media/image65.gif"/><Relationship Id="rId10" Type="http://schemas.openxmlformats.org/officeDocument/2006/relationships/image" Target="../media/image67.gif"/><Relationship Id="rId4" Type="http://schemas.openxmlformats.org/officeDocument/2006/relationships/audio" Target="../media/audio3.wav"/><Relationship Id="rId9" Type="http://schemas.openxmlformats.org/officeDocument/2006/relationships/image" Target="../media/image64.gif"/><Relationship Id="rId14" Type="http://schemas.openxmlformats.org/officeDocument/2006/relationships/image" Target="../media/image69.gif"/></Relationships>
</file>

<file path=ppt/slides/_rels/slide27.xml.rels><?xml version="1.0" encoding="UTF-8" standalone="yes"?>
<Relationships xmlns="http://schemas.openxmlformats.org/package/2006/relationships"><Relationship Id="rId8" Type="http://schemas.openxmlformats.org/officeDocument/2006/relationships/image" Target="../media/image55.gif"/><Relationship Id="rId13" Type="http://schemas.microsoft.com/office/2007/relationships/hdphoto" Target="../media/hdphoto2.wdp"/><Relationship Id="rId3" Type="http://schemas.openxmlformats.org/officeDocument/2006/relationships/audio" Target="../media/audio4.wav"/><Relationship Id="rId7" Type="http://schemas.openxmlformats.org/officeDocument/2006/relationships/image" Target="../media/image56.gif"/><Relationship Id="rId12" Type="http://schemas.openxmlformats.org/officeDocument/2006/relationships/image" Target="../media/image6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65.gif"/><Relationship Id="rId11" Type="http://schemas.openxmlformats.org/officeDocument/2006/relationships/image" Target="../media/image67.gif"/><Relationship Id="rId5" Type="http://schemas.openxmlformats.org/officeDocument/2006/relationships/audio" Target="../media/audio3.wav"/><Relationship Id="rId15" Type="http://schemas.openxmlformats.org/officeDocument/2006/relationships/image" Target="../media/image70.gif"/><Relationship Id="rId10" Type="http://schemas.openxmlformats.org/officeDocument/2006/relationships/image" Target="../media/image64.gif"/><Relationship Id="rId4" Type="http://schemas.openxmlformats.org/officeDocument/2006/relationships/audio" Target="../media/audio2.wav"/><Relationship Id="rId9" Type="http://schemas.openxmlformats.org/officeDocument/2006/relationships/image" Target="../media/image66.gif"/><Relationship Id="rId14" Type="http://schemas.openxmlformats.org/officeDocument/2006/relationships/image" Target="../media/image59.png"/></Relationships>
</file>

<file path=ppt/slides/_rels/slide28.xml.rels><?xml version="1.0" encoding="UTF-8" standalone="yes"?>
<Relationships xmlns="http://schemas.openxmlformats.org/package/2006/relationships"><Relationship Id="rId8" Type="http://schemas.openxmlformats.org/officeDocument/2006/relationships/image" Target="../media/image55.gif"/><Relationship Id="rId13" Type="http://schemas.openxmlformats.org/officeDocument/2006/relationships/image" Target="../media/image59.png"/><Relationship Id="rId3" Type="http://schemas.openxmlformats.org/officeDocument/2006/relationships/audio" Target="../media/audio2.wav"/><Relationship Id="rId7" Type="http://schemas.openxmlformats.org/officeDocument/2006/relationships/image" Target="../media/image56.gif"/><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67.gif"/><Relationship Id="rId11" Type="http://schemas.openxmlformats.org/officeDocument/2006/relationships/image" Target="../media/image68.png"/><Relationship Id="rId5" Type="http://schemas.openxmlformats.org/officeDocument/2006/relationships/image" Target="../media/image65.gif"/><Relationship Id="rId10" Type="http://schemas.openxmlformats.org/officeDocument/2006/relationships/image" Target="../media/image64.gif"/><Relationship Id="rId4" Type="http://schemas.openxmlformats.org/officeDocument/2006/relationships/audio" Target="../media/audio3.wav"/><Relationship Id="rId9" Type="http://schemas.openxmlformats.org/officeDocument/2006/relationships/image" Target="../media/image66.gif"/><Relationship Id="rId14" Type="http://schemas.openxmlformats.org/officeDocument/2006/relationships/image" Target="../media/image71.gif"/></Relationships>
</file>

<file path=ppt/slides/_rels/slide29.xml.rels><?xml version="1.0" encoding="UTF-8" standalone="yes"?>
<Relationships xmlns="http://schemas.openxmlformats.org/package/2006/relationships"><Relationship Id="rId8" Type="http://schemas.openxmlformats.org/officeDocument/2006/relationships/image" Target="../media/image56.gif"/><Relationship Id="rId13" Type="http://schemas.openxmlformats.org/officeDocument/2006/relationships/image" Target="../media/image59.png"/><Relationship Id="rId3" Type="http://schemas.openxmlformats.org/officeDocument/2006/relationships/audio" Target="../media/audio1.wav"/><Relationship Id="rId7" Type="http://schemas.openxmlformats.org/officeDocument/2006/relationships/image" Target="../media/image67.gif"/><Relationship Id="rId12" Type="http://schemas.openxmlformats.org/officeDocument/2006/relationships/image" Target="../media/image71.gif"/><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72.gif"/><Relationship Id="rId11" Type="http://schemas.openxmlformats.org/officeDocument/2006/relationships/image" Target="../media/image64.gif"/><Relationship Id="rId5" Type="http://schemas.openxmlformats.org/officeDocument/2006/relationships/image" Target="../media/image65.gif"/><Relationship Id="rId15" Type="http://schemas.microsoft.com/office/2007/relationships/hdphoto" Target="../media/hdphoto2.wdp"/><Relationship Id="rId10" Type="http://schemas.openxmlformats.org/officeDocument/2006/relationships/image" Target="../media/image66.gif"/><Relationship Id="rId4" Type="http://schemas.openxmlformats.org/officeDocument/2006/relationships/audio" Target="../media/audio3.wav"/><Relationship Id="rId9" Type="http://schemas.openxmlformats.org/officeDocument/2006/relationships/image" Target="../media/image55.gif"/><Relationship Id="rId1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svg"/></Relationships>
</file>

<file path=ppt/slides/_rels/slide30.xml.rels><?xml version="1.0" encoding="UTF-8" standalone="yes"?>
<Relationships xmlns="http://schemas.openxmlformats.org/package/2006/relationships"><Relationship Id="rId8" Type="http://schemas.openxmlformats.org/officeDocument/2006/relationships/image" Target="../media/image66.gif"/><Relationship Id="rId13" Type="http://schemas.openxmlformats.org/officeDocument/2006/relationships/image" Target="../media/image59.png"/><Relationship Id="rId3" Type="http://schemas.openxmlformats.org/officeDocument/2006/relationships/audio" Target="../media/audio2.wav"/><Relationship Id="rId7" Type="http://schemas.openxmlformats.org/officeDocument/2006/relationships/image" Target="../media/image55.gif"/><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6.gif"/><Relationship Id="rId11" Type="http://schemas.openxmlformats.org/officeDocument/2006/relationships/image" Target="../media/image68.png"/><Relationship Id="rId5" Type="http://schemas.openxmlformats.org/officeDocument/2006/relationships/image" Target="../media/image65.gif"/><Relationship Id="rId10" Type="http://schemas.openxmlformats.org/officeDocument/2006/relationships/image" Target="../media/image67.gif"/><Relationship Id="rId4" Type="http://schemas.openxmlformats.org/officeDocument/2006/relationships/audio" Target="../media/audio3.wav"/><Relationship Id="rId9" Type="http://schemas.openxmlformats.org/officeDocument/2006/relationships/image" Target="../media/image64.gif"/><Relationship Id="rId14" Type="http://schemas.openxmlformats.org/officeDocument/2006/relationships/image" Target="../media/image69.gif"/></Relationships>
</file>

<file path=ppt/slides/_rels/slide31.xml.rels><?xml version="1.0" encoding="UTF-8" standalone="yes"?>
<Relationships xmlns="http://schemas.openxmlformats.org/package/2006/relationships"><Relationship Id="rId8" Type="http://schemas.openxmlformats.org/officeDocument/2006/relationships/image" Target="../media/image56.gif"/><Relationship Id="rId13" Type="http://schemas.openxmlformats.org/officeDocument/2006/relationships/image" Target="../media/image59.png"/><Relationship Id="rId3" Type="http://schemas.openxmlformats.org/officeDocument/2006/relationships/audio" Target="../media/audio1.wav"/><Relationship Id="rId7" Type="http://schemas.openxmlformats.org/officeDocument/2006/relationships/image" Target="../media/image67.gif"/><Relationship Id="rId12" Type="http://schemas.openxmlformats.org/officeDocument/2006/relationships/image" Target="../media/image71.gif"/><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72.gif"/><Relationship Id="rId11" Type="http://schemas.openxmlformats.org/officeDocument/2006/relationships/image" Target="../media/image64.gif"/><Relationship Id="rId5" Type="http://schemas.openxmlformats.org/officeDocument/2006/relationships/image" Target="../media/image65.gif"/><Relationship Id="rId15" Type="http://schemas.microsoft.com/office/2007/relationships/hdphoto" Target="../media/hdphoto2.wdp"/><Relationship Id="rId10" Type="http://schemas.openxmlformats.org/officeDocument/2006/relationships/image" Target="../media/image66.gif"/><Relationship Id="rId4" Type="http://schemas.openxmlformats.org/officeDocument/2006/relationships/audio" Target="../media/audio3.wav"/><Relationship Id="rId9" Type="http://schemas.openxmlformats.org/officeDocument/2006/relationships/image" Target="../media/image55.gif"/><Relationship Id="rId14" Type="http://schemas.openxmlformats.org/officeDocument/2006/relationships/image" Target="../media/image68.png"/></Relationships>
</file>

<file path=ppt/slides/_rels/slide32.xml.rels><?xml version="1.0" encoding="UTF-8" standalone="yes"?>
<Relationships xmlns="http://schemas.openxmlformats.org/package/2006/relationships"><Relationship Id="rId8" Type="http://schemas.openxmlformats.org/officeDocument/2006/relationships/image" Target="../media/image55.gif"/><Relationship Id="rId13" Type="http://schemas.microsoft.com/office/2007/relationships/hdphoto" Target="../media/hdphoto2.wdp"/><Relationship Id="rId3" Type="http://schemas.openxmlformats.org/officeDocument/2006/relationships/audio" Target="../media/audio4.wav"/><Relationship Id="rId7" Type="http://schemas.openxmlformats.org/officeDocument/2006/relationships/image" Target="../media/image56.gif"/><Relationship Id="rId12" Type="http://schemas.openxmlformats.org/officeDocument/2006/relationships/image" Target="../media/image6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65.gif"/><Relationship Id="rId11" Type="http://schemas.openxmlformats.org/officeDocument/2006/relationships/image" Target="../media/image67.gif"/><Relationship Id="rId5" Type="http://schemas.openxmlformats.org/officeDocument/2006/relationships/audio" Target="../media/audio3.wav"/><Relationship Id="rId15" Type="http://schemas.openxmlformats.org/officeDocument/2006/relationships/image" Target="../media/image70.gif"/><Relationship Id="rId10" Type="http://schemas.openxmlformats.org/officeDocument/2006/relationships/image" Target="../media/image64.gif"/><Relationship Id="rId4" Type="http://schemas.openxmlformats.org/officeDocument/2006/relationships/audio" Target="../media/audio2.wav"/><Relationship Id="rId9" Type="http://schemas.openxmlformats.org/officeDocument/2006/relationships/image" Target="../media/image66.gif"/><Relationship Id="rId1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pic>
        <p:nvPicPr>
          <p:cNvPr id="5" name="Picture 5"/>
          <p:cNvPicPr>
            <a:picLocks noChangeAspect="1"/>
          </p:cNvPicPr>
          <p:nvPr/>
        </p:nvPicPr>
        <p:blipFill>
          <a:blip r:embed="rId5"/>
          <a:srcRect/>
          <a:stretch>
            <a:fillRect/>
          </a:stretch>
        </p:blipFill>
        <p:spPr>
          <a:xfrm rot="1054053">
            <a:off x="15288311" y="4964425"/>
            <a:ext cx="3865541" cy="5052995"/>
          </a:xfrm>
          <a:prstGeom prst="rect">
            <a:avLst/>
          </a:prstGeom>
        </p:spPr>
      </p:pic>
      <p:pic>
        <p:nvPicPr>
          <p:cNvPr id="6" name="Picture 3"/>
          <p:cNvPicPr>
            <a:picLocks noChangeAspect="1"/>
          </p:cNvPicPr>
          <p:nvPr/>
        </p:nvPicPr>
        <p:blipFill>
          <a:blip r:embed="rId6"/>
          <a:srcRect/>
          <a:stretch>
            <a:fillRect/>
          </a:stretch>
        </p:blipFill>
        <p:spPr>
          <a:xfrm rot="9286619">
            <a:off x="-6425561" y="2425516"/>
            <a:ext cx="8989995" cy="10880478"/>
          </a:xfrm>
          <a:prstGeom prst="rect">
            <a:avLst/>
          </a:prstGeom>
        </p:spPr>
      </p:pic>
      <p:pic>
        <p:nvPicPr>
          <p:cNvPr id="7" name="Picture 3"/>
          <p:cNvPicPr>
            <a:picLocks noChangeAspect="1"/>
          </p:cNvPicPr>
          <p:nvPr/>
        </p:nvPicPr>
        <p:blipFill>
          <a:blip r:embed="rId7"/>
          <a:srcRect/>
          <a:stretch>
            <a:fillRect/>
          </a:stretch>
        </p:blipFill>
        <p:spPr>
          <a:xfrm>
            <a:off x="-1985326" y="7503622"/>
            <a:ext cx="6276385" cy="3946277"/>
          </a:xfrm>
          <a:prstGeom prst="rect">
            <a:avLst/>
          </a:prstGeom>
        </p:spPr>
      </p:pic>
      <p:pic>
        <p:nvPicPr>
          <p:cNvPr id="12" name="Picture 11"/>
          <p:cNvPicPr>
            <a:picLocks noChangeAspect="1"/>
          </p:cNvPicPr>
          <p:nvPr/>
        </p:nvPicPr>
        <p:blipFill>
          <a:blip r:embed="rId8"/>
          <a:stretch>
            <a:fillRect/>
          </a:stretch>
        </p:blipFill>
        <p:spPr>
          <a:xfrm>
            <a:off x="4101887" y="419100"/>
            <a:ext cx="11693141" cy="2017951"/>
          </a:xfrm>
          <a:prstGeom prst="rect">
            <a:avLst/>
          </a:prstGeom>
        </p:spPr>
      </p:pic>
      <p:pic>
        <p:nvPicPr>
          <p:cNvPr id="13" name="Picture 12"/>
          <p:cNvPicPr>
            <a:picLocks noChangeAspect="1"/>
          </p:cNvPicPr>
          <p:nvPr/>
        </p:nvPicPr>
        <p:blipFill>
          <a:blip r:embed="rId9"/>
          <a:stretch>
            <a:fillRect/>
          </a:stretch>
        </p:blipFill>
        <p:spPr>
          <a:xfrm>
            <a:off x="4560168" y="2437050"/>
            <a:ext cx="5560269" cy="3637169"/>
          </a:xfrm>
          <a:prstGeom prst="rect">
            <a:avLst/>
          </a:prstGeom>
        </p:spPr>
      </p:pic>
      <p:pic>
        <p:nvPicPr>
          <p:cNvPr id="14" name="Picture 13"/>
          <p:cNvPicPr>
            <a:picLocks noChangeAspect="1"/>
          </p:cNvPicPr>
          <p:nvPr/>
        </p:nvPicPr>
        <p:blipFill>
          <a:blip r:embed="rId10"/>
          <a:stretch>
            <a:fillRect/>
          </a:stretch>
        </p:blipFill>
        <p:spPr>
          <a:xfrm>
            <a:off x="10314388" y="2437051"/>
            <a:ext cx="5459858" cy="3637169"/>
          </a:xfrm>
          <a:prstGeom prst="rect">
            <a:avLst/>
          </a:prstGeom>
        </p:spPr>
      </p:pic>
      <p:pic>
        <p:nvPicPr>
          <p:cNvPr id="15" name="Picture 14"/>
          <p:cNvPicPr>
            <a:picLocks noChangeAspect="1"/>
          </p:cNvPicPr>
          <p:nvPr/>
        </p:nvPicPr>
        <p:blipFill>
          <a:blip r:embed="rId11"/>
          <a:stretch>
            <a:fillRect/>
          </a:stretch>
        </p:blipFill>
        <p:spPr>
          <a:xfrm>
            <a:off x="4560168" y="6325025"/>
            <a:ext cx="5560269" cy="3771475"/>
          </a:xfrm>
          <a:prstGeom prst="rect">
            <a:avLst/>
          </a:prstGeom>
        </p:spPr>
      </p:pic>
      <p:pic>
        <p:nvPicPr>
          <p:cNvPr id="16" name="Picture 15"/>
          <p:cNvPicPr>
            <a:picLocks noChangeAspect="1"/>
          </p:cNvPicPr>
          <p:nvPr/>
        </p:nvPicPr>
        <p:blipFill>
          <a:blip r:embed="rId12"/>
          <a:stretch>
            <a:fillRect/>
          </a:stretch>
        </p:blipFill>
        <p:spPr>
          <a:xfrm>
            <a:off x="10314388" y="6286562"/>
            <a:ext cx="5459858" cy="3809937"/>
          </a:xfrm>
          <a:prstGeom prst="rect">
            <a:avLst/>
          </a:prstGeom>
        </p:spPr>
      </p:pic>
    </p:spTree>
    <p:extLst>
      <p:ext uri="{BB962C8B-B14F-4D97-AF65-F5344CB8AC3E}">
        <p14:creationId xmlns:p14="http://schemas.microsoft.com/office/powerpoint/2010/main" val="185007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53" presetClass="entr" presetSubtype="16"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0" y="-2019300"/>
            <a:ext cx="15714901" cy="6934200"/>
          </a:xfrm>
          <a:prstGeom prst="rect">
            <a:avLst/>
          </a:prstGeom>
        </p:spPr>
      </p:pic>
      <p:pic>
        <p:nvPicPr>
          <p:cNvPr id="6" name="Picture 6"/>
          <p:cNvPicPr>
            <a:picLocks noChangeAspect="1"/>
          </p:cNvPicPr>
          <p:nvPr/>
        </p:nvPicPr>
        <p:blipFill>
          <a:blip r:embed="rId5"/>
          <a:srcRect/>
          <a:stretch>
            <a:fillRect/>
          </a:stretch>
        </p:blipFill>
        <p:spPr>
          <a:xfrm>
            <a:off x="11623212" y="5981700"/>
            <a:ext cx="6782527" cy="4527338"/>
          </a:xfrm>
          <a:prstGeom prst="rect">
            <a:avLst/>
          </a:prstGeom>
        </p:spPr>
      </p:pic>
      <p:pic>
        <p:nvPicPr>
          <p:cNvPr id="5" name="Picture 4"/>
          <p:cNvPicPr>
            <a:picLocks noChangeAspect="1"/>
          </p:cNvPicPr>
          <p:nvPr/>
        </p:nvPicPr>
        <p:blipFill>
          <a:blip r:embed="rId6"/>
          <a:stretch>
            <a:fillRect/>
          </a:stretch>
        </p:blipFill>
        <p:spPr>
          <a:xfrm>
            <a:off x="-457200" y="6343002"/>
            <a:ext cx="13280195" cy="2935300"/>
          </a:xfrm>
          <a:prstGeom prst="rect">
            <a:avLst/>
          </a:prstGeom>
        </p:spPr>
      </p:pic>
    </p:spTree>
    <p:extLst>
      <p:ext uri="{BB962C8B-B14F-4D97-AF65-F5344CB8AC3E}">
        <p14:creationId xmlns:p14="http://schemas.microsoft.com/office/powerpoint/2010/main" val="30450230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671" b="28671"/>
          <a:stretch>
            <a:fillRect/>
          </a:stretch>
        </p:blipFill>
        <p:spPr>
          <a:xfrm>
            <a:off x="-176696" y="-266700"/>
            <a:ext cx="18288000" cy="10287000"/>
          </a:xfrm>
          <a:prstGeom prst="rect">
            <a:avLst/>
          </a:prstGeom>
          <a:blipFill>
            <a:blip r:embed="rId4"/>
            <a:stretch>
              <a:fillRect/>
            </a:stretch>
          </a:blipFill>
        </p:spPr>
      </p:pic>
      <p:pic>
        <p:nvPicPr>
          <p:cNvPr id="5" name="Picture 5"/>
          <p:cNvPicPr>
            <a:picLocks noChangeAspect="1"/>
          </p:cNvPicPr>
          <p:nvPr/>
        </p:nvPicPr>
        <p:blipFill>
          <a:blip r:embed="rId5"/>
          <a:srcRect/>
          <a:stretch>
            <a:fillRect/>
          </a:stretch>
        </p:blipFill>
        <p:spPr>
          <a:xfrm rot="1054053">
            <a:off x="15288311" y="4964425"/>
            <a:ext cx="3865541" cy="5052995"/>
          </a:xfrm>
          <a:prstGeom prst="rect">
            <a:avLst/>
          </a:prstGeom>
        </p:spPr>
      </p:pic>
      <p:pic>
        <p:nvPicPr>
          <p:cNvPr id="9" name="Picture 3"/>
          <p:cNvPicPr>
            <a:picLocks noChangeAspect="1"/>
          </p:cNvPicPr>
          <p:nvPr/>
        </p:nvPicPr>
        <p:blipFill>
          <a:blip r:embed="rId6"/>
          <a:srcRect/>
          <a:stretch>
            <a:fillRect/>
          </a:stretch>
        </p:blipFill>
        <p:spPr>
          <a:xfrm rot="9286619">
            <a:off x="-6425561" y="2425516"/>
            <a:ext cx="8989995" cy="10880478"/>
          </a:xfrm>
          <a:prstGeom prst="rect">
            <a:avLst/>
          </a:prstGeom>
        </p:spPr>
      </p:pic>
      <p:pic>
        <p:nvPicPr>
          <p:cNvPr id="4" name="Picture 3"/>
          <p:cNvPicPr>
            <a:picLocks noChangeAspect="1"/>
          </p:cNvPicPr>
          <p:nvPr/>
        </p:nvPicPr>
        <p:blipFill>
          <a:blip r:embed="rId7"/>
          <a:stretch>
            <a:fillRect/>
          </a:stretch>
        </p:blipFill>
        <p:spPr>
          <a:xfrm>
            <a:off x="4029866" y="141654"/>
            <a:ext cx="11010330" cy="1774090"/>
          </a:xfrm>
          <a:prstGeom prst="rect">
            <a:avLst/>
          </a:prstGeom>
        </p:spPr>
      </p:pic>
      <p:sp>
        <p:nvSpPr>
          <p:cNvPr id="8" name="Rectangle 7"/>
          <p:cNvSpPr/>
          <p:nvPr/>
        </p:nvSpPr>
        <p:spPr>
          <a:xfrm>
            <a:off x="948072" y="1943100"/>
            <a:ext cx="15611714" cy="9325630"/>
          </a:xfrm>
          <a:prstGeom prst="rect">
            <a:avLst/>
          </a:prstGeom>
        </p:spPr>
        <p:txBody>
          <a:bodyPr wrap="square">
            <a:spAutoFit/>
          </a:bodyPr>
          <a:lstStyle/>
          <a:p>
            <a:pPr algn="just">
              <a:lnSpc>
                <a:spcPct val="150000"/>
              </a:lnSpc>
            </a:pPr>
            <a:r>
              <a:rPr lang="en-US" sz="4000" b="1" dirty="0">
                <a:solidFill>
                  <a:srgbClr val="222222"/>
                </a:solidFill>
                <a:latin typeface="Times New Roman" panose="02020603050405020304" pitchFamily="18" charset="0"/>
                <a:cs typeface="Times New Roman" panose="02020603050405020304" pitchFamily="18" charset="0"/>
              </a:rPr>
              <a:t>- </a:t>
            </a:r>
            <a:r>
              <a:rPr lang="en-US" sz="4000" b="1" dirty="0" err="1">
                <a:solidFill>
                  <a:srgbClr val="222222"/>
                </a:solidFill>
                <a:latin typeface="Times New Roman" panose="02020603050405020304" pitchFamily="18" charset="0"/>
                <a:cs typeface="Times New Roman" panose="02020603050405020304" pitchFamily="18" charset="0"/>
              </a:rPr>
              <a:t>Thể</a:t>
            </a:r>
            <a:r>
              <a:rPr lang="en-US" sz="4000" b="1" dirty="0">
                <a:solidFill>
                  <a:srgbClr val="222222"/>
                </a:solidFill>
                <a:latin typeface="Times New Roman" panose="02020603050405020304" pitchFamily="18" charset="0"/>
                <a:cs typeface="Times New Roman" panose="02020603050405020304" pitchFamily="18" charset="0"/>
              </a:rPr>
              <a:t> </a:t>
            </a:r>
            <a:r>
              <a:rPr lang="en-US" sz="4000" b="1" dirty="0" err="1">
                <a:solidFill>
                  <a:srgbClr val="222222"/>
                </a:solidFill>
                <a:latin typeface="Times New Roman" panose="02020603050405020304" pitchFamily="18" charset="0"/>
                <a:cs typeface="Times New Roman" panose="02020603050405020304" pitchFamily="18" charset="0"/>
              </a:rPr>
              <a:t>loại</a:t>
            </a:r>
            <a:r>
              <a:rPr lang="en-US" sz="4000" b="1"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thơ</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sáu</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chữ</a:t>
            </a:r>
            <a:endParaRPr lang="en-US" sz="4000" dirty="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Cách</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ngắt</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nhịp</a:t>
            </a:r>
            <a:r>
              <a:rPr lang="en-US" sz="4000" dirty="0">
                <a:solidFill>
                  <a:prstClr val="black"/>
                </a:solidFill>
                <a:latin typeface="Times New Roman" panose="02020603050405020304" pitchFamily="18" charset="0"/>
                <a:cs typeface="Times New Roman" panose="02020603050405020304" pitchFamily="18" charset="0"/>
              </a:rPr>
              <a:t>: 3/3, 4/2, 2/4</a:t>
            </a:r>
          </a:p>
          <a:p>
            <a:pPr algn="just">
              <a:lnSpc>
                <a:spcPct val="150000"/>
              </a:lnSpc>
            </a:pP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Cách</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gieo</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vần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vần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cách</a:t>
            </a:r>
            <a:endParaRPr lang="en-US" sz="4000" dirty="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4000"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Bố</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cục</a:t>
            </a:r>
            <a:r>
              <a:rPr lang="en-US" sz="4000" dirty="0">
                <a:solidFill>
                  <a:prstClr val="black"/>
                </a:solidFill>
                <a:latin typeface="Times New Roman" panose="02020603050405020304" pitchFamily="18" charset="0"/>
                <a:cs typeface="Times New Roman" panose="02020603050405020304" pitchFamily="18" charset="0"/>
              </a:rPr>
              <a:t>: 3 </a:t>
            </a:r>
            <a:r>
              <a:rPr lang="en-US" sz="4000" dirty="0" err="1">
                <a:solidFill>
                  <a:prstClr val="black"/>
                </a:solidFill>
                <a:latin typeface="Times New Roman" panose="02020603050405020304" pitchFamily="18" charset="0"/>
                <a:cs typeface="Times New Roman" panose="02020603050405020304" pitchFamily="18" charset="0"/>
              </a:rPr>
              <a:t>phần</a:t>
            </a:r>
            <a:endParaRPr lang="en-US" sz="4000" dirty="0">
              <a:solidFill>
                <a:prstClr val="black"/>
              </a:solidFill>
              <a:latin typeface="Times New Roman" panose="02020603050405020304" pitchFamily="18" charset="0"/>
              <a:cs typeface="Times New Roman" panose="02020603050405020304" pitchFamily="18" charset="0"/>
            </a:endParaRPr>
          </a:p>
          <a:p>
            <a:pPr>
              <a:lnSpc>
                <a:spcPct val="150000"/>
              </a:lnSpc>
            </a:pPr>
            <a:r>
              <a:rPr lang="vi-VN" sz="4000" dirty="0">
                <a:latin typeface="+mj-lt"/>
              </a:rPr>
              <a:t>+ </a:t>
            </a:r>
            <a:r>
              <a:rPr lang="vi-VN" sz="4000" b="1" dirty="0">
                <a:latin typeface="+mj-lt"/>
              </a:rPr>
              <a:t>Phần </a:t>
            </a:r>
            <a:r>
              <a:rPr lang="vi-VN" sz="4000" dirty="0">
                <a:latin typeface="+mj-lt"/>
              </a:rPr>
              <a:t>1 (khổ 1,2): Bức tranh thiên nhiên vào mùa xuân ở Chiêm Hóa.</a:t>
            </a:r>
          </a:p>
          <a:p>
            <a:pPr>
              <a:lnSpc>
                <a:spcPct val="150000"/>
              </a:lnSpc>
            </a:pPr>
            <a:r>
              <a:rPr lang="vi-VN" sz="4000" dirty="0">
                <a:latin typeface="+mj-lt"/>
              </a:rPr>
              <a:t>+ </a:t>
            </a:r>
            <a:r>
              <a:rPr lang="vi-VN" sz="4000" b="1" dirty="0">
                <a:latin typeface="+mj-lt"/>
              </a:rPr>
              <a:t>Phần 2 </a:t>
            </a:r>
            <a:r>
              <a:rPr lang="vi-VN" sz="4000" dirty="0">
                <a:latin typeface="+mj-lt"/>
              </a:rPr>
              <a:t>(khổ 3, 4): Vẻ đẹp con người trong mùa xuân.</a:t>
            </a:r>
          </a:p>
          <a:p>
            <a:pPr>
              <a:lnSpc>
                <a:spcPct val="150000"/>
              </a:lnSpc>
            </a:pPr>
            <a:r>
              <a:rPr lang="vi-VN" sz="4000" dirty="0">
                <a:latin typeface="+mj-lt"/>
              </a:rPr>
              <a:t>+ </a:t>
            </a:r>
            <a:r>
              <a:rPr lang="vi-VN" sz="4000" b="1" dirty="0">
                <a:latin typeface="+mj-lt"/>
              </a:rPr>
              <a:t>Phần 3 </a:t>
            </a:r>
            <a:r>
              <a:rPr lang="vi-VN" sz="4000" dirty="0">
                <a:latin typeface="+mj-lt"/>
              </a:rPr>
              <a:t>(khổ còn lại): nét riêng trong lễ hội đầu năm ở Chiêm Hóa.</a:t>
            </a:r>
          </a:p>
          <a:p>
            <a:pPr algn="just">
              <a:lnSpc>
                <a:spcPct val="150000"/>
              </a:lnSpc>
            </a:pP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Nhan</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đề</a:t>
            </a:r>
            <a:r>
              <a:rPr lang="en-US" sz="4000" dirty="0">
                <a:solidFill>
                  <a:prstClr val="black"/>
                </a:solidFill>
                <a:latin typeface="Times New Roman" panose="02020603050405020304" pitchFamily="18" charset="0"/>
                <a:cs typeface="Times New Roman" panose="02020603050405020304" pitchFamily="18" charset="0"/>
              </a:rPr>
              <a:t>: </a:t>
            </a:r>
            <a:r>
              <a:rPr lang="en-US" sz="4000" i="1" dirty="0">
                <a:solidFill>
                  <a:prstClr val="black"/>
                </a:solidFill>
                <a:latin typeface="Times New Roman" panose="02020603050405020304" pitchFamily="18" charset="0"/>
                <a:cs typeface="Times New Roman" panose="02020603050405020304" pitchFamily="18" charset="0"/>
              </a:rPr>
              <a:t>“</a:t>
            </a:r>
            <a:r>
              <a:rPr lang="en-US" sz="4000" i="1" dirty="0" err="1">
                <a:solidFill>
                  <a:prstClr val="black"/>
                </a:solidFill>
                <a:latin typeface="Times New Roman" panose="02020603050405020304" pitchFamily="18" charset="0"/>
                <a:cs typeface="Times New Roman" panose="02020603050405020304" pitchFamily="18" charset="0"/>
              </a:rPr>
              <a:t>Nếu</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em</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về</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thăm</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Chiêm</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Hóa</a:t>
            </a:r>
            <a:r>
              <a:rPr lang="en-US" sz="4000" i="1" dirty="0">
                <a:solidFill>
                  <a:prstClr val="black"/>
                </a:solidFill>
                <a:latin typeface="Times New Roman" panose="02020603050405020304" pitchFamily="18" charset="0"/>
                <a:cs typeface="Times New Roman" panose="02020603050405020304" pitchFamily="18" charset="0"/>
              </a:rPr>
              <a:t>” </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H</a:t>
            </a:r>
            <a:r>
              <a:rPr lang="vi-VN" sz="4000" dirty="0">
                <a:solidFill>
                  <a:prstClr val="black"/>
                </a:solidFill>
                <a:latin typeface="Times New Roman" panose="02020603050405020304" pitchFamily="18" charset="0"/>
                <a:cs typeface="Times New Roman" panose="02020603050405020304" pitchFamily="18" charset="0"/>
              </a:rPr>
              <a:t>ình ảnh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quê</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hương</a:t>
            </a:r>
            <a:r>
              <a:rPr lang="en-US" sz="4000" dirty="0">
                <a:solidFill>
                  <a:prstClr val="black"/>
                </a:solidFill>
                <a:latin typeface="Times New Roman" panose="02020603050405020304" pitchFamily="18" charset="0"/>
                <a:cs typeface="Times New Roman" panose="02020603050405020304" pitchFamily="18" charset="0"/>
              </a:rPr>
              <a:t>, con </a:t>
            </a:r>
            <a:r>
              <a:rPr lang="en-US" sz="4000" dirty="0" err="1">
                <a:solidFill>
                  <a:prstClr val="black"/>
                </a:solidFill>
                <a:latin typeface="Times New Roman" panose="02020603050405020304" pitchFamily="18" charset="0"/>
                <a:cs typeface="Times New Roman" panose="02020603050405020304" pitchFamily="18" charset="0"/>
              </a:rPr>
              <a:t>người</a:t>
            </a:r>
            <a:r>
              <a:rPr lang="vi-VN" sz="4000" dirty="0">
                <a:solidFill>
                  <a:prstClr val="black"/>
                </a:solidFill>
                <a:latin typeface="Times New Roman" panose="02020603050405020304" pitchFamily="18" charset="0"/>
                <a:cs typeface="Times New Roman" panose="02020603050405020304" pitchFamily="18" charset="0"/>
              </a:rPr>
              <a:t> gây ấn tượng, khơi nguồn cho cảm xúc của tác giả</a:t>
            </a:r>
          </a:p>
          <a:p>
            <a:pPr algn="just">
              <a:lnSpc>
                <a:spcPct val="150000"/>
              </a:lnSpc>
            </a:pPr>
            <a:endParaRPr lang="en-US" sz="4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600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down)">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arn(inVertical)">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barn(inVertical)">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barn(inVertical)">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barn(inVertical)">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fade">
                                      <p:cBhvr>
                                        <p:cTn id="42" dur="1000"/>
                                        <p:tgtEl>
                                          <p:spTgt spid="8">
                                            <p:txEl>
                                              <p:pRg st="7" end="7"/>
                                            </p:txEl>
                                          </p:spTgt>
                                        </p:tgtEl>
                                      </p:cBhvr>
                                    </p:animEffect>
                                    <p:anim calcmode="lin" valueType="num">
                                      <p:cBhvr>
                                        <p:cTn id="43"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344586" y="0"/>
            <a:ext cx="18288000" cy="10287000"/>
          </a:xfrm>
          <a:prstGeom prst="rect">
            <a:avLst/>
          </a:prstGeom>
        </p:spPr>
      </p:pic>
      <p:pic>
        <p:nvPicPr>
          <p:cNvPr id="6" name="Picture 6"/>
          <p:cNvPicPr>
            <a:picLocks noChangeAspect="1"/>
          </p:cNvPicPr>
          <p:nvPr/>
        </p:nvPicPr>
        <p:blipFill>
          <a:blip r:embed="rId4"/>
          <a:srcRect/>
          <a:stretch>
            <a:fillRect/>
          </a:stretch>
        </p:blipFill>
        <p:spPr>
          <a:xfrm rot="5740020">
            <a:off x="13148652" y="3389881"/>
            <a:ext cx="9296707" cy="1981361"/>
          </a:xfrm>
          <a:prstGeom prst="rect">
            <a:avLst/>
          </a:prstGeom>
        </p:spPr>
      </p:pic>
      <p:pic>
        <p:nvPicPr>
          <p:cNvPr id="10" name="Picture 10"/>
          <p:cNvPicPr>
            <a:picLocks noChangeAspect="1"/>
          </p:cNvPicPr>
          <p:nvPr/>
        </p:nvPicPr>
        <p:blipFill>
          <a:blip r:embed="rId5"/>
          <a:srcRect/>
          <a:stretch>
            <a:fillRect/>
          </a:stretch>
        </p:blipFill>
        <p:spPr>
          <a:xfrm rot="-8414097">
            <a:off x="15325666" y="229662"/>
            <a:ext cx="2976391" cy="3279769"/>
          </a:xfrm>
          <a:prstGeom prst="rect">
            <a:avLst/>
          </a:prstGeom>
        </p:spPr>
      </p:pic>
      <p:sp>
        <p:nvSpPr>
          <p:cNvPr id="18" name="Rectangle 17"/>
          <p:cNvSpPr/>
          <p:nvPr/>
        </p:nvSpPr>
        <p:spPr>
          <a:xfrm>
            <a:off x="4391276" y="2118403"/>
            <a:ext cx="9741924" cy="6555641"/>
          </a:xfrm>
          <a:prstGeom prst="rect">
            <a:avLst/>
          </a:prstGeom>
        </p:spPr>
        <p:txBody>
          <a:bodyPr wrap="square">
            <a:spAutoFit/>
          </a:bodyPr>
          <a:lstStyle/>
          <a:p>
            <a:pPr algn="just"/>
            <a:r>
              <a:rPr lang="vi-VN" sz="4400" b="1" dirty="0">
                <a:solidFill>
                  <a:srgbClr val="333333"/>
                </a:solidFill>
                <a:latin typeface="Times New Roman" panose="02020603050405020304" pitchFamily="18" charset="0"/>
                <a:cs typeface="Times New Roman" panose="02020603050405020304" pitchFamily="18" charset="0"/>
              </a:rPr>
              <a:t>- Mạch cảm xúc:</a:t>
            </a:r>
            <a:r>
              <a:rPr lang="en-US" sz="4400" b="1" dirty="0">
                <a:solidFill>
                  <a:srgbClr val="333333"/>
                </a:solidFill>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rung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sang </a:t>
            </a:r>
            <a:r>
              <a:rPr lang="en-US" sz="4400" dirty="0" err="1">
                <a:latin typeface="Times New Roman" panose="02020603050405020304" pitchFamily="18" charset="0"/>
                <a:cs typeface="Times New Roman" panose="02020603050405020304" pitchFamily="18" charset="0"/>
              </a:rPr>
              <a:t>Xuân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hương</a:t>
            </a:r>
            <a:r>
              <a:rPr lang="en-US" sz="4400" dirty="0">
                <a:latin typeface="Times New Roman" panose="02020603050405020304" pitchFamily="18" charset="0"/>
                <a:cs typeface="Times New Roman" panose="02020603050405020304" pitchFamily="18" charset="0"/>
              </a:rPr>
              <a:t>.</a:t>
            </a:r>
            <a:endParaRPr lang="vi-VN" sz="4400" b="1" dirty="0">
              <a:solidFill>
                <a:srgbClr val="333333"/>
              </a:solidFill>
              <a:latin typeface="Times New Roman" panose="02020603050405020304" pitchFamily="18" charset="0"/>
              <a:cs typeface="Times New Roman" panose="02020603050405020304" pitchFamily="18" charset="0"/>
            </a:endParaRPr>
          </a:p>
          <a:p>
            <a:pPr algn="just"/>
            <a:endParaRPr lang="en-US" sz="4400" dirty="0">
              <a:solidFill>
                <a:srgbClr val="333333"/>
              </a:solidFill>
              <a:latin typeface="Times New Roman" panose="02020603050405020304" pitchFamily="18" charset="0"/>
              <a:cs typeface="Times New Roman" panose="02020603050405020304" pitchFamily="18" charset="0"/>
            </a:endParaRPr>
          </a:p>
          <a:p>
            <a:pPr algn="just"/>
            <a:endParaRPr lang="en-US" sz="2400" dirty="0">
              <a:solidFill>
                <a:srgbClr val="333333"/>
              </a:solidFill>
              <a:latin typeface="Times New Roman" panose="02020603050405020304" pitchFamily="18" charset="0"/>
              <a:cs typeface="Times New Roman" panose="02020603050405020304" pitchFamily="18" charset="0"/>
            </a:endParaRPr>
          </a:p>
          <a:p>
            <a:pPr algn="just"/>
            <a:r>
              <a:rPr lang="vi-VN" sz="4400" dirty="0">
                <a:solidFill>
                  <a:srgbClr val="333333"/>
                </a:solidFill>
                <a:latin typeface="Times New Roman" panose="02020603050405020304" pitchFamily="18" charset="0"/>
                <a:cs typeface="Times New Roman" panose="02020603050405020304" pitchFamily="18" charset="0"/>
              </a:rPr>
              <a:t>- </a:t>
            </a:r>
            <a:r>
              <a:rPr lang="vi-VN" sz="4400" b="1" dirty="0">
                <a:solidFill>
                  <a:srgbClr val="333333"/>
                </a:solidFill>
                <a:latin typeface="Times New Roman" panose="02020603050405020304" pitchFamily="18" charset="0"/>
                <a:cs typeface="Times New Roman" panose="02020603050405020304" pitchFamily="18" charset="0"/>
              </a:rPr>
              <a:t>Cảm hứng chủ đạo</a:t>
            </a:r>
            <a:r>
              <a:rPr lang="en-US" sz="4400" b="1" dirty="0">
                <a:solidFill>
                  <a:srgbClr val="333333"/>
                </a:solidFill>
                <a:latin typeface="Times New Roman" panose="02020603050405020304" pitchFamily="18" charset="0"/>
                <a:cs typeface="Times New Roman" panose="02020603050405020304" pitchFamily="18" charset="0"/>
              </a:rPr>
              <a:t>: </a:t>
            </a:r>
            <a:r>
              <a:rPr lang="vi-VN" sz="4400" b="1" dirty="0">
                <a:solidFill>
                  <a:srgbClr val="333333"/>
                </a:solidFill>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Bài thơ thể hiện tình yêu, nỗi nhớ của tác giả đối với quê hương mình.</a:t>
            </a:r>
          </a:p>
        </p:txBody>
      </p:sp>
      <p:pic>
        <p:nvPicPr>
          <p:cNvPr id="19" name="Picture 18"/>
          <p:cNvPicPr>
            <a:picLocks noChangeAspect="1"/>
          </p:cNvPicPr>
          <p:nvPr/>
        </p:nvPicPr>
        <p:blipFill>
          <a:blip r:embed="rId6"/>
          <a:stretch>
            <a:fillRect/>
          </a:stretch>
        </p:blipFill>
        <p:spPr>
          <a:xfrm>
            <a:off x="4029866" y="141654"/>
            <a:ext cx="11010330" cy="1774090"/>
          </a:xfrm>
          <a:prstGeom prst="rect">
            <a:avLst/>
          </a:prstGeom>
        </p:spPr>
      </p:pic>
      <p:pic>
        <p:nvPicPr>
          <p:cNvPr id="20" name="Picture 4"/>
          <p:cNvPicPr>
            <a:picLocks noChangeAspect="1"/>
          </p:cNvPicPr>
          <p:nvPr/>
        </p:nvPicPr>
        <p:blipFill>
          <a:blip r:embed="rId7"/>
          <a:srcRect/>
          <a:stretch>
            <a:fillRect/>
          </a:stretch>
        </p:blipFill>
        <p:spPr>
          <a:xfrm>
            <a:off x="-630988" y="2812403"/>
            <a:ext cx="4953686" cy="7471133"/>
          </a:xfrm>
          <a:prstGeom prst="rect">
            <a:avLst/>
          </a:prstGeom>
        </p:spPr>
      </p:pic>
    </p:spTree>
    <p:extLst>
      <p:ext uri="{BB962C8B-B14F-4D97-AF65-F5344CB8AC3E}">
        <p14:creationId xmlns:p14="http://schemas.microsoft.com/office/powerpoint/2010/main" val="323319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anim calcmode="lin" valueType="num">
                                      <p:cBhvr>
                                        <p:cTn id="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xEl>
                                              <p:pRg st="3" end="3"/>
                                            </p:txEl>
                                          </p:spTgt>
                                        </p:tgtEl>
                                        <p:attrNameLst>
                                          <p:attrName>style.visibility</p:attrName>
                                        </p:attrNameLst>
                                      </p:cBhvr>
                                      <p:to>
                                        <p:strVal val="visible"/>
                                      </p:to>
                                    </p:set>
                                    <p:animEffect transition="in" filter="barn(inVertical)">
                                      <p:cBhvr>
                                        <p:cTn id="14"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19200" y="342900"/>
            <a:ext cx="7742202" cy="2115475"/>
          </a:xfrm>
          <a:prstGeom prst="rect">
            <a:avLst/>
          </a:prstGeom>
        </p:spPr>
      </p:pic>
      <p:sp>
        <p:nvSpPr>
          <p:cNvPr id="4" name="Rectangle 3"/>
          <p:cNvSpPr/>
          <p:nvPr/>
        </p:nvSpPr>
        <p:spPr>
          <a:xfrm>
            <a:off x="2514600" y="3162300"/>
            <a:ext cx="6709877" cy="2862322"/>
          </a:xfrm>
          <a:prstGeom prst="rect">
            <a:avLst/>
          </a:prstGeom>
        </p:spPr>
        <p:txBody>
          <a:bodyPr wrap="square">
            <a:spAutoFit/>
          </a:bodyPr>
          <a:lstStyle/>
          <a:p>
            <a:pPr algn="just">
              <a:lnSpc>
                <a:spcPct val="150000"/>
              </a:lnSpc>
            </a:pPr>
            <a:r>
              <a:rPr lang="en-US" sz="4000" b="1" dirty="0" err="1">
                <a:solidFill>
                  <a:srgbClr val="222222"/>
                </a:solidFill>
                <a:latin typeface="Times New Roman" panose="02020603050405020304" pitchFamily="18" charset="0"/>
                <a:cs typeface="Times New Roman" panose="02020603050405020304" pitchFamily="18" charset="0"/>
              </a:rPr>
              <a:t>Hoạt</a:t>
            </a:r>
            <a:r>
              <a:rPr lang="en-US" sz="4000" b="1" dirty="0">
                <a:solidFill>
                  <a:srgbClr val="222222"/>
                </a:solidFill>
                <a:latin typeface="Times New Roman" panose="02020603050405020304" pitchFamily="18" charset="0"/>
                <a:cs typeface="Times New Roman" panose="02020603050405020304" pitchFamily="18" charset="0"/>
              </a:rPr>
              <a:t> </a:t>
            </a:r>
            <a:r>
              <a:rPr lang="en-US" sz="4000" b="1" dirty="0" err="1">
                <a:solidFill>
                  <a:srgbClr val="222222"/>
                </a:solidFill>
                <a:latin typeface="Times New Roman" panose="02020603050405020304" pitchFamily="18" charset="0"/>
                <a:cs typeface="Times New Roman" panose="02020603050405020304" pitchFamily="18" charset="0"/>
              </a:rPr>
              <a:t>động</a:t>
            </a:r>
            <a:r>
              <a:rPr lang="en-US" sz="4000" b="1" dirty="0">
                <a:solidFill>
                  <a:srgbClr val="222222"/>
                </a:solidFill>
                <a:latin typeface="Times New Roman" panose="02020603050405020304" pitchFamily="18" charset="0"/>
                <a:cs typeface="Times New Roman" panose="02020603050405020304" pitchFamily="18" charset="0"/>
              </a:rPr>
              <a:t> </a:t>
            </a:r>
            <a:r>
              <a:rPr lang="en-US" sz="4000" b="1" dirty="0" err="1">
                <a:solidFill>
                  <a:srgbClr val="222222"/>
                </a:solidFill>
                <a:latin typeface="Times New Roman" panose="02020603050405020304" pitchFamily="18" charset="0"/>
                <a:cs typeface="Times New Roman" panose="02020603050405020304" pitchFamily="18" charset="0"/>
              </a:rPr>
              <a:t>nhóm</a:t>
            </a:r>
            <a:r>
              <a:rPr lang="en-US" sz="4000" b="1" dirty="0">
                <a:solidFill>
                  <a:srgbClr val="222222"/>
                </a:solidFill>
                <a:latin typeface="Times New Roman" panose="02020603050405020304" pitchFamily="18" charset="0"/>
                <a:cs typeface="Times New Roman" panose="02020603050405020304" pitchFamily="18" charset="0"/>
              </a:rPr>
              <a:t> </a:t>
            </a:r>
          </a:p>
          <a:p>
            <a:pPr algn="just">
              <a:lnSpc>
                <a:spcPct val="150000"/>
              </a:lnSpc>
            </a:pP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cầu</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hoàn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PHT</a:t>
            </a:r>
          </a:p>
          <a:p>
            <a:pPr algn="just">
              <a:lnSpc>
                <a:spcPct val="150000"/>
              </a:lnSpc>
            </a:pP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gian</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10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phút</a:t>
            </a:r>
            <a:endPar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2" name="Picture 1"/>
          <p:cNvPicPr>
            <a:picLocks noChangeAspect="1"/>
          </p:cNvPicPr>
          <p:nvPr/>
        </p:nvPicPr>
        <p:blipFill rotWithShape="1">
          <a:blip r:embed="rId3"/>
          <a:srcRect l="30674" r="30673"/>
          <a:stretch/>
        </p:blipFill>
        <p:spPr>
          <a:xfrm>
            <a:off x="8458200" y="365760"/>
            <a:ext cx="8534400" cy="9864436"/>
          </a:xfrm>
          <a:prstGeom prst="rect">
            <a:avLst/>
          </a:prstGeom>
        </p:spPr>
      </p:pic>
    </p:spTree>
    <p:extLst>
      <p:ext uri="{BB962C8B-B14F-4D97-AF65-F5344CB8AC3E}">
        <p14:creationId xmlns:p14="http://schemas.microsoft.com/office/powerpoint/2010/main" val="15995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1211580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3205795" y="2742853"/>
            <a:ext cx="7490056" cy="1596318"/>
          </a:xfrm>
          <a:prstGeom prst="rect">
            <a:avLst/>
          </a:prstGeom>
        </p:spPr>
      </p:pic>
      <p:pic>
        <p:nvPicPr>
          <p:cNvPr id="11" name="Picture 11"/>
          <p:cNvPicPr>
            <a:picLocks noChangeAspect="1"/>
          </p:cNvPicPr>
          <p:nvPr/>
        </p:nvPicPr>
        <p:blipFill>
          <a:blip r:embed="rId5"/>
          <a:srcRect/>
          <a:stretch>
            <a:fillRect/>
          </a:stretch>
        </p:blipFill>
        <p:spPr>
          <a:xfrm>
            <a:off x="13529944" y="-1162099"/>
            <a:ext cx="5218431" cy="4703111"/>
          </a:xfrm>
          <a:prstGeom prst="rect">
            <a:avLst/>
          </a:prstGeom>
        </p:spPr>
      </p:pic>
      <p:pic>
        <p:nvPicPr>
          <p:cNvPr id="15" name="Picture 14"/>
          <p:cNvPicPr>
            <a:picLocks noChangeAspect="1"/>
          </p:cNvPicPr>
          <p:nvPr/>
        </p:nvPicPr>
        <p:blipFill>
          <a:blip r:embed="rId6"/>
          <a:stretch>
            <a:fillRect/>
          </a:stretch>
        </p:blipFill>
        <p:spPr>
          <a:xfrm>
            <a:off x="4876800" y="0"/>
            <a:ext cx="7742202" cy="2115475"/>
          </a:xfrm>
          <a:prstGeom prst="rect">
            <a:avLst/>
          </a:prstGeom>
        </p:spPr>
      </p:pic>
      <p:sp>
        <p:nvSpPr>
          <p:cNvPr id="16" name="Rectangle 15"/>
          <p:cNvSpPr/>
          <p:nvPr/>
        </p:nvSpPr>
        <p:spPr>
          <a:xfrm>
            <a:off x="1981200" y="2118403"/>
            <a:ext cx="14020800" cy="769441"/>
          </a:xfrm>
          <a:prstGeom prst="rect">
            <a:avLst/>
          </a:prstGeom>
        </p:spPr>
        <p:txBody>
          <a:bodyPr wrap="square">
            <a:spAutoFit/>
          </a:bodyPr>
          <a:lstStyle/>
          <a:p>
            <a:pPr algn="just"/>
            <a:r>
              <a:rPr lang="en-US" sz="4400" b="1" dirty="0">
                <a:solidFill>
                  <a:srgbClr val="333333"/>
                </a:solidFill>
                <a:latin typeface="Times New Roman" panose="02020603050405020304" pitchFamily="18" charset="0"/>
                <a:cs typeface="Times New Roman" panose="02020603050405020304" pitchFamily="18" charset="0"/>
              </a:rPr>
              <a:t>a. </a:t>
            </a:r>
            <a:r>
              <a:rPr lang="en-US" sz="4400" b="1" dirty="0" err="1">
                <a:solidFill>
                  <a:srgbClr val="333333"/>
                </a:solidFill>
                <a:latin typeface="Times New Roman" panose="02020603050405020304" pitchFamily="18" charset="0"/>
                <a:cs typeface="Times New Roman" panose="02020603050405020304" pitchFamily="18" charset="0"/>
              </a:rPr>
              <a:t>Vẻ</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đẹp</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bức</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tranh</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thiên</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nhiên</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mùa</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xuân</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Chiêm</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Hóa</a:t>
            </a:r>
            <a:endParaRPr lang="vi-VN" sz="4400" dirty="0">
              <a:latin typeface="Times New Roman" panose="02020603050405020304" pitchFamily="18" charset="0"/>
              <a:cs typeface="Times New Roman" panose="02020603050405020304" pitchFamily="18" charset="0"/>
            </a:endParaRPr>
          </a:p>
        </p:txBody>
      </p:sp>
      <p:sp>
        <p:nvSpPr>
          <p:cNvPr id="17" name="Rectangle 16"/>
          <p:cNvSpPr/>
          <p:nvPr/>
        </p:nvSpPr>
        <p:spPr>
          <a:xfrm>
            <a:off x="6172200" y="3143506"/>
            <a:ext cx="9144000" cy="7540526"/>
          </a:xfrm>
          <a:prstGeom prst="rect">
            <a:avLst/>
          </a:prstGeom>
        </p:spPr>
        <p:txBody>
          <a:bodyPr>
            <a:spAutoFit/>
          </a:bodyPr>
          <a:lstStyle/>
          <a:p>
            <a:r>
              <a:rPr lang="vi-VN" sz="4400" dirty="0">
                <a:solidFill>
                  <a:srgbClr val="000000"/>
                </a:solidFill>
                <a:latin typeface="+mj-lt"/>
              </a:rPr>
              <a:t>Nếu mai em về Chiêm Hóa</a:t>
            </a:r>
            <a:br>
              <a:rPr lang="vi-VN" sz="4400" dirty="0">
                <a:latin typeface="+mj-lt"/>
              </a:rPr>
            </a:br>
            <a:r>
              <a:rPr lang="vi-VN" sz="4400" dirty="0">
                <a:solidFill>
                  <a:srgbClr val="000000"/>
                </a:solidFill>
                <a:latin typeface="+mj-lt"/>
              </a:rPr>
              <a:t>Cho ta gửi nỗi nhớ cùng</a:t>
            </a:r>
            <a:br>
              <a:rPr lang="vi-VN" sz="4400" dirty="0">
                <a:latin typeface="+mj-lt"/>
              </a:rPr>
            </a:br>
            <a:r>
              <a:rPr lang="vi-VN" sz="4400" dirty="0">
                <a:solidFill>
                  <a:srgbClr val="000000"/>
                </a:solidFill>
                <a:latin typeface="+mj-lt"/>
              </a:rPr>
              <a:t>Tháng giêng mưa tơ rét lộc</a:t>
            </a:r>
            <a:br>
              <a:rPr lang="vi-VN" sz="4400" dirty="0">
                <a:latin typeface="+mj-lt"/>
              </a:rPr>
            </a:br>
            <a:r>
              <a:rPr lang="vi-VN" sz="4400" dirty="0">
                <a:solidFill>
                  <a:srgbClr val="000000"/>
                </a:solidFill>
                <a:latin typeface="+mj-lt"/>
              </a:rPr>
              <a:t>Em về vừa kịp mùa măng.</a:t>
            </a:r>
            <a:br>
              <a:rPr lang="vi-VN" sz="4400" dirty="0">
                <a:latin typeface="+mj-lt"/>
              </a:rPr>
            </a:br>
            <a:br>
              <a:rPr lang="vi-VN" sz="4400" dirty="0">
                <a:latin typeface="+mj-lt"/>
              </a:rPr>
            </a:br>
            <a:r>
              <a:rPr lang="vi-VN" sz="4400" dirty="0">
                <a:solidFill>
                  <a:srgbClr val="000000"/>
                </a:solidFill>
                <a:latin typeface="+mj-lt"/>
              </a:rPr>
              <a:t>Sông Gâm đôi bờ cát trắng</a:t>
            </a:r>
            <a:br>
              <a:rPr lang="vi-VN" sz="4400" dirty="0">
                <a:latin typeface="+mj-lt"/>
              </a:rPr>
            </a:br>
            <a:r>
              <a:rPr lang="vi-VN" sz="4400" dirty="0">
                <a:solidFill>
                  <a:srgbClr val="000000"/>
                </a:solidFill>
                <a:latin typeface="+mj-lt"/>
              </a:rPr>
              <a:t>Đá ngồi dưới bến trông nhau</a:t>
            </a:r>
            <a:br>
              <a:rPr lang="vi-VN" sz="4400" dirty="0">
                <a:latin typeface="+mj-lt"/>
              </a:rPr>
            </a:br>
            <a:r>
              <a:rPr lang="vi-VN" sz="4400" dirty="0">
                <a:solidFill>
                  <a:srgbClr val="000000"/>
                </a:solidFill>
                <a:latin typeface="+mj-lt"/>
              </a:rPr>
              <a:t>Non Thần hình như trẻ lại</a:t>
            </a:r>
            <a:br>
              <a:rPr lang="vi-VN" sz="4400" dirty="0">
                <a:latin typeface="+mj-lt"/>
              </a:rPr>
            </a:br>
            <a:r>
              <a:rPr lang="vi-VN" sz="4400" dirty="0">
                <a:solidFill>
                  <a:srgbClr val="000000"/>
                </a:solidFill>
                <a:latin typeface="+mj-lt"/>
              </a:rPr>
              <a:t>Xanh lên ngút ngát một màu.</a:t>
            </a:r>
            <a:br>
              <a:rPr lang="vi-VN" sz="4400" dirty="0">
                <a:latin typeface="+mj-lt"/>
              </a:rPr>
            </a:br>
            <a:br>
              <a:rPr lang="vi-VN" sz="4400" dirty="0">
                <a:latin typeface="+mj-lt"/>
              </a:rPr>
            </a:br>
            <a:endParaRPr lang="en-US" sz="4400" dirty="0">
              <a:latin typeface="+mj-lt"/>
            </a:endParaRPr>
          </a:p>
        </p:txBody>
      </p:sp>
      <p:pic>
        <p:nvPicPr>
          <p:cNvPr id="18" name="Picture 3"/>
          <p:cNvPicPr>
            <a:picLocks noChangeAspect="1"/>
          </p:cNvPicPr>
          <p:nvPr/>
        </p:nvPicPr>
        <p:blipFill>
          <a:blip r:embed="rId7"/>
          <a:srcRect/>
          <a:stretch>
            <a:fillRect/>
          </a:stretch>
        </p:blipFill>
        <p:spPr>
          <a:xfrm flipH="1">
            <a:off x="-286635" y="7750182"/>
            <a:ext cx="5821526" cy="2895750"/>
          </a:xfrm>
          <a:prstGeom prst="rect">
            <a:avLst/>
          </a:prstGeom>
        </p:spPr>
      </p:pic>
    </p:spTree>
    <p:extLst>
      <p:ext uri="{BB962C8B-B14F-4D97-AF65-F5344CB8AC3E}">
        <p14:creationId xmlns:p14="http://schemas.microsoft.com/office/powerpoint/2010/main" val="164097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p:cNvPicPr>
            <a:picLocks noChangeAspect="1"/>
          </p:cNvPicPr>
          <p:nvPr/>
        </p:nvPicPr>
        <p:blipFill>
          <a:blip r:embed="rId3">
            <a:lum bright="70000" contrast="-70000"/>
          </a:blip>
          <a:srcRect/>
          <a:stretch>
            <a:fillRect/>
          </a:stretch>
        </p:blipFill>
        <p:spPr>
          <a:xfrm>
            <a:off x="8680050" y="5516531"/>
            <a:ext cx="8298987" cy="2984250"/>
          </a:xfrm>
          <a:prstGeom prst="rect">
            <a:avLst/>
          </a:prstGeom>
        </p:spPr>
      </p:pic>
      <p:pic>
        <p:nvPicPr>
          <p:cNvPr id="3" name="Picture 14"/>
          <p:cNvPicPr>
            <a:picLocks noChangeAspect="1"/>
          </p:cNvPicPr>
          <p:nvPr/>
        </p:nvPicPr>
        <p:blipFill>
          <a:blip r:embed="rId4"/>
          <a:srcRect/>
          <a:stretch>
            <a:fillRect/>
          </a:stretch>
        </p:blipFill>
        <p:spPr>
          <a:xfrm rot="-1621615">
            <a:off x="15989867" y="187228"/>
            <a:ext cx="1978340" cy="4767084"/>
          </a:xfrm>
          <a:prstGeom prst="rect">
            <a:avLst/>
          </a:prstGeom>
        </p:spPr>
      </p:pic>
      <p:pic>
        <p:nvPicPr>
          <p:cNvPr id="4" name="Picture 3"/>
          <p:cNvPicPr>
            <a:picLocks noChangeAspect="1"/>
          </p:cNvPicPr>
          <p:nvPr/>
        </p:nvPicPr>
        <p:blipFill>
          <a:blip r:embed="rId5"/>
          <a:stretch>
            <a:fillRect/>
          </a:stretch>
        </p:blipFill>
        <p:spPr>
          <a:xfrm>
            <a:off x="4876800" y="0"/>
            <a:ext cx="7742202" cy="2115475"/>
          </a:xfrm>
          <a:prstGeom prst="rect">
            <a:avLst/>
          </a:prstGeom>
        </p:spPr>
      </p:pic>
      <p:sp>
        <p:nvSpPr>
          <p:cNvPr id="5" name="Rectangle 4"/>
          <p:cNvSpPr/>
          <p:nvPr/>
        </p:nvSpPr>
        <p:spPr>
          <a:xfrm>
            <a:off x="1981200" y="2118403"/>
            <a:ext cx="14020800" cy="769441"/>
          </a:xfrm>
          <a:prstGeom prst="rect">
            <a:avLst/>
          </a:prstGeom>
        </p:spPr>
        <p:txBody>
          <a:bodyPr wrap="square">
            <a:spAutoFit/>
          </a:bodyPr>
          <a:lstStyle/>
          <a:p>
            <a:pPr algn="just"/>
            <a:r>
              <a:rPr lang="en-US" sz="4400" b="1" dirty="0">
                <a:solidFill>
                  <a:srgbClr val="333333"/>
                </a:solidFill>
                <a:latin typeface="Times New Roman" panose="02020603050405020304" pitchFamily="18" charset="0"/>
                <a:cs typeface="Times New Roman" panose="02020603050405020304" pitchFamily="18" charset="0"/>
              </a:rPr>
              <a:t>a. </a:t>
            </a:r>
            <a:r>
              <a:rPr lang="en-US" sz="4400" b="1" dirty="0" err="1">
                <a:solidFill>
                  <a:srgbClr val="333333"/>
                </a:solidFill>
                <a:latin typeface="Times New Roman" panose="02020603050405020304" pitchFamily="18" charset="0"/>
                <a:cs typeface="Times New Roman" panose="02020603050405020304" pitchFamily="18" charset="0"/>
              </a:rPr>
              <a:t>Vẻ</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đẹp</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bức</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tranh</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thiên</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nhiên</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mùa</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xuân</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Chiêm</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Hóa</a:t>
            </a:r>
            <a:endParaRPr lang="vi-VN" sz="4400" dirty="0">
              <a:latin typeface="Times New Roman" panose="02020603050405020304" pitchFamily="18" charset="0"/>
              <a:cs typeface="Times New Roman" panose="02020603050405020304" pitchFamily="18" charset="0"/>
            </a:endParaRPr>
          </a:p>
        </p:txBody>
      </p:sp>
      <p:sp>
        <p:nvSpPr>
          <p:cNvPr id="6" name="Rectangle 5"/>
          <p:cNvSpPr/>
          <p:nvPr/>
        </p:nvSpPr>
        <p:spPr>
          <a:xfrm>
            <a:off x="1367323" y="3186534"/>
            <a:ext cx="15611714" cy="5632311"/>
          </a:xfrm>
          <a:prstGeom prst="rect">
            <a:avLst/>
          </a:prstGeom>
        </p:spPr>
        <p:txBody>
          <a:bodyPr wrap="square">
            <a:spAutoFit/>
          </a:bodyPr>
          <a:lstStyle/>
          <a:p>
            <a:pPr algn="just">
              <a:lnSpc>
                <a:spcPct val="150000"/>
              </a:lnSpc>
            </a:pPr>
            <a:r>
              <a:rPr lang="en-US" sz="4000" b="1" dirty="0">
                <a:solidFill>
                  <a:srgbClr val="222222"/>
                </a:solidFill>
                <a:latin typeface="Times New Roman" panose="02020603050405020304" pitchFamily="18" charset="0"/>
                <a:cs typeface="Times New Roman" panose="02020603050405020304" pitchFamily="18" charset="0"/>
              </a:rPr>
              <a:t>- </a:t>
            </a:r>
            <a:r>
              <a:rPr lang="en-US" sz="4000" b="1" dirty="0" err="1">
                <a:solidFill>
                  <a:srgbClr val="222222"/>
                </a:solidFill>
                <a:latin typeface="Times New Roman" panose="02020603050405020304" pitchFamily="18" charset="0"/>
                <a:cs typeface="Times New Roman" panose="02020603050405020304" pitchFamily="18" charset="0"/>
              </a:rPr>
              <a:t>Cách</a:t>
            </a:r>
            <a:r>
              <a:rPr lang="en-US" sz="4000" b="1" dirty="0">
                <a:solidFill>
                  <a:srgbClr val="222222"/>
                </a:solidFill>
                <a:latin typeface="Times New Roman" panose="02020603050405020304" pitchFamily="18" charset="0"/>
                <a:cs typeface="Times New Roman" panose="02020603050405020304" pitchFamily="18" charset="0"/>
              </a:rPr>
              <a:t> </a:t>
            </a:r>
            <a:r>
              <a:rPr lang="en-US" sz="4000" b="1" dirty="0" err="1">
                <a:solidFill>
                  <a:srgbClr val="222222"/>
                </a:solidFill>
                <a:latin typeface="Times New Roman" panose="02020603050405020304" pitchFamily="18" charset="0"/>
                <a:cs typeface="Times New Roman" panose="02020603050405020304" pitchFamily="18" charset="0"/>
              </a:rPr>
              <a:t>xưng</a:t>
            </a:r>
            <a:r>
              <a:rPr lang="en-US" sz="4000" b="1" dirty="0">
                <a:solidFill>
                  <a:srgbClr val="222222"/>
                </a:solidFill>
                <a:latin typeface="Times New Roman" panose="02020603050405020304" pitchFamily="18" charset="0"/>
                <a:cs typeface="Times New Roman" panose="02020603050405020304" pitchFamily="18" charset="0"/>
              </a:rPr>
              <a:t> </a:t>
            </a:r>
            <a:r>
              <a:rPr lang="en-US" sz="4000" b="1" dirty="0" err="1">
                <a:solidFill>
                  <a:srgbClr val="222222"/>
                </a:solidFill>
                <a:latin typeface="Times New Roman" panose="02020603050405020304" pitchFamily="18" charset="0"/>
                <a:cs typeface="Times New Roman" panose="02020603050405020304" pitchFamily="18" charset="0"/>
              </a:rPr>
              <a:t>hô</a:t>
            </a:r>
            <a:r>
              <a:rPr lang="en-US" sz="4000" b="1"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em</a:t>
            </a:r>
            <a:r>
              <a:rPr lang="en-US" sz="4000" dirty="0">
                <a:solidFill>
                  <a:srgbClr val="222222"/>
                </a:solidFill>
                <a:latin typeface="Times New Roman" panose="02020603050405020304" pitchFamily="18" charset="0"/>
                <a:cs typeface="Times New Roman" panose="02020603050405020304" pitchFamily="18" charset="0"/>
              </a:rPr>
              <a:t>- ta </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giác</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gần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gũi</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gắn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bó</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thân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p>
          <a:p>
            <a:pPr algn="just">
              <a:lnSpc>
                <a:spcPct val="150000"/>
              </a:lnSpc>
            </a:pP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Bức</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tranh</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thiên</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p>
          <a:p>
            <a:pPr algn="just">
              <a:lnSpc>
                <a:spcPct val="150000"/>
              </a:lnSpc>
            </a:pP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Mưa</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tơ</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rét</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lộc</a:t>
            </a:r>
            <a:endPar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Mùa</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măng</a:t>
            </a:r>
            <a:endPar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Sông</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Gâm</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cát</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trắng</a:t>
            </a:r>
            <a:endPar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Non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Thần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xanh</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ngút</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ngát</a:t>
            </a:r>
            <a:endPar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7" name="Picture 5"/>
          <p:cNvPicPr>
            <a:picLocks noChangeAspect="1"/>
          </p:cNvPicPr>
          <p:nvPr/>
        </p:nvPicPr>
        <p:blipFill>
          <a:blip r:embed="rId6"/>
          <a:srcRect/>
          <a:stretch>
            <a:fillRect/>
          </a:stretch>
        </p:blipFill>
        <p:spPr>
          <a:xfrm flipH="1">
            <a:off x="11125200" y="8304056"/>
            <a:ext cx="8229600" cy="2775204"/>
          </a:xfrm>
          <a:prstGeom prst="rect">
            <a:avLst/>
          </a:prstGeom>
        </p:spPr>
      </p:pic>
      <p:sp>
        <p:nvSpPr>
          <p:cNvPr id="8" name="Right Brace 7"/>
          <p:cNvSpPr/>
          <p:nvPr/>
        </p:nvSpPr>
        <p:spPr>
          <a:xfrm>
            <a:off x="7543800" y="5713256"/>
            <a:ext cx="685800" cy="25908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p:cNvSpPr/>
          <p:nvPr/>
        </p:nvSpPr>
        <p:spPr>
          <a:xfrm>
            <a:off x="9121962" y="5731383"/>
            <a:ext cx="6880038" cy="2554545"/>
          </a:xfrm>
          <a:prstGeom prst="rect">
            <a:avLst/>
          </a:prstGeom>
        </p:spPr>
        <p:txBody>
          <a:bodyPr wrap="square">
            <a:spAutoFit/>
          </a:bodyPr>
          <a:lstStyle/>
          <a:p>
            <a:pPr algn="just"/>
            <a:r>
              <a:rPr lang="en-US" sz="4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4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4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ảnh</a:t>
            </a:r>
            <a:r>
              <a:rPr lang="en-US" sz="4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quen</a:t>
            </a:r>
            <a:r>
              <a:rPr lang="en-US" sz="4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thuộc</a:t>
            </a:r>
            <a:r>
              <a:rPr lang="en-US" sz="4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 </a:t>
            </a:r>
            <a:r>
              <a:rPr lang="en-US" sz="40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Vẻ</a:t>
            </a:r>
            <a:r>
              <a:rPr lang="en-US" sz="4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đẹp</a:t>
            </a:r>
            <a:r>
              <a:rPr lang="en-US" sz="4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ngút</a:t>
            </a:r>
            <a:r>
              <a:rPr lang="en-US" sz="4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ngàn</a:t>
            </a:r>
            <a:r>
              <a:rPr lang="en-US" sz="4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tràn</a:t>
            </a:r>
            <a:r>
              <a:rPr lang="en-US" sz="4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ngập</a:t>
            </a:r>
            <a:r>
              <a:rPr lang="en-US" sz="4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sức</a:t>
            </a:r>
            <a:r>
              <a:rPr lang="en-US" sz="4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sống</a:t>
            </a:r>
            <a:r>
              <a:rPr lang="en-US" sz="4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4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tông</a:t>
            </a:r>
            <a:r>
              <a:rPr lang="en-US" sz="4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màu</a:t>
            </a:r>
            <a:r>
              <a:rPr lang="en-US" sz="4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rực</a:t>
            </a:r>
            <a:r>
              <a:rPr lang="en-US" sz="4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rỡ</a:t>
            </a:r>
            <a:r>
              <a:rPr lang="en-US" sz="4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tươi</a:t>
            </a:r>
            <a:r>
              <a:rPr lang="en-US" sz="4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đẹp</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56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barn(inVertical)">
                                      <p:cBhvr>
                                        <p:cTn id="19" dur="500"/>
                                        <p:tgtEl>
                                          <p:spTgt spid="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barn(inVertical)">
                                      <p:cBhvr>
                                        <p:cTn id="24" dur="500"/>
                                        <p:tgtEl>
                                          <p:spTgt spid="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barn(inVertical)">
                                      <p:cBhvr>
                                        <p:cTn id="29" dur="500"/>
                                        <p:tgtEl>
                                          <p:spTgt spid="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6">
                                            <p:txEl>
                                              <p:pRg st="4" end="4"/>
                                            </p:txEl>
                                          </p:spTgt>
                                        </p:tgtEl>
                                        <p:attrNameLst>
                                          <p:attrName>style.visibility</p:attrName>
                                        </p:attrNameLst>
                                      </p:cBhvr>
                                      <p:to>
                                        <p:strVal val="visible"/>
                                      </p:to>
                                    </p:set>
                                    <p:animEffect transition="in" filter="barn(inVertical)">
                                      <p:cBhvr>
                                        <p:cTn id="34" dur="500"/>
                                        <p:tgtEl>
                                          <p:spTgt spid="6">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6">
                                            <p:txEl>
                                              <p:pRg st="5" end="5"/>
                                            </p:txEl>
                                          </p:spTgt>
                                        </p:tgtEl>
                                        <p:attrNameLst>
                                          <p:attrName>style.visibility</p:attrName>
                                        </p:attrNameLst>
                                      </p:cBhvr>
                                      <p:to>
                                        <p:strVal val="visible"/>
                                      </p:to>
                                    </p:set>
                                    <p:animEffect transition="in" filter="barn(inVertical)">
                                      <p:cBhvr>
                                        <p:cTn id="39" dur="500"/>
                                        <p:tgtEl>
                                          <p:spTgt spid="6">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arn(inVertical)">
                                      <p:cBhvr>
                                        <p:cTn id="47" dur="500"/>
                                        <p:tgtEl>
                                          <p:spTgt spid="9"/>
                                        </p:tgtEl>
                                      </p:cBhvr>
                                    </p:animEffect>
                                  </p:childTnLst>
                                </p:cTn>
                              </p:par>
                              <p:par>
                                <p:cTn id="48" presetID="16" presetClass="entr" presetSubtype="21" fill="hold"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arn(inVertical)">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pic>
        <p:nvPicPr>
          <p:cNvPr id="5" name="Picture 5"/>
          <p:cNvPicPr>
            <a:picLocks noChangeAspect="1"/>
          </p:cNvPicPr>
          <p:nvPr/>
        </p:nvPicPr>
        <p:blipFill>
          <a:blip r:embed="rId5"/>
          <a:srcRect/>
          <a:stretch>
            <a:fillRect/>
          </a:stretch>
        </p:blipFill>
        <p:spPr>
          <a:xfrm rot="1054053">
            <a:off x="15288311" y="4964425"/>
            <a:ext cx="3865541" cy="5052995"/>
          </a:xfrm>
          <a:prstGeom prst="rect">
            <a:avLst/>
          </a:prstGeom>
        </p:spPr>
      </p:pic>
      <p:pic>
        <p:nvPicPr>
          <p:cNvPr id="6" name="Picture 3"/>
          <p:cNvPicPr>
            <a:picLocks noChangeAspect="1"/>
          </p:cNvPicPr>
          <p:nvPr/>
        </p:nvPicPr>
        <p:blipFill>
          <a:blip r:embed="rId6"/>
          <a:srcRect/>
          <a:stretch>
            <a:fillRect/>
          </a:stretch>
        </p:blipFill>
        <p:spPr>
          <a:xfrm rot="9286619">
            <a:off x="-6425561" y="2425516"/>
            <a:ext cx="8989995" cy="10880478"/>
          </a:xfrm>
          <a:prstGeom prst="rect">
            <a:avLst/>
          </a:prstGeom>
        </p:spPr>
      </p:pic>
      <p:pic>
        <p:nvPicPr>
          <p:cNvPr id="7" name="Picture 3"/>
          <p:cNvPicPr>
            <a:picLocks noChangeAspect="1"/>
          </p:cNvPicPr>
          <p:nvPr/>
        </p:nvPicPr>
        <p:blipFill>
          <a:blip r:embed="rId7"/>
          <a:srcRect/>
          <a:stretch>
            <a:fillRect/>
          </a:stretch>
        </p:blipFill>
        <p:spPr>
          <a:xfrm>
            <a:off x="-1985326" y="7503622"/>
            <a:ext cx="6276385" cy="3946277"/>
          </a:xfrm>
          <a:prstGeom prst="rect">
            <a:avLst/>
          </a:prstGeom>
        </p:spPr>
      </p:pic>
      <p:pic>
        <p:nvPicPr>
          <p:cNvPr id="8" name="Picture 7"/>
          <p:cNvPicPr>
            <a:picLocks noChangeAspect="1"/>
          </p:cNvPicPr>
          <p:nvPr/>
        </p:nvPicPr>
        <p:blipFill>
          <a:blip r:embed="rId8"/>
          <a:stretch>
            <a:fillRect/>
          </a:stretch>
        </p:blipFill>
        <p:spPr>
          <a:xfrm>
            <a:off x="4876800" y="0"/>
            <a:ext cx="7742202" cy="2115475"/>
          </a:xfrm>
          <a:prstGeom prst="rect">
            <a:avLst/>
          </a:prstGeom>
        </p:spPr>
      </p:pic>
      <p:sp>
        <p:nvSpPr>
          <p:cNvPr id="9" name="Rectangle 8"/>
          <p:cNvSpPr/>
          <p:nvPr/>
        </p:nvSpPr>
        <p:spPr>
          <a:xfrm>
            <a:off x="1981200" y="2118403"/>
            <a:ext cx="14020800" cy="769441"/>
          </a:xfrm>
          <a:prstGeom prst="rect">
            <a:avLst/>
          </a:prstGeom>
        </p:spPr>
        <p:txBody>
          <a:bodyPr wrap="square">
            <a:spAutoFit/>
          </a:bodyPr>
          <a:lstStyle/>
          <a:p>
            <a:pPr algn="just"/>
            <a:r>
              <a:rPr lang="en-US" sz="4400" b="1" dirty="0">
                <a:solidFill>
                  <a:srgbClr val="333333"/>
                </a:solidFill>
                <a:latin typeface="Times New Roman" panose="02020603050405020304" pitchFamily="18" charset="0"/>
                <a:cs typeface="Times New Roman" panose="02020603050405020304" pitchFamily="18" charset="0"/>
              </a:rPr>
              <a:t>a. </a:t>
            </a:r>
            <a:r>
              <a:rPr lang="en-US" sz="4400" b="1" dirty="0" err="1">
                <a:solidFill>
                  <a:srgbClr val="333333"/>
                </a:solidFill>
                <a:latin typeface="Times New Roman" panose="02020603050405020304" pitchFamily="18" charset="0"/>
                <a:cs typeface="Times New Roman" panose="02020603050405020304" pitchFamily="18" charset="0"/>
              </a:rPr>
              <a:t>Vẻ</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đẹp</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bức</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tranh</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thiên</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nhiên</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mùa</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xuân</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Chiêm</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Hóa</a:t>
            </a:r>
            <a:endParaRPr lang="vi-VN" sz="4400" dirty="0">
              <a:latin typeface="Times New Roman" panose="02020603050405020304" pitchFamily="18" charset="0"/>
              <a:cs typeface="Times New Roman" panose="02020603050405020304" pitchFamily="18" charset="0"/>
            </a:endParaRPr>
          </a:p>
        </p:txBody>
      </p:sp>
      <p:sp>
        <p:nvSpPr>
          <p:cNvPr id="10" name="Rectangle 9"/>
          <p:cNvSpPr/>
          <p:nvPr/>
        </p:nvSpPr>
        <p:spPr>
          <a:xfrm>
            <a:off x="4454182" y="3321507"/>
            <a:ext cx="10596077" cy="4708981"/>
          </a:xfrm>
          <a:prstGeom prst="rect">
            <a:avLst/>
          </a:prstGeom>
        </p:spPr>
        <p:txBody>
          <a:bodyPr wrap="square">
            <a:spAutoFit/>
          </a:bodyPr>
          <a:lstStyle/>
          <a:p>
            <a:pPr algn="just">
              <a:lnSpc>
                <a:spcPct val="150000"/>
              </a:lnSpc>
            </a:pP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Nghệ</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thuật</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hóa</a:t>
            </a:r>
            <a:endPar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Đá</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ngồi</a:t>
            </a:r>
            <a:endPar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Non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Thần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trẻ</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lại</a:t>
            </a:r>
            <a:endPar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Phác</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họa</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lên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bức</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tranh</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mùa</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xuân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giúp</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dung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khung</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cảnh</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thiên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Chiêm</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Hóa</a:t>
            </a:r>
            <a:endPar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26282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arn(inVertic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barn(inVertical)">
                                      <p:cBhvr>
                                        <p:cTn id="2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pic>
        <p:nvPicPr>
          <p:cNvPr id="4" name="Picture 4"/>
          <p:cNvPicPr>
            <a:picLocks noChangeAspect="1"/>
          </p:cNvPicPr>
          <p:nvPr/>
        </p:nvPicPr>
        <p:blipFill>
          <a:blip r:embed="rId5"/>
          <a:srcRect/>
          <a:stretch>
            <a:fillRect/>
          </a:stretch>
        </p:blipFill>
        <p:spPr>
          <a:xfrm rot="3771908">
            <a:off x="15577133" y="-1184975"/>
            <a:ext cx="3364333" cy="6116970"/>
          </a:xfrm>
          <a:prstGeom prst="rect">
            <a:avLst/>
          </a:prstGeom>
        </p:spPr>
      </p:pic>
      <p:pic>
        <p:nvPicPr>
          <p:cNvPr id="6" name="Picture 5"/>
          <p:cNvPicPr>
            <a:picLocks noChangeAspect="1"/>
          </p:cNvPicPr>
          <p:nvPr/>
        </p:nvPicPr>
        <p:blipFill>
          <a:blip r:embed="rId6"/>
          <a:stretch>
            <a:fillRect/>
          </a:stretch>
        </p:blipFill>
        <p:spPr>
          <a:xfrm>
            <a:off x="362805" y="1341120"/>
            <a:ext cx="8446770" cy="7234928"/>
          </a:xfrm>
          <a:prstGeom prst="rect">
            <a:avLst/>
          </a:prstGeom>
        </p:spPr>
      </p:pic>
      <p:pic>
        <p:nvPicPr>
          <p:cNvPr id="7" name="Picture 6"/>
          <p:cNvPicPr>
            <a:picLocks noChangeAspect="1"/>
          </p:cNvPicPr>
          <p:nvPr/>
        </p:nvPicPr>
        <p:blipFill>
          <a:blip r:embed="rId7"/>
          <a:stretch>
            <a:fillRect/>
          </a:stretch>
        </p:blipFill>
        <p:spPr>
          <a:xfrm>
            <a:off x="9245348" y="1333500"/>
            <a:ext cx="8661652" cy="7242548"/>
          </a:xfrm>
          <a:prstGeom prst="rect">
            <a:avLst/>
          </a:prstGeom>
        </p:spPr>
      </p:pic>
      <p:sp>
        <p:nvSpPr>
          <p:cNvPr id="8" name="Rectangle 7"/>
          <p:cNvSpPr/>
          <p:nvPr/>
        </p:nvSpPr>
        <p:spPr>
          <a:xfrm>
            <a:off x="7596941" y="8778552"/>
            <a:ext cx="3094117" cy="1067600"/>
          </a:xfrm>
          <a:prstGeom prst="rect">
            <a:avLst/>
          </a:prstGeom>
        </p:spPr>
        <p:txBody>
          <a:bodyPr wrap="none">
            <a:spAutoFit/>
          </a:bodyPr>
          <a:lstStyle/>
          <a:p>
            <a:pPr algn="just">
              <a:lnSpc>
                <a:spcPct val="150000"/>
              </a:lnSpc>
            </a:pPr>
            <a:r>
              <a:rPr lang="en-US" sz="48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Sông</a:t>
            </a:r>
            <a:r>
              <a:rPr lang="en-US" sz="48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Gâm</a:t>
            </a:r>
            <a:endParaRPr lang="en-US" sz="48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355584815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1211580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3205795" y="2742853"/>
            <a:ext cx="7490056" cy="1596318"/>
          </a:xfrm>
          <a:prstGeom prst="rect">
            <a:avLst/>
          </a:prstGeom>
        </p:spPr>
      </p:pic>
      <p:pic>
        <p:nvPicPr>
          <p:cNvPr id="11" name="Picture 11"/>
          <p:cNvPicPr>
            <a:picLocks noChangeAspect="1"/>
          </p:cNvPicPr>
          <p:nvPr/>
        </p:nvPicPr>
        <p:blipFill>
          <a:blip r:embed="rId5"/>
          <a:srcRect/>
          <a:stretch>
            <a:fillRect/>
          </a:stretch>
        </p:blipFill>
        <p:spPr>
          <a:xfrm>
            <a:off x="13529944" y="-1162099"/>
            <a:ext cx="5218431" cy="4703111"/>
          </a:xfrm>
          <a:prstGeom prst="rect">
            <a:avLst/>
          </a:prstGeom>
        </p:spPr>
      </p:pic>
      <p:pic>
        <p:nvPicPr>
          <p:cNvPr id="15" name="Picture 14"/>
          <p:cNvPicPr>
            <a:picLocks noChangeAspect="1"/>
          </p:cNvPicPr>
          <p:nvPr/>
        </p:nvPicPr>
        <p:blipFill>
          <a:blip r:embed="rId6"/>
          <a:stretch>
            <a:fillRect/>
          </a:stretch>
        </p:blipFill>
        <p:spPr>
          <a:xfrm>
            <a:off x="4876800" y="0"/>
            <a:ext cx="7742202" cy="2115475"/>
          </a:xfrm>
          <a:prstGeom prst="rect">
            <a:avLst/>
          </a:prstGeom>
        </p:spPr>
      </p:pic>
      <p:sp>
        <p:nvSpPr>
          <p:cNvPr id="9" name="Rectangle 8"/>
          <p:cNvSpPr/>
          <p:nvPr/>
        </p:nvSpPr>
        <p:spPr>
          <a:xfrm>
            <a:off x="631025" y="1854485"/>
            <a:ext cx="14020800" cy="769441"/>
          </a:xfrm>
          <a:prstGeom prst="rect">
            <a:avLst/>
          </a:prstGeom>
        </p:spPr>
        <p:txBody>
          <a:bodyPr wrap="square">
            <a:spAutoFit/>
          </a:bodyPr>
          <a:lstStyle/>
          <a:p>
            <a:pPr algn="just"/>
            <a:r>
              <a:rPr lang="en-US" sz="4400" b="1" dirty="0">
                <a:solidFill>
                  <a:srgbClr val="333333"/>
                </a:solidFill>
                <a:latin typeface="Times New Roman" panose="02020603050405020304" pitchFamily="18" charset="0"/>
                <a:cs typeface="Times New Roman" panose="02020603050405020304" pitchFamily="18" charset="0"/>
              </a:rPr>
              <a:t>b. </a:t>
            </a:r>
            <a:r>
              <a:rPr lang="en-US" sz="4400" b="1" dirty="0" err="1">
                <a:solidFill>
                  <a:srgbClr val="333333"/>
                </a:solidFill>
                <a:latin typeface="Times New Roman" panose="02020603050405020304" pitchFamily="18" charset="0"/>
                <a:cs typeface="Times New Roman" panose="02020603050405020304" pitchFamily="18" charset="0"/>
              </a:rPr>
              <a:t>Vẻ</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đẹp</a:t>
            </a:r>
            <a:r>
              <a:rPr lang="en-US" sz="4400" b="1" dirty="0">
                <a:solidFill>
                  <a:srgbClr val="333333"/>
                </a:solidFill>
                <a:latin typeface="Times New Roman" panose="02020603050405020304" pitchFamily="18" charset="0"/>
                <a:cs typeface="Times New Roman" panose="02020603050405020304" pitchFamily="18" charset="0"/>
              </a:rPr>
              <a:t> con </a:t>
            </a:r>
            <a:r>
              <a:rPr lang="en-US" sz="4400" b="1" dirty="0" err="1">
                <a:solidFill>
                  <a:srgbClr val="333333"/>
                </a:solidFill>
                <a:latin typeface="Times New Roman" panose="02020603050405020304" pitchFamily="18" charset="0"/>
                <a:cs typeface="Times New Roman" panose="02020603050405020304" pitchFamily="18" charset="0"/>
              </a:rPr>
              <a:t>người</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Chiêm</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Hóa</a:t>
            </a:r>
            <a:endParaRPr lang="vi-VN" sz="4400" dirty="0">
              <a:latin typeface="Times New Roman" panose="02020603050405020304" pitchFamily="18" charset="0"/>
              <a:cs typeface="Times New Roman" panose="02020603050405020304" pitchFamily="18" charset="0"/>
            </a:endParaRPr>
          </a:p>
        </p:txBody>
      </p:sp>
      <p:pic>
        <p:nvPicPr>
          <p:cNvPr id="10" name="Picture 4"/>
          <p:cNvPicPr>
            <a:picLocks noChangeAspect="1"/>
          </p:cNvPicPr>
          <p:nvPr/>
        </p:nvPicPr>
        <p:blipFill>
          <a:blip r:embed="rId7"/>
          <a:srcRect/>
          <a:stretch>
            <a:fillRect/>
          </a:stretch>
        </p:blipFill>
        <p:spPr>
          <a:xfrm>
            <a:off x="-630988" y="2812403"/>
            <a:ext cx="4953686" cy="7471133"/>
          </a:xfrm>
          <a:prstGeom prst="rect">
            <a:avLst/>
          </a:prstGeom>
        </p:spPr>
      </p:pic>
      <p:sp>
        <p:nvSpPr>
          <p:cNvPr id="12" name="Rectangle 11"/>
          <p:cNvSpPr/>
          <p:nvPr/>
        </p:nvSpPr>
        <p:spPr>
          <a:xfrm>
            <a:off x="6523480" y="3328067"/>
            <a:ext cx="9144000" cy="6247864"/>
          </a:xfrm>
          <a:prstGeom prst="rect">
            <a:avLst/>
          </a:prstGeom>
        </p:spPr>
        <p:txBody>
          <a:bodyPr>
            <a:spAutoFit/>
          </a:bodyPr>
          <a:lstStyle/>
          <a:p>
            <a:r>
              <a:rPr lang="vi-VN" sz="4000" i="1" dirty="0">
                <a:solidFill>
                  <a:srgbClr val="000000"/>
                </a:solidFill>
                <a:latin typeface="+mj-lt"/>
              </a:rPr>
              <a:t>Phố đông cứ mải tìm nhau</a:t>
            </a:r>
            <a:br>
              <a:rPr lang="vi-VN" sz="4000" i="1" dirty="0">
                <a:latin typeface="+mj-lt"/>
              </a:rPr>
            </a:br>
            <a:r>
              <a:rPr lang="vi-VN" sz="4000" i="1" dirty="0">
                <a:solidFill>
                  <a:srgbClr val="000000"/>
                </a:solidFill>
                <a:latin typeface="+mj-lt"/>
              </a:rPr>
              <a:t>Cô gái Dao nào cũng đẹp</a:t>
            </a:r>
            <a:br>
              <a:rPr lang="vi-VN" sz="4000" i="1" dirty="0">
                <a:latin typeface="+mj-lt"/>
              </a:rPr>
            </a:br>
            <a:r>
              <a:rPr lang="vi-VN" sz="4000" i="1" dirty="0">
                <a:solidFill>
                  <a:srgbClr val="000000"/>
                </a:solidFill>
                <a:latin typeface="+mj-lt"/>
              </a:rPr>
              <a:t>Vòng bạc rung rinh cổ tay</a:t>
            </a:r>
            <a:br>
              <a:rPr lang="vi-VN" sz="4000" i="1" dirty="0">
                <a:latin typeface="+mj-lt"/>
              </a:rPr>
            </a:br>
            <a:r>
              <a:rPr lang="vi-VN" sz="4000" i="1" dirty="0">
                <a:solidFill>
                  <a:srgbClr val="000000"/>
                </a:solidFill>
                <a:latin typeface="+mj-lt"/>
              </a:rPr>
              <a:t>Ngù hoa mơn mởn ngực đầy.</a:t>
            </a:r>
            <a:br>
              <a:rPr lang="vi-VN" sz="4000" i="1" dirty="0">
                <a:latin typeface="+mj-lt"/>
              </a:rPr>
            </a:br>
            <a:br>
              <a:rPr lang="vi-VN" sz="4000" i="1" dirty="0">
                <a:latin typeface="+mj-lt"/>
              </a:rPr>
            </a:br>
            <a:r>
              <a:rPr lang="vi-VN" sz="4000" i="1" dirty="0">
                <a:solidFill>
                  <a:srgbClr val="000000"/>
                </a:solidFill>
                <a:latin typeface="+mj-lt"/>
              </a:rPr>
              <a:t>Con gái bản Tày duyên quá</a:t>
            </a:r>
            <a:br>
              <a:rPr lang="vi-VN" sz="4000" i="1" dirty="0">
                <a:latin typeface="+mj-lt"/>
              </a:rPr>
            </a:br>
            <a:r>
              <a:rPr lang="vi-VN" sz="4000" i="1" dirty="0">
                <a:solidFill>
                  <a:srgbClr val="000000"/>
                </a:solidFill>
                <a:latin typeface="+mj-lt"/>
              </a:rPr>
              <a:t>Sắc chàm như cũng pha hương</a:t>
            </a:r>
            <a:br>
              <a:rPr lang="vi-VN" sz="4000" i="1" dirty="0">
                <a:latin typeface="+mj-lt"/>
              </a:rPr>
            </a:br>
            <a:r>
              <a:rPr lang="vi-VN" sz="4000" i="1" dirty="0">
                <a:solidFill>
                  <a:srgbClr val="000000"/>
                </a:solidFill>
                <a:latin typeface="+mj-lt"/>
              </a:rPr>
              <a:t>Chỉ riêng nụ cười môi mọng</a:t>
            </a:r>
            <a:br>
              <a:rPr lang="vi-VN" sz="4000" i="1" dirty="0">
                <a:latin typeface="+mj-lt"/>
              </a:rPr>
            </a:br>
            <a:r>
              <a:rPr lang="vi-VN" sz="4000" i="1" dirty="0">
                <a:solidFill>
                  <a:srgbClr val="000000"/>
                </a:solidFill>
                <a:latin typeface="+mj-lt"/>
              </a:rPr>
              <a:t>Mùa xuân e cũng lạc đường.</a:t>
            </a:r>
            <a:br>
              <a:rPr lang="vi-VN" sz="4000" i="1" dirty="0">
                <a:latin typeface="+mj-lt"/>
              </a:rPr>
            </a:br>
            <a:endParaRPr lang="en-US" sz="4000" i="1" dirty="0">
              <a:latin typeface="+mj-lt"/>
            </a:endParaRPr>
          </a:p>
        </p:txBody>
      </p:sp>
    </p:spTree>
    <p:extLst>
      <p:ext uri="{BB962C8B-B14F-4D97-AF65-F5344CB8AC3E}">
        <p14:creationId xmlns:p14="http://schemas.microsoft.com/office/powerpoint/2010/main" val="64131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p:cNvPicPr>
          <p:nvPr/>
        </p:nvPicPr>
        <p:blipFill>
          <a:blip r:embed="rId3"/>
          <a:srcRect/>
          <a:stretch>
            <a:fillRect/>
          </a:stretch>
        </p:blipFill>
        <p:spPr>
          <a:xfrm rot="-5307581">
            <a:off x="15951455" y="771742"/>
            <a:ext cx="3090057" cy="1541166"/>
          </a:xfrm>
          <a:prstGeom prst="rect">
            <a:avLst/>
          </a:prstGeom>
        </p:spPr>
      </p:pic>
      <p:pic>
        <p:nvPicPr>
          <p:cNvPr id="3" name="Picture 6"/>
          <p:cNvPicPr>
            <a:picLocks noChangeAspect="1"/>
          </p:cNvPicPr>
          <p:nvPr/>
        </p:nvPicPr>
        <p:blipFill>
          <a:blip r:embed="rId4"/>
          <a:srcRect/>
          <a:stretch>
            <a:fillRect/>
          </a:stretch>
        </p:blipFill>
        <p:spPr>
          <a:xfrm>
            <a:off x="14325600" y="2540"/>
            <a:ext cx="2908611" cy="2621386"/>
          </a:xfrm>
          <a:prstGeom prst="rect">
            <a:avLst/>
          </a:prstGeom>
        </p:spPr>
      </p:pic>
      <p:pic>
        <p:nvPicPr>
          <p:cNvPr id="4" name="Picture 3"/>
          <p:cNvPicPr>
            <a:picLocks noChangeAspect="1"/>
          </p:cNvPicPr>
          <p:nvPr/>
        </p:nvPicPr>
        <p:blipFill>
          <a:blip r:embed="rId5"/>
          <a:stretch>
            <a:fillRect/>
          </a:stretch>
        </p:blipFill>
        <p:spPr>
          <a:xfrm>
            <a:off x="4876800" y="0"/>
            <a:ext cx="7742202" cy="2115475"/>
          </a:xfrm>
          <a:prstGeom prst="rect">
            <a:avLst/>
          </a:prstGeom>
        </p:spPr>
      </p:pic>
      <p:sp>
        <p:nvSpPr>
          <p:cNvPr id="5" name="Rectangle 4"/>
          <p:cNvSpPr/>
          <p:nvPr/>
        </p:nvSpPr>
        <p:spPr>
          <a:xfrm>
            <a:off x="631025" y="1854485"/>
            <a:ext cx="14020800" cy="769441"/>
          </a:xfrm>
          <a:prstGeom prst="rect">
            <a:avLst/>
          </a:prstGeom>
        </p:spPr>
        <p:txBody>
          <a:bodyPr wrap="square">
            <a:spAutoFit/>
          </a:bodyPr>
          <a:lstStyle/>
          <a:p>
            <a:pPr algn="just"/>
            <a:r>
              <a:rPr lang="en-US" sz="4400" b="1" dirty="0">
                <a:solidFill>
                  <a:srgbClr val="333333"/>
                </a:solidFill>
                <a:latin typeface="Times New Roman" panose="02020603050405020304" pitchFamily="18" charset="0"/>
                <a:cs typeface="Times New Roman" panose="02020603050405020304" pitchFamily="18" charset="0"/>
              </a:rPr>
              <a:t>b. </a:t>
            </a:r>
            <a:r>
              <a:rPr lang="en-US" sz="4400" b="1" dirty="0" err="1">
                <a:solidFill>
                  <a:srgbClr val="333333"/>
                </a:solidFill>
                <a:latin typeface="Times New Roman" panose="02020603050405020304" pitchFamily="18" charset="0"/>
                <a:cs typeface="Times New Roman" panose="02020603050405020304" pitchFamily="18" charset="0"/>
              </a:rPr>
              <a:t>Vẻ</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đẹp</a:t>
            </a:r>
            <a:r>
              <a:rPr lang="en-US" sz="4400" b="1" dirty="0">
                <a:solidFill>
                  <a:srgbClr val="333333"/>
                </a:solidFill>
                <a:latin typeface="Times New Roman" panose="02020603050405020304" pitchFamily="18" charset="0"/>
                <a:cs typeface="Times New Roman" panose="02020603050405020304" pitchFamily="18" charset="0"/>
              </a:rPr>
              <a:t> con </a:t>
            </a:r>
            <a:r>
              <a:rPr lang="en-US" sz="4400" b="1" dirty="0" err="1">
                <a:solidFill>
                  <a:srgbClr val="333333"/>
                </a:solidFill>
                <a:latin typeface="Times New Roman" panose="02020603050405020304" pitchFamily="18" charset="0"/>
                <a:cs typeface="Times New Roman" panose="02020603050405020304" pitchFamily="18" charset="0"/>
              </a:rPr>
              <a:t>người</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Chiêm</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Hóa</a:t>
            </a:r>
            <a:endParaRPr lang="vi-VN" sz="4400" dirty="0">
              <a:latin typeface="Times New Roman" panose="02020603050405020304" pitchFamily="18" charset="0"/>
              <a:cs typeface="Times New Roman" panose="02020603050405020304" pitchFamily="18" charset="0"/>
            </a:endParaRPr>
          </a:p>
        </p:txBody>
      </p:sp>
      <p:pic>
        <p:nvPicPr>
          <p:cNvPr id="6" name="Picture 4"/>
          <p:cNvPicPr>
            <a:picLocks noChangeAspect="1"/>
          </p:cNvPicPr>
          <p:nvPr/>
        </p:nvPicPr>
        <p:blipFill>
          <a:blip r:embed="rId6"/>
          <a:srcRect/>
          <a:stretch>
            <a:fillRect/>
          </a:stretch>
        </p:blipFill>
        <p:spPr>
          <a:xfrm>
            <a:off x="-630988" y="2812403"/>
            <a:ext cx="4953686" cy="7471133"/>
          </a:xfrm>
          <a:prstGeom prst="rect">
            <a:avLst/>
          </a:prstGeom>
        </p:spPr>
      </p:pic>
      <p:sp>
        <p:nvSpPr>
          <p:cNvPr id="7" name="Rectangle 6"/>
          <p:cNvSpPr/>
          <p:nvPr/>
        </p:nvSpPr>
        <p:spPr>
          <a:xfrm>
            <a:off x="4363705" y="3107509"/>
            <a:ext cx="13148018" cy="6555641"/>
          </a:xfrm>
          <a:prstGeom prst="rect">
            <a:avLst/>
          </a:prstGeom>
        </p:spPr>
        <p:txBody>
          <a:bodyPr wrap="square">
            <a:spAutoFit/>
          </a:bodyPr>
          <a:lstStyle/>
          <a:p>
            <a:pPr algn="just">
              <a:lnSpc>
                <a:spcPct val="150000"/>
              </a:lnSpc>
            </a:pP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người</a:t>
            </a:r>
            <a:endPar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Cô</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gái</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Dao</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đẹp</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vòng</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bạc</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rung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rinh</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ngù</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hoa</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mơn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mởn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p>
          <a:p>
            <a:pPr algn="just">
              <a:lnSpc>
                <a:spcPct val="150000"/>
              </a:lnSpc>
            </a:pP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Cô</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gái</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Tày</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duyên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quá</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sắc</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chàm</a:t>
            </a:r>
            <a:r>
              <a:rPr lang="en-US" sz="400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nụ</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cười</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môi</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mọng</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p>
          <a:p>
            <a:pPr algn="just">
              <a:lnSpc>
                <a:spcPct val="150000"/>
              </a:lnSpc>
            </a:pP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cô</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gái</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trẻ</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đẹp</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mộc</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mạc</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giản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dị</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mang</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lại</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cái</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nhìn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thân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thiện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Chiêm</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Hóa</a:t>
            </a:r>
            <a:endPar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Nghệ</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thuật</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hóa</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i="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r>
              <a:rPr lang="en-US" sz="4000" i="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Mùa</a:t>
            </a:r>
            <a:r>
              <a:rPr lang="en-US" sz="4000" i="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i="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xuân</a:t>
            </a:r>
            <a:r>
              <a:rPr lang="en-US" sz="4000" i="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i="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lạc</a:t>
            </a:r>
            <a:r>
              <a:rPr lang="en-US" sz="4000" i="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i="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Vẻ</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đẹp</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các</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cô</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gái</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khiến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mùa</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xuân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mải</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mê</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say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đắm</a:t>
            </a:r>
            <a:endPar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56456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arn(inVertical)">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a:off x="-2074327" y="3908177"/>
            <a:ext cx="13088827" cy="8229600"/>
          </a:xfrm>
          <a:prstGeom prst="rect">
            <a:avLst/>
          </a:prstGeom>
        </p:spPr>
      </p:pic>
      <p:pic>
        <p:nvPicPr>
          <p:cNvPr id="4" name="Picture 4"/>
          <p:cNvPicPr>
            <a:picLocks noChangeAspect="1"/>
          </p:cNvPicPr>
          <p:nvPr/>
        </p:nvPicPr>
        <p:blipFill>
          <a:blip r:embed="rId4"/>
          <a:srcRect/>
          <a:stretch>
            <a:fillRect/>
          </a:stretch>
        </p:blipFill>
        <p:spPr>
          <a:xfrm rot="1915239">
            <a:off x="13943894" y="2582738"/>
            <a:ext cx="8989995" cy="10880478"/>
          </a:xfrm>
          <a:prstGeom prst="rect">
            <a:avLst/>
          </a:prstGeom>
        </p:spPr>
      </p:pic>
      <p:grpSp>
        <p:nvGrpSpPr>
          <p:cNvPr id="5" name="Group 5"/>
          <p:cNvGrpSpPr>
            <a:grpSpLocks noChangeAspect="1"/>
          </p:cNvGrpSpPr>
          <p:nvPr/>
        </p:nvGrpSpPr>
        <p:grpSpPr>
          <a:xfrm>
            <a:off x="11018255" y="5165477"/>
            <a:ext cx="8151214" cy="5246370"/>
            <a:chOff x="0" y="0"/>
            <a:chExt cx="5513070" cy="3548380"/>
          </a:xfrm>
        </p:grpSpPr>
        <p:sp>
          <p:nvSpPr>
            <p:cNvPr id="6" name="Freeform 6"/>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5"/>
              <a:stretch>
                <a:fillRect t="-850"/>
              </a:stretch>
            </a:blipFill>
          </p:spPr>
        </p:sp>
      </p:grpSp>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6172200"/>
            <a:ext cx="4068508" cy="4114800"/>
          </a:xfrm>
          <a:prstGeom prst="rect">
            <a:avLst/>
          </a:prstGeom>
        </p:spPr>
      </p:pic>
      <p:pic>
        <p:nvPicPr>
          <p:cNvPr id="8" name="Picture 8"/>
          <p:cNvPicPr>
            <a:picLocks noChangeAspect="1"/>
          </p:cNvPicPr>
          <p:nvPr/>
        </p:nvPicPr>
        <p:blipFill>
          <a:blip r:embed="rId8"/>
          <a:srcRect/>
          <a:stretch>
            <a:fillRect/>
          </a:stretch>
        </p:blipFill>
        <p:spPr>
          <a:xfrm>
            <a:off x="12504957" y="-1229741"/>
            <a:ext cx="8345364" cy="3327714"/>
          </a:xfrm>
          <a:prstGeom prst="rect">
            <a:avLst/>
          </a:prstGeom>
        </p:spPr>
      </p:pic>
      <p:pic>
        <p:nvPicPr>
          <p:cNvPr id="9" name="Picture 9"/>
          <p:cNvPicPr>
            <a:picLocks noChangeAspect="1"/>
          </p:cNvPicPr>
          <p:nvPr/>
        </p:nvPicPr>
        <p:blipFill>
          <a:blip r:embed="rId9"/>
          <a:srcRect b="68484"/>
          <a:stretch>
            <a:fillRect/>
          </a:stretch>
        </p:blipFill>
        <p:spPr>
          <a:xfrm>
            <a:off x="7086617" y="3981592"/>
            <a:ext cx="5443149" cy="373108"/>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738" b="26773"/>
          <a:stretch>
            <a:fillRect/>
          </a:stretch>
        </p:blipFill>
        <p:spPr>
          <a:xfrm>
            <a:off x="-220843" y="330250"/>
            <a:ext cx="10355444" cy="1432383"/>
          </a:xfrm>
          <a:prstGeom prst="rect">
            <a:avLst/>
          </a:prstGeom>
        </p:spPr>
      </p:pic>
      <p:pic>
        <p:nvPicPr>
          <p:cNvPr id="2" name="Picture 1"/>
          <p:cNvPicPr>
            <a:picLocks noChangeAspect="1"/>
          </p:cNvPicPr>
          <p:nvPr/>
        </p:nvPicPr>
        <p:blipFill>
          <a:blip r:embed="rId12"/>
          <a:stretch>
            <a:fillRect/>
          </a:stretch>
        </p:blipFill>
        <p:spPr>
          <a:xfrm>
            <a:off x="0" y="434116"/>
            <a:ext cx="16137511" cy="58709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2105084"/>
            <a:ext cx="11441978" cy="769441"/>
          </a:xfrm>
          <a:prstGeom prst="rect">
            <a:avLst/>
          </a:prstGeom>
        </p:spPr>
        <p:txBody>
          <a:bodyPr wrap="none">
            <a:spAutoFit/>
          </a:bodyPr>
          <a:lstStyle/>
          <a:p>
            <a:r>
              <a:rPr lang="en-US" sz="4400" b="1" dirty="0">
                <a:latin typeface="Times New Roman" panose="02020603050405020304" pitchFamily="18" charset="0"/>
                <a:cs typeface="Times New Roman" panose="02020603050405020304" pitchFamily="18" charset="0"/>
              </a:rPr>
              <a:t>c. N</a:t>
            </a:r>
            <a:r>
              <a:rPr lang="vi-VN" sz="4400" b="1" dirty="0">
                <a:latin typeface="Times New Roman" panose="02020603050405020304" pitchFamily="18" charset="0"/>
                <a:cs typeface="Times New Roman" panose="02020603050405020304" pitchFamily="18" charset="0"/>
              </a:rPr>
              <a:t>ét riêng trong lễ hội đầu năm ở Chiêm Hóa</a:t>
            </a:r>
            <a:endParaRPr lang="en-US" sz="4400" b="1" dirty="0">
              <a:latin typeface="Times New Roman" panose="02020603050405020304" pitchFamily="18" charset="0"/>
              <a:cs typeface="Times New Roman" panose="02020603050405020304" pitchFamily="18" charset="0"/>
            </a:endParaRPr>
          </a:p>
        </p:txBody>
      </p:sp>
      <p:grpSp>
        <p:nvGrpSpPr>
          <p:cNvPr id="9" name="Group 5"/>
          <p:cNvGrpSpPr>
            <a:grpSpLocks noChangeAspect="1"/>
          </p:cNvGrpSpPr>
          <p:nvPr/>
        </p:nvGrpSpPr>
        <p:grpSpPr>
          <a:xfrm>
            <a:off x="12273251" y="2798829"/>
            <a:ext cx="5562758" cy="3580361"/>
            <a:chOff x="0" y="0"/>
            <a:chExt cx="5513070" cy="3548380"/>
          </a:xfrm>
        </p:grpSpPr>
        <p:sp>
          <p:nvSpPr>
            <p:cNvPr id="10" name="Freeform 6"/>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3"/>
              <a:stretch>
                <a:fillRect t="-850"/>
              </a:stretch>
            </a:blipFill>
          </p:spPr>
        </p:sp>
      </p:grpSp>
      <p:sp>
        <p:nvSpPr>
          <p:cNvPr id="11" name="Rectangle 10"/>
          <p:cNvSpPr/>
          <p:nvPr/>
        </p:nvSpPr>
        <p:spPr>
          <a:xfrm>
            <a:off x="1143000" y="3075709"/>
            <a:ext cx="10591800" cy="3785652"/>
          </a:xfrm>
          <a:prstGeom prst="rect">
            <a:avLst/>
          </a:prstGeom>
        </p:spPr>
        <p:txBody>
          <a:bodyPr wrap="square">
            <a:spAutoFit/>
          </a:bodyPr>
          <a:lstStyle/>
          <a:p>
            <a:pPr algn="just">
              <a:lnSpc>
                <a:spcPct val="150000"/>
              </a:lnSpc>
            </a:pP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Lễ</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hội</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Lùng</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tùng</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lồng</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tồng</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xuống</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p>
          <a:p>
            <a:pPr algn="just">
              <a:lnSpc>
                <a:spcPct val="150000"/>
              </a:lnSpc>
            </a:pP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điểm</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tổ</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chức</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vào</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dịp</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đầu</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năm</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mới</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Thái</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Tày</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p>
          <a:p>
            <a:pPr algn="just">
              <a:lnSpc>
                <a:spcPct val="150000"/>
              </a:lnSpc>
            </a:pP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Đặc</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sắc</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chơi</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ném</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còn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giao</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duyên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ngày</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xuân</a:t>
            </a:r>
            <a:endPar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2" name="Rectangle 11"/>
          <p:cNvSpPr/>
          <p:nvPr/>
        </p:nvSpPr>
        <p:spPr>
          <a:xfrm>
            <a:off x="1263288" y="7062545"/>
            <a:ext cx="16338911" cy="2862322"/>
          </a:xfrm>
          <a:prstGeom prst="rect">
            <a:avLst/>
          </a:prstGeom>
        </p:spPr>
        <p:txBody>
          <a:bodyPr wrap="square">
            <a:spAutoFit/>
          </a:bodyPr>
          <a:lstStyle/>
          <a:p>
            <a:pPr marL="571500" indent="-571500" algn="just">
              <a:lnSpc>
                <a:spcPct val="150000"/>
              </a:lnSpc>
              <a:buFont typeface="Wingdings" panose="05000000000000000000" pitchFamily="2" charset="2"/>
              <a:buChar char="è"/>
            </a:pP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Nét</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văn</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hóa</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bản</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sắc</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riêng</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biệt</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vùng</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Chiêm</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Hóa</a:t>
            </a:r>
            <a:endPar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Nghệ</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thuật</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điệp</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3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lần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i="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r>
              <a:rPr lang="en-US" sz="4000" i="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Nếu</a:t>
            </a:r>
            <a:r>
              <a:rPr lang="en-US" sz="4000" i="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i="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mai</a:t>
            </a:r>
            <a:r>
              <a:rPr lang="en-US" sz="4000" i="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i="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em</a:t>
            </a:r>
            <a:r>
              <a:rPr lang="en-US" sz="4000" i="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i="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000" i="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i="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Chiêm</a:t>
            </a:r>
            <a:r>
              <a:rPr lang="en-US" sz="4000" i="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i="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Hóa</a:t>
            </a:r>
            <a:r>
              <a:rPr lang="en-US" sz="4000" i="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nhớ</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xuyên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mong</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muốn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trở</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quê</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hương</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tác</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giả</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p>
        </p:txBody>
      </p:sp>
      <p:pic>
        <p:nvPicPr>
          <p:cNvPr id="13" name="Picture 11"/>
          <p:cNvPicPr>
            <a:picLocks noChangeAspect="1"/>
          </p:cNvPicPr>
          <p:nvPr/>
        </p:nvPicPr>
        <p:blipFill>
          <a:blip r:embed="rId4"/>
          <a:srcRect/>
          <a:stretch>
            <a:fillRect/>
          </a:stretch>
        </p:blipFill>
        <p:spPr>
          <a:xfrm>
            <a:off x="7086600" y="-800100"/>
            <a:ext cx="11353800" cy="2189661"/>
          </a:xfrm>
          <a:prstGeom prst="rect">
            <a:avLst/>
          </a:prstGeom>
        </p:spPr>
      </p:pic>
      <p:pic>
        <p:nvPicPr>
          <p:cNvPr id="14" name="Picture 13"/>
          <p:cNvPicPr>
            <a:picLocks noChangeAspect="1"/>
          </p:cNvPicPr>
          <p:nvPr/>
        </p:nvPicPr>
        <p:blipFill>
          <a:blip r:embed="rId5"/>
          <a:stretch>
            <a:fillRect/>
          </a:stretch>
        </p:blipFill>
        <p:spPr>
          <a:xfrm>
            <a:off x="4876800" y="0"/>
            <a:ext cx="7742202" cy="2115475"/>
          </a:xfrm>
          <a:prstGeom prst="rect">
            <a:avLst/>
          </a:prstGeom>
        </p:spPr>
      </p:pic>
    </p:spTree>
    <p:extLst>
      <p:ext uri="{BB962C8B-B14F-4D97-AF65-F5344CB8AC3E}">
        <p14:creationId xmlns:p14="http://schemas.microsoft.com/office/powerpoint/2010/main" val="400125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barn(inVertical)">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Effect transition="in" filter="barn(inVertical)">
                                      <p:cBhvr>
                                        <p:cTn id="27"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0" y="-2019300"/>
            <a:ext cx="15714901" cy="6934200"/>
          </a:xfrm>
          <a:prstGeom prst="rect">
            <a:avLst/>
          </a:prstGeom>
        </p:spPr>
      </p:pic>
      <p:pic>
        <p:nvPicPr>
          <p:cNvPr id="6" name="Picture 6"/>
          <p:cNvPicPr>
            <a:picLocks noChangeAspect="1"/>
          </p:cNvPicPr>
          <p:nvPr/>
        </p:nvPicPr>
        <p:blipFill>
          <a:blip r:embed="rId5"/>
          <a:srcRect/>
          <a:stretch>
            <a:fillRect/>
          </a:stretch>
        </p:blipFill>
        <p:spPr>
          <a:xfrm>
            <a:off x="11623212" y="5981700"/>
            <a:ext cx="6782527" cy="4527338"/>
          </a:xfrm>
          <a:prstGeom prst="rect">
            <a:avLst/>
          </a:prstGeom>
        </p:spPr>
      </p:pic>
      <p:pic>
        <p:nvPicPr>
          <p:cNvPr id="5" name="Picture 4"/>
          <p:cNvPicPr>
            <a:picLocks noChangeAspect="1"/>
          </p:cNvPicPr>
          <p:nvPr/>
        </p:nvPicPr>
        <p:blipFill>
          <a:blip r:embed="rId6"/>
          <a:stretch>
            <a:fillRect/>
          </a:stretch>
        </p:blipFill>
        <p:spPr>
          <a:xfrm>
            <a:off x="-871012" y="6495402"/>
            <a:ext cx="12590690" cy="2782900"/>
          </a:xfrm>
          <a:prstGeom prst="rect">
            <a:avLst/>
          </a:prstGeom>
        </p:spPr>
      </p:pic>
    </p:spTree>
    <p:extLst>
      <p:ext uri="{BB962C8B-B14F-4D97-AF65-F5344CB8AC3E}">
        <p14:creationId xmlns:p14="http://schemas.microsoft.com/office/powerpoint/2010/main" val="89305554"/>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p:cNvPicPr>
            <a:picLocks noChangeAspect="1"/>
          </p:cNvPicPr>
          <p:nvPr/>
        </p:nvPicPr>
        <p:blipFill>
          <a:blip r:embed="rId3"/>
          <a:srcRect/>
          <a:stretch>
            <a:fillRect/>
          </a:stretch>
        </p:blipFill>
        <p:spPr>
          <a:xfrm>
            <a:off x="-614680" y="952500"/>
            <a:ext cx="18923000" cy="2189661"/>
          </a:xfrm>
          <a:prstGeom prst="rect">
            <a:avLst/>
          </a:prstGeom>
        </p:spPr>
      </p:pic>
      <p:pic>
        <p:nvPicPr>
          <p:cNvPr id="3" name="Picture 3"/>
          <p:cNvPicPr>
            <a:picLocks noChangeAspect="1"/>
          </p:cNvPicPr>
          <p:nvPr/>
        </p:nvPicPr>
        <p:blipFill>
          <a:blip r:embed="rId4"/>
          <a:srcRect/>
          <a:stretch>
            <a:fillRect/>
          </a:stretch>
        </p:blipFill>
        <p:spPr>
          <a:xfrm>
            <a:off x="0" y="7443548"/>
            <a:ext cx="2175241" cy="2843452"/>
          </a:xfrm>
          <a:prstGeom prst="rect">
            <a:avLst/>
          </a:prstGeom>
        </p:spPr>
      </p:pic>
      <p:pic>
        <p:nvPicPr>
          <p:cNvPr id="7" name="Picture 6"/>
          <p:cNvPicPr>
            <a:picLocks noChangeAspect="1"/>
          </p:cNvPicPr>
          <p:nvPr/>
        </p:nvPicPr>
        <p:blipFill>
          <a:blip r:embed="rId5"/>
          <a:stretch>
            <a:fillRect/>
          </a:stretch>
        </p:blipFill>
        <p:spPr>
          <a:xfrm>
            <a:off x="1123180" y="1084078"/>
            <a:ext cx="5316173" cy="1926503"/>
          </a:xfrm>
          <a:prstGeom prst="rect">
            <a:avLst/>
          </a:prstGeom>
        </p:spPr>
      </p:pic>
      <p:pic>
        <p:nvPicPr>
          <p:cNvPr id="8" name="Picture 7"/>
          <p:cNvPicPr>
            <a:picLocks noChangeAspect="1"/>
          </p:cNvPicPr>
          <p:nvPr/>
        </p:nvPicPr>
        <p:blipFill>
          <a:blip r:embed="rId6"/>
          <a:stretch>
            <a:fillRect/>
          </a:stretch>
        </p:blipFill>
        <p:spPr>
          <a:xfrm>
            <a:off x="10901680" y="1562100"/>
            <a:ext cx="4578493" cy="1926503"/>
          </a:xfrm>
          <a:prstGeom prst="rect">
            <a:avLst/>
          </a:prstGeom>
        </p:spPr>
      </p:pic>
      <p:sp>
        <p:nvSpPr>
          <p:cNvPr id="10" name="Rectangle 9"/>
          <p:cNvSpPr/>
          <p:nvPr/>
        </p:nvSpPr>
        <p:spPr>
          <a:xfrm>
            <a:off x="1676400" y="3031555"/>
            <a:ext cx="6934200" cy="3785652"/>
          </a:xfrm>
          <a:prstGeom prst="rect">
            <a:avLst/>
          </a:prstGeom>
        </p:spPr>
        <p:txBody>
          <a:bodyPr wrap="square">
            <a:spAutoFit/>
          </a:bodyPr>
          <a:lstStyle/>
          <a:p>
            <a:pPr algn="just">
              <a:lnSpc>
                <a:spcPct val="150000"/>
              </a:lnSpc>
            </a:pP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thơ</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sáu</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chữ</a:t>
            </a:r>
            <a:endPar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Giọng</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điệu</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nhẹ</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nhàng</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tha</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thiết</a:t>
            </a:r>
            <a:endPar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Sử</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dụng</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linh</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hoạt</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các</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biện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pháp</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tu</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từ</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hóa</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điệp</a:t>
            </a:r>
            <a:endPar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1" name="Rectangle 10"/>
          <p:cNvSpPr/>
          <p:nvPr/>
        </p:nvSpPr>
        <p:spPr>
          <a:xfrm>
            <a:off x="10668000" y="3414264"/>
            <a:ext cx="6481277" cy="4598375"/>
          </a:xfrm>
          <a:prstGeom prst="rect">
            <a:avLst/>
          </a:prstGeom>
        </p:spPr>
        <p:txBody>
          <a:bodyPr wrap="square">
            <a:spAutoFit/>
          </a:bodyPr>
          <a:lstStyle/>
          <a:p>
            <a:pPr algn="just">
              <a:lnSpc>
                <a:spcPct val="150000"/>
              </a:lnSpc>
            </a:pP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Khung</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cảnh</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quê</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hương</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vẻ</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đẹp</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thiên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hung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vĩ</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và</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mộc</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mạc</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p>
          <a:p>
            <a:pPr algn="just">
              <a:lnSpc>
                <a:spcPct val="150000"/>
              </a:lnSpc>
            </a:pP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hiện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nhớ</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quê</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hương</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sâu</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sắc</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tác</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giả</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p>
        </p:txBody>
      </p:sp>
    </p:spTree>
    <p:extLst>
      <p:ext uri="{BB962C8B-B14F-4D97-AF65-F5344CB8AC3E}">
        <p14:creationId xmlns:p14="http://schemas.microsoft.com/office/powerpoint/2010/main" val="16575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arn(inVertic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barn(inVertical)">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barn(inVertical)">
                                      <p:cBhvr>
                                        <p:cTn id="2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a:blip r:embed="rId3"/>
          <a:srcRect/>
          <a:stretch>
            <a:fillRect/>
          </a:stretch>
        </p:blipFill>
        <p:spPr>
          <a:xfrm rot="1909074">
            <a:off x="11066575" y="-1283203"/>
            <a:ext cx="15463997" cy="5919627"/>
          </a:xfrm>
          <a:prstGeom prst="rect">
            <a:avLst/>
          </a:prstGeom>
        </p:spPr>
      </p:pic>
      <p:sp>
        <p:nvSpPr>
          <p:cNvPr id="6" name="Rectangle 5"/>
          <p:cNvSpPr/>
          <p:nvPr/>
        </p:nvSpPr>
        <p:spPr>
          <a:xfrm>
            <a:off x="837213" y="3431297"/>
            <a:ext cx="6858988" cy="6555641"/>
          </a:xfrm>
          <a:prstGeom prst="rect">
            <a:avLst/>
          </a:prstGeom>
        </p:spPr>
        <p:txBody>
          <a:bodyPr wrap="square">
            <a:spAutoFit/>
          </a:bodyPr>
          <a:lstStyle/>
          <a:p>
            <a:pPr algn="just">
              <a:lnSpc>
                <a:spcPct val="150000"/>
              </a:lnSpc>
            </a:pPr>
            <a:r>
              <a:rPr lang="en-US" sz="4000" dirty="0">
                <a:solidFill>
                  <a:srgbClr val="333333"/>
                </a:solidFill>
                <a:latin typeface="+mj-lt"/>
              </a:rPr>
              <a:t>     </a:t>
            </a:r>
            <a:r>
              <a:rPr lang="vi-VN" sz="4000" dirty="0">
                <a:solidFill>
                  <a:srgbClr val="333333"/>
                </a:solidFill>
                <a:latin typeface="+mj-lt"/>
              </a:rPr>
              <a:t>Giả sử sau dấu ba chấm “Nếu mai em về…” là tên vùng đất quê hương em, thì em sẽ chia sẻ những hình ảnh, chi tiết nào của quê hương mình? Vì sao em lại chọn các chi tiết, hình ảnh ấy?</a:t>
            </a:r>
          </a:p>
          <a:p>
            <a:pPr>
              <a:lnSpc>
                <a:spcPct val="150000"/>
              </a:lnSpc>
            </a:pPr>
            <a:endParaRPr lang="en-US" sz="4000" dirty="0">
              <a:latin typeface="+mj-lt"/>
            </a:endParaRPr>
          </a:p>
        </p:txBody>
      </p:sp>
      <p:pic>
        <p:nvPicPr>
          <p:cNvPr id="8" name="Picture 7"/>
          <p:cNvPicPr>
            <a:picLocks noChangeAspect="1"/>
          </p:cNvPicPr>
          <p:nvPr/>
        </p:nvPicPr>
        <p:blipFill>
          <a:blip r:embed="rId4"/>
          <a:stretch>
            <a:fillRect/>
          </a:stretch>
        </p:blipFill>
        <p:spPr>
          <a:xfrm>
            <a:off x="150424" y="1700855"/>
            <a:ext cx="15162066" cy="1713124"/>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37320" y1="53115" x2="39381" y2="63934"/>
                        <a14:foregroundMark x1="59588" y1="92459" x2="59588" y2="92459"/>
                        <a14:foregroundMark x1="65361" y1="93770" x2="65361" y2="93770"/>
                        <a14:foregroundMark x1="65155" y1="98033" x2="65155" y2="98033"/>
                        <a14:foregroundMark x1="56289" y1="92459" x2="56289" y2="92459"/>
                        <a14:foregroundMark x1="27629" y1="13770" x2="40206" y2="19344"/>
                      </a14:backgroundRemoval>
                    </a14:imgEffect>
                  </a14:imgLayer>
                </a14:imgProps>
              </a:ext>
            </a:extLst>
          </a:blip>
          <a:stretch>
            <a:fillRect/>
          </a:stretch>
        </p:blipFill>
        <p:spPr>
          <a:xfrm>
            <a:off x="7927923" y="3771901"/>
            <a:ext cx="10360077" cy="6515100"/>
          </a:xfrm>
          <a:prstGeom prst="rect">
            <a:avLst/>
          </a:prstGeom>
        </p:spPr>
      </p:pic>
    </p:spTree>
    <p:extLst>
      <p:ext uri="{BB962C8B-B14F-4D97-AF65-F5344CB8AC3E}">
        <p14:creationId xmlns:p14="http://schemas.microsoft.com/office/powerpoint/2010/main" val="2975018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23347" y="674"/>
            <a:ext cx="5416798" cy="7915063"/>
          </a:xfrm>
          <a:prstGeom prst="rect">
            <a:avLst/>
          </a:prstGeom>
        </p:spPr>
      </p:pic>
      <p:sp>
        <p:nvSpPr>
          <p:cNvPr id="4" name="Rectangle 3"/>
          <p:cNvSpPr/>
          <p:nvPr/>
        </p:nvSpPr>
        <p:spPr>
          <a:xfrm>
            <a:off x="7749544" y="2765389"/>
            <a:ext cx="9265092" cy="2215635"/>
          </a:xfrm>
          <a:prstGeom prst="rect">
            <a:avLst/>
          </a:prstGeom>
          <a:noFill/>
        </p:spPr>
        <p:txBody>
          <a:bodyPr wrap="none" lIns="182844" tIns="91422" rIns="182844" bIns="91422">
            <a:spAutoFit/>
          </a:bodyPr>
          <a:lstStyle/>
          <a:p>
            <a:pPr algn="ctr" defTabSz="1828376"/>
            <a:r>
              <a:rPr lang="en-US" sz="13198" b="1">
                <a:ln w="10160">
                  <a:solidFill>
                    <a:srgbClr val="4472C4"/>
                  </a:solidFill>
                  <a:prstDash val="solid"/>
                </a:ln>
                <a:solidFill>
                  <a:srgbClr val="FFFFFF"/>
                </a:solidFill>
                <a:effectLst>
                  <a:outerShdw blurRad="38100" dist="22860" dir="5400000" algn="tl" rotWithShape="0">
                    <a:srgbClr val="000000">
                      <a:alpha val="30000"/>
                    </a:srgbClr>
                  </a:outerShdw>
                </a:effectLst>
              </a:rPr>
              <a:t>NHỔ CÀ RỐT</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8810" y="4262880"/>
            <a:ext cx="2393478" cy="1390749"/>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93745" y="3568970"/>
            <a:ext cx="4079380" cy="2778558"/>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39431" y="4802365"/>
            <a:ext cx="2971359" cy="3113373"/>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14681239" y="8126384"/>
            <a:ext cx="1701581" cy="1909553"/>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10238597" y="8126384"/>
            <a:ext cx="1701581" cy="1909553"/>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5768782" y="8126384"/>
            <a:ext cx="1701581" cy="1909553"/>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1458418" y="8126384"/>
            <a:ext cx="1701581" cy="1909553"/>
          </a:xfrm>
          <a:prstGeom prst="rect">
            <a:avLst/>
          </a:prstGeom>
        </p:spPr>
      </p:pic>
      <p:sp>
        <p:nvSpPr>
          <p:cNvPr id="19" name="Rectangle 18"/>
          <p:cNvSpPr/>
          <p:nvPr/>
        </p:nvSpPr>
        <p:spPr>
          <a:xfrm>
            <a:off x="1391300" y="9075207"/>
            <a:ext cx="15355668" cy="123518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6400">
                <a:solidFill>
                  <a:srgbClr val="002060"/>
                </a:solidFill>
                <a:latin typeface="Times New Roman" panose="02020603050405020304" pitchFamily="18" charset="0"/>
                <a:cs typeface="Times New Roman" panose="02020603050405020304" pitchFamily="18" charset="0"/>
              </a:rPr>
              <a:t>  </a:t>
            </a:r>
          </a:p>
        </p:txBody>
      </p:sp>
      <p:pic>
        <p:nvPicPr>
          <p:cNvPr id="20"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9225210" y="3805730"/>
            <a:ext cx="1219041" cy="914281"/>
          </a:xfrm>
          <a:prstGeom prst="rect">
            <a:avLst/>
          </a:prstGeom>
        </p:spPr>
      </p:pic>
    </p:spTree>
    <p:extLst>
      <p:ext uri="{BB962C8B-B14F-4D97-AF65-F5344CB8AC3E}">
        <p14:creationId xmlns:p14="http://schemas.microsoft.com/office/powerpoint/2010/main" val="274850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98810" y="4262880"/>
            <a:ext cx="2393478" cy="1390749"/>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458345" y="496216"/>
            <a:ext cx="3321586" cy="4853524"/>
          </a:xfrm>
          <a:prstGeom prst="rect">
            <a:avLst/>
          </a:prstGeom>
        </p:spPr>
      </p:pic>
      <p:pic>
        <p:nvPicPr>
          <p:cNvPr id="5" name="Picture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4951165" y="663846"/>
            <a:ext cx="4952355" cy="5714256"/>
          </a:xfrm>
          <a:prstGeom prst="rect">
            <a:avLst/>
          </a:prstGeom>
        </p:spPr>
      </p:pic>
      <p:pic>
        <p:nvPicPr>
          <p:cNvPr id="7" name="Picture 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465019" y="4952061"/>
            <a:ext cx="3365821" cy="2524368"/>
          </a:xfrm>
          <a:prstGeom prst="rect">
            <a:avLst/>
          </a:prstGeom>
        </p:spPr>
      </p:pic>
      <p:pic>
        <p:nvPicPr>
          <p:cNvPr id="8" name="Picture 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58583" y="3427576"/>
            <a:ext cx="3161888" cy="3048963"/>
          </a:xfrm>
          <a:prstGeom prst="rect">
            <a:avLst/>
          </a:prstGeom>
        </p:spPr>
      </p:pic>
      <p:sp>
        <p:nvSpPr>
          <p:cNvPr id="9" name="Rounded Rectangular Callout 8"/>
          <p:cNvSpPr/>
          <p:nvPr/>
        </p:nvSpPr>
        <p:spPr>
          <a:xfrm>
            <a:off x="8482927" y="4541897"/>
            <a:ext cx="6819012" cy="2018323"/>
          </a:xfrm>
          <a:prstGeom prst="wedgeRoundRectCallout">
            <a:avLst>
              <a:gd name="adj1" fmla="val -77817"/>
              <a:gd name="adj2" fmla="val -23801"/>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182844" tIns="91422" rIns="182844" bIns="91422" rtlCol="0" anchor="ctr"/>
          <a:lstStyle/>
          <a:p>
            <a:pPr algn="ctr" defTabSz="1828376"/>
            <a:r>
              <a:rPr lang="en-US" sz="4799">
                <a:solidFill>
                  <a:prstClr val="white"/>
                </a:solidFill>
                <a:latin typeface="Times New Roman" panose="02020603050405020304" pitchFamily="18" charset="0"/>
                <a:cs typeface="Times New Roman" panose="02020603050405020304" pitchFamily="18" charset="0"/>
              </a:rPr>
              <a:t>Bác ơi ! Cháu đói lắm bác cho cháu củ cà rốt được không ạ ?</a:t>
            </a:r>
          </a:p>
        </p:txBody>
      </p:sp>
      <p:sp>
        <p:nvSpPr>
          <p:cNvPr id="10" name="Rounded Rectangular Callout 9"/>
          <p:cNvSpPr/>
          <p:nvPr/>
        </p:nvSpPr>
        <p:spPr>
          <a:xfrm>
            <a:off x="5143783" y="1914950"/>
            <a:ext cx="6045309" cy="2011555"/>
          </a:xfrm>
          <a:prstGeom prst="wedgeRoundRectCallout">
            <a:avLst>
              <a:gd name="adj1" fmla="val -103719"/>
              <a:gd name="adj2" fmla="val -56700"/>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182844" tIns="91422" rIns="182844" bIns="91422" rtlCol="0" anchor="ctr"/>
          <a:lstStyle/>
          <a:p>
            <a:pPr algn="ctr" defTabSz="1828376"/>
            <a:r>
              <a:rPr lang="en-US" sz="4000">
                <a:solidFill>
                  <a:prstClr val="white"/>
                </a:solidFill>
                <a:latin typeface="Times New Roman" panose="02020603050405020304" pitchFamily="18" charset="0"/>
                <a:cs typeface="Times New Roman" panose="02020603050405020304" pitchFamily="18" charset="0"/>
              </a:rPr>
              <a:t>Được chứ. Nhưng để ta xem con ở trường có học hành đàng hoàng không thì ta mới cho</a:t>
            </a:r>
          </a:p>
        </p:txBody>
      </p:sp>
      <p:sp>
        <p:nvSpPr>
          <p:cNvPr id="11" name="Rounded Rectangular Callout 10"/>
          <p:cNvSpPr/>
          <p:nvPr/>
        </p:nvSpPr>
        <p:spPr>
          <a:xfrm>
            <a:off x="384971" y="5886355"/>
            <a:ext cx="6247587" cy="1590069"/>
          </a:xfrm>
          <a:prstGeom prst="wedgeRoundRectCallout">
            <a:avLst>
              <a:gd name="adj1" fmla="val -25718"/>
              <a:gd name="adj2" fmla="val -29907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182844" tIns="91422" rIns="182844" bIns="91422" rtlCol="0" anchor="ctr"/>
          <a:lstStyle/>
          <a:p>
            <a:pPr algn="ctr" defTabSz="1828376"/>
            <a:r>
              <a:rPr lang="en-US" sz="4799">
                <a:solidFill>
                  <a:prstClr val="white"/>
                </a:solidFill>
                <a:latin typeface="Times New Roman" panose="02020603050405020304" pitchFamily="18" charset="0"/>
                <a:cs typeface="Times New Roman" panose="02020603050405020304" pitchFamily="18" charset="0"/>
              </a:rPr>
              <a:t>Giờ ta sẽ cho con tự nhổ cà rốt</a:t>
            </a:r>
          </a:p>
        </p:txBody>
      </p:sp>
      <p:sp>
        <p:nvSpPr>
          <p:cNvPr id="12" name="Rounded Rectangular Callout 11"/>
          <p:cNvSpPr/>
          <p:nvPr/>
        </p:nvSpPr>
        <p:spPr>
          <a:xfrm>
            <a:off x="6811002" y="613572"/>
            <a:ext cx="9787595" cy="1090118"/>
          </a:xfrm>
          <a:prstGeom prst="wedgeRoundRectCallout">
            <a:avLst>
              <a:gd name="adj1" fmla="val -96880"/>
              <a:gd name="adj2" fmla="val 4725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182844" tIns="91422" rIns="182844" bIns="91422" rtlCol="0" anchor="ctr"/>
          <a:lstStyle/>
          <a:p>
            <a:pPr algn="ctr" defTabSz="1828376"/>
            <a:r>
              <a:rPr lang="en-US" sz="5599">
                <a:solidFill>
                  <a:prstClr val="white"/>
                </a:solidFill>
                <a:latin typeface="Times New Roman" panose="02020603050405020304" pitchFamily="18" charset="0"/>
                <a:cs typeface="Times New Roman" panose="02020603050405020304" pitchFamily="18" charset="0"/>
              </a:rPr>
              <a:t>Con có dám thử không?</a:t>
            </a:r>
          </a:p>
        </p:txBody>
      </p:sp>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374805" y="4035854"/>
            <a:ext cx="3365821" cy="2524368"/>
          </a:xfrm>
          <a:prstGeom prst="rect">
            <a:avLst/>
          </a:prstGeom>
        </p:spPr>
      </p:pic>
      <p:pic>
        <p:nvPicPr>
          <p:cNvPr id="15" name="Picture 1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93" y="3608014"/>
            <a:ext cx="2121592" cy="1900593"/>
          </a:xfrm>
          <a:prstGeom prst="rect">
            <a:avLst/>
          </a:prstGeom>
        </p:spPr>
      </p:pic>
      <p:sp>
        <p:nvSpPr>
          <p:cNvPr id="17" name="Rounded Rectangular Callout 16"/>
          <p:cNvSpPr/>
          <p:nvPr/>
        </p:nvSpPr>
        <p:spPr>
          <a:xfrm>
            <a:off x="370411" y="5653618"/>
            <a:ext cx="6819012" cy="2018323"/>
          </a:xfrm>
          <a:prstGeom prst="wedgeRoundRectCallout">
            <a:avLst>
              <a:gd name="adj1" fmla="val -37594"/>
              <a:gd name="adj2" fmla="val -100244"/>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182844" tIns="91422" rIns="182844" bIns="91422" rtlCol="0" anchor="ctr"/>
          <a:lstStyle/>
          <a:p>
            <a:pPr algn="ctr" defTabSz="1828376"/>
            <a:r>
              <a:rPr lang="en-US" sz="4799">
                <a:solidFill>
                  <a:prstClr val="white"/>
                </a:solidFill>
                <a:latin typeface="Times New Roman" panose="02020603050405020304" pitchFamily="18" charset="0"/>
                <a:cs typeface="Times New Roman" panose="02020603050405020304" pitchFamily="18" charset="0"/>
              </a:rPr>
              <a:t>Dạ. Con đồng ý</a:t>
            </a:r>
          </a:p>
        </p:txBody>
      </p:sp>
      <p:pic>
        <p:nvPicPr>
          <p:cNvPr id="19" name="Picture 1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4611">
            <a:off x="14681239" y="8126384"/>
            <a:ext cx="1701581" cy="1909553"/>
          </a:xfrm>
          <a:prstGeom prst="rect">
            <a:avLst/>
          </a:prstGeom>
        </p:spPr>
      </p:pic>
      <p:pic>
        <p:nvPicPr>
          <p:cNvPr id="21" name="Picture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4611">
            <a:off x="10238597" y="8126384"/>
            <a:ext cx="1701581" cy="1909553"/>
          </a:xfrm>
          <a:prstGeom prst="rect">
            <a:avLst/>
          </a:prstGeom>
        </p:spPr>
      </p:pic>
      <p:pic>
        <p:nvPicPr>
          <p:cNvPr id="22" name="Picture 2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4611">
            <a:off x="5768782" y="8126384"/>
            <a:ext cx="1701581" cy="1909553"/>
          </a:xfrm>
          <a:prstGeom prst="rect">
            <a:avLst/>
          </a:prstGeom>
        </p:spPr>
      </p:pic>
      <p:pic>
        <p:nvPicPr>
          <p:cNvPr id="23" name="Picture 2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4611">
            <a:off x="1458418" y="8126384"/>
            <a:ext cx="1701581" cy="1909553"/>
          </a:xfrm>
          <a:prstGeom prst="rect">
            <a:avLst/>
          </a:prstGeom>
        </p:spPr>
      </p:pic>
      <p:sp>
        <p:nvSpPr>
          <p:cNvPr id="24" name="Rectangle 23"/>
          <p:cNvSpPr/>
          <p:nvPr/>
        </p:nvSpPr>
        <p:spPr>
          <a:xfrm>
            <a:off x="1391300" y="9075207"/>
            <a:ext cx="15355668" cy="123518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6400">
                <a:solidFill>
                  <a:srgbClr val="002060"/>
                </a:solidFill>
                <a:latin typeface="Times New Roman" panose="02020603050405020304" pitchFamily="18" charset="0"/>
                <a:cs typeface="Times New Roman" panose="02020603050405020304" pitchFamily="18" charset="0"/>
              </a:rPr>
              <a:t>  </a:t>
            </a:r>
          </a:p>
        </p:txBody>
      </p:sp>
      <p:pic>
        <p:nvPicPr>
          <p:cNvPr id="29" name="voice 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8928886" y="-134827"/>
            <a:ext cx="1219041" cy="914281"/>
          </a:xfrm>
          <a:prstGeom prst="rect">
            <a:avLst/>
          </a:prstGeom>
        </p:spPr>
      </p:pic>
      <p:pic>
        <p:nvPicPr>
          <p:cNvPr id="30" name="voice1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8928886" y="1812224"/>
            <a:ext cx="1219041" cy="914281"/>
          </a:xfrm>
          <a:prstGeom prst="rect">
            <a:avLst/>
          </a:prstGeom>
        </p:spPr>
      </p:pic>
      <p:pic>
        <p:nvPicPr>
          <p:cNvPr id="31" name="voice2b">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20611797" y="1812224"/>
            <a:ext cx="1219041" cy="914281"/>
          </a:xfrm>
          <a:prstGeom prst="rect">
            <a:avLst/>
          </a:prstGeom>
        </p:spPr>
      </p:pic>
      <p:pic>
        <p:nvPicPr>
          <p:cNvPr id="32" name="voice3b">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22668930" y="1752074"/>
            <a:ext cx="1219041" cy="914281"/>
          </a:xfrm>
          <a:prstGeom prst="rect">
            <a:avLst/>
          </a:prstGeom>
        </p:spPr>
      </p:pic>
      <p:pic>
        <p:nvPicPr>
          <p:cNvPr id="33" name="voice2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0"/>
          <a:stretch>
            <a:fillRect/>
          </a:stretch>
        </p:blipFill>
        <p:spPr>
          <a:xfrm>
            <a:off x="20611797" y="670"/>
            <a:ext cx="1219041" cy="914281"/>
          </a:xfrm>
          <a:prstGeom prst="rect">
            <a:avLst/>
          </a:prstGeom>
        </p:spPr>
      </p:pic>
    </p:spTree>
    <p:extLst>
      <p:ext uri="{BB962C8B-B14F-4D97-AF65-F5344CB8AC3E}">
        <p14:creationId xmlns:p14="http://schemas.microsoft.com/office/powerpoint/2010/main" val="223432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1.11111E-6 L 0.21684 -0.05417 " pathEditMode="relative" rAng="0" ptsTypes="AA">
                                      <p:cBhvr>
                                        <p:cTn id="6" dur="2000" fill="hold"/>
                                        <p:tgtEl>
                                          <p:spTgt spid="5"/>
                                        </p:tgtEl>
                                        <p:attrNameLst>
                                          <p:attrName>ppt_x</p:attrName>
                                          <p:attrName>ppt_y</p:attrName>
                                        </p:attrNameLst>
                                      </p:cBhvr>
                                      <p:rCtr x="10851" y="-270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10"/>
                                        <p:tgtEl>
                                          <p:spTgt spid="5"/>
                                        </p:tgtEl>
                                      </p:cBhvr>
                                    </p:animEffect>
                                    <p:set>
                                      <p:cBhvr>
                                        <p:cTn id="10" dur="1" fill="hold">
                                          <p:stCondLst>
                                            <p:cond delay="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
                                        <p:tgtEl>
                                          <p:spTgt spid="16"/>
                                        </p:tgtEl>
                                      </p:cBhvr>
                                    </p:animEffect>
                                  </p:childTnLst>
                                </p:cTn>
                              </p:par>
                              <p:par>
                                <p:cTn id="14" presetID="35" presetClass="path" presetSubtype="0" accel="50000" decel="50000" fill="hold" nodeType="withEffect">
                                  <p:stCondLst>
                                    <p:cond delay="0"/>
                                  </p:stCondLst>
                                  <p:childTnLst>
                                    <p:animMotion origin="layout" path="M 3.88889E-6 3.33333E-6 L -0.76302 -0.09584 " pathEditMode="relative" rAng="0" ptsTypes="AA">
                                      <p:cBhvr>
                                        <p:cTn id="15" dur="4000" fill="hold"/>
                                        <p:tgtEl>
                                          <p:spTgt spid="7"/>
                                        </p:tgtEl>
                                        <p:attrNameLst>
                                          <p:attrName>ppt_x</p:attrName>
                                          <p:attrName>ppt_y</p:attrName>
                                        </p:attrNameLst>
                                      </p:cBhvr>
                                      <p:rCtr x="-38160" y="-4792"/>
                                    </p:animMotion>
                                  </p:childTnLst>
                                </p:cTn>
                              </p:par>
                            </p:childTnLst>
                          </p:cTn>
                        </p:par>
                        <p:par>
                          <p:cTn id="16" fill="hold">
                            <p:stCondLst>
                              <p:cond delay="6000"/>
                            </p:stCondLst>
                            <p:childTnLst>
                              <p:par>
                                <p:cTn id="17" presetID="10" presetClass="exit" presetSubtype="0" fill="hold" nodeType="afterEffect">
                                  <p:stCondLst>
                                    <p:cond delay="0"/>
                                  </p:stCondLst>
                                  <p:childTnLst>
                                    <p:animEffect transition="out" filter="fade">
                                      <p:cBhvr>
                                        <p:cTn id="18" dur="10"/>
                                        <p:tgtEl>
                                          <p:spTgt spid="7"/>
                                        </p:tgtEl>
                                      </p:cBhvr>
                                    </p:animEffect>
                                    <p:set>
                                      <p:cBhvr>
                                        <p:cTn id="19" dur="1" fill="hold">
                                          <p:stCondLst>
                                            <p:cond delay="9"/>
                                          </p:stCondLst>
                                        </p:cTn>
                                        <p:tgtEl>
                                          <p:spTgt spid="7"/>
                                        </p:tgtEl>
                                        <p:attrNameLst>
                                          <p:attrName>style.visibility</p:attrName>
                                        </p:attrNameLst>
                                      </p:cBhvr>
                                      <p:to>
                                        <p:strVal val="hidden"/>
                                      </p:to>
                                    </p:set>
                                  </p:childTnLst>
                                </p:cTn>
                              </p:par>
                            </p:childTnLst>
                          </p:cTn>
                        </p:par>
                        <p:par>
                          <p:cTn id="20" fill="hold">
                            <p:stCondLst>
                              <p:cond delay="601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
                                        <p:tgtEl>
                                          <p:spTgt spid="8"/>
                                        </p:tgtEl>
                                      </p:cBhvr>
                                    </p:animEffect>
                                  </p:childTnLst>
                                </p:cTn>
                              </p:par>
                            </p:childTnLst>
                          </p:cTn>
                        </p:par>
                        <p:par>
                          <p:cTn id="24" fill="hold">
                            <p:stCondLst>
                              <p:cond delay="6020"/>
                            </p:stCondLst>
                            <p:childTnLst>
                              <p:par>
                                <p:cTn id="25" presetID="50" presetClass="entr" presetSubtype="0" decel="100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3"/>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par>
                                <p:cTn id="30" presetID="1" presetClass="mediacall" presetSubtype="0" fill="hold" nodeType="withEffect">
                                  <p:stCondLst>
                                    <p:cond delay="0"/>
                                  </p:stCondLst>
                                  <p:childTnLst>
                                    <p:cmd type="call" cmd="playFrom(0.0)">
                                      <p:cBhvr>
                                        <p:cTn id="31" dur="5984" fill="hold"/>
                                        <p:tgtEl>
                                          <p:spTgt spid="29"/>
                                        </p:tgtEl>
                                      </p:cBhvr>
                                    </p:cmd>
                                  </p:childTnLst>
                                </p:cTn>
                              </p:par>
                            </p:childTnLst>
                          </p:cTn>
                        </p:par>
                        <p:par>
                          <p:cTn id="32" fill="hold">
                            <p:stCondLst>
                              <p:cond delay="12004"/>
                            </p:stCondLst>
                            <p:childTnLst>
                              <p:par>
                                <p:cTn id="33" presetID="10" presetClass="exit" presetSubtype="0" fill="hold" grpId="1" nodeType="after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par>
                          <p:cTn id="36" fill="hold">
                            <p:stCondLst>
                              <p:cond delay="12504"/>
                            </p:stCondLst>
                            <p:childTnLst>
                              <p:par>
                                <p:cTn id="37" presetID="50" presetClass="entr" presetSubtype="0" decel="10000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250" fill="hold"/>
                                        <p:tgtEl>
                                          <p:spTgt spid="10"/>
                                        </p:tgtEl>
                                        <p:attrNameLst>
                                          <p:attrName>ppt_w</p:attrName>
                                        </p:attrNameLst>
                                      </p:cBhvr>
                                      <p:tavLst>
                                        <p:tav tm="0">
                                          <p:val>
                                            <p:strVal val="#ppt_w+.3"/>
                                          </p:val>
                                        </p:tav>
                                        <p:tav tm="100000">
                                          <p:val>
                                            <p:strVal val="#ppt_w"/>
                                          </p:val>
                                        </p:tav>
                                      </p:tavLst>
                                    </p:anim>
                                    <p:anim calcmode="lin" valueType="num">
                                      <p:cBhvr>
                                        <p:cTn id="40" dur="1250" fill="hold"/>
                                        <p:tgtEl>
                                          <p:spTgt spid="10"/>
                                        </p:tgtEl>
                                        <p:attrNameLst>
                                          <p:attrName>ppt_h</p:attrName>
                                        </p:attrNameLst>
                                      </p:cBhvr>
                                      <p:tavLst>
                                        <p:tav tm="0">
                                          <p:val>
                                            <p:strVal val="#ppt_h"/>
                                          </p:val>
                                        </p:tav>
                                        <p:tav tm="100000">
                                          <p:val>
                                            <p:strVal val="#ppt_h"/>
                                          </p:val>
                                        </p:tav>
                                      </p:tavLst>
                                    </p:anim>
                                    <p:animEffect transition="in" filter="fade">
                                      <p:cBhvr>
                                        <p:cTn id="41" dur="1250"/>
                                        <p:tgtEl>
                                          <p:spTgt spid="10"/>
                                        </p:tgtEl>
                                      </p:cBhvr>
                                    </p:animEffect>
                                  </p:childTnLst>
                                </p:cTn>
                              </p:par>
                              <p:par>
                                <p:cTn id="42" presetID="1" presetClass="mediacall" presetSubtype="0" fill="hold" nodeType="withEffect">
                                  <p:stCondLst>
                                    <p:cond delay="0"/>
                                  </p:stCondLst>
                                  <p:childTnLst>
                                    <p:cmd type="call" cmd="playFrom(0.0)">
                                      <p:cBhvr>
                                        <p:cTn id="43" dur="7184" fill="hold"/>
                                        <p:tgtEl>
                                          <p:spTgt spid="30"/>
                                        </p:tgtEl>
                                      </p:cBhvr>
                                    </p:cmd>
                                  </p:childTnLst>
                                </p:cTn>
                              </p:par>
                            </p:childTnLst>
                          </p:cTn>
                        </p:par>
                        <p:par>
                          <p:cTn id="44" fill="hold">
                            <p:stCondLst>
                              <p:cond delay="19688"/>
                            </p:stCondLst>
                            <p:childTnLst>
                              <p:par>
                                <p:cTn id="45" presetID="10" presetClass="exit" presetSubtype="0" fill="hold" grpId="1" nodeType="after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par>
                          <p:cTn id="48" fill="hold">
                            <p:stCondLst>
                              <p:cond delay="20188"/>
                            </p:stCondLst>
                            <p:childTnLst>
                              <p:par>
                                <p:cTn id="49" presetID="50" presetClass="entr" presetSubtype="0" decel="10000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250" fill="hold"/>
                                        <p:tgtEl>
                                          <p:spTgt spid="11"/>
                                        </p:tgtEl>
                                        <p:attrNameLst>
                                          <p:attrName>ppt_w</p:attrName>
                                        </p:attrNameLst>
                                      </p:cBhvr>
                                      <p:tavLst>
                                        <p:tav tm="0">
                                          <p:val>
                                            <p:strVal val="#ppt_w+.3"/>
                                          </p:val>
                                        </p:tav>
                                        <p:tav tm="100000">
                                          <p:val>
                                            <p:strVal val="#ppt_w"/>
                                          </p:val>
                                        </p:tav>
                                      </p:tavLst>
                                    </p:anim>
                                    <p:anim calcmode="lin" valueType="num">
                                      <p:cBhvr>
                                        <p:cTn id="52" dur="1250" fill="hold"/>
                                        <p:tgtEl>
                                          <p:spTgt spid="11"/>
                                        </p:tgtEl>
                                        <p:attrNameLst>
                                          <p:attrName>ppt_h</p:attrName>
                                        </p:attrNameLst>
                                      </p:cBhvr>
                                      <p:tavLst>
                                        <p:tav tm="0">
                                          <p:val>
                                            <p:strVal val="#ppt_h"/>
                                          </p:val>
                                        </p:tav>
                                        <p:tav tm="100000">
                                          <p:val>
                                            <p:strVal val="#ppt_h"/>
                                          </p:val>
                                        </p:tav>
                                      </p:tavLst>
                                    </p:anim>
                                    <p:animEffect transition="in" filter="fade">
                                      <p:cBhvr>
                                        <p:cTn id="53" dur="1250"/>
                                        <p:tgtEl>
                                          <p:spTgt spid="11"/>
                                        </p:tgtEl>
                                      </p:cBhvr>
                                    </p:animEffect>
                                  </p:childTnLst>
                                </p:cTn>
                              </p:par>
                              <p:par>
                                <p:cTn id="54" presetID="1" presetClass="mediacall" presetSubtype="0" fill="hold" nodeType="withEffect">
                                  <p:stCondLst>
                                    <p:cond delay="0"/>
                                  </p:stCondLst>
                                  <p:childTnLst>
                                    <p:cmd type="call" cmd="playFrom(0.0)">
                                      <p:cBhvr>
                                        <p:cTn id="55" dur="3728" fill="hold"/>
                                        <p:tgtEl>
                                          <p:spTgt spid="31"/>
                                        </p:tgtEl>
                                      </p:cBhvr>
                                    </p:cmd>
                                  </p:childTnLst>
                                </p:cTn>
                              </p:par>
                            </p:childTnLst>
                          </p:cTn>
                        </p:par>
                        <p:par>
                          <p:cTn id="56" fill="hold">
                            <p:stCondLst>
                              <p:cond delay="23916"/>
                            </p:stCondLst>
                            <p:childTnLst>
                              <p:par>
                                <p:cTn id="57" presetID="10" presetClass="exit" presetSubtype="0" fill="hold" grpId="1" nodeType="after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par>
                          <p:cTn id="60" fill="hold">
                            <p:stCondLst>
                              <p:cond delay="24416"/>
                            </p:stCondLst>
                            <p:childTnLst>
                              <p:par>
                                <p:cTn id="61" presetID="50" presetClass="entr" presetSubtype="0" decel="10000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250" fill="hold"/>
                                        <p:tgtEl>
                                          <p:spTgt spid="12"/>
                                        </p:tgtEl>
                                        <p:attrNameLst>
                                          <p:attrName>ppt_w</p:attrName>
                                        </p:attrNameLst>
                                      </p:cBhvr>
                                      <p:tavLst>
                                        <p:tav tm="0">
                                          <p:val>
                                            <p:strVal val="#ppt_w+.3"/>
                                          </p:val>
                                        </p:tav>
                                        <p:tav tm="100000">
                                          <p:val>
                                            <p:strVal val="#ppt_w"/>
                                          </p:val>
                                        </p:tav>
                                      </p:tavLst>
                                    </p:anim>
                                    <p:anim calcmode="lin" valueType="num">
                                      <p:cBhvr>
                                        <p:cTn id="64" dur="1250" fill="hold"/>
                                        <p:tgtEl>
                                          <p:spTgt spid="12"/>
                                        </p:tgtEl>
                                        <p:attrNameLst>
                                          <p:attrName>ppt_h</p:attrName>
                                        </p:attrNameLst>
                                      </p:cBhvr>
                                      <p:tavLst>
                                        <p:tav tm="0">
                                          <p:val>
                                            <p:strVal val="#ppt_h"/>
                                          </p:val>
                                        </p:tav>
                                        <p:tav tm="100000">
                                          <p:val>
                                            <p:strVal val="#ppt_h"/>
                                          </p:val>
                                        </p:tav>
                                      </p:tavLst>
                                    </p:anim>
                                    <p:animEffect transition="in" filter="fade">
                                      <p:cBhvr>
                                        <p:cTn id="65" dur="1250"/>
                                        <p:tgtEl>
                                          <p:spTgt spid="12"/>
                                        </p:tgtEl>
                                      </p:cBhvr>
                                    </p:animEffect>
                                  </p:childTnLst>
                                </p:cTn>
                              </p:par>
                              <p:par>
                                <p:cTn id="66" presetID="1" presetClass="mediacall" presetSubtype="0" fill="hold" nodeType="withEffect">
                                  <p:stCondLst>
                                    <p:cond delay="0"/>
                                  </p:stCondLst>
                                  <p:childTnLst>
                                    <p:cmd type="call" cmd="playFrom(0.0)">
                                      <p:cBhvr>
                                        <p:cTn id="67" dur="1952" fill="hold"/>
                                        <p:tgtEl>
                                          <p:spTgt spid="32"/>
                                        </p:tgtEl>
                                      </p:cBhvr>
                                    </p:cmd>
                                  </p:childTnLst>
                                </p:cTn>
                              </p:par>
                            </p:childTnLst>
                          </p:cTn>
                        </p:par>
                        <p:par>
                          <p:cTn id="68" fill="hold">
                            <p:stCondLst>
                              <p:cond delay="26368"/>
                            </p:stCondLst>
                            <p:childTnLst>
                              <p:par>
                                <p:cTn id="69" presetID="10" presetClass="exit" presetSubtype="0" fill="hold" nodeType="afterEffect">
                                  <p:stCondLst>
                                    <p:cond delay="0"/>
                                  </p:stCondLst>
                                  <p:childTnLst>
                                    <p:animEffect transition="out" filter="fade">
                                      <p:cBhvr>
                                        <p:cTn id="70" dur="10"/>
                                        <p:tgtEl>
                                          <p:spTgt spid="8"/>
                                        </p:tgtEl>
                                      </p:cBhvr>
                                    </p:animEffect>
                                    <p:set>
                                      <p:cBhvr>
                                        <p:cTn id="71" dur="1" fill="hold">
                                          <p:stCondLst>
                                            <p:cond delay="9"/>
                                          </p:stCondLst>
                                        </p:cTn>
                                        <p:tgtEl>
                                          <p:spTgt spid="8"/>
                                        </p:tgtEl>
                                        <p:attrNameLst>
                                          <p:attrName>style.visibility</p:attrName>
                                        </p:attrNameLst>
                                      </p:cBhvr>
                                      <p:to>
                                        <p:strVal val="hidden"/>
                                      </p:to>
                                    </p:set>
                                  </p:childTnLst>
                                </p:cTn>
                              </p:par>
                            </p:childTnLst>
                          </p:cTn>
                        </p:par>
                        <p:par>
                          <p:cTn id="72" fill="hold">
                            <p:stCondLst>
                              <p:cond delay="26378"/>
                            </p:stCondLst>
                            <p:childTnLst>
                              <p:par>
                                <p:cTn id="73" presetID="10" presetClass="entr" presetSubtype="0"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
                                        <p:tgtEl>
                                          <p:spTgt spid="13"/>
                                        </p:tgtEl>
                                      </p:cBhvr>
                                    </p:animEffect>
                                  </p:childTnLst>
                                </p:cTn>
                              </p:par>
                              <p:par>
                                <p:cTn id="76" presetID="35" presetClass="path" presetSubtype="0" accel="50000" decel="50000" fill="hold" nodeType="withEffect">
                                  <p:stCondLst>
                                    <p:cond delay="0"/>
                                  </p:stCondLst>
                                  <p:childTnLst>
                                    <p:animMotion origin="layout" path="M 5.55112E-17 3.7037E-6 L -0.26493 -0.07361 " pathEditMode="relative" rAng="0" ptsTypes="AA">
                                      <p:cBhvr>
                                        <p:cTn id="77" dur="1000" fill="hold"/>
                                        <p:tgtEl>
                                          <p:spTgt spid="13"/>
                                        </p:tgtEl>
                                        <p:attrNameLst>
                                          <p:attrName>ppt_x</p:attrName>
                                          <p:attrName>ppt_y</p:attrName>
                                        </p:attrNameLst>
                                      </p:cBhvr>
                                      <p:rCtr x="-13247" y="-3681"/>
                                    </p:animMotion>
                                  </p:childTnLst>
                                </p:cTn>
                              </p:par>
                            </p:childTnLst>
                          </p:cTn>
                        </p:par>
                        <p:par>
                          <p:cTn id="78" fill="hold">
                            <p:stCondLst>
                              <p:cond delay="27378"/>
                            </p:stCondLst>
                            <p:childTnLst>
                              <p:par>
                                <p:cTn id="79" presetID="10" presetClass="exit" presetSubtype="0" fill="hold" nodeType="afterEffect">
                                  <p:stCondLst>
                                    <p:cond delay="0"/>
                                  </p:stCondLst>
                                  <p:childTnLst>
                                    <p:animEffect transition="out" filter="fade">
                                      <p:cBhvr>
                                        <p:cTn id="80" dur="10"/>
                                        <p:tgtEl>
                                          <p:spTgt spid="13"/>
                                        </p:tgtEl>
                                      </p:cBhvr>
                                    </p:animEffect>
                                    <p:set>
                                      <p:cBhvr>
                                        <p:cTn id="81" dur="1" fill="hold">
                                          <p:stCondLst>
                                            <p:cond delay="9"/>
                                          </p:stCondLst>
                                        </p:cTn>
                                        <p:tgtEl>
                                          <p:spTgt spid="13"/>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
                                        <p:tgtEl>
                                          <p:spTgt spid="15"/>
                                        </p:tgtEl>
                                      </p:cBhvr>
                                    </p:animEffect>
                                  </p:childTnLst>
                                </p:cTn>
                              </p:par>
                            </p:childTnLst>
                          </p:cTn>
                        </p:par>
                        <p:par>
                          <p:cTn id="85" fill="hold">
                            <p:stCondLst>
                              <p:cond delay="27388"/>
                            </p:stCondLst>
                            <p:childTnLst>
                              <p:par>
                                <p:cTn id="86" presetID="50" presetClass="entr" presetSubtype="0" decel="10000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1000" fill="hold"/>
                                        <p:tgtEl>
                                          <p:spTgt spid="17"/>
                                        </p:tgtEl>
                                        <p:attrNameLst>
                                          <p:attrName>ppt_w</p:attrName>
                                        </p:attrNameLst>
                                      </p:cBhvr>
                                      <p:tavLst>
                                        <p:tav tm="0">
                                          <p:val>
                                            <p:strVal val="#ppt_w+.3"/>
                                          </p:val>
                                        </p:tav>
                                        <p:tav tm="100000">
                                          <p:val>
                                            <p:strVal val="#ppt_w"/>
                                          </p:val>
                                        </p:tav>
                                      </p:tavLst>
                                    </p:anim>
                                    <p:anim calcmode="lin" valueType="num">
                                      <p:cBhvr>
                                        <p:cTn id="89" dur="1000" fill="hold"/>
                                        <p:tgtEl>
                                          <p:spTgt spid="17"/>
                                        </p:tgtEl>
                                        <p:attrNameLst>
                                          <p:attrName>ppt_h</p:attrName>
                                        </p:attrNameLst>
                                      </p:cBhvr>
                                      <p:tavLst>
                                        <p:tav tm="0">
                                          <p:val>
                                            <p:strVal val="#ppt_h"/>
                                          </p:val>
                                        </p:tav>
                                        <p:tav tm="100000">
                                          <p:val>
                                            <p:strVal val="#ppt_h"/>
                                          </p:val>
                                        </p:tav>
                                      </p:tavLst>
                                    </p:anim>
                                    <p:animEffect transition="in" filter="fade">
                                      <p:cBhvr>
                                        <p:cTn id="90" dur="1000"/>
                                        <p:tgtEl>
                                          <p:spTgt spid="17"/>
                                        </p:tgtEl>
                                      </p:cBhvr>
                                    </p:animEffect>
                                  </p:childTnLst>
                                </p:cTn>
                              </p:par>
                            </p:childTnLst>
                          </p:cTn>
                        </p:par>
                        <p:par>
                          <p:cTn id="91" fill="hold">
                            <p:stCondLst>
                              <p:cond delay="28388"/>
                            </p:stCondLst>
                            <p:childTnLst>
                              <p:par>
                                <p:cTn id="92" presetID="1" presetClass="mediacall" presetSubtype="0" fill="hold" nodeType="afterEffect">
                                  <p:stCondLst>
                                    <p:cond delay="0"/>
                                  </p:stCondLst>
                                  <p:childTnLst>
                                    <p:cmd type="call" cmd="playFrom(0.0)">
                                      <p:cBhvr>
                                        <p:cTn id="93" dur="2144" fill="hold"/>
                                        <p:tgtEl>
                                          <p:spTgt spid="33"/>
                                        </p:tgtEl>
                                      </p:cBhvr>
                                    </p:cmd>
                                  </p:childTnLst>
                                </p:cTn>
                              </p:par>
                            </p:childTnLst>
                          </p:cTn>
                        </p:par>
                        <p:par>
                          <p:cTn id="94" fill="hold">
                            <p:stCondLst>
                              <p:cond delay="30532"/>
                            </p:stCondLst>
                            <p:childTnLst>
                              <p:par>
                                <p:cTn id="95" presetID="10" presetClass="exit" presetSubtype="0" fill="hold" grpId="1" nodeType="after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29"/>
                </p:tgtEl>
              </p:cMediaNode>
            </p:audio>
            <p:audio>
              <p:cMediaNode vol="80000">
                <p:cTn id="99" fill="hold" display="0">
                  <p:stCondLst>
                    <p:cond delay="indefinite"/>
                  </p:stCondLst>
                  <p:endCondLst>
                    <p:cond evt="onStopAudio" delay="0">
                      <p:tgtEl>
                        <p:sldTgt/>
                      </p:tgtEl>
                    </p:cond>
                  </p:endCondLst>
                </p:cTn>
                <p:tgtEl>
                  <p:spTgt spid="30"/>
                </p:tgtEl>
              </p:cMediaNode>
            </p:audio>
            <p:audio>
              <p:cMediaNode vol="80000">
                <p:cTn id="100" fill="hold" display="0">
                  <p:stCondLst>
                    <p:cond delay="indefinite"/>
                  </p:stCondLst>
                  <p:endCondLst>
                    <p:cond evt="onStopAudio" delay="0">
                      <p:tgtEl>
                        <p:sldTgt/>
                      </p:tgtEl>
                    </p:cond>
                  </p:endCondLst>
                </p:cTn>
                <p:tgtEl>
                  <p:spTgt spid="31"/>
                </p:tgtEl>
              </p:cMediaNode>
            </p:audio>
            <p:audio>
              <p:cMediaNode vol="80000">
                <p:cTn id="101" fill="hold" display="0">
                  <p:stCondLst>
                    <p:cond delay="indefinite"/>
                  </p:stCondLst>
                  <p:endCondLst>
                    <p:cond evt="onStopAudio" delay="0">
                      <p:tgtEl>
                        <p:sldTgt/>
                      </p:tgtEl>
                    </p:cond>
                  </p:endCondLst>
                </p:cTn>
                <p:tgtEl>
                  <p:spTgt spid="32"/>
                </p:tgtEl>
              </p:cMediaNode>
            </p:audio>
            <p:audio>
              <p:cMediaNode vol="80000">
                <p:cTn id="102" fill="hold" display="0">
                  <p:stCondLst>
                    <p:cond delay="indefinite"/>
                  </p:stCondLst>
                  <p:endCondLst>
                    <p:cond evt="onStopAudio" delay="0">
                      <p:tgtEl>
                        <p:sldTgt/>
                      </p:tgtEl>
                    </p:cond>
                  </p:endCondLst>
                </p:cTn>
                <p:tgtEl>
                  <p:spTgt spid="3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79353" y="6833011"/>
            <a:ext cx="2499672" cy="200405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6713" y="6734126"/>
            <a:ext cx="2499672" cy="200405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6896" y="6791268"/>
            <a:ext cx="2499672" cy="2004050"/>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8810" y="4262880"/>
            <a:ext cx="2393478" cy="1390749"/>
          </a:xfrm>
          <a:prstGeom prst="rect">
            <a:avLst/>
          </a:prstGeom>
        </p:spPr>
      </p:pic>
      <p:sp>
        <p:nvSpPr>
          <p:cNvPr id="77" name="Sun 76"/>
          <p:cNvSpPr/>
          <p:nvPr/>
        </p:nvSpPr>
        <p:spPr>
          <a:xfrm>
            <a:off x="4711374" y="5940717"/>
            <a:ext cx="4324423" cy="312426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endParaRPr lang="en-US" sz="3600">
              <a:solidFill>
                <a:prstClr val="white"/>
              </a:solidFill>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58345" y="496216"/>
            <a:ext cx="3321586" cy="4853524"/>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89755" y="3314286"/>
            <a:ext cx="3916848" cy="2807075"/>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3" y="3608014"/>
            <a:ext cx="2121592" cy="1900593"/>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6532" y="6734126"/>
            <a:ext cx="2499672" cy="200405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86819" y="6833008"/>
            <a:ext cx="2884735" cy="1964857"/>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6654360" y="8066094"/>
            <a:ext cx="1234386" cy="1224901"/>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681239" y="8126384"/>
            <a:ext cx="1701581" cy="1909553"/>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44180" y="6734123"/>
            <a:ext cx="2884735" cy="1964857"/>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2211721" y="7967209"/>
            <a:ext cx="1234386" cy="1224901"/>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238597" y="8126384"/>
            <a:ext cx="1701581" cy="1909553"/>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11872" y="6520425"/>
            <a:ext cx="2123424" cy="1964857"/>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768782" y="8126384"/>
            <a:ext cx="1701581" cy="1909553"/>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4526" y="6577459"/>
            <a:ext cx="3162578" cy="2154104"/>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58418" y="8126384"/>
            <a:ext cx="1701581" cy="1909553"/>
          </a:xfrm>
          <a:prstGeom prst="rect">
            <a:avLst/>
          </a:prstGeom>
        </p:spPr>
      </p:pic>
      <p:sp>
        <p:nvSpPr>
          <p:cNvPr id="45" name="Rounded Rectangular Callout 44"/>
          <p:cNvSpPr/>
          <p:nvPr/>
        </p:nvSpPr>
        <p:spPr>
          <a:xfrm>
            <a:off x="3227101" y="13966"/>
            <a:ext cx="14108609" cy="209160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r>
              <a:rPr lang="vi-VN" sz="4799" b="1" dirty="0">
                <a:solidFill>
                  <a:srgbClr val="FF0000"/>
                </a:solidFill>
                <a:latin typeface="Times New Roman" panose="02020603050405020304" pitchFamily="18" charset="0"/>
                <a:cs typeface="Times New Roman" panose="02020603050405020304" pitchFamily="18" charset="0"/>
              </a:rPr>
              <a:t>Bài thơ </a:t>
            </a:r>
            <a:r>
              <a:rPr lang="en-US" sz="4799" b="1" dirty="0">
                <a:solidFill>
                  <a:srgbClr val="FF0000"/>
                </a:solidFill>
                <a:latin typeface="Times New Roman" panose="02020603050405020304" pitchFamily="18" charset="0"/>
                <a:cs typeface="Times New Roman" panose="02020603050405020304" pitchFamily="18" charset="0"/>
              </a:rPr>
              <a:t>“</a:t>
            </a:r>
            <a:r>
              <a:rPr lang="en-US" sz="4799" b="1" dirty="0" err="1">
                <a:solidFill>
                  <a:srgbClr val="FF0000"/>
                </a:solidFill>
                <a:latin typeface="Times New Roman" panose="02020603050405020304" pitchFamily="18" charset="0"/>
                <a:cs typeface="Times New Roman" panose="02020603050405020304" pitchFamily="18" charset="0"/>
              </a:rPr>
              <a:t>Nếu</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em</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về</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thăm</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Chiêm</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hóa</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của</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tác</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giả</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nào</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sáng</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tác</a:t>
            </a:r>
            <a:r>
              <a:rPr lang="vi-VN" sz="4799" b="1" dirty="0">
                <a:solidFill>
                  <a:srgbClr val="FF0000"/>
                </a:solidFill>
                <a:latin typeface="Times New Roman" panose="02020603050405020304" pitchFamily="18" charset="0"/>
                <a:cs typeface="Times New Roman" panose="02020603050405020304" pitchFamily="18" charset="0"/>
              </a:rPr>
              <a:t>?</a:t>
            </a:r>
            <a:endParaRPr lang="en-US" sz="4799"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1391300" y="9075207"/>
            <a:ext cx="15355668" cy="123518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64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595802" y="8066094"/>
            <a:ext cx="1234386" cy="1224901"/>
          </a:xfrm>
          <a:prstGeom prst="rect">
            <a:avLst/>
          </a:prstGeom>
        </p:spPr>
      </p:pic>
      <p:sp>
        <p:nvSpPr>
          <p:cNvPr id="29" name="Rectangle 28"/>
          <p:cNvSpPr/>
          <p:nvPr/>
        </p:nvSpPr>
        <p:spPr>
          <a:xfrm>
            <a:off x="7907095" y="2117647"/>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A. </a:t>
            </a:r>
            <a:r>
              <a:rPr lang="en-US" sz="4799" b="1" dirty="0" err="1">
                <a:solidFill>
                  <a:prstClr val="white"/>
                </a:solidFill>
                <a:latin typeface="Times New Roman" panose="02020603050405020304" pitchFamily="18" charset="0"/>
                <a:cs typeface="Times New Roman" panose="02020603050405020304" pitchFamily="18" charset="0"/>
              </a:rPr>
              <a:t>Lưu</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Trọng</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Lư</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7907095" y="2858766"/>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B. </a:t>
            </a:r>
            <a:r>
              <a:rPr lang="en-US" sz="4799" b="1" dirty="0">
                <a:solidFill>
                  <a:prstClr val="white"/>
                </a:solidFill>
                <a:latin typeface="Times New Roman" panose="02020603050405020304" pitchFamily="18" charset="0"/>
                <a:cs typeface="Times New Roman" panose="02020603050405020304" pitchFamily="18" charset="0"/>
              </a:rPr>
              <a:t>Mai </a:t>
            </a:r>
            <a:r>
              <a:rPr lang="en-US" sz="4799" b="1" dirty="0" err="1">
                <a:solidFill>
                  <a:prstClr val="white"/>
                </a:solidFill>
                <a:latin typeface="Times New Roman" panose="02020603050405020304" pitchFamily="18" charset="0"/>
                <a:cs typeface="Times New Roman" panose="02020603050405020304" pitchFamily="18" charset="0"/>
              </a:rPr>
              <a:t>Liễu</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7907095" y="3599886"/>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C. </a:t>
            </a:r>
            <a:r>
              <a:rPr lang="en-US" sz="4799" b="1" dirty="0" err="1">
                <a:solidFill>
                  <a:prstClr val="white"/>
                </a:solidFill>
                <a:latin typeface="Times New Roman" panose="02020603050405020304" pitchFamily="18" charset="0"/>
                <a:cs typeface="Times New Roman" panose="02020603050405020304" pitchFamily="18" charset="0"/>
              </a:rPr>
              <a:t>Thanh</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Tịnh</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7907095" y="4341007"/>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D. </a:t>
            </a:r>
            <a:r>
              <a:rPr lang="en-US" sz="4799" b="1" dirty="0" err="1">
                <a:solidFill>
                  <a:prstClr val="white"/>
                </a:solidFill>
                <a:latin typeface="Times New Roman" panose="02020603050405020304" pitchFamily="18" charset="0"/>
                <a:cs typeface="Times New Roman" panose="02020603050405020304" pitchFamily="18" charset="0"/>
              </a:rPr>
              <a:t>Thạch</a:t>
            </a:r>
            <a:r>
              <a:rPr lang="en-US" sz="4799" b="1" dirty="0">
                <a:solidFill>
                  <a:prstClr val="white"/>
                </a:solidFill>
                <a:latin typeface="Times New Roman" panose="02020603050405020304" pitchFamily="18" charset="0"/>
                <a:cs typeface="Times New Roman" panose="02020603050405020304" pitchFamily="18" charset="0"/>
              </a:rPr>
              <a:t> Lam</a:t>
            </a:r>
          </a:p>
        </p:txBody>
      </p:sp>
    </p:spTree>
    <p:extLst>
      <p:ext uri="{BB962C8B-B14F-4D97-AF65-F5344CB8AC3E}">
        <p14:creationId xmlns:p14="http://schemas.microsoft.com/office/powerpoint/2010/main" val="422698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8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3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8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3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79353" y="6833011"/>
            <a:ext cx="2499672" cy="2004050"/>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6713" y="6734126"/>
            <a:ext cx="2499672" cy="2004050"/>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98810" y="4262880"/>
            <a:ext cx="2393478" cy="1390749"/>
          </a:xfrm>
          <a:prstGeom prst="rect">
            <a:avLst/>
          </a:prstGeom>
        </p:spPr>
      </p:pic>
      <p:sp>
        <p:nvSpPr>
          <p:cNvPr id="77" name="Sun 76"/>
          <p:cNvSpPr/>
          <p:nvPr/>
        </p:nvSpPr>
        <p:spPr>
          <a:xfrm>
            <a:off x="382649" y="5972705"/>
            <a:ext cx="4324423" cy="312426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endParaRPr lang="en-US" sz="3600">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8345" y="496216"/>
            <a:ext cx="3321586" cy="485352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89755" y="3314286"/>
            <a:ext cx="3916848" cy="2807075"/>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93" y="3608014"/>
            <a:ext cx="2121592" cy="1900593"/>
          </a:xfrm>
          <a:prstGeom prst="rect">
            <a:avLst/>
          </a:prstGeom>
        </p:spPr>
      </p:pic>
      <p:sp>
        <p:nvSpPr>
          <p:cNvPr id="35" name="Rectangle 34"/>
          <p:cNvSpPr/>
          <p:nvPr/>
        </p:nvSpPr>
        <p:spPr>
          <a:xfrm>
            <a:off x="7907095" y="2117647"/>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A. </a:t>
            </a:r>
            <a:r>
              <a:rPr lang="en-US" sz="4799" b="1" dirty="0" err="1">
                <a:solidFill>
                  <a:prstClr val="white"/>
                </a:solidFill>
                <a:latin typeface="Times New Roman" panose="02020603050405020304" pitchFamily="18" charset="0"/>
                <a:cs typeface="Times New Roman" panose="02020603050405020304" pitchFamily="18" charset="0"/>
              </a:rPr>
              <a:t>Tình</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yêu</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nỗi</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nhớ</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quê</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hương</a:t>
            </a:r>
            <a:endParaRPr lang="en-US" sz="4799" b="1" dirty="0">
              <a:solidFill>
                <a:prstClr val="white"/>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6532" y="6734126"/>
            <a:ext cx="2499672" cy="2004050"/>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386819" y="6833008"/>
            <a:ext cx="2884735" cy="1964857"/>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6654360" y="8066094"/>
            <a:ext cx="1234386" cy="1224901"/>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14681239" y="8126384"/>
            <a:ext cx="1701581" cy="1909553"/>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44180" y="6734123"/>
            <a:ext cx="2884735" cy="1964857"/>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2211721" y="7967209"/>
            <a:ext cx="1234386" cy="1224901"/>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10238597" y="8126384"/>
            <a:ext cx="1701581" cy="1909553"/>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74355" y="6791266"/>
            <a:ext cx="2884735" cy="1964857"/>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6896" y="6791268"/>
            <a:ext cx="2499672" cy="2004050"/>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741902" y="8024351"/>
            <a:ext cx="1234386" cy="1224901"/>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5768782" y="8126384"/>
            <a:ext cx="1701581" cy="1909553"/>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42489" y="6514784"/>
            <a:ext cx="2204750" cy="2040111"/>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1458418" y="8126384"/>
            <a:ext cx="1701581" cy="1909553"/>
          </a:xfrm>
          <a:prstGeom prst="rect">
            <a:avLst/>
          </a:prstGeom>
        </p:spPr>
      </p:pic>
      <p:sp>
        <p:nvSpPr>
          <p:cNvPr id="45" name="Rounded Rectangular Callout 44"/>
          <p:cNvSpPr/>
          <p:nvPr/>
        </p:nvSpPr>
        <p:spPr>
          <a:xfrm>
            <a:off x="3227101" y="13966"/>
            <a:ext cx="14108609" cy="209160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4799" b="1" dirty="0" err="1">
                <a:solidFill>
                  <a:srgbClr val="FF0000"/>
                </a:solidFill>
                <a:latin typeface="Times New Roman" panose="02020603050405020304" pitchFamily="18" charset="0"/>
                <a:cs typeface="Times New Roman" panose="02020603050405020304" pitchFamily="18" charset="0"/>
              </a:rPr>
              <a:t>Cảm</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hứng</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chủ</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đạo</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của</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bài</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thơ</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là</a:t>
            </a:r>
            <a:r>
              <a:rPr lang="en-US" sz="4799" b="1" dirty="0">
                <a:solidFill>
                  <a:srgbClr val="FF0000"/>
                </a:solidFill>
                <a:latin typeface="Times New Roman" panose="02020603050405020304" pitchFamily="18" charset="0"/>
                <a:cs typeface="Times New Roman" panose="02020603050405020304" pitchFamily="18" charset="0"/>
              </a:rPr>
              <a:t>….</a:t>
            </a:r>
          </a:p>
        </p:txBody>
      </p:sp>
      <p:sp>
        <p:nvSpPr>
          <p:cNvPr id="55" name="Rectangle 54"/>
          <p:cNvSpPr/>
          <p:nvPr/>
        </p:nvSpPr>
        <p:spPr>
          <a:xfrm>
            <a:off x="1391300" y="9075207"/>
            <a:ext cx="15355668" cy="123518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6400">
                <a:solidFill>
                  <a:srgbClr val="002060"/>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7907095" y="2858766"/>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B. </a:t>
            </a:r>
            <a:r>
              <a:rPr lang="en-US" sz="4799" b="1" dirty="0" err="1">
                <a:solidFill>
                  <a:prstClr val="white"/>
                </a:solidFill>
                <a:latin typeface="Times New Roman" panose="02020603050405020304" pitchFamily="18" charset="0"/>
                <a:cs typeface="Times New Roman" panose="02020603050405020304" pitchFamily="18" charset="0"/>
              </a:rPr>
              <a:t>Tình</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yêu</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thiên</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nhiên</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82" name="Rectangle 81"/>
          <p:cNvSpPr/>
          <p:nvPr/>
        </p:nvSpPr>
        <p:spPr>
          <a:xfrm>
            <a:off x="7907095" y="3599886"/>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C. </a:t>
            </a:r>
            <a:r>
              <a:rPr lang="en-US" sz="4799" b="1" dirty="0" err="1">
                <a:solidFill>
                  <a:prstClr val="white"/>
                </a:solidFill>
                <a:latin typeface="Times New Roman" panose="02020603050405020304" pitchFamily="18" charset="0"/>
                <a:cs typeface="Times New Roman" panose="02020603050405020304" pitchFamily="18" charset="0"/>
              </a:rPr>
              <a:t>Tình</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cảm</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gia</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đình</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83" name="Rectangle 82"/>
          <p:cNvSpPr/>
          <p:nvPr/>
        </p:nvSpPr>
        <p:spPr>
          <a:xfrm>
            <a:off x="7907095" y="4341007"/>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D. </a:t>
            </a:r>
            <a:r>
              <a:rPr lang="en-US" sz="4799" b="1" dirty="0" err="1">
                <a:solidFill>
                  <a:prstClr val="white"/>
                </a:solidFill>
                <a:latin typeface="Times New Roman" panose="02020603050405020304" pitchFamily="18" charset="0"/>
                <a:cs typeface="Times New Roman" panose="02020603050405020304" pitchFamily="18" charset="0"/>
              </a:rPr>
              <a:t>Tình</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đồng</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chí</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đồng</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đội</a:t>
            </a:r>
            <a:endParaRPr lang="en-US" sz="4799"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543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175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225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275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325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6896" y="6791268"/>
            <a:ext cx="2499672" cy="200405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6532" y="6734126"/>
            <a:ext cx="2499672" cy="2004050"/>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5428" y="6588268"/>
            <a:ext cx="3161150" cy="2153132"/>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4526" y="6577459"/>
            <a:ext cx="3162578" cy="215410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79353" y="6833011"/>
            <a:ext cx="2499672" cy="200405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6713" y="6734126"/>
            <a:ext cx="2499672" cy="2004050"/>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98810" y="4262880"/>
            <a:ext cx="2393478" cy="1390749"/>
          </a:xfrm>
          <a:prstGeom prst="rect">
            <a:avLst/>
          </a:prstGeom>
        </p:spPr>
      </p:pic>
      <p:sp>
        <p:nvSpPr>
          <p:cNvPr id="77" name="Sun 76"/>
          <p:cNvSpPr/>
          <p:nvPr/>
        </p:nvSpPr>
        <p:spPr>
          <a:xfrm>
            <a:off x="9111279" y="5928202"/>
            <a:ext cx="4324423" cy="312426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endParaRPr lang="en-US" sz="3600">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8345" y="496216"/>
            <a:ext cx="3321586" cy="485352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89755" y="3314286"/>
            <a:ext cx="3916848" cy="2807075"/>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93" y="3608014"/>
            <a:ext cx="2121592" cy="190059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6819" y="6833008"/>
            <a:ext cx="2884735" cy="1964857"/>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6654360" y="8066094"/>
            <a:ext cx="1234386" cy="1224901"/>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681239" y="8126384"/>
            <a:ext cx="1701581" cy="1909553"/>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00478" y="6507910"/>
            <a:ext cx="2146012" cy="1964857"/>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238597" y="8126384"/>
            <a:ext cx="1701581" cy="1909553"/>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768782" y="8126384"/>
            <a:ext cx="1701581" cy="1909553"/>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58418" y="8126384"/>
            <a:ext cx="1701581" cy="1909553"/>
          </a:xfrm>
          <a:prstGeom prst="rect">
            <a:avLst/>
          </a:prstGeom>
        </p:spPr>
      </p:pic>
      <p:sp>
        <p:nvSpPr>
          <p:cNvPr id="45" name="Rounded Rectangular Callout 44"/>
          <p:cNvSpPr/>
          <p:nvPr/>
        </p:nvSpPr>
        <p:spPr>
          <a:xfrm>
            <a:off x="3227101" y="13966"/>
            <a:ext cx="14108609" cy="209160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r>
              <a:rPr lang="en-US" sz="4799" b="1" dirty="0" err="1">
                <a:solidFill>
                  <a:srgbClr val="FF0000"/>
                </a:solidFill>
                <a:latin typeface="Times New Roman" panose="02020603050405020304" pitchFamily="18" charset="0"/>
                <a:cs typeface="Times New Roman" panose="02020603050405020304" pitchFamily="18" charset="0"/>
              </a:rPr>
              <a:t>Câu</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thơ</a:t>
            </a:r>
            <a:r>
              <a:rPr lang="en-US" sz="4799" b="1" dirty="0">
                <a:solidFill>
                  <a:srgbClr val="FF0000"/>
                </a:solidFill>
                <a:latin typeface="Times New Roman" panose="02020603050405020304" pitchFamily="18" charset="0"/>
                <a:cs typeface="Times New Roman" panose="02020603050405020304" pitchFamily="18" charset="0"/>
              </a:rPr>
              <a:t> </a:t>
            </a:r>
            <a:r>
              <a:rPr lang="en-US" sz="4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4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Nếu</a:t>
            </a:r>
            <a:r>
              <a:rPr lang="en-US" sz="4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mai</a:t>
            </a:r>
            <a:r>
              <a:rPr lang="en-US" sz="4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em</a:t>
            </a:r>
            <a:r>
              <a:rPr lang="en-US" sz="4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Chiêm</a:t>
            </a:r>
            <a:r>
              <a:rPr lang="en-US" sz="4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Hóa</a:t>
            </a:r>
            <a:r>
              <a:rPr lang="en-US" sz="4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lặp</a:t>
            </a:r>
            <a:r>
              <a:rPr lang="en-US" sz="4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lại</a:t>
            </a:r>
            <a:r>
              <a:rPr lang="en-US" sz="4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mấy</a:t>
            </a:r>
            <a:r>
              <a:rPr lang="en-US" sz="4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lần</a:t>
            </a:r>
            <a:r>
              <a:rPr lang="en-US" sz="4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4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bài</a:t>
            </a:r>
            <a:r>
              <a:rPr lang="en-US" sz="4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vi-VN" sz="4799"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1391300" y="9075207"/>
            <a:ext cx="15355668" cy="123518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64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595802" y="8066094"/>
            <a:ext cx="1234386" cy="1224901"/>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884295" y="7947039"/>
            <a:ext cx="1234386" cy="1224901"/>
          </a:xfrm>
          <a:prstGeom prst="rect">
            <a:avLst/>
          </a:prstGeom>
        </p:spPr>
      </p:pic>
      <p:sp>
        <p:nvSpPr>
          <p:cNvPr id="29" name="Rectangle 28"/>
          <p:cNvSpPr/>
          <p:nvPr/>
        </p:nvSpPr>
        <p:spPr>
          <a:xfrm>
            <a:off x="7907095" y="2117647"/>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A. </a:t>
            </a:r>
            <a:r>
              <a:rPr lang="en-US" sz="4799" b="1" dirty="0">
                <a:solidFill>
                  <a:prstClr val="white"/>
                </a:solidFill>
                <a:latin typeface="Times New Roman" panose="02020603050405020304" pitchFamily="18" charset="0"/>
                <a:cs typeface="Times New Roman" panose="02020603050405020304" pitchFamily="18" charset="0"/>
              </a:rPr>
              <a:t>5 </a:t>
            </a:r>
            <a:r>
              <a:rPr lang="en-US" sz="4799" b="1" dirty="0" err="1">
                <a:solidFill>
                  <a:prstClr val="white"/>
                </a:solidFill>
                <a:latin typeface="Times New Roman" panose="02020603050405020304" pitchFamily="18" charset="0"/>
                <a:cs typeface="Times New Roman" panose="02020603050405020304" pitchFamily="18" charset="0"/>
              </a:rPr>
              <a:t>lần</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7907095" y="2858766"/>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B. </a:t>
            </a:r>
            <a:r>
              <a:rPr lang="en-US" sz="4799" b="1" dirty="0">
                <a:solidFill>
                  <a:prstClr val="white"/>
                </a:solidFill>
                <a:latin typeface="Times New Roman" panose="02020603050405020304" pitchFamily="18" charset="0"/>
                <a:cs typeface="Times New Roman" panose="02020603050405020304" pitchFamily="18" charset="0"/>
              </a:rPr>
              <a:t>4 </a:t>
            </a:r>
            <a:r>
              <a:rPr lang="en-US" sz="4799" b="1" dirty="0" err="1">
                <a:solidFill>
                  <a:prstClr val="white"/>
                </a:solidFill>
                <a:latin typeface="Times New Roman" panose="02020603050405020304" pitchFamily="18" charset="0"/>
                <a:cs typeface="Times New Roman" panose="02020603050405020304" pitchFamily="18" charset="0"/>
              </a:rPr>
              <a:t>lần</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7907095" y="3599886"/>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C. </a:t>
            </a:r>
            <a:r>
              <a:rPr lang="en-US" sz="4799" b="1" dirty="0">
                <a:solidFill>
                  <a:prstClr val="white"/>
                </a:solidFill>
                <a:latin typeface="Times New Roman" panose="02020603050405020304" pitchFamily="18" charset="0"/>
                <a:cs typeface="Times New Roman" panose="02020603050405020304" pitchFamily="18" charset="0"/>
              </a:rPr>
              <a:t>3 </a:t>
            </a:r>
            <a:r>
              <a:rPr lang="en-US" sz="4799" b="1" dirty="0" err="1">
                <a:solidFill>
                  <a:prstClr val="white"/>
                </a:solidFill>
                <a:latin typeface="Times New Roman" panose="02020603050405020304" pitchFamily="18" charset="0"/>
                <a:cs typeface="Times New Roman" panose="02020603050405020304" pitchFamily="18" charset="0"/>
              </a:rPr>
              <a:t>lần</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7907095" y="4341007"/>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D. </a:t>
            </a:r>
            <a:r>
              <a:rPr lang="en-US" sz="4799" b="1" dirty="0">
                <a:solidFill>
                  <a:prstClr val="white"/>
                </a:solidFill>
                <a:latin typeface="Times New Roman" panose="02020603050405020304" pitchFamily="18" charset="0"/>
                <a:cs typeface="Times New Roman" panose="02020603050405020304" pitchFamily="18" charset="0"/>
              </a:rPr>
              <a:t>2 </a:t>
            </a:r>
            <a:r>
              <a:rPr lang="en-US" sz="4799" b="1" dirty="0" err="1">
                <a:solidFill>
                  <a:prstClr val="white"/>
                </a:solidFill>
                <a:latin typeface="Times New Roman" panose="02020603050405020304" pitchFamily="18" charset="0"/>
                <a:cs typeface="Times New Roman" panose="02020603050405020304" pitchFamily="18" charset="0"/>
              </a:rPr>
              <a:t>lần</a:t>
            </a:r>
            <a:endParaRPr lang="en-US" sz="4799"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165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5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5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2"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6713" y="6734126"/>
            <a:ext cx="2499672" cy="200405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6896" y="6791268"/>
            <a:ext cx="2499672" cy="200405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6532" y="6734126"/>
            <a:ext cx="2499672" cy="2004050"/>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1675" y="6642177"/>
            <a:ext cx="3161155" cy="2153132"/>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5425" y="6588268"/>
            <a:ext cx="3161152" cy="2153132"/>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4526" y="6577459"/>
            <a:ext cx="3162578" cy="215410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79353" y="6833011"/>
            <a:ext cx="2499672" cy="2004050"/>
          </a:xfrm>
          <a:prstGeom prst="rect">
            <a:avLst/>
          </a:prstGeom>
        </p:spPr>
      </p:pic>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98810" y="4262880"/>
            <a:ext cx="2393478" cy="1390749"/>
          </a:xfrm>
          <a:prstGeom prst="rect">
            <a:avLst/>
          </a:prstGeom>
        </p:spPr>
      </p:pic>
      <p:sp>
        <p:nvSpPr>
          <p:cNvPr id="77" name="Sun 76"/>
          <p:cNvSpPr/>
          <p:nvPr/>
        </p:nvSpPr>
        <p:spPr>
          <a:xfrm>
            <a:off x="13530873" y="5918244"/>
            <a:ext cx="4324423" cy="312426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endParaRPr lang="en-US" sz="3600">
              <a:solidFill>
                <a:prstClr val="white"/>
              </a:solidFill>
            </a:endParaRPr>
          </a:p>
        </p:txBody>
      </p:sp>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58345" y="496216"/>
            <a:ext cx="3321586" cy="4853524"/>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89755" y="3314286"/>
            <a:ext cx="3916848" cy="2807075"/>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93" y="3608014"/>
            <a:ext cx="2121592" cy="1900593"/>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20076" y="6497952"/>
            <a:ext cx="2146012" cy="1964857"/>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681239" y="8126384"/>
            <a:ext cx="1701581" cy="1909553"/>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238597" y="8126384"/>
            <a:ext cx="1701581" cy="1909553"/>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768782" y="8126384"/>
            <a:ext cx="1701581" cy="1909553"/>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58418" y="8126384"/>
            <a:ext cx="1701581" cy="1909553"/>
          </a:xfrm>
          <a:prstGeom prst="rect">
            <a:avLst/>
          </a:prstGeom>
        </p:spPr>
      </p:pic>
      <p:sp>
        <p:nvSpPr>
          <p:cNvPr id="45" name="Rounded Rectangular Callout 44"/>
          <p:cNvSpPr/>
          <p:nvPr/>
        </p:nvSpPr>
        <p:spPr>
          <a:xfrm>
            <a:off x="3227101" y="13966"/>
            <a:ext cx="14108609" cy="209160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4199" b="1" dirty="0" err="1">
                <a:solidFill>
                  <a:srgbClr val="FF0000"/>
                </a:solidFill>
                <a:latin typeface="Times New Roman" panose="02020603050405020304" pitchFamily="18" charset="0"/>
                <a:cs typeface="Times New Roman" panose="02020603050405020304" pitchFamily="18" charset="0"/>
              </a:rPr>
              <a:t>Tác</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giả</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đã</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sử</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dụng</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Biện</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pháp</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nghệ</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thuật</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nào</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trong</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hai</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câu</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thơ</a:t>
            </a:r>
            <a:r>
              <a:rPr lang="en-US" sz="4199" b="1" dirty="0">
                <a:solidFill>
                  <a:srgbClr val="FF0000"/>
                </a:solidFill>
                <a:latin typeface="Times New Roman" panose="02020603050405020304" pitchFamily="18" charset="0"/>
                <a:cs typeface="Times New Roman" panose="02020603050405020304" pitchFamily="18" charset="0"/>
              </a:rPr>
              <a:t>:            </a:t>
            </a:r>
            <a:r>
              <a:rPr lang="vi-VN" sz="4400" i="1" dirty="0">
                <a:solidFill>
                  <a:srgbClr val="FF0000"/>
                </a:solidFill>
                <a:latin typeface="Times New Roman" panose="02020603050405020304" pitchFamily="18" charset="0"/>
                <a:cs typeface="Times New Roman" panose="02020603050405020304" pitchFamily="18" charset="0"/>
              </a:rPr>
              <a:t>Đá ngồi dưới bến trông nhau</a:t>
            </a:r>
            <a:br>
              <a:rPr lang="vi-VN" sz="4400" i="1" dirty="0">
                <a:solidFill>
                  <a:srgbClr val="FF0000"/>
                </a:solidFill>
                <a:latin typeface="Times New Roman" panose="02020603050405020304" pitchFamily="18" charset="0"/>
                <a:cs typeface="Times New Roman" panose="02020603050405020304" pitchFamily="18" charset="0"/>
              </a:rPr>
            </a:br>
            <a:r>
              <a:rPr lang="en-US" sz="4400" i="1" dirty="0">
                <a:solidFill>
                  <a:srgbClr val="FF0000"/>
                </a:solidFill>
                <a:latin typeface="Times New Roman" panose="02020603050405020304" pitchFamily="18" charset="0"/>
                <a:cs typeface="Times New Roman" panose="02020603050405020304" pitchFamily="18" charset="0"/>
              </a:rPr>
              <a:t>                  </a:t>
            </a:r>
            <a:r>
              <a:rPr lang="vi-VN" sz="4400" i="1" dirty="0">
                <a:solidFill>
                  <a:srgbClr val="FF0000"/>
                </a:solidFill>
                <a:latin typeface="Times New Roman" panose="02020603050405020304" pitchFamily="18" charset="0"/>
                <a:cs typeface="Times New Roman" panose="02020603050405020304" pitchFamily="18" charset="0"/>
              </a:rPr>
              <a:t>Non Thần hình như trẻ lại</a:t>
            </a:r>
            <a:endParaRPr lang="vi-VN" sz="4199"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1391300" y="9075207"/>
            <a:ext cx="15355668" cy="123518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64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595802" y="8066094"/>
            <a:ext cx="1234386" cy="1224901"/>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884295" y="7947039"/>
            <a:ext cx="1234386" cy="1224901"/>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2296481" y="8007079"/>
            <a:ext cx="1234386" cy="1224901"/>
          </a:xfrm>
          <a:prstGeom prst="rect">
            <a:avLst/>
          </a:prstGeom>
        </p:spPr>
      </p:pic>
      <p:sp>
        <p:nvSpPr>
          <p:cNvPr id="29" name="Rectangle 28"/>
          <p:cNvSpPr/>
          <p:nvPr/>
        </p:nvSpPr>
        <p:spPr>
          <a:xfrm>
            <a:off x="7907095" y="2117647"/>
            <a:ext cx="10492242" cy="923165"/>
          </a:xfrm>
          <a:prstGeom prst="rect">
            <a:avLst/>
          </a:prstGeom>
        </p:spPr>
        <p:txBody>
          <a:bodyPr wrap="square" lIns="182844" tIns="91422" rIns="182844" bIns="91422">
            <a:spAutoFit/>
          </a:bodyPr>
          <a:lstStyle/>
          <a:p>
            <a:pPr defTabSz="1828376"/>
            <a:r>
              <a:rPr lang="en-US" sz="4799" b="1" dirty="0">
                <a:solidFill>
                  <a:prstClr val="white"/>
                </a:solidFill>
                <a:latin typeface="Times New Roman" panose="02020603050405020304" pitchFamily="18" charset="0"/>
                <a:cs typeface="Times New Roman" panose="02020603050405020304" pitchFamily="18" charset="0"/>
              </a:rPr>
              <a:t>A : </a:t>
            </a:r>
            <a:r>
              <a:rPr lang="en-US" sz="4799" b="1" dirty="0" err="1">
                <a:solidFill>
                  <a:prstClr val="white"/>
                </a:solidFill>
                <a:latin typeface="Times New Roman" panose="02020603050405020304" pitchFamily="18" charset="0"/>
                <a:cs typeface="Times New Roman" panose="02020603050405020304" pitchFamily="18" charset="0"/>
              </a:rPr>
              <a:t>Ẩn</a:t>
            </a:r>
            <a:r>
              <a:rPr lang="en-US" sz="4799" b="1" dirty="0">
                <a:solidFill>
                  <a:prstClr val="white"/>
                </a:solidFill>
                <a:latin typeface="Times New Roman" panose="02020603050405020304" pitchFamily="18" charset="0"/>
                <a:cs typeface="Times New Roman" panose="02020603050405020304" pitchFamily="18" charset="0"/>
              </a:rPr>
              <a:t> du</a:t>
            </a:r>
          </a:p>
        </p:txBody>
      </p:sp>
      <p:sp>
        <p:nvSpPr>
          <p:cNvPr id="31" name="Rectangle 30"/>
          <p:cNvSpPr/>
          <p:nvPr/>
        </p:nvSpPr>
        <p:spPr>
          <a:xfrm>
            <a:off x="7907095" y="2858766"/>
            <a:ext cx="10492242" cy="923165"/>
          </a:xfrm>
          <a:prstGeom prst="rect">
            <a:avLst/>
          </a:prstGeom>
        </p:spPr>
        <p:txBody>
          <a:bodyPr wrap="square" lIns="182844" tIns="91422" rIns="182844" bIns="91422">
            <a:spAutoFit/>
          </a:bodyPr>
          <a:lstStyle/>
          <a:p>
            <a:pPr defTabSz="1828376"/>
            <a:r>
              <a:rPr lang="en-US" sz="4799" b="1" dirty="0">
                <a:solidFill>
                  <a:prstClr val="white"/>
                </a:solidFill>
                <a:latin typeface="Times New Roman" panose="02020603050405020304" pitchFamily="18" charset="0"/>
                <a:cs typeface="Times New Roman" panose="02020603050405020304" pitchFamily="18" charset="0"/>
              </a:rPr>
              <a:t>B : </a:t>
            </a:r>
            <a:r>
              <a:rPr lang="vi-VN" sz="4799" b="1" dirty="0">
                <a:solidFill>
                  <a:prstClr val="white"/>
                </a:solidFill>
                <a:latin typeface="Times New Roman" panose="02020603050405020304" pitchFamily="18" charset="0"/>
                <a:cs typeface="Times New Roman" panose="02020603050405020304" pitchFamily="18" charset="0"/>
              </a:rPr>
              <a:t>Hoán dụ</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7907095" y="3599886"/>
            <a:ext cx="10492242" cy="923165"/>
          </a:xfrm>
          <a:prstGeom prst="rect">
            <a:avLst/>
          </a:prstGeom>
        </p:spPr>
        <p:txBody>
          <a:bodyPr wrap="square" lIns="182844" tIns="91422" rIns="182844" bIns="91422">
            <a:spAutoFit/>
          </a:bodyPr>
          <a:lstStyle/>
          <a:p>
            <a:pPr defTabSz="1828376"/>
            <a:r>
              <a:rPr lang="en-US" sz="4799" b="1" dirty="0">
                <a:solidFill>
                  <a:prstClr val="white"/>
                </a:solidFill>
                <a:latin typeface="Times New Roman" panose="02020603050405020304" pitchFamily="18" charset="0"/>
                <a:cs typeface="Times New Roman" panose="02020603050405020304" pitchFamily="18" charset="0"/>
              </a:rPr>
              <a:t>C : </a:t>
            </a:r>
            <a:r>
              <a:rPr lang="vi-VN" sz="4799" b="1" dirty="0">
                <a:solidFill>
                  <a:prstClr val="white"/>
                </a:solidFill>
                <a:latin typeface="Times New Roman" panose="02020603050405020304" pitchFamily="18" charset="0"/>
                <a:cs typeface="Times New Roman" panose="02020603050405020304" pitchFamily="18" charset="0"/>
              </a:rPr>
              <a:t>Điệp ngữ</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7907095" y="4341007"/>
            <a:ext cx="10492242" cy="923165"/>
          </a:xfrm>
          <a:prstGeom prst="rect">
            <a:avLst/>
          </a:prstGeom>
        </p:spPr>
        <p:txBody>
          <a:bodyPr wrap="square" lIns="182844" tIns="91422" rIns="182844" bIns="91422">
            <a:spAutoFit/>
          </a:bodyPr>
          <a:lstStyle/>
          <a:p>
            <a:pPr defTabSz="1828376"/>
            <a:r>
              <a:rPr lang="en-US" sz="4799" b="1" dirty="0">
                <a:solidFill>
                  <a:prstClr val="white"/>
                </a:solidFill>
                <a:latin typeface="Times New Roman" panose="02020603050405020304" pitchFamily="18" charset="0"/>
                <a:cs typeface="Times New Roman" panose="02020603050405020304" pitchFamily="18" charset="0"/>
              </a:rPr>
              <a:t>D : </a:t>
            </a:r>
            <a:r>
              <a:rPr lang="en-US" sz="4799" b="1" dirty="0" err="1">
                <a:solidFill>
                  <a:prstClr val="white"/>
                </a:solidFill>
                <a:latin typeface="Times New Roman" panose="02020603050405020304" pitchFamily="18" charset="0"/>
                <a:cs typeface="Times New Roman" panose="02020603050405020304" pitchFamily="18" charset="0"/>
              </a:rPr>
              <a:t>Nhân</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hóa</a:t>
            </a:r>
            <a:endParaRPr lang="en-US" sz="4799"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928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50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55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65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congioilam.wav"/>
                                        </p:tgtEl>
                                      </p:cMediaNode>
                                    </p:audio>
                                  </p:subTnLst>
                                </p:cTn>
                              </p:par>
                              <p:par>
                                <p:cTn id="74" presetID="10" presetClass="exit" presetSubtype="0" fill="hold" nodeType="withEffect">
                                  <p:stCondLst>
                                    <p:cond delay="0"/>
                                  </p:stCondLst>
                                  <p:childTnLst>
                                    <p:animEffect transition="out" filter="fade">
                                      <p:cBhvr>
                                        <p:cTn id="75" dur="250"/>
                                        <p:tgtEl>
                                          <p:spTgt spid="6"/>
                                        </p:tgtEl>
                                      </p:cBhvr>
                                    </p:animEffect>
                                    <p:set>
                                      <p:cBhvr>
                                        <p:cTn id="76" dur="1" fill="hold">
                                          <p:stCondLst>
                                            <p:cond delay="249"/>
                                          </p:stCondLst>
                                        </p:cTn>
                                        <p:tgtEl>
                                          <p:spTgt spid="6"/>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fade">
                                      <p:cBhvr>
                                        <p:cTn id="79" dur="500"/>
                                        <p:tgtEl>
                                          <p:spTgt spid="77"/>
                                        </p:tgtEl>
                                      </p:cBhvr>
                                    </p:animEffect>
                                  </p:childTnLst>
                                </p:cTn>
                              </p:par>
                              <p:par>
                                <p:cTn id="80" presetID="8" presetClass="emph" presetSubtype="0" repeatCount="indefinite" fill="hold" grpId="1" nodeType="withEffect">
                                  <p:stCondLst>
                                    <p:cond delay="0"/>
                                  </p:stCondLst>
                                  <p:childTnLst>
                                    <p:animRot by="21600000">
                                      <p:cBhvr>
                                        <p:cTn id="81"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32" presetClass="emph" presetSubtype="0" fill="hold" nodeType="clickEffect">
                                  <p:stCondLst>
                                    <p:cond delay="0"/>
                                  </p:stCondLst>
                                  <p:childTnLst>
                                    <p:animRot by="120000">
                                      <p:cBhvr>
                                        <p:cTn id="86" dur="100" fill="hold">
                                          <p:stCondLst>
                                            <p:cond delay="0"/>
                                          </p:stCondLst>
                                        </p:cTn>
                                        <p:tgtEl>
                                          <p:spTgt spid="22"/>
                                        </p:tgtEl>
                                        <p:attrNameLst>
                                          <p:attrName>r</p:attrName>
                                        </p:attrNameLst>
                                      </p:cBhvr>
                                    </p:animRot>
                                    <p:animRot by="-240000">
                                      <p:cBhvr>
                                        <p:cTn id="87" dur="200" fill="hold">
                                          <p:stCondLst>
                                            <p:cond delay="200"/>
                                          </p:stCondLst>
                                        </p:cTn>
                                        <p:tgtEl>
                                          <p:spTgt spid="22"/>
                                        </p:tgtEl>
                                        <p:attrNameLst>
                                          <p:attrName>r</p:attrName>
                                        </p:attrNameLst>
                                      </p:cBhvr>
                                    </p:animRot>
                                    <p:animRot by="240000">
                                      <p:cBhvr>
                                        <p:cTn id="88" dur="200" fill="hold">
                                          <p:stCondLst>
                                            <p:cond delay="400"/>
                                          </p:stCondLst>
                                        </p:cTn>
                                        <p:tgtEl>
                                          <p:spTgt spid="22"/>
                                        </p:tgtEl>
                                        <p:attrNameLst>
                                          <p:attrName>r</p:attrName>
                                        </p:attrNameLst>
                                      </p:cBhvr>
                                    </p:animRot>
                                    <p:animRot by="-240000">
                                      <p:cBhvr>
                                        <p:cTn id="89" dur="200" fill="hold">
                                          <p:stCondLst>
                                            <p:cond delay="600"/>
                                          </p:stCondLst>
                                        </p:cTn>
                                        <p:tgtEl>
                                          <p:spTgt spid="22"/>
                                        </p:tgtEl>
                                        <p:attrNameLst>
                                          <p:attrName>r</p:attrName>
                                        </p:attrNameLst>
                                      </p:cBhvr>
                                    </p:animRot>
                                    <p:animRot by="120000">
                                      <p:cBhvr>
                                        <p:cTn id="90" dur="200" fill="hold">
                                          <p:stCondLst>
                                            <p:cond delay="800"/>
                                          </p:stCondLst>
                                        </p:cTn>
                                        <p:tgtEl>
                                          <p:spTgt spid="22"/>
                                        </p:tgtEl>
                                        <p:attrNameLst>
                                          <p:attrName>r</p:attrName>
                                        </p:attrNameLst>
                                      </p:cBhvr>
                                    </p:animRot>
                                  </p:childTnLst>
                                </p:cTn>
                              </p:par>
                            </p:childTnLst>
                          </p:cTn>
                        </p:par>
                        <p:par>
                          <p:cTn id="91" fill="hold">
                            <p:stCondLst>
                              <p:cond delay="1000"/>
                            </p:stCondLst>
                            <p:childTnLst>
                              <p:par>
                                <p:cTn id="92" presetID="10" presetClass="exit" presetSubtype="0" fill="hold" nodeType="afterEffect">
                                  <p:stCondLst>
                                    <p:cond delay="0"/>
                                  </p:stCondLst>
                                  <p:childTnLst>
                                    <p:animEffect transition="out" filter="fade">
                                      <p:cBhvr>
                                        <p:cTn id="93" dur="250"/>
                                        <p:tgtEl>
                                          <p:spTgt spid="16"/>
                                        </p:tgtEl>
                                      </p:cBhvr>
                                    </p:animEffect>
                                    <p:set>
                                      <p:cBhvr>
                                        <p:cTn id="94" dur="1" fill="hold">
                                          <p:stCondLst>
                                            <p:cond delay="249"/>
                                          </p:stCondLst>
                                        </p:cTn>
                                        <p:tgtEl>
                                          <p:spTgt spid="16"/>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250"/>
                                        <p:tgtEl>
                                          <p:spTgt spid="5"/>
                                        </p:tgtEl>
                                      </p:cBhvr>
                                    </p:animEffect>
                                  </p:childTnLst>
                                </p:cTn>
                              </p:par>
                            </p:childTnLst>
                          </p:cTn>
                        </p:par>
                        <p:par>
                          <p:cTn id="98" fill="hold">
                            <p:stCondLst>
                              <p:cond delay="1250"/>
                            </p:stCondLst>
                            <p:childTnLst>
                              <p:par>
                                <p:cTn id="99" presetID="63" presetClass="path" presetSubtype="0" accel="50000" decel="50000" fill="hold" nodeType="afterEffect">
                                  <p:stCondLst>
                                    <p:cond delay="0"/>
                                  </p:stCondLst>
                                  <p:childTnLst>
                                    <p:animMotion origin="layout" path="M -8.33333E-7 -4.81481E-6 L 0.54809 0.30024 " pathEditMode="relative" rAng="0" ptsTypes="AA">
                                      <p:cBhvr>
                                        <p:cTn id="100" dur="2000" fill="hold"/>
                                        <p:tgtEl>
                                          <p:spTgt spid="5"/>
                                        </p:tgtEl>
                                        <p:attrNameLst>
                                          <p:attrName>ppt_x</p:attrName>
                                          <p:attrName>ppt_y</p:attrName>
                                        </p:attrNameLst>
                                      </p:cBhvr>
                                      <p:rCtr x="27396" y="15000"/>
                                    </p:animMotion>
                                  </p:childTnLst>
                                </p:cTn>
                              </p:par>
                            </p:childTnLst>
                          </p:cTn>
                        </p:par>
                        <p:par>
                          <p:cTn id="101" fill="hold">
                            <p:stCondLst>
                              <p:cond delay="3250"/>
                            </p:stCondLst>
                            <p:childTnLst>
                              <p:par>
                                <p:cTn id="102" presetID="10" presetClass="exit" presetSubtype="0" fill="hold" nodeType="afterEffect">
                                  <p:stCondLst>
                                    <p:cond delay="0"/>
                                  </p:stCondLst>
                                  <p:childTnLst>
                                    <p:animEffect transition="out" filter="fade">
                                      <p:cBhvr>
                                        <p:cTn id="103" dur="250"/>
                                        <p:tgtEl>
                                          <p:spTgt spid="5"/>
                                        </p:tgtEl>
                                      </p:cBhvr>
                                    </p:animEffect>
                                    <p:set>
                                      <p:cBhvr>
                                        <p:cTn id="104" dur="1" fill="hold">
                                          <p:stCondLst>
                                            <p:cond delay="249"/>
                                          </p:stCondLst>
                                        </p:cTn>
                                        <p:tgtEl>
                                          <p:spTgt spid="5"/>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250"/>
                                        <p:tgtEl>
                                          <p:spTgt spid="19"/>
                                        </p:tgtEl>
                                      </p:cBhvr>
                                    </p:animEffect>
                                  </p:childTnLst>
                                </p:cTn>
                              </p:par>
                            </p:childTnLst>
                          </p:cTn>
                        </p:par>
                        <p:par>
                          <p:cTn id="108" fill="hold">
                            <p:stCondLst>
                              <p:cond delay="3500"/>
                            </p:stCondLst>
                            <p:childTnLst>
                              <p:par>
                                <p:cTn id="109" presetID="32" presetClass="emph" presetSubtype="0" fill="hold" nodeType="afterEffect">
                                  <p:stCondLst>
                                    <p:cond delay="0"/>
                                  </p:stCondLst>
                                  <p:childTnLst>
                                    <p:animRot by="120000">
                                      <p:cBhvr>
                                        <p:cTn id="110" dur="200" fill="hold">
                                          <p:stCondLst>
                                            <p:cond delay="0"/>
                                          </p:stCondLst>
                                        </p:cTn>
                                        <p:tgtEl>
                                          <p:spTgt spid="19"/>
                                        </p:tgtEl>
                                        <p:attrNameLst>
                                          <p:attrName>r</p:attrName>
                                        </p:attrNameLst>
                                      </p:cBhvr>
                                    </p:animRot>
                                    <p:animRot by="-240000">
                                      <p:cBhvr>
                                        <p:cTn id="111" dur="400" fill="hold">
                                          <p:stCondLst>
                                            <p:cond delay="400"/>
                                          </p:stCondLst>
                                        </p:cTn>
                                        <p:tgtEl>
                                          <p:spTgt spid="19"/>
                                        </p:tgtEl>
                                        <p:attrNameLst>
                                          <p:attrName>r</p:attrName>
                                        </p:attrNameLst>
                                      </p:cBhvr>
                                    </p:animRot>
                                    <p:animRot by="240000">
                                      <p:cBhvr>
                                        <p:cTn id="112" dur="400" fill="hold">
                                          <p:stCondLst>
                                            <p:cond delay="800"/>
                                          </p:stCondLst>
                                        </p:cTn>
                                        <p:tgtEl>
                                          <p:spTgt spid="19"/>
                                        </p:tgtEl>
                                        <p:attrNameLst>
                                          <p:attrName>r</p:attrName>
                                        </p:attrNameLst>
                                      </p:cBhvr>
                                    </p:animRot>
                                    <p:animRot by="-240000">
                                      <p:cBhvr>
                                        <p:cTn id="113" dur="400" fill="hold">
                                          <p:stCondLst>
                                            <p:cond delay="1200"/>
                                          </p:stCondLst>
                                        </p:cTn>
                                        <p:tgtEl>
                                          <p:spTgt spid="19"/>
                                        </p:tgtEl>
                                        <p:attrNameLst>
                                          <p:attrName>r</p:attrName>
                                        </p:attrNameLst>
                                      </p:cBhvr>
                                    </p:animRot>
                                    <p:animRot by="120000">
                                      <p:cBhvr>
                                        <p:cTn id="114" dur="400" fill="hold">
                                          <p:stCondLst>
                                            <p:cond delay="1600"/>
                                          </p:stCondLst>
                                        </p:cTn>
                                        <p:tgtEl>
                                          <p:spTgt spid="19"/>
                                        </p:tgtEl>
                                        <p:attrNameLst>
                                          <p:attrName>r</p:attrName>
                                        </p:attrNameLst>
                                      </p:cBhvr>
                                    </p:animRot>
                                  </p:childTnLst>
                                </p:cTn>
                              </p:par>
                              <p:par>
                                <p:cTn id="115" presetID="32" presetClass="emph" presetSubtype="0" fill="hold" nodeType="withEffect">
                                  <p:stCondLst>
                                    <p:cond delay="0"/>
                                  </p:stCondLst>
                                  <p:childTnLst>
                                    <p:animRot by="120000">
                                      <p:cBhvr>
                                        <p:cTn id="116" dur="200" fill="hold">
                                          <p:stCondLst>
                                            <p:cond delay="0"/>
                                          </p:stCondLst>
                                        </p:cTn>
                                        <p:tgtEl>
                                          <p:spTgt spid="22"/>
                                        </p:tgtEl>
                                        <p:attrNameLst>
                                          <p:attrName>r</p:attrName>
                                        </p:attrNameLst>
                                      </p:cBhvr>
                                    </p:animRot>
                                    <p:animRot by="-240000">
                                      <p:cBhvr>
                                        <p:cTn id="117" dur="400" fill="hold">
                                          <p:stCondLst>
                                            <p:cond delay="400"/>
                                          </p:stCondLst>
                                        </p:cTn>
                                        <p:tgtEl>
                                          <p:spTgt spid="22"/>
                                        </p:tgtEl>
                                        <p:attrNameLst>
                                          <p:attrName>r</p:attrName>
                                        </p:attrNameLst>
                                      </p:cBhvr>
                                    </p:animRot>
                                    <p:animRot by="240000">
                                      <p:cBhvr>
                                        <p:cTn id="118" dur="400" fill="hold">
                                          <p:stCondLst>
                                            <p:cond delay="800"/>
                                          </p:stCondLst>
                                        </p:cTn>
                                        <p:tgtEl>
                                          <p:spTgt spid="22"/>
                                        </p:tgtEl>
                                        <p:attrNameLst>
                                          <p:attrName>r</p:attrName>
                                        </p:attrNameLst>
                                      </p:cBhvr>
                                    </p:animRot>
                                    <p:animRot by="-240000">
                                      <p:cBhvr>
                                        <p:cTn id="119" dur="400" fill="hold">
                                          <p:stCondLst>
                                            <p:cond delay="1200"/>
                                          </p:stCondLst>
                                        </p:cTn>
                                        <p:tgtEl>
                                          <p:spTgt spid="22"/>
                                        </p:tgtEl>
                                        <p:attrNameLst>
                                          <p:attrName>r</p:attrName>
                                        </p:attrNameLst>
                                      </p:cBhvr>
                                    </p:animRot>
                                    <p:animRot by="120000">
                                      <p:cBhvr>
                                        <p:cTn id="120" dur="400" fill="hold">
                                          <p:stCondLst>
                                            <p:cond delay="1600"/>
                                          </p:stCondLst>
                                        </p:cTn>
                                        <p:tgtEl>
                                          <p:spTgt spid="22"/>
                                        </p:tgtEl>
                                        <p:attrNameLst>
                                          <p:attrName>r</p:attrName>
                                        </p:attrNameLst>
                                      </p:cBhvr>
                                    </p:animRot>
                                  </p:childTnLst>
                                </p:cTn>
                              </p:par>
                            </p:childTnLst>
                          </p:cTn>
                        </p:par>
                        <p:par>
                          <p:cTn id="121" fill="hold">
                            <p:stCondLst>
                              <p:cond delay="5500"/>
                            </p:stCondLst>
                            <p:childTnLst>
                              <p:par>
                                <p:cTn id="122" presetID="10" presetClass="exit" presetSubtype="0" fill="hold" nodeType="afterEffect">
                                  <p:stCondLst>
                                    <p:cond delay="0"/>
                                  </p:stCondLst>
                                  <p:childTnLst>
                                    <p:animEffect transition="out" filter="fade">
                                      <p:cBhvr>
                                        <p:cTn id="123" dur="250"/>
                                        <p:tgtEl>
                                          <p:spTgt spid="19"/>
                                        </p:tgtEl>
                                      </p:cBhvr>
                                    </p:animEffect>
                                    <p:set>
                                      <p:cBhvr>
                                        <p:cTn id="124" dur="1" fill="hold">
                                          <p:stCondLst>
                                            <p:cond delay="249"/>
                                          </p:stCondLst>
                                        </p:cTn>
                                        <p:tgtEl>
                                          <p:spTgt spid="19"/>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14"/>
                                        </p:tgtEl>
                                        <p:attrNameLst>
                                          <p:attrName>style.visibility</p:attrName>
                                        </p:attrNameLst>
                                      </p:cBhvr>
                                      <p:to>
                                        <p:strVal val="visible"/>
                                      </p:to>
                                    </p:set>
                                    <p:animEffect transition="in" filter="fade">
                                      <p:cBhvr>
                                        <p:cTn id="127" dur="250"/>
                                        <p:tgtEl>
                                          <p:spTgt spid="14"/>
                                        </p:tgtEl>
                                      </p:cBhvr>
                                    </p:animEffect>
                                  </p:childTnLst>
                                </p:cTn>
                              </p:par>
                              <p:par>
                                <p:cTn id="128" presetID="10" presetClass="entr" presetSubtype="0" fill="hold" nodeType="with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250"/>
                                        <p:tgtEl>
                                          <p:spTgt spid="17"/>
                                        </p:tgtEl>
                                      </p:cBhvr>
                                    </p:animEffect>
                                  </p:childTnLst>
                                  <p:subTnLst>
                                    <p:audio>
                                      <p:cMediaNode>
                                        <p:cTn display="0" masterRel="sameClick">
                                          <p:stCondLst>
                                            <p:cond evt="begin" delay="0">
                                              <p:tn val="128"/>
                                            </p:cond>
                                          </p:stCondLst>
                                          <p:endCondLst>
                                            <p:cond evt="onStopAudio" delay="0">
                                              <p:tgtEl>
                                                <p:sldTgt/>
                                              </p:tgtEl>
                                            </p:cond>
                                          </p:endCondLst>
                                        </p:cTn>
                                        <p:tgtEl>
                                          <p:sndTgt r:embed="rId3" name="oisairoi.wav"/>
                                        </p:tgtEl>
                                      </p:cMediaNode>
                                    </p:audio>
                                  </p:subTnLst>
                                </p:cTn>
                              </p:par>
                              <p:par>
                                <p:cTn id="131" presetID="10" presetClass="exit" presetSubtype="0" fill="hold" nodeType="withEffect">
                                  <p:stCondLst>
                                    <p:cond delay="0"/>
                                  </p:stCondLst>
                                  <p:childTnLst>
                                    <p:animEffect transition="out" filter="fade">
                                      <p:cBhvr>
                                        <p:cTn id="132" dur="250"/>
                                        <p:tgtEl>
                                          <p:spTgt spid="22"/>
                                        </p:tgtEl>
                                      </p:cBhvr>
                                    </p:animEffect>
                                    <p:set>
                                      <p:cBhvr>
                                        <p:cTn id="133"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3"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2">
                                            <p:txEl>
                                              <p:pRg st="0" end="0"/>
                                            </p:txEl>
                                          </p:spTgt>
                                        </p:tgtEl>
                                        <p:attrNameLst>
                                          <p:attrName>style.color</p:attrName>
                                        </p:attrNameLst>
                                      </p:cBhvr>
                                      <p:by>
                                        <p:hsl h="0" s="-12549" l="-25098"/>
                                      </p:by>
                                    </p:animClr>
                                    <p:animClr clrSpc="hsl" dir="cw">
                                      <p:cBhvr>
                                        <p:cTn id="254" dur="500" fill="hold"/>
                                        <p:tgtEl>
                                          <p:spTgt spid="32">
                                            <p:txEl>
                                              <p:pRg st="0" end="0"/>
                                            </p:txEl>
                                          </p:spTgt>
                                        </p:tgtEl>
                                        <p:attrNameLst>
                                          <p:attrName>fillcolor</p:attrName>
                                        </p:attrNameLst>
                                      </p:cBhvr>
                                      <p:by>
                                        <p:hsl h="0" s="-12549" l="-25098"/>
                                      </p:by>
                                    </p:animClr>
                                    <p:animClr clrSpc="hsl" dir="cw">
                                      <p:cBhvr>
                                        <p:cTn id="255" dur="500" fill="hold"/>
                                        <p:tgtEl>
                                          <p:spTgt spid="32">
                                            <p:txEl>
                                              <p:pRg st="0" end="0"/>
                                            </p:txEl>
                                          </p:spTgt>
                                        </p:tgtEl>
                                        <p:attrNameLst>
                                          <p:attrName>stroke.color</p:attrName>
                                        </p:attrNameLst>
                                      </p:cBhvr>
                                      <p:by>
                                        <p:hsl h="0" s="-12549" l="-25098"/>
                                      </p:by>
                                    </p:animClr>
                                    <p:set>
                                      <p:cBhvr>
                                        <p:cTn id="256" dur="500" fill="hold"/>
                                        <p:tgtEl>
                                          <p:spTgt spid="3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2"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0" y="-2019300"/>
            <a:ext cx="15714901" cy="6934200"/>
          </a:xfrm>
          <a:prstGeom prst="rect">
            <a:avLst/>
          </a:prstGeom>
        </p:spPr>
      </p:pic>
      <p:pic>
        <p:nvPicPr>
          <p:cNvPr id="6" name="Picture 6"/>
          <p:cNvPicPr>
            <a:picLocks noChangeAspect="1"/>
          </p:cNvPicPr>
          <p:nvPr/>
        </p:nvPicPr>
        <p:blipFill>
          <a:blip r:embed="rId5"/>
          <a:srcRect/>
          <a:stretch>
            <a:fillRect/>
          </a:stretch>
        </p:blipFill>
        <p:spPr>
          <a:xfrm>
            <a:off x="11623212" y="5981700"/>
            <a:ext cx="6782527" cy="4527338"/>
          </a:xfrm>
          <a:prstGeom prst="rect">
            <a:avLst/>
          </a:prstGeom>
        </p:spPr>
      </p:pic>
      <p:pic>
        <p:nvPicPr>
          <p:cNvPr id="7" name="Picture 6"/>
          <p:cNvPicPr>
            <a:picLocks noChangeAspect="1"/>
          </p:cNvPicPr>
          <p:nvPr/>
        </p:nvPicPr>
        <p:blipFill>
          <a:blip r:embed="rId6"/>
          <a:stretch>
            <a:fillRect/>
          </a:stretch>
        </p:blipFill>
        <p:spPr>
          <a:xfrm>
            <a:off x="609600" y="6362700"/>
            <a:ext cx="11210888" cy="2477924"/>
          </a:xfrm>
          <a:prstGeom prst="rect">
            <a:avLst/>
          </a:prstGeom>
        </p:spPr>
      </p:pic>
    </p:spTree>
    <p:extLst>
      <p:ext uri="{BB962C8B-B14F-4D97-AF65-F5344CB8AC3E}">
        <p14:creationId xmlns:p14="http://schemas.microsoft.com/office/powerpoint/2010/main" val="423455901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79353" y="6833011"/>
            <a:ext cx="2499672" cy="200405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6713" y="6734126"/>
            <a:ext cx="2499672" cy="200405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6896" y="6791268"/>
            <a:ext cx="2499672" cy="2004050"/>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8810" y="4262880"/>
            <a:ext cx="2393478" cy="1390749"/>
          </a:xfrm>
          <a:prstGeom prst="rect">
            <a:avLst/>
          </a:prstGeom>
        </p:spPr>
      </p:pic>
      <p:sp>
        <p:nvSpPr>
          <p:cNvPr id="77" name="Sun 76"/>
          <p:cNvSpPr/>
          <p:nvPr/>
        </p:nvSpPr>
        <p:spPr>
          <a:xfrm>
            <a:off x="4711374" y="5940717"/>
            <a:ext cx="4324423" cy="312426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endParaRPr lang="en-US" sz="3600">
              <a:solidFill>
                <a:prstClr val="white"/>
              </a:solidFill>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58345" y="496216"/>
            <a:ext cx="3321586" cy="4853524"/>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89755" y="3314286"/>
            <a:ext cx="3916848" cy="2807075"/>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3" y="3608014"/>
            <a:ext cx="2121592" cy="1900593"/>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6532" y="6734126"/>
            <a:ext cx="2499672" cy="200405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86819" y="6833008"/>
            <a:ext cx="2884735" cy="1964857"/>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6654360" y="8066094"/>
            <a:ext cx="1234386" cy="1224901"/>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681239" y="8126384"/>
            <a:ext cx="1701581" cy="1909553"/>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44180" y="6734123"/>
            <a:ext cx="2884735" cy="1964857"/>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2211721" y="7967209"/>
            <a:ext cx="1234386" cy="1224901"/>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238597" y="8126384"/>
            <a:ext cx="1701581" cy="1909553"/>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11872" y="6520425"/>
            <a:ext cx="2123424" cy="1964857"/>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768782" y="8126384"/>
            <a:ext cx="1701581" cy="1909553"/>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4526" y="6577459"/>
            <a:ext cx="3162578" cy="2154104"/>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58418" y="8126384"/>
            <a:ext cx="1701581" cy="1909553"/>
          </a:xfrm>
          <a:prstGeom prst="rect">
            <a:avLst/>
          </a:prstGeom>
        </p:spPr>
      </p:pic>
      <p:sp>
        <p:nvSpPr>
          <p:cNvPr id="45" name="Rounded Rectangular Callout 44"/>
          <p:cNvSpPr/>
          <p:nvPr/>
        </p:nvSpPr>
        <p:spPr>
          <a:xfrm>
            <a:off x="3227101" y="13966"/>
            <a:ext cx="14108609" cy="209160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r>
              <a:rPr lang="en-US" sz="4799" b="1" dirty="0" err="1">
                <a:solidFill>
                  <a:srgbClr val="FF0000"/>
                </a:solidFill>
                <a:latin typeface="Times New Roman" panose="02020603050405020304" pitchFamily="18" charset="0"/>
                <a:cs typeface="Times New Roman" panose="02020603050405020304" pitchFamily="18" charset="0"/>
              </a:rPr>
              <a:t>Lễ</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hội</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Lùng</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tùng</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còn</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có</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tên</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gọi</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khác</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là</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gì</a:t>
            </a:r>
            <a:r>
              <a:rPr lang="en-US" sz="4799" b="1" dirty="0">
                <a:solidFill>
                  <a:srgbClr val="FF0000"/>
                </a:solidFill>
                <a:latin typeface="Times New Roman" panose="02020603050405020304" pitchFamily="18" charset="0"/>
                <a:cs typeface="Times New Roman" panose="02020603050405020304" pitchFamily="18" charset="0"/>
              </a:rPr>
              <a:t>?</a:t>
            </a:r>
          </a:p>
        </p:txBody>
      </p:sp>
      <p:sp>
        <p:nvSpPr>
          <p:cNvPr id="55" name="Rectangle 54"/>
          <p:cNvSpPr/>
          <p:nvPr/>
        </p:nvSpPr>
        <p:spPr>
          <a:xfrm>
            <a:off x="1391300" y="9075207"/>
            <a:ext cx="15355668" cy="123518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64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595802" y="8066094"/>
            <a:ext cx="1234386" cy="1224901"/>
          </a:xfrm>
          <a:prstGeom prst="rect">
            <a:avLst/>
          </a:prstGeom>
        </p:spPr>
      </p:pic>
      <p:sp>
        <p:nvSpPr>
          <p:cNvPr id="29" name="Rectangle 28"/>
          <p:cNvSpPr/>
          <p:nvPr/>
        </p:nvSpPr>
        <p:spPr>
          <a:xfrm>
            <a:off x="7907095" y="2117647"/>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A. </a:t>
            </a:r>
            <a:r>
              <a:rPr lang="en-US" sz="4799" b="1" dirty="0" err="1">
                <a:solidFill>
                  <a:prstClr val="white"/>
                </a:solidFill>
                <a:latin typeface="Times New Roman" panose="02020603050405020304" pitchFamily="18" charset="0"/>
                <a:cs typeface="Times New Roman" panose="02020603050405020304" pitchFamily="18" charset="0"/>
              </a:rPr>
              <a:t>Mừng</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ngô</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mới</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7907095" y="2858766"/>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B. </a:t>
            </a:r>
            <a:r>
              <a:rPr lang="en-US" sz="4799" b="1" dirty="0" err="1">
                <a:solidFill>
                  <a:prstClr val="white"/>
                </a:solidFill>
                <a:latin typeface="Times New Roman" panose="02020603050405020304" pitchFamily="18" charset="0"/>
                <a:cs typeface="Times New Roman" panose="02020603050405020304" pitchFamily="18" charset="0"/>
              </a:rPr>
              <a:t>Lồng</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Tồng</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7907095" y="3599886"/>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C. </a:t>
            </a:r>
            <a:r>
              <a:rPr lang="en-US" sz="4799" b="1" dirty="0" err="1">
                <a:solidFill>
                  <a:prstClr val="white"/>
                </a:solidFill>
                <a:latin typeface="Times New Roman" panose="02020603050405020304" pitchFamily="18" charset="0"/>
                <a:cs typeface="Times New Roman" panose="02020603050405020304" pitchFamily="18" charset="0"/>
              </a:rPr>
              <a:t>Tạ</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trời</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đất</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7907095" y="4341007"/>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D. </a:t>
            </a:r>
            <a:r>
              <a:rPr lang="en-US" sz="4799" b="1" dirty="0" err="1">
                <a:solidFill>
                  <a:prstClr val="white"/>
                </a:solidFill>
                <a:latin typeface="Times New Roman" panose="02020603050405020304" pitchFamily="18" charset="0"/>
                <a:cs typeface="Times New Roman" panose="02020603050405020304" pitchFamily="18" charset="0"/>
              </a:rPr>
              <a:t>Cầu</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mưa</a:t>
            </a:r>
            <a:endParaRPr lang="en-US" sz="4799"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833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2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7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2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7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6713" y="6734126"/>
            <a:ext cx="2499672" cy="200405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6896" y="6791268"/>
            <a:ext cx="2499672" cy="200405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6532" y="6734126"/>
            <a:ext cx="2499672" cy="2004050"/>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1675" y="6642177"/>
            <a:ext cx="3161155" cy="2153132"/>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5425" y="6588268"/>
            <a:ext cx="3161152" cy="2153132"/>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4526" y="6577459"/>
            <a:ext cx="3162578" cy="215410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79353" y="6833011"/>
            <a:ext cx="2499672" cy="2004050"/>
          </a:xfrm>
          <a:prstGeom prst="rect">
            <a:avLst/>
          </a:prstGeom>
        </p:spPr>
      </p:pic>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98810" y="4262880"/>
            <a:ext cx="2393478" cy="1390749"/>
          </a:xfrm>
          <a:prstGeom prst="rect">
            <a:avLst/>
          </a:prstGeom>
        </p:spPr>
      </p:pic>
      <p:sp>
        <p:nvSpPr>
          <p:cNvPr id="77" name="Sun 76"/>
          <p:cNvSpPr/>
          <p:nvPr/>
        </p:nvSpPr>
        <p:spPr>
          <a:xfrm>
            <a:off x="13530873" y="5918244"/>
            <a:ext cx="4324423" cy="312426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endParaRPr lang="en-US" sz="3600">
              <a:solidFill>
                <a:prstClr val="white"/>
              </a:solidFill>
            </a:endParaRPr>
          </a:p>
        </p:txBody>
      </p:sp>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58345" y="496216"/>
            <a:ext cx="3321586" cy="4853524"/>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89755" y="3314286"/>
            <a:ext cx="3916848" cy="2807075"/>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93" y="3608014"/>
            <a:ext cx="2121592" cy="1900593"/>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20076" y="6497952"/>
            <a:ext cx="2146012" cy="1964857"/>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681239" y="8126384"/>
            <a:ext cx="1701581" cy="1909553"/>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238597" y="8126384"/>
            <a:ext cx="1701581" cy="1909553"/>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768782" y="8126384"/>
            <a:ext cx="1701581" cy="1909553"/>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58418" y="8126384"/>
            <a:ext cx="1701581" cy="1909553"/>
          </a:xfrm>
          <a:prstGeom prst="rect">
            <a:avLst/>
          </a:prstGeom>
        </p:spPr>
      </p:pic>
      <p:sp>
        <p:nvSpPr>
          <p:cNvPr id="45" name="Rounded Rectangular Callout 44"/>
          <p:cNvSpPr/>
          <p:nvPr/>
        </p:nvSpPr>
        <p:spPr>
          <a:xfrm>
            <a:off x="3227101" y="13966"/>
            <a:ext cx="14108609" cy="209160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4199" b="1" dirty="0" err="1">
                <a:solidFill>
                  <a:srgbClr val="FF0000"/>
                </a:solidFill>
                <a:latin typeface="Times New Roman" panose="02020603050405020304" pitchFamily="18" charset="0"/>
                <a:cs typeface="Times New Roman" panose="02020603050405020304" pitchFamily="18" charset="0"/>
              </a:rPr>
              <a:t>Trong</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bài</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thơ</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tác</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giả</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có</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nhắc</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đến</a:t>
            </a:r>
            <a:r>
              <a:rPr lang="en-US" sz="4199" b="1" dirty="0">
                <a:solidFill>
                  <a:srgbClr val="FF0000"/>
                </a:solidFill>
                <a:latin typeface="Times New Roman" panose="02020603050405020304" pitchFamily="18" charset="0"/>
                <a:cs typeface="Times New Roman" panose="02020603050405020304" pitchFamily="18" charset="0"/>
              </a:rPr>
              <a:t> 2 </a:t>
            </a:r>
            <a:r>
              <a:rPr lang="en-US" sz="4199" b="1" dirty="0" err="1">
                <a:solidFill>
                  <a:srgbClr val="FF0000"/>
                </a:solidFill>
                <a:latin typeface="Times New Roman" panose="02020603050405020304" pitchFamily="18" charset="0"/>
                <a:cs typeface="Times New Roman" panose="02020603050405020304" pitchFamily="18" charset="0"/>
              </a:rPr>
              <a:t>dân</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tộc</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của</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Việt</a:t>
            </a:r>
            <a:r>
              <a:rPr lang="en-US" sz="4199" b="1" dirty="0">
                <a:solidFill>
                  <a:srgbClr val="FF0000"/>
                </a:solidFill>
                <a:latin typeface="Times New Roman" panose="02020603050405020304" pitchFamily="18" charset="0"/>
                <a:cs typeface="Times New Roman" panose="02020603050405020304" pitchFamily="18" charset="0"/>
              </a:rPr>
              <a:t> Nam. </a:t>
            </a:r>
            <a:r>
              <a:rPr lang="en-US" sz="4199" b="1" dirty="0" err="1">
                <a:solidFill>
                  <a:srgbClr val="FF0000"/>
                </a:solidFill>
                <a:latin typeface="Times New Roman" panose="02020603050405020304" pitchFamily="18" charset="0"/>
                <a:cs typeface="Times New Roman" panose="02020603050405020304" pitchFamily="18" charset="0"/>
              </a:rPr>
              <a:t>Đó</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là</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dân</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tộc</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nào</a:t>
            </a:r>
            <a:r>
              <a:rPr lang="en-US" sz="4199" b="1" dirty="0">
                <a:solidFill>
                  <a:srgbClr val="FF0000"/>
                </a:solidFill>
                <a:latin typeface="Times New Roman" panose="02020603050405020304" pitchFamily="18" charset="0"/>
                <a:cs typeface="Times New Roman" panose="02020603050405020304" pitchFamily="18" charset="0"/>
              </a:rPr>
              <a:t>?</a:t>
            </a:r>
            <a:endParaRPr lang="vi-VN" sz="4199"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1391300" y="9075207"/>
            <a:ext cx="15355668" cy="123518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64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595802" y="8066094"/>
            <a:ext cx="1234386" cy="1224901"/>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884295" y="7947039"/>
            <a:ext cx="1234386" cy="1224901"/>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2296481" y="8007079"/>
            <a:ext cx="1234386" cy="1224901"/>
          </a:xfrm>
          <a:prstGeom prst="rect">
            <a:avLst/>
          </a:prstGeom>
        </p:spPr>
      </p:pic>
      <p:sp>
        <p:nvSpPr>
          <p:cNvPr id="29" name="Rectangle 28"/>
          <p:cNvSpPr/>
          <p:nvPr/>
        </p:nvSpPr>
        <p:spPr>
          <a:xfrm>
            <a:off x="7907095" y="2117647"/>
            <a:ext cx="10492242" cy="923165"/>
          </a:xfrm>
          <a:prstGeom prst="rect">
            <a:avLst/>
          </a:prstGeom>
        </p:spPr>
        <p:txBody>
          <a:bodyPr wrap="square" lIns="182844" tIns="91422" rIns="182844" bIns="91422">
            <a:spAutoFit/>
          </a:bodyPr>
          <a:lstStyle/>
          <a:p>
            <a:pPr defTabSz="1828376"/>
            <a:r>
              <a:rPr lang="en-US" sz="4799" b="1" dirty="0">
                <a:solidFill>
                  <a:prstClr val="white"/>
                </a:solidFill>
                <a:latin typeface="Times New Roman" panose="02020603050405020304" pitchFamily="18" charset="0"/>
                <a:cs typeface="Times New Roman" panose="02020603050405020304" pitchFamily="18" charset="0"/>
              </a:rPr>
              <a:t>A : </a:t>
            </a:r>
            <a:r>
              <a:rPr lang="en-US" sz="4799" b="1" dirty="0" err="1">
                <a:solidFill>
                  <a:prstClr val="white"/>
                </a:solidFill>
                <a:latin typeface="Times New Roman" panose="02020603050405020304" pitchFamily="18" charset="0"/>
                <a:cs typeface="Times New Roman" panose="02020603050405020304" pitchFamily="18" charset="0"/>
              </a:rPr>
              <a:t>Dân</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tộc</a:t>
            </a:r>
            <a:r>
              <a:rPr lang="en-US" sz="4799" b="1" dirty="0">
                <a:solidFill>
                  <a:prstClr val="white"/>
                </a:solidFill>
                <a:latin typeface="Times New Roman" panose="02020603050405020304" pitchFamily="18" charset="0"/>
                <a:cs typeface="Times New Roman" panose="02020603050405020304" pitchFamily="18" charset="0"/>
              </a:rPr>
              <a:t> Dao, </a:t>
            </a:r>
            <a:r>
              <a:rPr lang="en-US" sz="4799" b="1" dirty="0" err="1">
                <a:solidFill>
                  <a:prstClr val="white"/>
                </a:solidFill>
                <a:latin typeface="Times New Roman" panose="02020603050405020304" pitchFamily="18" charset="0"/>
                <a:cs typeface="Times New Roman" panose="02020603050405020304" pitchFamily="18" charset="0"/>
              </a:rPr>
              <a:t>Nùng</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7907095" y="2858766"/>
            <a:ext cx="10492242" cy="923165"/>
          </a:xfrm>
          <a:prstGeom prst="rect">
            <a:avLst/>
          </a:prstGeom>
        </p:spPr>
        <p:txBody>
          <a:bodyPr wrap="square" lIns="182844" tIns="91422" rIns="182844" bIns="91422">
            <a:spAutoFit/>
          </a:bodyPr>
          <a:lstStyle/>
          <a:p>
            <a:pPr defTabSz="1828376"/>
            <a:r>
              <a:rPr lang="en-US" sz="4799" b="1" dirty="0">
                <a:solidFill>
                  <a:prstClr val="white"/>
                </a:solidFill>
                <a:latin typeface="Times New Roman" panose="02020603050405020304" pitchFamily="18" charset="0"/>
                <a:cs typeface="Times New Roman" panose="02020603050405020304" pitchFamily="18" charset="0"/>
              </a:rPr>
              <a:t>B : </a:t>
            </a:r>
            <a:r>
              <a:rPr lang="en-US" sz="4799" b="1" dirty="0" err="1">
                <a:solidFill>
                  <a:prstClr val="white"/>
                </a:solidFill>
                <a:latin typeface="Times New Roman" panose="02020603050405020304" pitchFamily="18" charset="0"/>
                <a:cs typeface="Times New Roman" panose="02020603050405020304" pitchFamily="18" charset="0"/>
              </a:rPr>
              <a:t>Dân</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tộc</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Tày</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Mường</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7907095" y="3599886"/>
            <a:ext cx="10492242" cy="923165"/>
          </a:xfrm>
          <a:prstGeom prst="rect">
            <a:avLst/>
          </a:prstGeom>
        </p:spPr>
        <p:txBody>
          <a:bodyPr wrap="square" lIns="182844" tIns="91422" rIns="182844" bIns="91422">
            <a:spAutoFit/>
          </a:bodyPr>
          <a:lstStyle/>
          <a:p>
            <a:pPr defTabSz="1828376"/>
            <a:r>
              <a:rPr lang="en-US" sz="4799" b="1" dirty="0">
                <a:solidFill>
                  <a:prstClr val="white"/>
                </a:solidFill>
                <a:latin typeface="Times New Roman" panose="02020603050405020304" pitchFamily="18" charset="0"/>
                <a:cs typeface="Times New Roman" panose="02020603050405020304" pitchFamily="18" charset="0"/>
              </a:rPr>
              <a:t>C : </a:t>
            </a:r>
            <a:r>
              <a:rPr lang="en-US" sz="4799" b="1" dirty="0" err="1">
                <a:solidFill>
                  <a:prstClr val="white"/>
                </a:solidFill>
                <a:latin typeface="Times New Roman" panose="02020603050405020304" pitchFamily="18" charset="0"/>
                <a:cs typeface="Times New Roman" panose="02020603050405020304" pitchFamily="18" charset="0"/>
              </a:rPr>
              <a:t>Dân</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tộc</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Nùng</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Mường</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7907095" y="4341007"/>
            <a:ext cx="10492242" cy="923165"/>
          </a:xfrm>
          <a:prstGeom prst="rect">
            <a:avLst/>
          </a:prstGeom>
        </p:spPr>
        <p:txBody>
          <a:bodyPr wrap="square" lIns="182844" tIns="91422" rIns="182844" bIns="91422">
            <a:spAutoFit/>
          </a:bodyPr>
          <a:lstStyle/>
          <a:p>
            <a:pPr defTabSz="1828376"/>
            <a:r>
              <a:rPr lang="en-US" sz="4799" b="1" dirty="0">
                <a:solidFill>
                  <a:prstClr val="white"/>
                </a:solidFill>
                <a:latin typeface="Times New Roman" panose="02020603050405020304" pitchFamily="18" charset="0"/>
                <a:cs typeface="Times New Roman" panose="02020603050405020304" pitchFamily="18" charset="0"/>
              </a:rPr>
              <a:t>D : </a:t>
            </a:r>
            <a:r>
              <a:rPr lang="en-US" sz="4799" b="1" dirty="0" err="1">
                <a:solidFill>
                  <a:prstClr val="white"/>
                </a:solidFill>
                <a:latin typeface="Times New Roman" panose="02020603050405020304" pitchFamily="18" charset="0"/>
                <a:cs typeface="Times New Roman" panose="02020603050405020304" pitchFamily="18" charset="0"/>
              </a:rPr>
              <a:t>Dân</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tộc</a:t>
            </a:r>
            <a:r>
              <a:rPr lang="en-US" sz="4799" b="1" dirty="0">
                <a:solidFill>
                  <a:prstClr val="white"/>
                </a:solidFill>
                <a:latin typeface="Times New Roman" panose="02020603050405020304" pitchFamily="18" charset="0"/>
                <a:cs typeface="Times New Roman" panose="02020603050405020304" pitchFamily="18" charset="0"/>
              </a:rPr>
              <a:t> Dao, </a:t>
            </a:r>
            <a:r>
              <a:rPr lang="en-US" sz="4799" b="1" dirty="0" err="1">
                <a:solidFill>
                  <a:prstClr val="white"/>
                </a:solidFill>
                <a:latin typeface="Times New Roman" panose="02020603050405020304" pitchFamily="18" charset="0"/>
                <a:cs typeface="Times New Roman" panose="02020603050405020304" pitchFamily="18" charset="0"/>
              </a:rPr>
              <a:t>Tày</a:t>
            </a:r>
            <a:endParaRPr lang="en-US" sz="4799"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147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4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9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44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9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congioilam.wav"/>
                                        </p:tgtEl>
                                      </p:cMediaNode>
                                    </p:audio>
                                  </p:subTnLst>
                                </p:cTn>
                              </p:par>
                              <p:par>
                                <p:cTn id="74" presetID="10" presetClass="exit" presetSubtype="0" fill="hold" nodeType="withEffect">
                                  <p:stCondLst>
                                    <p:cond delay="0"/>
                                  </p:stCondLst>
                                  <p:childTnLst>
                                    <p:animEffect transition="out" filter="fade">
                                      <p:cBhvr>
                                        <p:cTn id="75" dur="250"/>
                                        <p:tgtEl>
                                          <p:spTgt spid="6"/>
                                        </p:tgtEl>
                                      </p:cBhvr>
                                    </p:animEffect>
                                    <p:set>
                                      <p:cBhvr>
                                        <p:cTn id="76" dur="1" fill="hold">
                                          <p:stCondLst>
                                            <p:cond delay="249"/>
                                          </p:stCondLst>
                                        </p:cTn>
                                        <p:tgtEl>
                                          <p:spTgt spid="6"/>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fade">
                                      <p:cBhvr>
                                        <p:cTn id="79" dur="500"/>
                                        <p:tgtEl>
                                          <p:spTgt spid="77"/>
                                        </p:tgtEl>
                                      </p:cBhvr>
                                    </p:animEffect>
                                  </p:childTnLst>
                                </p:cTn>
                              </p:par>
                              <p:par>
                                <p:cTn id="80" presetID="8" presetClass="emph" presetSubtype="0" repeatCount="indefinite" fill="hold" grpId="1" nodeType="withEffect">
                                  <p:stCondLst>
                                    <p:cond delay="0"/>
                                  </p:stCondLst>
                                  <p:childTnLst>
                                    <p:animRot by="21600000">
                                      <p:cBhvr>
                                        <p:cTn id="81"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32" presetClass="emph" presetSubtype="0" fill="hold" nodeType="clickEffect">
                                  <p:stCondLst>
                                    <p:cond delay="0"/>
                                  </p:stCondLst>
                                  <p:childTnLst>
                                    <p:animRot by="120000">
                                      <p:cBhvr>
                                        <p:cTn id="86" dur="100" fill="hold">
                                          <p:stCondLst>
                                            <p:cond delay="0"/>
                                          </p:stCondLst>
                                        </p:cTn>
                                        <p:tgtEl>
                                          <p:spTgt spid="22"/>
                                        </p:tgtEl>
                                        <p:attrNameLst>
                                          <p:attrName>r</p:attrName>
                                        </p:attrNameLst>
                                      </p:cBhvr>
                                    </p:animRot>
                                    <p:animRot by="-240000">
                                      <p:cBhvr>
                                        <p:cTn id="87" dur="200" fill="hold">
                                          <p:stCondLst>
                                            <p:cond delay="200"/>
                                          </p:stCondLst>
                                        </p:cTn>
                                        <p:tgtEl>
                                          <p:spTgt spid="22"/>
                                        </p:tgtEl>
                                        <p:attrNameLst>
                                          <p:attrName>r</p:attrName>
                                        </p:attrNameLst>
                                      </p:cBhvr>
                                    </p:animRot>
                                    <p:animRot by="240000">
                                      <p:cBhvr>
                                        <p:cTn id="88" dur="200" fill="hold">
                                          <p:stCondLst>
                                            <p:cond delay="400"/>
                                          </p:stCondLst>
                                        </p:cTn>
                                        <p:tgtEl>
                                          <p:spTgt spid="22"/>
                                        </p:tgtEl>
                                        <p:attrNameLst>
                                          <p:attrName>r</p:attrName>
                                        </p:attrNameLst>
                                      </p:cBhvr>
                                    </p:animRot>
                                    <p:animRot by="-240000">
                                      <p:cBhvr>
                                        <p:cTn id="89" dur="200" fill="hold">
                                          <p:stCondLst>
                                            <p:cond delay="600"/>
                                          </p:stCondLst>
                                        </p:cTn>
                                        <p:tgtEl>
                                          <p:spTgt spid="22"/>
                                        </p:tgtEl>
                                        <p:attrNameLst>
                                          <p:attrName>r</p:attrName>
                                        </p:attrNameLst>
                                      </p:cBhvr>
                                    </p:animRot>
                                    <p:animRot by="120000">
                                      <p:cBhvr>
                                        <p:cTn id="90" dur="200" fill="hold">
                                          <p:stCondLst>
                                            <p:cond delay="800"/>
                                          </p:stCondLst>
                                        </p:cTn>
                                        <p:tgtEl>
                                          <p:spTgt spid="22"/>
                                        </p:tgtEl>
                                        <p:attrNameLst>
                                          <p:attrName>r</p:attrName>
                                        </p:attrNameLst>
                                      </p:cBhvr>
                                    </p:animRot>
                                  </p:childTnLst>
                                </p:cTn>
                              </p:par>
                            </p:childTnLst>
                          </p:cTn>
                        </p:par>
                        <p:par>
                          <p:cTn id="91" fill="hold">
                            <p:stCondLst>
                              <p:cond delay="1000"/>
                            </p:stCondLst>
                            <p:childTnLst>
                              <p:par>
                                <p:cTn id="92" presetID="10" presetClass="exit" presetSubtype="0" fill="hold" nodeType="afterEffect">
                                  <p:stCondLst>
                                    <p:cond delay="0"/>
                                  </p:stCondLst>
                                  <p:childTnLst>
                                    <p:animEffect transition="out" filter="fade">
                                      <p:cBhvr>
                                        <p:cTn id="93" dur="250"/>
                                        <p:tgtEl>
                                          <p:spTgt spid="16"/>
                                        </p:tgtEl>
                                      </p:cBhvr>
                                    </p:animEffect>
                                    <p:set>
                                      <p:cBhvr>
                                        <p:cTn id="94" dur="1" fill="hold">
                                          <p:stCondLst>
                                            <p:cond delay="249"/>
                                          </p:stCondLst>
                                        </p:cTn>
                                        <p:tgtEl>
                                          <p:spTgt spid="16"/>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250"/>
                                        <p:tgtEl>
                                          <p:spTgt spid="5"/>
                                        </p:tgtEl>
                                      </p:cBhvr>
                                    </p:animEffect>
                                  </p:childTnLst>
                                </p:cTn>
                              </p:par>
                            </p:childTnLst>
                          </p:cTn>
                        </p:par>
                        <p:par>
                          <p:cTn id="98" fill="hold">
                            <p:stCondLst>
                              <p:cond delay="1250"/>
                            </p:stCondLst>
                            <p:childTnLst>
                              <p:par>
                                <p:cTn id="99" presetID="63" presetClass="path" presetSubtype="0" accel="50000" decel="50000" fill="hold" nodeType="afterEffect">
                                  <p:stCondLst>
                                    <p:cond delay="0"/>
                                  </p:stCondLst>
                                  <p:childTnLst>
                                    <p:animMotion origin="layout" path="M -8.33333E-7 -4.81481E-6 L 0.54809 0.30024 " pathEditMode="relative" rAng="0" ptsTypes="AA">
                                      <p:cBhvr>
                                        <p:cTn id="100" dur="2000" fill="hold"/>
                                        <p:tgtEl>
                                          <p:spTgt spid="5"/>
                                        </p:tgtEl>
                                        <p:attrNameLst>
                                          <p:attrName>ppt_x</p:attrName>
                                          <p:attrName>ppt_y</p:attrName>
                                        </p:attrNameLst>
                                      </p:cBhvr>
                                      <p:rCtr x="27396" y="15000"/>
                                    </p:animMotion>
                                  </p:childTnLst>
                                </p:cTn>
                              </p:par>
                            </p:childTnLst>
                          </p:cTn>
                        </p:par>
                        <p:par>
                          <p:cTn id="101" fill="hold">
                            <p:stCondLst>
                              <p:cond delay="3250"/>
                            </p:stCondLst>
                            <p:childTnLst>
                              <p:par>
                                <p:cTn id="102" presetID="10" presetClass="exit" presetSubtype="0" fill="hold" nodeType="afterEffect">
                                  <p:stCondLst>
                                    <p:cond delay="0"/>
                                  </p:stCondLst>
                                  <p:childTnLst>
                                    <p:animEffect transition="out" filter="fade">
                                      <p:cBhvr>
                                        <p:cTn id="103" dur="250"/>
                                        <p:tgtEl>
                                          <p:spTgt spid="5"/>
                                        </p:tgtEl>
                                      </p:cBhvr>
                                    </p:animEffect>
                                    <p:set>
                                      <p:cBhvr>
                                        <p:cTn id="104" dur="1" fill="hold">
                                          <p:stCondLst>
                                            <p:cond delay="249"/>
                                          </p:stCondLst>
                                        </p:cTn>
                                        <p:tgtEl>
                                          <p:spTgt spid="5"/>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250"/>
                                        <p:tgtEl>
                                          <p:spTgt spid="19"/>
                                        </p:tgtEl>
                                      </p:cBhvr>
                                    </p:animEffect>
                                  </p:childTnLst>
                                </p:cTn>
                              </p:par>
                            </p:childTnLst>
                          </p:cTn>
                        </p:par>
                        <p:par>
                          <p:cTn id="108" fill="hold">
                            <p:stCondLst>
                              <p:cond delay="3500"/>
                            </p:stCondLst>
                            <p:childTnLst>
                              <p:par>
                                <p:cTn id="109" presetID="32" presetClass="emph" presetSubtype="0" fill="hold" nodeType="afterEffect">
                                  <p:stCondLst>
                                    <p:cond delay="0"/>
                                  </p:stCondLst>
                                  <p:childTnLst>
                                    <p:animRot by="120000">
                                      <p:cBhvr>
                                        <p:cTn id="110" dur="200" fill="hold">
                                          <p:stCondLst>
                                            <p:cond delay="0"/>
                                          </p:stCondLst>
                                        </p:cTn>
                                        <p:tgtEl>
                                          <p:spTgt spid="19"/>
                                        </p:tgtEl>
                                        <p:attrNameLst>
                                          <p:attrName>r</p:attrName>
                                        </p:attrNameLst>
                                      </p:cBhvr>
                                    </p:animRot>
                                    <p:animRot by="-240000">
                                      <p:cBhvr>
                                        <p:cTn id="111" dur="400" fill="hold">
                                          <p:stCondLst>
                                            <p:cond delay="400"/>
                                          </p:stCondLst>
                                        </p:cTn>
                                        <p:tgtEl>
                                          <p:spTgt spid="19"/>
                                        </p:tgtEl>
                                        <p:attrNameLst>
                                          <p:attrName>r</p:attrName>
                                        </p:attrNameLst>
                                      </p:cBhvr>
                                    </p:animRot>
                                    <p:animRot by="240000">
                                      <p:cBhvr>
                                        <p:cTn id="112" dur="400" fill="hold">
                                          <p:stCondLst>
                                            <p:cond delay="800"/>
                                          </p:stCondLst>
                                        </p:cTn>
                                        <p:tgtEl>
                                          <p:spTgt spid="19"/>
                                        </p:tgtEl>
                                        <p:attrNameLst>
                                          <p:attrName>r</p:attrName>
                                        </p:attrNameLst>
                                      </p:cBhvr>
                                    </p:animRot>
                                    <p:animRot by="-240000">
                                      <p:cBhvr>
                                        <p:cTn id="113" dur="400" fill="hold">
                                          <p:stCondLst>
                                            <p:cond delay="1200"/>
                                          </p:stCondLst>
                                        </p:cTn>
                                        <p:tgtEl>
                                          <p:spTgt spid="19"/>
                                        </p:tgtEl>
                                        <p:attrNameLst>
                                          <p:attrName>r</p:attrName>
                                        </p:attrNameLst>
                                      </p:cBhvr>
                                    </p:animRot>
                                    <p:animRot by="120000">
                                      <p:cBhvr>
                                        <p:cTn id="114" dur="400" fill="hold">
                                          <p:stCondLst>
                                            <p:cond delay="1600"/>
                                          </p:stCondLst>
                                        </p:cTn>
                                        <p:tgtEl>
                                          <p:spTgt spid="19"/>
                                        </p:tgtEl>
                                        <p:attrNameLst>
                                          <p:attrName>r</p:attrName>
                                        </p:attrNameLst>
                                      </p:cBhvr>
                                    </p:animRot>
                                  </p:childTnLst>
                                </p:cTn>
                              </p:par>
                              <p:par>
                                <p:cTn id="115" presetID="32" presetClass="emph" presetSubtype="0" fill="hold" nodeType="withEffect">
                                  <p:stCondLst>
                                    <p:cond delay="0"/>
                                  </p:stCondLst>
                                  <p:childTnLst>
                                    <p:animRot by="120000">
                                      <p:cBhvr>
                                        <p:cTn id="116" dur="200" fill="hold">
                                          <p:stCondLst>
                                            <p:cond delay="0"/>
                                          </p:stCondLst>
                                        </p:cTn>
                                        <p:tgtEl>
                                          <p:spTgt spid="22"/>
                                        </p:tgtEl>
                                        <p:attrNameLst>
                                          <p:attrName>r</p:attrName>
                                        </p:attrNameLst>
                                      </p:cBhvr>
                                    </p:animRot>
                                    <p:animRot by="-240000">
                                      <p:cBhvr>
                                        <p:cTn id="117" dur="400" fill="hold">
                                          <p:stCondLst>
                                            <p:cond delay="400"/>
                                          </p:stCondLst>
                                        </p:cTn>
                                        <p:tgtEl>
                                          <p:spTgt spid="22"/>
                                        </p:tgtEl>
                                        <p:attrNameLst>
                                          <p:attrName>r</p:attrName>
                                        </p:attrNameLst>
                                      </p:cBhvr>
                                    </p:animRot>
                                    <p:animRot by="240000">
                                      <p:cBhvr>
                                        <p:cTn id="118" dur="400" fill="hold">
                                          <p:stCondLst>
                                            <p:cond delay="800"/>
                                          </p:stCondLst>
                                        </p:cTn>
                                        <p:tgtEl>
                                          <p:spTgt spid="22"/>
                                        </p:tgtEl>
                                        <p:attrNameLst>
                                          <p:attrName>r</p:attrName>
                                        </p:attrNameLst>
                                      </p:cBhvr>
                                    </p:animRot>
                                    <p:animRot by="-240000">
                                      <p:cBhvr>
                                        <p:cTn id="119" dur="400" fill="hold">
                                          <p:stCondLst>
                                            <p:cond delay="1200"/>
                                          </p:stCondLst>
                                        </p:cTn>
                                        <p:tgtEl>
                                          <p:spTgt spid="22"/>
                                        </p:tgtEl>
                                        <p:attrNameLst>
                                          <p:attrName>r</p:attrName>
                                        </p:attrNameLst>
                                      </p:cBhvr>
                                    </p:animRot>
                                    <p:animRot by="120000">
                                      <p:cBhvr>
                                        <p:cTn id="120" dur="400" fill="hold">
                                          <p:stCondLst>
                                            <p:cond delay="1600"/>
                                          </p:stCondLst>
                                        </p:cTn>
                                        <p:tgtEl>
                                          <p:spTgt spid="22"/>
                                        </p:tgtEl>
                                        <p:attrNameLst>
                                          <p:attrName>r</p:attrName>
                                        </p:attrNameLst>
                                      </p:cBhvr>
                                    </p:animRot>
                                  </p:childTnLst>
                                </p:cTn>
                              </p:par>
                            </p:childTnLst>
                          </p:cTn>
                        </p:par>
                        <p:par>
                          <p:cTn id="121" fill="hold">
                            <p:stCondLst>
                              <p:cond delay="5500"/>
                            </p:stCondLst>
                            <p:childTnLst>
                              <p:par>
                                <p:cTn id="122" presetID="10" presetClass="exit" presetSubtype="0" fill="hold" nodeType="afterEffect">
                                  <p:stCondLst>
                                    <p:cond delay="0"/>
                                  </p:stCondLst>
                                  <p:childTnLst>
                                    <p:animEffect transition="out" filter="fade">
                                      <p:cBhvr>
                                        <p:cTn id="123" dur="250"/>
                                        <p:tgtEl>
                                          <p:spTgt spid="19"/>
                                        </p:tgtEl>
                                      </p:cBhvr>
                                    </p:animEffect>
                                    <p:set>
                                      <p:cBhvr>
                                        <p:cTn id="124" dur="1" fill="hold">
                                          <p:stCondLst>
                                            <p:cond delay="249"/>
                                          </p:stCondLst>
                                        </p:cTn>
                                        <p:tgtEl>
                                          <p:spTgt spid="19"/>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14"/>
                                        </p:tgtEl>
                                        <p:attrNameLst>
                                          <p:attrName>style.visibility</p:attrName>
                                        </p:attrNameLst>
                                      </p:cBhvr>
                                      <p:to>
                                        <p:strVal val="visible"/>
                                      </p:to>
                                    </p:set>
                                    <p:animEffect transition="in" filter="fade">
                                      <p:cBhvr>
                                        <p:cTn id="127" dur="250"/>
                                        <p:tgtEl>
                                          <p:spTgt spid="14"/>
                                        </p:tgtEl>
                                      </p:cBhvr>
                                    </p:animEffect>
                                  </p:childTnLst>
                                </p:cTn>
                              </p:par>
                              <p:par>
                                <p:cTn id="128" presetID="10" presetClass="entr" presetSubtype="0" fill="hold" nodeType="with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250"/>
                                        <p:tgtEl>
                                          <p:spTgt spid="17"/>
                                        </p:tgtEl>
                                      </p:cBhvr>
                                    </p:animEffect>
                                  </p:childTnLst>
                                  <p:subTnLst>
                                    <p:audio>
                                      <p:cMediaNode>
                                        <p:cTn display="0" masterRel="sameClick">
                                          <p:stCondLst>
                                            <p:cond evt="begin" delay="0">
                                              <p:tn val="128"/>
                                            </p:cond>
                                          </p:stCondLst>
                                          <p:endCondLst>
                                            <p:cond evt="onStopAudio" delay="0">
                                              <p:tgtEl>
                                                <p:sldTgt/>
                                              </p:tgtEl>
                                            </p:cond>
                                          </p:endCondLst>
                                        </p:cTn>
                                        <p:tgtEl>
                                          <p:sndTgt r:embed="rId3" name="oisairoi.wav"/>
                                        </p:tgtEl>
                                      </p:cMediaNode>
                                    </p:audio>
                                  </p:subTnLst>
                                </p:cTn>
                              </p:par>
                              <p:par>
                                <p:cTn id="131" presetID="10" presetClass="exit" presetSubtype="0" fill="hold" nodeType="withEffect">
                                  <p:stCondLst>
                                    <p:cond delay="0"/>
                                  </p:stCondLst>
                                  <p:childTnLst>
                                    <p:animEffect transition="out" filter="fade">
                                      <p:cBhvr>
                                        <p:cTn id="132" dur="250"/>
                                        <p:tgtEl>
                                          <p:spTgt spid="22"/>
                                        </p:tgtEl>
                                      </p:cBhvr>
                                    </p:animEffect>
                                    <p:set>
                                      <p:cBhvr>
                                        <p:cTn id="133"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3"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2">
                                            <p:txEl>
                                              <p:pRg st="0" end="0"/>
                                            </p:txEl>
                                          </p:spTgt>
                                        </p:tgtEl>
                                        <p:attrNameLst>
                                          <p:attrName>style.color</p:attrName>
                                        </p:attrNameLst>
                                      </p:cBhvr>
                                      <p:by>
                                        <p:hsl h="0" s="-12549" l="-25098"/>
                                      </p:by>
                                    </p:animClr>
                                    <p:animClr clrSpc="hsl" dir="cw">
                                      <p:cBhvr>
                                        <p:cTn id="254" dur="500" fill="hold"/>
                                        <p:tgtEl>
                                          <p:spTgt spid="32">
                                            <p:txEl>
                                              <p:pRg st="0" end="0"/>
                                            </p:txEl>
                                          </p:spTgt>
                                        </p:tgtEl>
                                        <p:attrNameLst>
                                          <p:attrName>fillcolor</p:attrName>
                                        </p:attrNameLst>
                                      </p:cBhvr>
                                      <p:by>
                                        <p:hsl h="0" s="-12549" l="-25098"/>
                                      </p:by>
                                    </p:animClr>
                                    <p:animClr clrSpc="hsl" dir="cw">
                                      <p:cBhvr>
                                        <p:cTn id="255" dur="500" fill="hold"/>
                                        <p:tgtEl>
                                          <p:spTgt spid="32">
                                            <p:txEl>
                                              <p:pRg st="0" end="0"/>
                                            </p:txEl>
                                          </p:spTgt>
                                        </p:tgtEl>
                                        <p:attrNameLst>
                                          <p:attrName>stroke.color</p:attrName>
                                        </p:attrNameLst>
                                      </p:cBhvr>
                                      <p:by>
                                        <p:hsl h="0" s="-12549" l="-25098"/>
                                      </p:by>
                                    </p:animClr>
                                    <p:set>
                                      <p:cBhvr>
                                        <p:cTn id="256" dur="500" fill="hold"/>
                                        <p:tgtEl>
                                          <p:spTgt spid="3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2" grpId="0"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79353" y="6833011"/>
            <a:ext cx="2499672" cy="2004050"/>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6713" y="6734126"/>
            <a:ext cx="2499672" cy="2004050"/>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98810" y="4262880"/>
            <a:ext cx="2393478" cy="1390749"/>
          </a:xfrm>
          <a:prstGeom prst="rect">
            <a:avLst/>
          </a:prstGeom>
        </p:spPr>
      </p:pic>
      <p:sp>
        <p:nvSpPr>
          <p:cNvPr id="77" name="Sun 76"/>
          <p:cNvSpPr/>
          <p:nvPr/>
        </p:nvSpPr>
        <p:spPr>
          <a:xfrm>
            <a:off x="382649" y="5972705"/>
            <a:ext cx="4324423" cy="312426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endParaRPr lang="en-US" sz="3600">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8345" y="496216"/>
            <a:ext cx="3321586" cy="485352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89755" y="3314286"/>
            <a:ext cx="3916848" cy="2807075"/>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93" y="3608014"/>
            <a:ext cx="2121592" cy="1900593"/>
          </a:xfrm>
          <a:prstGeom prst="rect">
            <a:avLst/>
          </a:prstGeom>
        </p:spPr>
      </p:pic>
      <p:sp>
        <p:nvSpPr>
          <p:cNvPr id="35" name="Rectangle 34"/>
          <p:cNvSpPr/>
          <p:nvPr/>
        </p:nvSpPr>
        <p:spPr>
          <a:xfrm>
            <a:off x="7907095" y="2117647"/>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A. </a:t>
            </a:r>
            <a:r>
              <a:rPr lang="en-US" sz="4799" b="1" dirty="0">
                <a:solidFill>
                  <a:prstClr val="white"/>
                </a:solidFill>
                <a:latin typeface="Times New Roman" panose="02020603050405020304" pitchFamily="18" charset="0"/>
                <a:cs typeface="Times New Roman" panose="02020603050405020304" pitchFamily="18" charset="0"/>
              </a:rPr>
              <a:t>6 </a:t>
            </a:r>
            <a:r>
              <a:rPr lang="en-US" sz="4799" b="1" dirty="0" err="1">
                <a:solidFill>
                  <a:prstClr val="white"/>
                </a:solidFill>
                <a:latin typeface="Times New Roman" panose="02020603050405020304" pitchFamily="18" charset="0"/>
                <a:cs typeface="Times New Roman" panose="02020603050405020304" pitchFamily="18" charset="0"/>
              </a:rPr>
              <a:t>chữ</a:t>
            </a:r>
            <a:endParaRPr lang="en-US" sz="4799" b="1" dirty="0">
              <a:solidFill>
                <a:prstClr val="white"/>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6532" y="6734126"/>
            <a:ext cx="2499672" cy="2004050"/>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386819" y="6833008"/>
            <a:ext cx="2884735" cy="1964857"/>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6654360" y="8066094"/>
            <a:ext cx="1234386" cy="1224901"/>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14681239" y="8126384"/>
            <a:ext cx="1701581" cy="1909553"/>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44180" y="6734123"/>
            <a:ext cx="2884735" cy="1964857"/>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2211721" y="7967209"/>
            <a:ext cx="1234386" cy="1224901"/>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10238597" y="8126384"/>
            <a:ext cx="1701581" cy="1909553"/>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74355" y="6791266"/>
            <a:ext cx="2884735" cy="1964857"/>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6896" y="6791268"/>
            <a:ext cx="2499672" cy="2004050"/>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741902" y="8024351"/>
            <a:ext cx="1234386" cy="1224901"/>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5768782" y="8126384"/>
            <a:ext cx="1701581" cy="1909553"/>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42489" y="6514784"/>
            <a:ext cx="2204750" cy="2040111"/>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1458418" y="8126384"/>
            <a:ext cx="1701581" cy="1909553"/>
          </a:xfrm>
          <a:prstGeom prst="rect">
            <a:avLst/>
          </a:prstGeom>
        </p:spPr>
      </p:pic>
      <p:sp>
        <p:nvSpPr>
          <p:cNvPr id="45" name="Rounded Rectangular Callout 44"/>
          <p:cNvSpPr/>
          <p:nvPr/>
        </p:nvSpPr>
        <p:spPr>
          <a:xfrm>
            <a:off x="3227101" y="13966"/>
            <a:ext cx="14108609" cy="209160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4799" b="1" dirty="0" err="1">
                <a:solidFill>
                  <a:srgbClr val="FF0000"/>
                </a:solidFill>
                <a:latin typeface="Times New Roman" panose="02020603050405020304" pitchFamily="18" charset="0"/>
                <a:cs typeface="Times New Roman" panose="02020603050405020304" pitchFamily="18" charset="0"/>
              </a:rPr>
              <a:t>Bài</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thơ</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được</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sáng</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tác</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theo</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thể</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thơ</a:t>
            </a:r>
            <a:r>
              <a:rPr lang="en-US" sz="4799" b="1" dirty="0">
                <a:solidFill>
                  <a:srgbClr val="FF0000"/>
                </a:solidFill>
                <a:latin typeface="Times New Roman" panose="02020603050405020304" pitchFamily="18" charset="0"/>
                <a:cs typeface="Times New Roman" panose="02020603050405020304" pitchFamily="18" charset="0"/>
              </a:rPr>
              <a:t>….</a:t>
            </a:r>
          </a:p>
        </p:txBody>
      </p:sp>
      <p:sp>
        <p:nvSpPr>
          <p:cNvPr id="55" name="Rectangle 54"/>
          <p:cNvSpPr/>
          <p:nvPr/>
        </p:nvSpPr>
        <p:spPr>
          <a:xfrm>
            <a:off x="1391300" y="9075207"/>
            <a:ext cx="15355668" cy="123518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6400">
                <a:solidFill>
                  <a:srgbClr val="002060"/>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7907095" y="2858766"/>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B. </a:t>
            </a:r>
            <a:r>
              <a:rPr lang="en-US" sz="4799" b="1" dirty="0">
                <a:solidFill>
                  <a:prstClr val="white"/>
                </a:solidFill>
                <a:latin typeface="Times New Roman" panose="02020603050405020304" pitchFamily="18" charset="0"/>
                <a:cs typeface="Times New Roman" panose="02020603050405020304" pitchFamily="18" charset="0"/>
              </a:rPr>
              <a:t>7 </a:t>
            </a:r>
            <a:r>
              <a:rPr lang="en-US" sz="4799" b="1" dirty="0" err="1">
                <a:solidFill>
                  <a:prstClr val="white"/>
                </a:solidFill>
                <a:latin typeface="Times New Roman" panose="02020603050405020304" pitchFamily="18" charset="0"/>
                <a:cs typeface="Times New Roman" panose="02020603050405020304" pitchFamily="18" charset="0"/>
              </a:rPr>
              <a:t>chữ</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82" name="Rectangle 81"/>
          <p:cNvSpPr/>
          <p:nvPr/>
        </p:nvSpPr>
        <p:spPr>
          <a:xfrm>
            <a:off x="7907095" y="3599886"/>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C. </a:t>
            </a:r>
            <a:r>
              <a:rPr lang="en-US" sz="4799" b="1" dirty="0">
                <a:solidFill>
                  <a:prstClr val="white"/>
                </a:solidFill>
                <a:latin typeface="Times New Roman" panose="02020603050405020304" pitchFamily="18" charset="0"/>
                <a:cs typeface="Times New Roman" panose="02020603050405020304" pitchFamily="18" charset="0"/>
              </a:rPr>
              <a:t>5 </a:t>
            </a:r>
            <a:r>
              <a:rPr lang="en-US" sz="4799" b="1" dirty="0" err="1">
                <a:solidFill>
                  <a:prstClr val="white"/>
                </a:solidFill>
                <a:latin typeface="Times New Roman" panose="02020603050405020304" pitchFamily="18" charset="0"/>
                <a:cs typeface="Times New Roman" panose="02020603050405020304" pitchFamily="18" charset="0"/>
              </a:rPr>
              <a:t>chữ</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83" name="Rectangle 82"/>
          <p:cNvSpPr/>
          <p:nvPr/>
        </p:nvSpPr>
        <p:spPr>
          <a:xfrm>
            <a:off x="7907095" y="4341007"/>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D. </a:t>
            </a:r>
            <a:r>
              <a:rPr lang="en-US" sz="4799" b="1" dirty="0" err="1">
                <a:solidFill>
                  <a:prstClr val="white"/>
                </a:solidFill>
                <a:latin typeface="Times New Roman" panose="02020603050405020304" pitchFamily="18" charset="0"/>
                <a:cs typeface="Times New Roman" panose="02020603050405020304" pitchFamily="18" charset="0"/>
              </a:rPr>
              <a:t>lục</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bát</a:t>
            </a:r>
            <a:endParaRPr lang="en-US" sz="4799"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946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190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240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290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340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0" y="0"/>
            <a:ext cx="18288000" cy="10287000"/>
          </a:xfrm>
          <a:prstGeom prst="rect">
            <a:avLst/>
          </a:prstGeom>
        </p:spPr>
      </p:pic>
      <p:pic>
        <p:nvPicPr>
          <p:cNvPr id="10" name="Picture 10"/>
          <p:cNvPicPr>
            <a:picLocks noChangeAspect="1"/>
          </p:cNvPicPr>
          <p:nvPr/>
        </p:nvPicPr>
        <p:blipFill>
          <a:blip r:embed="rId4"/>
          <a:srcRect/>
          <a:stretch>
            <a:fillRect/>
          </a:stretch>
        </p:blipFill>
        <p:spPr>
          <a:xfrm rot="1076416">
            <a:off x="12357074" y="-624303"/>
            <a:ext cx="9804451" cy="2598180"/>
          </a:xfrm>
          <a:prstGeom prst="rect">
            <a:avLst/>
          </a:prstGeom>
        </p:spPr>
      </p:pic>
      <p:sp>
        <p:nvSpPr>
          <p:cNvPr id="11" name="TextBox 15"/>
          <p:cNvSpPr txBox="1"/>
          <p:nvPr/>
        </p:nvSpPr>
        <p:spPr>
          <a:xfrm>
            <a:off x="609600" y="1924312"/>
            <a:ext cx="4156353" cy="738664"/>
          </a:xfrm>
          <a:prstGeom prst="rect">
            <a:avLst/>
          </a:prstGeom>
        </p:spPr>
        <p:txBody>
          <a:bodyPr lIns="0" tIns="0" rIns="0" bIns="0" rtlCol="0" anchor="t">
            <a:spAutoFit/>
          </a:bodyPr>
          <a:lstStyle/>
          <a:p>
            <a:pPr>
              <a:spcBef>
                <a:spcPct val="0"/>
              </a:spcBef>
            </a:pPr>
            <a:r>
              <a:rPr lang="en-US" sz="4800" b="1" dirty="0">
                <a:solidFill>
                  <a:srgbClr val="271905"/>
                </a:solidFill>
                <a:latin typeface="Times New Roman" panose="02020603050405020304" pitchFamily="18" charset="0"/>
                <a:cs typeface="Times New Roman" panose="02020603050405020304" pitchFamily="18" charset="0"/>
              </a:rPr>
              <a:t>a. </a:t>
            </a:r>
            <a:r>
              <a:rPr lang="en-US" sz="4800" b="1" dirty="0" err="1">
                <a:solidFill>
                  <a:srgbClr val="271905"/>
                </a:solidFill>
                <a:latin typeface="Times New Roman" panose="02020603050405020304" pitchFamily="18" charset="0"/>
                <a:cs typeface="Times New Roman" panose="02020603050405020304" pitchFamily="18" charset="0"/>
              </a:rPr>
              <a:t>Đọc</a:t>
            </a:r>
            <a:endParaRPr lang="en-US" sz="4800" b="1" dirty="0">
              <a:solidFill>
                <a:srgbClr val="271905"/>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5">
            <a:duotone>
              <a:prstClr val="black"/>
              <a:schemeClr val="accent6">
                <a:tint val="45000"/>
                <a:satMod val="400000"/>
              </a:schemeClr>
            </a:duotone>
          </a:blip>
          <a:stretch>
            <a:fillRect/>
          </a:stretch>
        </p:blipFill>
        <p:spPr>
          <a:xfrm>
            <a:off x="3263862" y="99144"/>
            <a:ext cx="8931414" cy="1926503"/>
          </a:xfrm>
          <a:prstGeom prst="rect">
            <a:avLst/>
          </a:prstGeom>
        </p:spPr>
      </p:pic>
      <p:sp>
        <p:nvSpPr>
          <p:cNvPr id="13" name="TextBox 12"/>
          <p:cNvSpPr txBox="1"/>
          <p:nvPr/>
        </p:nvSpPr>
        <p:spPr>
          <a:xfrm>
            <a:off x="381000" y="3061222"/>
            <a:ext cx="17253659" cy="1569660"/>
          </a:xfrm>
          <a:prstGeom prst="rect">
            <a:avLst/>
          </a:prstGeom>
          <a:noFill/>
        </p:spPr>
        <p:txBody>
          <a:bodyPr wrap="square" rtlCol="0">
            <a:spAutoFit/>
          </a:bodyPr>
          <a:lstStyle/>
          <a:p>
            <a:pPr algn="just">
              <a:buClr>
                <a:srgbClr val="000000"/>
              </a:buClr>
              <a:buFont typeface="Arial"/>
              <a:buNone/>
            </a:pPr>
            <a:r>
              <a:rPr lang="en-US" sz="4800" kern="0" dirty="0" err="1">
                <a:solidFill>
                  <a:srgbClr val="000000"/>
                </a:solidFill>
                <a:latin typeface="Times New Roman" panose="02020603050405020304" pitchFamily="18" charset="0"/>
                <a:cs typeface="Times New Roman" panose="02020603050405020304" pitchFamily="18" charset="0"/>
                <a:sym typeface="Arial"/>
              </a:rPr>
              <a:t>Gv</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gọi</a:t>
            </a:r>
            <a:r>
              <a:rPr lang="en-US" sz="4800" kern="0" dirty="0">
                <a:solidFill>
                  <a:srgbClr val="000000"/>
                </a:solidFill>
                <a:latin typeface="Times New Roman" panose="02020603050405020304" pitchFamily="18" charset="0"/>
                <a:cs typeface="Times New Roman" panose="02020603050405020304" pitchFamily="18" charset="0"/>
                <a:sym typeface="Arial"/>
              </a:rPr>
              <a:t> HS </a:t>
            </a:r>
            <a:r>
              <a:rPr lang="en-US" sz="4800" kern="0" dirty="0" err="1">
                <a:solidFill>
                  <a:srgbClr val="000000"/>
                </a:solidFill>
                <a:latin typeface="Times New Roman" panose="02020603050405020304" pitchFamily="18" charset="0"/>
                <a:cs typeface="Times New Roman" panose="02020603050405020304" pitchFamily="18" charset="0"/>
                <a:sym typeface="Arial"/>
              </a:rPr>
              <a:t>đọc</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trước</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lớp</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các</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bạn</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còn</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lại</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lắng</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nghe</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và</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đánh</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giá</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bài</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đọc</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của</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bạn</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dựa</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theo</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mẫu</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bảng</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sau</a:t>
            </a:r>
            <a:r>
              <a:rPr lang="en-US" sz="4800" kern="0" dirty="0">
                <a:solidFill>
                  <a:srgbClr val="000000"/>
                </a:solidFill>
                <a:latin typeface="Times New Roman" panose="02020603050405020304" pitchFamily="18" charset="0"/>
                <a:cs typeface="Times New Roman" panose="02020603050405020304" pitchFamily="18" charset="0"/>
                <a:sym typeface="Arial"/>
              </a:rPr>
              <a:t>:</a:t>
            </a:r>
          </a:p>
        </p:txBody>
      </p:sp>
      <p:graphicFrame>
        <p:nvGraphicFramePr>
          <p:cNvPr id="14" name="Table 14"/>
          <p:cNvGraphicFramePr>
            <a:graphicFrameLocks noGrp="1"/>
          </p:cNvGraphicFramePr>
          <p:nvPr>
            <p:extLst>
              <p:ext uri="{D42A27DB-BD31-4B8C-83A1-F6EECF244321}">
                <p14:modId xmlns:p14="http://schemas.microsoft.com/office/powerpoint/2010/main" val="2804076687"/>
              </p:ext>
            </p:extLst>
          </p:nvPr>
        </p:nvGraphicFramePr>
        <p:xfrm>
          <a:off x="481752" y="5070939"/>
          <a:ext cx="17499846" cy="4846320"/>
        </p:xfrm>
        <a:graphic>
          <a:graphicData uri="http://schemas.openxmlformats.org/drawingml/2006/table">
            <a:tbl>
              <a:tblPr>
                <a:tableStyleId>{5C22544A-7EE6-4342-B048-85BDC9FD1C3A}</a:tableStyleId>
              </a:tblPr>
              <a:tblGrid>
                <a:gridCol w="11872769">
                  <a:extLst>
                    <a:ext uri="{9D8B030D-6E8A-4147-A177-3AD203B41FA5}">
                      <a16:colId xmlns:a16="http://schemas.microsoft.com/office/drawing/2014/main" val="20000"/>
                    </a:ext>
                  </a:extLst>
                </a:gridCol>
                <a:gridCol w="2016368">
                  <a:extLst>
                    <a:ext uri="{9D8B030D-6E8A-4147-A177-3AD203B41FA5}">
                      <a16:colId xmlns:a16="http://schemas.microsoft.com/office/drawing/2014/main" val="20001"/>
                    </a:ext>
                  </a:extLst>
                </a:gridCol>
                <a:gridCol w="3610709">
                  <a:extLst>
                    <a:ext uri="{9D8B030D-6E8A-4147-A177-3AD203B41FA5}">
                      <a16:colId xmlns:a16="http://schemas.microsoft.com/office/drawing/2014/main" val="20002"/>
                    </a:ext>
                  </a:extLst>
                </a:gridCol>
              </a:tblGrid>
              <a:tr h="822960">
                <a:tc>
                  <a:txBody>
                    <a:bodyPr/>
                    <a:lstStyle/>
                    <a:p>
                      <a:pPr algn="ctr">
                        <a:defRPr/>
                      </a:pPr>
                      <a:r>
                        <a:rPr lang="en-US" sz="4800" dirty="0">
                          <a:solidFill>
                            <a:schemeClr val="tx1">
                              <a:lumMod val="50000"/>
                            </a:schemeClr>
                          </a:solidFill>
                          <a:latin typeface="Times New Roman" panose="02020603050405020304" pitchFamily="18" charset="0"/>
                          <a:cs typeface="Times New Roman" panose="02020603050405020304" pitchFamily="18" charset="0"/>
                        </a:rPr>
                        <a:t>BẢNG KIỂM KĨ NĂNG ĐỌC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4800" dirty="0">
                          <a:solidFill>
                            <a:schemeClr val="tx1">
                              <a:lumMod val="50000"/>
                            </a:schemeClr>
                          </a:solidFill>
                          <a:latin typeface="Times New Roman" panose="02020603050405020304" pitchFamily="18" charset="0"/>
                          <a:cs typeface="Times New Roman" panose="02020603050405020304" pitchFamily="18" charset="0"/>
                        </a:rPr>
                        <a:t>ĐẠT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4800" dirty="0">
                          <a:solidFill>
                            <a:schemeClr val="tx1">
                              <a:lumMod val="50000"/>
                            </a:schemeClr>
                          </a:solidFill>
                          <a:latin typeface="Times New Roman" panose="02020603050405020304" pitchFamily="18" charset="0"/>
                          <a:cs typeface="Times New Roman" panose="02020603050405020304" pitchFamily="18" charset="0"/>
                        </a:rPr>
                        <a:t>CHƯA ĐẠT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r h="822960">
                <a:tc>
                  <a:txBody>
                    <a:bodyPr/>
                    <a:lstStyle/>
                    <a:p>
                      <a:pPr algn="just">
                        <a:defRPr/>
                      </a:pPr>
                      <a:r>
                        <a:rPr lang="en-US" sz="48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4800" dirty="0">
                          <a:solidFill>
                            <a:schemeClr val="tx1">
                              <a:lumMod val="50000"/>
                            </a:schemeClr>
                          </a:solidFill>
                          <a:latin typeface="Times New Roman" panose="02020603050405020304" pitchFamily="18" charset="0"/>
                          <a:cs typeface="Times New Roman" panose="02020603050405020304" pitchFamily="18" charset="0"/>
                        </a:rPr>
                        <a:t> to, </a:t>
                      </a:r>
                      <a:r>
                        <a:rPr lang="en-US" sz="4800" dirty="0" err="1">
                          <a:solidFill>
                            <a:schemeClr val="tx1">
                              <a:lumMod val="50000"/>
                            </a:schemeClr>
                          </a:solidFill>
                          <a:latin typeface="Times New Roman" panose="02020603050405020304" pitchFamily="18" charset="0"/>
                          <a:cs typeface="Times New Roman" panose="02020603050405020304" pitchFamily="18" charset="0"/>
                        </a:rPr>
                        <a:t>rõ</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ràng</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trôi</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chảy</a:t>
                      </a:r>
                      <a:endParaRPr lang="en-US" sz="48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480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48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22960">
                <a:tc>
                  <a:txBody>
                    <a:bodyPr/>
                    <a:lstStyle/>
                    <a:p>
                      <a:pPr algn="just">
                        <a:defRPr/>
                      </a:pPr>
                      <a:r>
                        <a:rPr lang="en-US" sz="48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4800" dirty="0">
                          <a:solidFill>
                            <a:schemeClr val="tx1">
                              <a:lumMod val="50000"/>
                            </a:schemeClr>
                          </a:solidFill>
                          <a:latin typeface="Times New Roman" panose="02020603050405020304" pitchFamily="18" charset="0"/>
                          <a:cs typeface="Times New Roman" panose="02020603050405020304" pitchFamily="18" charset="0"/>
                        </a:rPr>
                        <a:t> </a:t>
                      </a:r>
                      <a:r>
                        <a:rPr lang="en-US" sz="4800" dirty="0" err="1">
                          <a:solidFill>
                            <a:schemeClr val="tx1">
                              <a:lumMod val="50000"/>
                            </a:schemeClr>
                          </a:solidFill>
                          <a:latin typeface="Times New Roman" panose="02020603050405020304" pitchFamily="18" charset="0"/>
                          <a:cs typeface="Times New Roman" panose="02020603050405020304" pitchFamily="18" charset="0"/>
                        </a:rPr>
                        <a:t>đúng</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không</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thêm</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bớt</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48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480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48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22960">
                <a:tc>
                  <a:txBody>
                    <a:bodyPr/>
                    <a:lstStyle/>
                    <a:p>
                      <a:pPr algn="just">
                        <a:defRPr/>
                      </a:pPr>
                      <a:r>
                        <a:rPr lang="en-US" sz="4800" dirty="0" err="1">
                          <a:solidFill>
                            <a:schemeClr val="tx1">
                              <a:lumMod val="50000"/>
                            </a:schemeClr>
                          </a:solidFill>
                          <a:latin typeface="Times New Roman" panose="02020603050405020304" pitchFamily="18" charset="0"/>
                          <a:cs typeface="Times New Roman" panose="02020603050405020304" pitchFamily="18" charset="0"/>
                        </a:rPr>
                        <a:t>Tốc</a:t>
                      </a:r>
                      <a:r>
                        <a:rPr lang="en-US" sz="4800" dirty="0">
                          <a:solidFill>
                            <a:schemeClr val="tx1">
                              <a:lumMod val="50000"/>
                            </a:schemeClr>
                          </a:solidFill>
                          <a:latin typeface="Times New Roman" panose="02020603050405020304" pitchFamily="18" charset="0"/>
                          <a:cs typeface="Times New Roman" panose="02020603050405020304" pitchFamily="18" charset="0"/>
                        </a:rPr>
                        <a:t> </a:t>
                      </a:r>
                      <a:r>
                        <a:rPr lang="en-US" sz="4800" dirty="0" err="1">
                          <a:solidFill>
                            <a:schemeClr val="tx1">
                              <a:lumMod val="50000"/>
                            </a:schemeClr>
                          </a:solidFill>
                          <a:latin typeface="Times New Roman" panose="02020603050405020304" pitchFamily="18" charset="0"/>
                          <a:cs typeface="Times New Roman" panose="02020603050405020304" pitchFamily="18" charset="0"/>
                        </a:rPr>
                        <a:t>độ</a:t>
                      </a:r>
                      <a:r>
                        <a:rPr lang="en-US" sz="4800" dirty="0">
                          <a:solidFill>
                            <a:schemeClr val="tx1">
                              <a:lumMod val="50000"/>
                            </a:schemeClr>
                          </a:solidFill>
                          <a:latin typeface="Times New Roman" panose="02020603050405020304" pitchFamily="18" charset="0"/>
                          <a:cs typeface="Times New Roman" panose="02020603050405020304" pitchFamily="18" charset="0"/>
                        </a:rPr>
                        <a:t>,</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âm</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lượng</a:t>
                      </a:r>
                      <a:r>
                        <a:rPr lang="en-US" sz="4800" dirty="0">
                          <a:solidFill>
                            <a:schemeClr val="tx1">
                              <a:lumMod val="50000"/>
                            </a:schemeClr>
                          </a:solidFill>
                          <a:latin typeface="Times New Roman" panose="02020603050405020304" pitchFamily="18" charset="0"/>
                          <a:cs typeface="Times New Roman" panose="02020603050405020304" pitchFamily="18" charset="0"/>
                        </a:rPr>
                        <a:t> </a:t>
                      </a:r>
                      <a:r>
                        <a:rPr lang="en-US" sz="48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4800" dirty="0">
                          <a:solidFill>
                            <a:schemeClr val="tx1">
                              <a:lumMod val="50000"/>
                            </a:schemeClr>
                          </a:solidFill>
                          <a:latin typeface="Times New Roman" panose="02020603050405020304" pitchFamily="18" charset="0"/>
                          <a:cs typeface="Times New Roman" panose="02020603050405020304" pitchFamily="18" charset="0"/>
                        </a:rPr>
                        <a:t> </a:t>
                      </a:r>
                      <a:r>
                        <a:rPr lang="en-US" sz="4800" dirty="0" err="1">
                          <a:solidFill>
                            <a:schemeClr val="tx1">
                              <a:lumMod val="50000"/>
                            </a:schemeClr>
                          </a:solidFill>
                          <a:latin typeface="Times New Roman" panose="02020603050405020304" pitchFamily="18" charset="0"/>
                          <a:cs typeface="Times New Roman" panose="02020603050405020304" pitchFamily="18" charset="0"/>
                        </a:rPr>
                        <a:t>phù</a:t>
                      </a:r>
                      <a:r>
                        <a:rPr lang="en-US" sz="4800" dirty="0">
                          <a:solidFill>
                            <a:schemeClr val="tx1">
                              <a:lumMod val="50000"/>
                            </a:schemeClr>
                          </a:solidFill>
                          <a:latin typeface="Times New Roman" panose="02020603050405020304" pitchFamily="18" charset="0"/>
                          <a:cs typeface="Times New Roman" panose="02020603050405020304" pitchFamily="18" charset="0"/>
                        </a:rPr>
                        <a:t> </a:t>
                      </a:r>
                      <a:r>
                        <a:rPr lang="en-US" sz="4800" dirty="0" err="1">
                          <a:solidFill>
                            <a:schemeClr val="tx1">
                              <a:lumMod val="50000"/>
                            </a:schemeClr>
                          </a:solidFill>
                          <a:latin typeface="Times New Roman" panose="02020603050405020304" pitchFamily="18" charset="0"/>
                          <a:cs typeface="Times New Roman" panose="02020603050405020304" pitchFamily="18" charset="0"/>
                        </a:rPr>
                        <a:t>hợp</a:t>
                      </a:r>
                      <a:r>
                        <a:rPr lang="en-US" sz="4800" dirty="0">
                          <a:solidFill>
                            <a:schemeClr val="tx1">
                              <a:lumMod val="50000"/>
                            </a:schemeClr>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480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48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554480">
                <a:tc>
                  <a:txBody>
                    <a:bodyPr/>
                    <a:lstStyle/>
                    <a:p>
                      <a:pPr algn="just">
                        <a:defRPr/>
                      </a:pPr>
                      <a:r>
                        <a:rPr lang="en-US" sz="4800" dirty="0" err="1">
                          <a:solidFill>
                            <a:schemeClr val="tx1">
                              <a:lumMod val="50000"/>
                            </a:schemeClr>
                          </a:solidFill>
                          <a:latin typeface="Times New Roman" panose="02020603050405020304" pitchFamily="18" charset="0"/>
                          <a:cs typeface="Times New Roman" panose="02020603050405020304" pitchFamily="18" charset="0"/>
                        </a:rPr>
                        <a:t>Giọng</a:t>
                      </a:r>
                      <a:r>
                        <a:rPr lang="en-US" sz="4800" dirty="0">
                          <a:solidFill>
                            <a:schemeClr val="tx1">
                              <a:lumMod val="50000"/>
                            </a:schemeClr>
                          </a:solidFill>
                          <a:latin typeface="Times New Roman" panose="02020603050405020304" pitchFamily="18" charset="0"/>
                          <a:cs typeface="Times New Roman" panose="02020603050405020304" pitchFamily="18" charset="0"/>
                        </a:rPr>
                        <a:t> </a:t>
                      </a:r>
                      <a:r>
                        <a:rPr lang="en-US" sz="48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4800" dirty="0">
                          <a:solidFill>
                            <a:schemeClr val="tx1">
                              <a:lumMod val="50000"/>
                            </a:schemeClr>
                          </a:solidFill>
                          <a:latin typeface="Times New Roman" panose="02020603050405020304" pitchFamily="18" charset="0"/>
                          <a:cs typeface="Times New Roman" panose="02020603050405020304" pitchFamily="18" charset="0"/>
                        </a:rPr>
                        <a:t> </a:t>
                      </a:r>
                      <a:r>
                        <a:rPr lang="en-US" sz="4800" dirty="0" err="1">
                          <a:solidFill>
                            <a:schemeClr val="tx1">
                              <a:lumMod val="50000"/>
                            </a:schemeClr>
                          </a:solidFill>
                          <a:latin typeface="Times New Roman" panose="02020603050405020304" pitchFamily="18" charset="0"/>
                          <a:cs typeface="Times New Roman" panose="02020603050405020304" pitchFamily="18" charset="0"/>
                        </a:rPr>
                        <a:t>diễn</a:t>
                      </a:r>
                      <a:r>
                        <a:rPr lang="en-US" sz="4800" dirty="0">
                          <a:solidFill>
                            <a:schemeClr val="tx1">
                              <a:lumMod val="50000"/>
                            </a:schemeClr>
                          </a:solidFill>
                          <a:latin typeface="Times New Roman" panose="02020603050405020304" pitchFamily="18" charset="0"/>
                          <a:cs typeface="Times New Roman" panose="02020603050405020304" pitchFamily="18" charset="0"/>
                        </a:rPr>
                        <a:t> </a:t>
                      </a:r>
                      <a:r>
                        <a:rPr lang="en-US" sz="4800" dirty="0" err="1">
                          <a:solidFill>
                            <a:schemeClr val="tx1">
                              <a:lumMod val="50000"/>
                            </a:schemeClr>
                          </a:solidFill>
                          <a:latin typeface="Times New Roman" panose="02020603050405020304" pitchFamily="18" charset="0"/>
                          <a:cs typeface="Times New Roman" panose="02020603050405020304" pitchFamily="18" charset="0"/>
                        </a:rPr>
                        <a:t>cảm</a:t>
                      </a:r>
                      <a:r>
                        <a:rPr lang="en-US" sz="4800" dirty="0">
                          <a:solidFill>
                            <a:schemeClr val="tx1">
                              <a:lumMod val="50000"/>
                            </a:schemeClr>
                          </a:solidFill>
                          <a:latin typeface="Times New Roman" panose="02020603050405020304" pitchFamily="18" charset="0"/>
                          <a:cs typeface="Times New Roman" panose="02020603050405020304" pitchFamily="18" charset="0"/>
                        </a:rPr>
                        <a:t>,</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thể</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hiện</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cảm</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xúc</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của</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nhân</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vật</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48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480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48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srcRect/>
          <a:stretch>
            <a:fillRect/>
          </a:stretch>
        </p:blipFill>
        <p:spPr>
          <a:xfrm rot="1054053">
            <a:off x="15288311" y="4964425"/>
            <a:ext cx="3865541" cy="5052995"/>
          </a:xfrm>
          <a:prstGeom prst="rect">
            <a:avLst/>
          </a:prstGeom>
        </p:spPr>
      </p:pic>
      <p:sp>
        <p:nvSpPr>
          <p:cNvPr id="3" name="Rectangle 2"/>
          <p:cNvSpPr/>
          <p:nvPr/>
        </p:nvSpPr>
        <p:spPr>
          <a:xfrm>
            <a:off x="2702509" y="3456603"/>
            <a:ext cx="9144000" cy="6863417"/>
          </a:xfrm>
          <a:prstGeom prst="rect">
            <a:avLst/>
          </a:prstGeom>
        </p:spPr>
        <p:txBody>
          <a:bodyPr>
            <a:spAutoFit/>
          </a:bodyPr>
          <a:lstStyle/>
          <a:p>
            <a:r>
              <a:rPr lang="vi-VN" sz="4000" i="1" dirty="0">
                <a:solidFill>
                  <a:srgbClr val="000000"/>
                </a:solidFill>
                <a:latin typeface="+mj-lt"/>
              </a:rPr>
              <a:t>Nếu mai em về Chiêm Hóa</a:t>
            </a:r>
            <a:br>
              <a:rPr lang="vi-VN" sz="4000" i="1" dirty="0">
                <a:latin typeface="+mj-lt"/>
              </a:rPr>
            </a:br>
            <a:r>
              <a:rPr lang="vi-VN" sz="4000" i="1" dirty="0">
                <a:solidFill>
                  <a:srgbClr val="000000"/>
                </a:solidFill>
                <a:latin typeface="+mj-lt"/>
              </a:rPr>
              <a:t>Cho ta gửi nỗi nhớ cùng</a:t>
            </a:r>
            <a:br>
              <a:rPr lang="vi-VN" sz="4000" i="1" dirty="0">
                <a:latin typeface="+mj-lt"/>
              </a:rPr>
            </a:br>
            <a:r>
              <a:rPr lang="vi-VN" sz="4000" i="1" dirty="0">
                <a:solidFill>
                  <a:srgbClr val="000000"/>
                </a:solidFill>
                <a:latin typeface="+mj-lt"/>
              </a:rPr>
              <a:t>Tháng giêng mưa tơ rét lộc</a:t>
            </a:r>
            <a:br>
              <a:rPr lang="vi-VN" sz="4000" i="1" dirty="0">
                <a:latin typeface="+mj-lt"/>
              </a:rPr>
            </a:br>
            <a:r>
              <a:rPr lang="vi-VN" sz="4000" i="1" dirty="0">
                <a:solidFill>
                  <a:srgbClr val="000000"/>
                </a:solidFill>
                <a:latin typeface="+mj-lt"/>
              </a:rPr>
              <a:t>Em về vừa kịp mùa măng.</a:t>
            </a:r>
            <a:br>
              <a:rPr lang="vi-VN" sz="4000" i="1" dirty="0">
                <a:latin typeface="+mj-lt"/>
              </a:rPr>
            </a:br>
            <a:br>
              <a:rPr lang="vi-VN" sz="4000" i="1" dirty="0">
                <a:latin typeface="+mj-lt"/>
              </a:rPr>
            </a:br>
            <a:r>
              <a:rPr lang="vi-VN" sz="4000" i="1" dirty="0">
                <a:solidFill>
                  <a:srgbClr val="000000"/>
                </a:solidFill>
                <a:latin typeface="+mj-lt"/>
              </a:rPr>
              <a:t>Sông Gâm đôi bờ cát trắng</a:t>
            </a:r>
            <a:br>
              <a:rPr lang="vi-VN" sz="4000" i="1" dirty="0">
                <a:latin typeface="+mj-lt"/>
              </a:rPr>
            </a:br>
            <a:r>
              <a:rPr lang="vi-VN" sz="4000" i="1" dirty="0">
                <a:solidFill>
                  <a:srgbClr val="000000"/>
                </a:solidFill>
                <a:latin typeface="+mj-lt"/>
              </a:rPr>
              <a:t>Đá ngồi dưới bến trông nhau</a:t>
            </a:r>
            <a:br>
              <a:rPr lang="vi-VN" sz="4000" i="1" dirty="0">
                <a:latin typeface="+mj-lt"/>
              </a:rPr>
            </a:br>
            <a:r>
              <a:rPr lang="vi-VN" sz="4000" i="1" dirty="0">
                <a:solidFill>
                  <a:srgbClr val="000000"/>
                </a:solidFill>
                <a:latin typeface="+mj-lt"/>
              </a:rPr>
              <a:t>Non Thần hình như trẻ lại</a:t>
            </a:r>
            <a:br>
              <a:rPr lang="vi-VN" sz="4000" i="1" dirty="0">
                <a:latin typeface="+mj-lt"/>
              </a:rPr>
            </a:br>
            <a:r>
              <a:rPr lang="vi-VN" sz="4000" i="1" dirty="0">
                <a:solidFill>
                  <a:srgbClr val="000000"/>
                </a:solidFill>
                <a:latin typeface="+mj-lt"/>
              </a:rPr>
              <a:t>Xanh lên ngút ngát một màu.</a:t>
            </a:r>
            <a:br>
              <a:rPr lang="vi-VN" sz="4000" i="1" dirty="0">
                <a:latin typeface="+mj-lt"/>
              </a:rPr>
            </a:br>
            <a:br>
              <a:rPr lang="vi-VN" sz="4000" i="1" dirty="0">
                <a:latin typeface="+mj-lt"/>
              </a:rPr>
            </a:br>
            <a:endParaRPr lang="en-US" sz="4000" i="1" dirty="0">
              <a:latin typeface="+mj-lt"/>
            </a:endParaRPr>
          </a:p>
        </p:txBody>
      </p:sp>
      <p:sp>
        <p:nvSpPr>
          <p:cNvPr id="10" name="Rectangle 9"/>
          <p:cNvSpPr/>
          <p:nvPr/>
        </p:nvSpPr>
        <p:spPr>
          <a:xfrm>
            <a:off x="9829800" y="541774"/>
            <a:ext cx="9144000" cy="9941183"/>
          </a:xfrm>
          <a:prstGeom prst="rect">
            <a:avLst/>
          </a:prstGeom>
        </p:spPr>
        <p:txBody>
          <a:bodyPr>
            <a:spAutoFit/>
          </a:bodyPr>
          <a:lstStyle/>
          <a:p>
            <a:r>
              <a:rPr lang="vi-VN" sz="4000" i="1" dirty="0">
                <a:solidFill>
                  <a:srgbClr val="000000"/>
                </a:solidFill>
                <a:latin typeface="+mj-lt"/>
              </a:rPr>
              <a:t>Phố đông cứ mải tìm nhau</a:t>
            </a:r>
            <a:br>
              <a:rPr lang="vi-VN" sz="4000" i="1" dirty="0">
                <a:latin typeface="+mj-lt"/>
              </a:rPr>
            </a:br>
            <a:r>
              <a:rPr lang="vi-VN" sz="4000" i="1" dirty="0">
                <a:solidFill>
                  <a:srgbClr val="000000"/>
                </a:solidFill>
                <a:latin typeface="+mj-lt"/>
              </a:rPr>
              <a:t>Cô gái Dao nào cũng đẹp</a:t>
            </a:r>
            <a:br>
              <a:rPr lang="vi-VN" sz="4000" i="1" dirty="0">
                <a:latin typeface="+mj-lt"/>
              </a:rPr>
            </a:br>
            <a:r>
              <a:rPr lang="vi-VN" sz="4000" i="1" dirty="0">
                <a:solidFill>
                  <a:srgbClr val="000000"/>
                </a:solidFill>
                <a:latin typeface="+mj-lt"/>
              </a:rPr>
              <a:t>Vòng bạc rung rinh cổ tay</a:t>
            </a:r>
            <a:br>
              <a:rPr lang="vi-VN" sz="4000" i="1" dirty="0">
                <a:latin typeface="+mj-lt"/>
              </a:rPr>
            </a:br>
            <a:r>
              <a:rPr lang="vi-VN" sz="4000" i="1" dirty="0">
                <a:solidFill>
                  <a:srgbClr val="000000"/>
                </a:solidFill>
                <a:latin typeface="+mj-lt"/>
              </a:rPr>
              <a:t>Ngù hoa mơn mởn ngực đầy.</a:t>
            </a:r>
            <a:br>
              <a:rPr lang="vi-VN" sz="4000" i="1" dirty="0">
                <a:latin typeface="+mj-lt"/>
              </a:rPr>
            </a:br>
            <a:br>
              <a:rPr lang="vi-VN" sz="4000" i="1" dirty="0">
                <a:latin typeface="+mj-lt"/>
              </a:rPr>
            </a:br>
            <a:r>
              <a:rPr lang="vi-VN" sz="4000" i="1" dirty="0">
                <a:solidFill>
                  <a:srgbClr val="000000"/>
                </a:solidFill>
                <a:latin typeface="+mj-lt"/>
              </a:rPr>
              <a:t>Con gái bản Tày duyên quá</a:t>
            </a:r>
            <a:br>
              <a:rPr lang="vi-VN" sz="4000" i="1" dirty="0">
                <a:latin typeface="+mj-lt"/>
              </a:rPr>
            </a:br>
            <a:r>
              <a:rPr lang="vi-VN" sz="4000" i="1" dirty="0">
                <a:solidFill>
                  <a:srgbClr val="000000"/>
                </a:solidFill>
                <a:latin typeface="+mj-lt"/>
              </a:rPr>
              <a:t>Sắc chàm như cũng pha hương</a:t>
            </a:r>
            <a:br>
              <a:rPr lang="vi-VN" sz="4000" i="1" dirty="0">
                <a:latin typeface="+mj-lt"/>
              </a:rPr>
            </a:br>
            <a:r>
              <a:rPr lang="vi-VN" sz="4000" i="1" dirty="0">
                <a:solidFill>
                  <a:srgbClr val="000000"/>
                </a:solidFill>
                <a:latin typeface="+mj-lt"/>
              </a:rPr>
              <a:t>Chỉ riêng nụ cười môi mọng</a:t>
            </a:r>
            <a:br>
              <a:rPr lang="vi-VN" sz="4000" i="1" dirty="0">
                <a:latin typeface="+mj-lt"/>
              </a:rPr>
            </a:br>
            <a:r>
              <a:rPr lang="vi-VN" sz="4000" i="1" dirty="0">
                <a:solidFill>
                  <a:srgbClr val="000000"/>
                </a:solidFill>
                <a:latin typeface="+mj-lt"/>
              </a:rPr>
              <a:t>Mùa xuân e cũng lạc đường.</a:t>
            </a:r>
            <a:br>
              <a:rPr lang="vi-VN" sz="4000" i="1" dirty="0">
                <a:latin typeface="+mj-lt"/>
              </a:rPr>
            </a:br>
            <a:br>
              <a:rPr lang="vi-VN" sz="4000" i="1" dirty="0">
                <a:latin typeface="+mj-lt"/>
              </a:rPr>
            </a:br>
            <a:r>
              <a:rPr lang="vi-VN" sz="4000" i="1" dirty="0">
                <a:solidFill>
                  <a:srgbClr val="000000"/>
                </a:solidFill>
                <a:latin typeface="+mj-lt"/>
              </a:rPr>
              <a:t>Nếu mai em về Chiêm Hóa</a:t>
            </a:r>
            <a:br>
              <a:rPr lang="vi-VN" sz="4000" i="1" dirty="0">
                <a:latin typeface="+mj-lt"/>
              </a:rPr>
            </a:br>
            <a:r>
              <a:rPr lang="vi-VN" sz="4000" i="1" dirty="0">
                <a:solidFill>
                  <a:srgbClr val="000000"/>
                </a:solidFill>
                <a:latin typeface="+mj-lt"/>
              </a:rPr>
              <a:t>Đầu xuân đi hội lùng tùng</a:t>
            </a:r>
            <a:br>
              <a:rPr lang="vi-VN" sz="4000" i="1" dirty="0">
                <a:latin typeface="+mj-lt"/>
              </a:rPr>
            </a:br>
            <a:r>
              <a:rPr lang="vi-VN" sz="4000" i="1" dirty="0">
                <a:solidFill>
                  <a:srgbClr val="000000"/>
                </a:solidFill>
                <a:latin typeface="+mj-lt"/>
              </a:rPr>
              <a:t>Quả còn chạm vai thì nhặt</a:t>
            </a:r>
            <a:br>
              <a:rPr lang="vi-VN" sz="4000" i="1" dirty="0">
                <a:latin typeface="+mj-lt"/>
              </a:rPr>
            </a:br>
            <a:r>
              <a:rPr lang="vi-VN" sz="4000" i="1" dirty="0">
                <a:solidFill>
                  <a:srgbClr val="000000"/>
                </a:solidFill>
                <a:latin typeface="+mj-lt"/>
              </a:rPr>
              <a:t>Ngày lành duyên tốt mừng nhau.</a:t>
            </a:r>
            <a:br>
              <a:rPr lang="vi-VN" sz="4000" i="1" dirty="0">
                <a:latin typeface="+mj-lt"/>
              </a:rPr>
            </a:br>
            <a:br>
              <a:rPr lang="vi-VN" i="1" dirty="0">
                <a:latin typeface="+mj-lt"/>
              </a:rPr>
            </a:br>
            <a:r>
              <a:rPr lang="en-US" sz="4000" i="1" dirty="0">
                <a:latin typeface="+mj-lt"/>
              </a:rPr>
              <a:t>                   </a:t>
            </a:r>
            <a:r>
              <a:rPr lang="vi-VN" sz="4000" i="1" dirty="0">
                <a:solidFill>
                  <a:srgbClr val="000000"/>
                </a:solidFill>
                <a:latin typeface="+mj-lt"/>
              </a:rPr>
              <a:t>(Tháng Giêng, Ất Hợi</a:t>
            </a:r>
            <a:r>
              <a:rPr lang="en-US" sz="4000" i="1" dirty="0">
                <a:solidFill>
                  <a:srgbClr val="000000"/>
                </a:solidFill>
                <a:latin typeface="+mj-lt"/>
              </a:rPr>
              <a:t>)</a:t>
            </a:r>
            <a:endParaRPr lang="en-US" sz="4000" i="1" dirty="0">
              <a:latin typeface="+mj-lt"/>
            </a:endParaRPr>
          </a:p>
        </p:txBody>
      </p:sp>
      <p:pic>
        <p:nvPicPr>
          <p:cNvPr id="11" name="Picture 10"/>
          <p:cNvPicPr>
            <a:picLocks noChangeAspect="1"/>
          </p:cNvPicPr>
          <p:nvPr/>
        </p:nvPicPr>
        <p:blipFill rotWithShape="1">
          <a:blip r:embed="rId4"/>
          <a:srcRect l="27387" t="29596" r="11700" b="40551"/>
          <a:stretch/>
        </p:blipFill>
        <p:spPr>
          <a:xfrm>
            <a:off x="1371600" y="800100"/>
            <a:ext cx="7767320" cy="1384871"/>
          </a:xfrm>
          <a:prstGeom prst="rect">
            <a:avLst/>
          </a:prstGeom>
        </p:spPr>
      </p:pic>
      <p:pic>
        <p:nvPicPr>
          <p:cNvPr id="14" name="Picture 3"/>
          <p:cNvPicPr>
            <a:picLocks noChangeAspect="1"/>
          </p:cNvPicPr>
          <p:nvPr/>
        </p:nvPicPr>
        <p:blipFill>
          <a:blip r:embed="rId5"/>
          <a:srcRect/>
          <a:stretch>
            <a:fillRect/>
          </a:stretch>
        </p:blipFill>
        <p:spPr>
          <a:xfrm>
            <a:off x="-1985326" y="7503622"/>
            <a:ext cx="6276385" cy="3946277"/>
          </a:xfrm>
          <a:prstGeom prst="rect">
            <a:avLst/>
          </a:prstGeom>
        </p:spPr>
      </p:pic>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671" b="28671"/>
          <a:stretch>
            <a:fillRect/>
          </a:stretch>
        </p:blipFill>
        <p:spPr>
          <a:xfrm>
            <a:off x="0" y="0"/>
            <a:ext cx="18288000" cy="10287000"/>
          </a:xfrm>
          <a:prstGeom prst="rect">
            <a:avLst/>
          </a:prstGeom>
        </p:spPr>
      </p:pic>
      <p:pic>
        <p:nvPicPr>
          <p:cNvPr id="7" name="Picture 7"/>
          <p:cNvPicPr>
            <a:picLocks noChangeAspect="1"/>
          </p:cNvPicPr>
          <p:nvPr/>
        </p:nvPicPr>
        <p:blipFill>
          <a:blip r:embed="rId4"/>
          <a:srcRect/>
          <a:stretch>
            <a:fillRect/>
          </a:stretch>
        </p:blipFill>
        <p:spPr>
          <a:xfrm rot="1909074">
            <a:off x="11066575" y="-1283203"/>
            <a:ext cx="15463997" cy="5919627"/>
          </a:xfrm>
          <a:prstGeom prst="rect">
            <a:avLst/>
          </a:prstGeom>
        </p:spPr>
      </p:pic>
      <p:pic>
        <p:nvPicPr>
          <p:cNvPr id="13" name="Picture 13"/>
          <p:cNvPicPr>
            <a:picLocks noChangeAspect="1"/>
          </p:cNvPicPr>
          <p:nvPr/>
        </p:nvPicPr>
        <p:blipFill>
          <a:blip r:embed="rId5"/>
          <a:srcRect/>
          <a:stretch>
            <a:fillRect/>
          </a:stretch>
        </p:blipFill>
        <p:spPr>
          <a:xfrm rot="-3358615">
            <a:off x="13860475" y="6645184"/>
            <a:ext cx="2904031" cy="5185770"/>
          </a:xfrm>
          <a:prstGeom prst="rect">
            <a:avLst/>
          </a:prstGeom>
        </p:spPr>
      </p:pic>
      <p:sp>
        <p:nvSpPr>
          <p:cNvPr id="15" name="TextBox 15"/>
          <p:cNvSpPr txBox="1"/>
          <p:nvPr/>
        </p:nvSpPr>
        <p:spPr>
          <a:xfrm>
            <a:off x="762000" y="1863750"/>
            <a:ext cx="4156353" cy="738664"/>
          </a:xfrm>
          <a:prstGeom prst="rect">
            <a:avLst/>
          </a:prstGeom>
        </p:spPr>
        <p:txBody>
          <a:bodyPr lIns="0" tIns="0" rIns="0" bIns="0" rtlCol="0" anchor="t">
            <a:spAutoFit/>
          </a:bodyPr>
          <a:lstStyle/>
          <a:p>
            <a:pPr>
              <a:spcBef>
                <a:spcPct val="0"/>
              </a:spcBef>
            </a:pPr>
            <a:r>
              <a:rPr lang="en-US" sz="4800" b="1" dirty="0">
                <a:solidFill>
                  <a:srgbClr val="271905"/>
                </a:solidFill>
                <a:latin typeface="Times New Roman" panose="02020603050405020304" pitchFamily="18" charset="0"/>
                <a:cs typeface="Times New Roman" panose="02020603050405020304" pitchFamily="18" charset="0"/>
              </a:rPr>
              <a:t>b. </a:t>
            </a:r>
            <a:r>
              <a:rPr lang="en-US" sz="4800" b="1" dirty="0" err="1">
                <a:solidFill>
                  <a:srgbClr val="271905"/>
                </a:solidFill>
                <a:latin typeface="Times New Roman" panose="02020603050405020304" pitchFamily="18" charset="0"/>
                <a:cs typeface="Times New Roman" panose="02020603050405020304" pitchFamily="18" charset="0"/>
              </a:rPr>
              <a:t>Chú</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thích</a:t>
            </a:r>
            <a:endParaRPr lang="en-US" sz="4800" b="1" dirty="0">
              <a:solidFill>
                <a:srgbClr val="271905"/>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914400" y="2857880"/>
            <a:ext cx="16607776" cy="5539978"/>
          </a:xfrm>
          <a:prstGeom prst="rect">
            <a:avLst/>
          </a:prstGeom>
        </p:spPr>
        <p:txBody>
          <a:bodyPr wrap="square" lIns="0" tIns="0" rIns="0" bIns="0" rtlCol="0" anchor="t">
            <a:spAutoFit/>
          </a:bodyPr>
          <a:lstStyle/>
          <a:p>
            <a:pPr algn="just">
              <a:spcBef>
                <a:spcPct val="0"/>
              </a:spcBef>
            </a:pP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Mưa</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tơ</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rét</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lộc</a:t>
            </a:r>
            <a:r>
              <a:rPr lang="en-US" sz="4000" b="1"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mưa</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xuân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giăng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nhẹ</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như</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tơ</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rét</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vào</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đầu</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mùa</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xuân</a:t>
            </a:r>
            <a:r>
              <a:rPr lang="en-US" sz="4000" dirty="0">
                <a:solidFill>
                  <a:srgbClr val="271905"/>
                </a:solidFill>
                <a:latin typeface="Times New Roman" panose="02020603050405020304" pitchFamily="18" charset="0"/>
                <a:cs typeface="Times New Roman" panose="02020603050405020304" pitchFamily="18" charset="0"/>
              </a:rPr>
              <a:t> ở </a:t>
            </a:r>
            <a:r>
              <a:rPr lang="en-US" sz="4000" dirty="0" err="1">
                <a:solidFill>
                  <a:srgbClr val="271905"/>
                </a:solidFill>
                <a:latin typeface="Times New Roman" panose="02020603050405020304" pitchFamily="18" charset="0"/>
                <a:cs typeface="Times New Roman" panose="02020603050405020304" pitchFamily="18" charset="0"/>
              </a:rPr>
              <a:t>miền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Bắc</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không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quá</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lạnh</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là</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dịp</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để</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cây</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cối</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đâm</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chồi</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nảy</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lộc</a:t>
            </a:r>
            <a:r>
              <a:rPr lang="en-US" sz="4000" dirty="0">
                <a:solidFill>
                  <a:srgbClr val="271905"/>
                </a:solidFill>
                <a:latin typeface="Times New Roman" panose="02020603050405020304" pitchFamily="18" charset="0"/>
                <a:cs typeface="Times New Roman" panose="02020603050405020304" pitchFamily="18" charset="0"/>
              </a:rPr>
              <a:t>.</a:t>
            </a:r>
          </a:p>
          <a:p>
            <a:pPr algn="just">
              <a:spcBef>
                <a:spcPct val="0"/>
              </a:spcBef>
            </a:pPr>
            <a:r>
              <a:rPr lang="en-US" sz="4000" b="1" dirty="0">
                <a:solidFill>
                  <a:srgbClr val="271905"/>
                </a:solidFill>
                <a:latin typeface="Times New Roman" panose="02020603050405020304" pitchFamily="18" charset="0"/>
                <a:cs typeface="Times New Roman" panose="02020603050405020304" pitchFamily="18" charset="0"/>
              </a:rPr>
              <a:t>- Non </a:t>
            </a:r>
            <a:r>
              <a:rPr lang="en-US" sz="4000" b="1" dirty="0" err="1">
                <a:solidFill>
                  <a:srgbClr val="271905"/>
                </a:solidFill>
                <a:latin typeface="Times New Roman" panose="02020603050405020304" pitchFamily="18" charset="0"/>
                <a:cs typeface="Times New Roman" panose="02020603050405020304" pitchFamily="18" charset="0"/>
              </a:rPr>
              <a:t>Thần</a:t>
            </a:r>
            <a:r>
              <a:rPr lang="en-US" sz="4000" b="1"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núi</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Bách</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Thần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thuộc</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thị</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trấn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Vĩnh</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Lộc</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Chiêm</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Hóa</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Tuyên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Quang</a:t>
            </a:r>
            <a:r>
              <a:rPr lang="en-US" sz="4000" dirty="0">
                <a:solidFill>
                  <a:srgbClr val="271905"/>
                </a:solidFill>
                <a:latin typeface="Times New Roman" panose="02020603050405020304" pitchFamily="18" charset="0"/>
                <a:cs typeface="Times New Roman" panose="02020603050405020304" pitchFamily="18" charset="0"/>
              </a:rPr>
              <a:t>.</a:t>
            </a:r>
          </a:p>
          <a:p>
            <a:pPr algn="just">
              <a:spcBef>
                <a:spcPct val="0"/>
              </a:spcBef>
            </a:pP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Ngù</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hoa</a:t>
            </a:r>
            <a:r>
              <a:rPr lang="en-US" sz="4000" b="1"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dây</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kết</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bằng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len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đỏ</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đính</a:t>
            </a:r>
            <a:r>
              <a:rPr lang="en-US" sz="4000" dirty="0">
                <a:solidFill>
                  <a:srgbClr val="271905"/>
                </a:solidFill>
                <a:latin typeface="Times New Roman" panose="02020603050405020304" pitchFamily="18" charset="0"/>
                <a:cs typeface="Times New Roman" panose="02020603050405020304" pitchFamily="18" charset="0"/>
              </a:rPr>
              <a:t> ở </a:t>
            </a:r>
            <a:r>
              <a:rPr lang="en-US" sz="4000" dirty="0" err="1">
                <a:solidFill>
                  <a:srgbClr val="271905"/>
                </a:solidFill>
                <a:latin typeface="Times New Roman" panose="02020603050405020304" pitchFamily="18" charset="0"/>
                <a:cs typeface="Times New Roman" panose="02020603050405020304" pitchFamily="18" charset="0"/>
              </a:rPr>
              <a:t>hai</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bên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ngực</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áo</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của</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người</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phụ</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nữ</a:t>
            </a:r>
            <a:r>
              <a:rPr lang="en-US" sz="4000" dirty="0">
                <a:solidFill>
                  <a:srgbClr val="271905"/>
                </a:solidFill>
                <a:latin typeface="Times New Roman" panose="02020603050405020304" pitchFamily="18" charset="0"/>
                <a:cs typeface="Times New Roman" panose="02020603050405020304" pitchFamily="18" charset="0"/>
              </a:rPr>
              <a:t> Dao </a:t>
            </a:r>
            <a:r>
              <a:rPr lang="en-US" sz="4000" dirty="0" err="1">
                <a:solidFill>
                  <a:srgbClr val="271905"/>
                </a:solidFill>
                <a:latin typeface="Times New Roman" panose="02020603050405020304" pitchFamily="18" charset="0"/>
                <a:cs typeface="Times New Roman" panose="02020603050405020304" pitchFamily="18" charset="0"/>
              </a:rPr>
              <a:t>đỏ</a:t>
            </a:r>
            <a:r>
              <a:rPr lang="en-US" sz="4000" dirty="0">
                <a:solidFill>
                  <a:srgbClr val="271905"/>
                </a:solidFill>
                <a:latin typeface="Times New Roman" panose="02020603050405020304" pitchFamily="18" charset="0"/>
                <a:cs typeface="Times New Roman" panose="02020603050405020304" pitchFamily="18" charset="0"/>
              </a:rPr>
              <a:t>.</a:t>
            </a:r>
          </a:p>
          <a:p>
            <a:pPr algn="just">
              <a:spcBef>
                <a:spcPct val="0"/>
              </a:spcBef>
            </a:pP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Lùng</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tùng</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lồng</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tồng</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lồng</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tông</a:t>
            </a:r>
            <a:r>
              <a:rPr lang="en-US" sz="4000" b="1"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lễ</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hội</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xuống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đồng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được</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tổ</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chức</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vào</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dịp</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đầu</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xuân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của</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đồng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bào</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các</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dân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tộc</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Thái</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Tày</a:t>
            </a:r>
            <a:r>
              <a:rPr lang="en-US" sz="4000" dirty="0">
                <a:solidFill>
                  <a:srgbClr val="271905"/>
                </a:solidFill>
                <a:latin typeface="Times New Roman" panose="02020603050405020304" pitchFamily="18" charset="0"/>
                <a:cs typeface="Times New Roman" panose="02020603050405020304" pitchFamily="18" charset="0"/>
              </a:rPr>
              <a:t>.</a:t>
            </a:r>
          </a:p>
          <a:p>
            <a:pPr algn="just">
              <a:spcBef>
                <a:spcPct val="0"/>
              </a:spcBef>
            </a:pP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Còn</a:t>
            </a:r>
            <a:r>
              <a:rPr lang="en-US" sz="4000" b="1"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quả</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cầu</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bằng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vải</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có</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nhiều</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dải</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màu</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dùng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để</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tung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ném</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làm</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trò</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chơi</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trong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ngày</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hội</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của</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một</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số</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dân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tộc</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miền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núi</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phía</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Bắc</a:t>
            </a:r>
            <a:r>
              <a:rPr lang="en-US" sz="4000" dirty="0">
                <a:solidFill>
                  <a:srgbClr val="271905"/>
                </a:solidFill>
                <a:latin typeface="Times New Roman" panose="02020603050405020304" pitchFamily="18" charset="0"/>
                <a:cs typeface="Times New Roman" panose="02020603050405020304" pitchFamily="18" charset="0"/>
              </a:rPr>
              <a:t>.</a:t>
            </a:r>
            <a:r>
              <a:rPr lang="en-US" sz="4000" b="1" dirty="0">
                <a:solidFill>
                  <a:srgbClr val="271905"/>
                </a:solidFill>
                <a:latin typeface="Times New Roman" panose="02020603050405020304" pitchFamily="18" charset="0"/>
                <a:cs typeface="Times New Roman" panose="02020603050405020304" pitchFamily="18" charset="0"/>
              </a:rPr>
              <a:t>  </a:t>
            </a:r>
            <a:endParaRPr lang="en-US" sz="4000" dirty="0">
              <a:solidFill>
                <a:srgbClr val="271905"/>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6">
            <a:duotone>
              <a:prstClr val="black"/>
              <a:schemeClr val="accent6">
                <a:tint val="45000"/>
                <a:satMod val="400000"/>
              </a:schemeClr>
            </a:duotone>
          </a:blip>
          <a:stretch>
            <a:fillRect/>
          </a:stretch>
        </p:blipFill>
        <p:spPr>
          <a:xfrm>
            <a:off x="3263862" y="99144"/>
            <a:ext cx="8931414" cy="1926503"/>
          </a:xfrm>
          <a:prstGeom prst="rect">
            <a:avLst/>
          </a:prstGeom>
        </p:spPr>
      </p:pic>
    </p:spTree>
    <p:extLst>
      <p:ext uri="{BB962C8B-B14F-4D97-AF65-F5344CB8AC3E}">
        <p14:creationId xmlns:p14="http://schemas.microsoft.com/office/powerpoint/2010/main" val="357587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0" y="0"/>
            <a:ext cx="18288000" cy="10287000"/>
          </a:xfrm>
          <a:prstGeom prst="rect">
            <a:avLst/>
          </a:prstGeom>
        </p:spPr>
      </p:pic>
      <p:pic>
        <p:nvPicPr>
          <p:cNvPr id="9" name="Picture 9"/>
          <p:cNvPicPr>
            <a:picLocks noChangeAspect="1"/>
          </p:cNvPicPr>
          <p:nvPr/>
        </p:nvPicPr>
        <p:blipFill>
          <a:blip r:embed="rId4"/>
          <a:srcRect l="15968" r="15968"/>
          <a:stretch>
            <a:fillRect/>
          </a:stretch>
        </p:blipFill>
        <p:spPr>
          <a:xfrm rot="3570933">
            <a:off x="-5248844" y="5338858"/>
            <a:ext cx="11191538" cy="3925704"/>
          </a:xfrm>
          <a:prstGeom prst="rect">
            <a:avLst/>
          </a:prstGeom>
        </p:spPr>
      </p:pic>
      <p:pic>
        <p:nvPicPr>
          <p:cNvPr id="10" name="Picture 10"/>
          <p:cNvPicPr>
            <a:picLocks noChangeAspect="1"/>
          </p:cNvPicPr>
          <p:nvPr/>
        </p:nvPicPr>
        <p:blipFill>
          <a:blip r:embed="rId5"/>
          <a:srcRect/>
          <a:stretch>
            <a:fillRect/>
          </a:stretch>
        </p:blipFill>
        <p:spPr>
          <a:xfrm>
            <a:off x="580409" y="7746297"/>
            <a:ext cx="1258102" cy="2683951"/>
          </a:xfrm>
          <a:prstGeom prst="rect">
            <a:avLst/>
          </a:prstGeom>
        </p:spPr>
      </p:pic>
      <p:pic>
        <p:nvPicPr>
          <p:cNvPr id="14" name="Picture 14"/>
          <p:cNvPicPr>
            <a:picLocks noChangeAspect="1"/>
          </p:cNvPicPr>
          <p:nvPr/>
        </p:nvPicPr>
        <p:blipFill>
          <a:blip r:embed="rId6"/>
          <a:srcRect/>
          <a:stretch>
            <a:fillRect/>
          </a:stretch>
        </p:blipFill>
        <p:spPr>
          <a:xfrm rot="-1621615">
            <a:off x="15989867" y="187228"/>
            <a:ext cx="1978340" cy="4767084"/>
          </a:xfrm>
          <a:prstGeom prst="rect">
            <a:avLst/>
          </a:prstGeom>
        </p:spPr>
      </p:pic>
      <p:pic>
        <p:nvPicPr>
          <p:cNvPr id="17" name="Picture 16"/>
          <p:cNvPicPr>
            <a:picLocks noChangeAspect="1"/>
          </p:cNvPicPr>
          <p:nvPr/>
        </p:nvPicPr>
        <p:blipFill>
          <a:blip r:embed="rId7">
            <a:duotone>
              <a:prstClr val="black"/>
              <a:schemeClr val="accent6">
                <a:tint val="45000"/>
                <a:satMod val="400000"/>
              </a:schemeClr>
            </a:duotone>
          </a:blip>
          <a:stretch>
            <a:fillRect/>
          </a:stretch>
        </p:blipFill>
        <p:spPr>
          <a:xfrm>
            <a:off x="4724400" y="91667"/>
            <a:ext cx="8108383" cy="2139881"/>
          </a:xfrm>
          <a:prstGeom prst="rect">
            <a:avLst/>
          </a:prstGeom>
        </p:spPr>
      </p:pic>
      <p:sp>
        <p:nvSpPr>
          <p:cNvPr id="18" name="TextBox 24"/>
          <p:cNvSpPr txBox="1"/>
          <p:nvPr/>
        </p:nvSpPr>
        <p:spPr>
          <a:xfrm>
            <a:off x="2286000" y="2231548"/>
            <a:ext cx="4481948" cy="830997"/>
          </a:xfrm>
          <a:prstGeom prst="rect">
            <a:avLst/>
          </a:prstGeom>
        </p:spPr>
        <p:txBody>
          <a:bodyPr lIns="0" tIns="0" rIns="0" bIns="0" rtlCol="0" anchor="t">
            <a:spAutoFit/>
          </a:bodyPr>
          <a:lstStyle/>
          <a:p>
            <a:pPr>
              <a:spcBef>
                <a:spcPct val="0"/>
              </a:spcBef>
            </a:pPr>
            <a:r>
              <a:rPr lang="en-US" sz="5400" b="1" dirty="0">
                <a:solidFill>
                  <a:srgbClr val="271905"/>
                </a:solidFill>
                <a:latin typeface="Times New Roman" panose="02020603050405020304" pitchFamily="18" charset="0"/>
                <a:cs typeface="Times New Roman" panose="02020603050405020304" pitchFamily="18" charset="0"/>
              </a:rPr>
              <a:t>a. </a:t>
            </a:r>
            <a:r>
              <a:rPr lang="en-US" sz="5400" b="1" dirty="0" err="1">
                <a:solidFill>
                  <a:srgbClr val="271905"/>
                </a:solidFill>
                <a:latin typeface="Times New Roman" panose="02020603050405020304" pitchFamily="18" charset="0"/>
                <a:cs typeface="Times New Roman" panose="02020603050405020304" pitchFamily="18" charset="0"/>
              </a:rPr>
              <a:t>Tác</a:t>
            </a:r>
            <a:r>
              <a:rPr lang="en-US" sz="5400" b="1" dirty="0">
                <a:solidFill>
                  <a:srgbClr val="271905"/>
                </a:solidFill>
                <a:latin typeface="Times New Roman" panose="02020603050405020304" pitchFamily="18" charset="0"/>
                <a:cs typeface="Times New Roman" panose="02020603050405020304" pitchFamily="18" charset="0"/>
              </a:rPr>
              <a:t> </a:t>
            </a:r>
            <a:r>
              <a:rPr lang="en-US" sz="5400" b="1" dirty="0" err="1">
                <a:solidFill>
                  <a:srgbClr val="271905"/>
                </a:solidFill>
                <a:latin typeface="Times New Roman" panose="02020603050405020304" pitchFamily="18" charset="0"/>
                <a:cs typeface="Times New Roman" panose="02020603050405020304" pitchFamily="18" charset="0"/>
              </a:rPr>
              <a:t>giả</a:t>
            </a:r>
            <a:endParaRPr lang="en-US" sz="5400" b="1" dirty="0">
              <a:solidFill>
                <a:srgbClr val="271905"/>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8"/>
          <a:stretch>
            <a:fillRect/>
          </a:stretch>
        </p:blipFill>
        <p:spPr>
          <a:xfrm>
            <a:off x="1068866" y="3481040"/>
            <a:ext cx="4953000" cy="6463665"/>
          </a:xfrm>
          <a:prstGeom prst="rect">
            <a:avLst/>
          </a:prstGeom>
        </p:spPr>
      </p:pic>
      <p:sp>
        <p:nvSpPr>
          <p:cNvPr id="21" name="Rectangle 20"/>
          <p:cNvSpPr/>
          <p:nvPr/>
        </p:nvSpPr>
        <p:spPr>
          <a:xfrm>
            <a:off x="6567639" y="3399277"/>
            <a:ext cx="10285660" cy="4154984"/>
          </a:xfrm>
          <a:prstGeom prst="rect">
            <a:avLst/>
          </a:prstGeom>
        </p:spPr>
        <p:txBody>
          <a:bodyPr wrap="square">
            <a:spAutoFit/>
          </a:bodyPr>
          <a:lstStyle/>
          <a:p>
            <a:pPr algn="just">
              <a:lnSpc>
                <a:spcPct val="150000"/>
              </a:lnSpc>
              <a:spcAft>
                <a:spcPts val="0"/>
              </a:spcAft>
            </a:pPr>
            <a:r>
              <a:rPr lang="en-US" sz="4400" dirty="0">
                <a:solidFill>
                  <a:srgbClr val="222222"/>
                </a:solidFill>
                <a:latin typeface="+mj-lt"/>
              </a:rPr>
              <a:t>- </a:t>
            </a:r>
            <a:r>
              <a:rPr lang="vi-VN" sz="4400" dirty="0">
                <a:solidFill>
                  <a:srgbClr val="222222"/>
                </a:solidFill>
                <a:latin typeface="+mj-lt"/>
              </a:rPr>
              <a:t>Tên thật là </a:t>
            </a:r>
            <a:r>
              <a:rPr lang="vi-VN" sz="4400" b="1" dirty="0">
                <a:solidFill>
                  <a:srgbClr val="222222"/>
                </a:solidFill>
                <a:latin typeface="+mj-lt"/>
              </a:rPr>
              <a:t>Ma Văn Liễu.</a:t>
            </a:r>
          </a:p>
          <a:p>
            <a:pPr algn="just">
              <a:lnSpc>
                <a:spcPct val="150000"/>
              </a:lnSpc>
              <a:spcAft>
                <a:spcPts val="0"/>
              </a:spcAft>
            </a:pPr>
            <a:r>
              <a:rPr lang="vi-VN" sz="4400" b="1" dirty="0">
                <a:solidFill>
                  <a:srgbClr val="222222"/>
                </a:solidFill>
                <a:latin typeface="+mj-lt"/>
              </a:rPr>
              <a:t>- Quê</a:t>
            </a:r>
            <a:r>
              <a:rPr lang="en-US" sz="4400" b="1" dirty="0">
                <a:solidFill>
                  <a:srgbClr val="222222"/>
                </a:solidFill>
                <a:latin typeface="+mj-lt"/>
              </a:rPr>
              <a:t>: </a:t>
            </a:r>
            <a:r>
              <a:rPr lang="vi-VN" sz="4400" dirty="0">
                <a:solidFill>
                  <a:srgbClr val="222222"/>
                </a:solidFill>
                <a:latin typeface="+mj-lt"/>
              </a:rPr>
              <a:t>Tuyên Quang.</a:t>
            </a:r>
          </a:p>
          <a:p>
            <a:pPr algn="just">
              <a:lnSpc>
                <a:spcPct val="150000"/>
              </a:lnSpc>
              <a:spcAft>
                <a:spcPts val="0"/>
              </a:spcAft>
            </a:pPr>
            <a:r>
              <a:rPr lang="vi-VN" sz="4400" dirty="0">
                <a:solidFill>
                  <a:srgbClr val="222222"/>
                </a:solidFill>
                <a:latin typeface="+mj-lt"/>
              </a:rPr>
              <a:t>- Khi làm thơ, làm báo, ông lấy bút danh là Mai Liễu.</a:t>
            </a:r>
            <a:endParaRPr lang="vi-VN" sz="4400" b="0" i="0" dirty="0">
              <a:solidFill>
                <a:srgbClr val="222222"/>
              </a:solidFill>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0" y="0"/>
            <a:ext cx="18288000" cy="10287000"/>
          </a:xfrm>
          <a:prstGeom prst="rect">
            <a:avLst/>
          </a:prstGeom>
        </p:spPr>
      </p:pic>
      <p:pic>
        <p:nvPicPr>
          <p:cNvPr id="9" name="Picture 9"/>
          <p:cNvPicPr>
            <a:picLocks noChangeAspect="1"/>
          </p:cNvPicPr>
          <p:nvPr/>
        </p:nvPicPr>
        <p:blipFill>
          <a:blip r:embed="rId4"/>
          <a:srcRect l="15968" r="15968"/>
          <a:stretch>
            <a:fillRect/>
          </a:stretch>
        </p:blipFill>
        <p:spPr>
          <a:xfrm rot="3570933">
            <a:off x="-5248844" y="5338858"/>
            <a:ext cx="11191538" cy="3925704"/>
          </a:xfrm>
          <a:prstGeom prst="rect">
            <a:avLst/>
          </a:prstGeom>
        </p:spPr>
      </p:pic>
      <p:pic>
        <p:nvPicPr>
          <p:cNvPr id="10" name="Picture 10"/>
          <p:cNvPicPr>
            <a:picLocks noChangeAspect="1"/>
          </p:cNvPicPr>
          <p:nvPr/>
        </p:nvPicPr>
        <p:blipFill>
          <a:blip r:embed="rId5"/>
          <a:srcRect/>
          <a:stretch>
            <a:fillRect/>
          </a:stretch>
        </p:blipFill>
        <p:spPr>
          <a:xfrm>
            <a:off x="580409" y="7746297"/>
            <a:ext cx="1258102" cy="2683951"/>
          </a:xfrm>
          <a:prstGeom prst="rect">
            <a:avLst/>
          </a:prstGeom>
        </p:spPr>
      </p:pic>
      <p:pic>
        <p:nvPicPr>
          <p:cNvPr id="14" name="Picture 14"/>
          <p:cNvPicPr>
            <a:picLocks noChangeAspect="1"/>
          </p:cNvPicPr>
          <p:nvPr/>
        </p:nvPicPr>
        <p:blipFill>
          <a:blip r:embed="rId6"/>
          <a:srcRect/>
          <a:stretch>
            <a:fillRect/>
          </a:stretch>
        </p:blipFill>
        <p:spPr>
          <a:xfrm rot="-1621615">
            <a:off x="15989867" y="187228"/>
            <a:ext cx="1978340" cy="4767084"/>
          </a:xfrm>
          <a:prstGeom prst="rect">
            <a:avLst/>
          </a:prstGeom>
        </p:spPr>
      </p:pic>
      <p:pic>
        <p:nvPicPr>
          <p:cNvPr id="17" name="Picture 16"/>
          <p:cNvPicPr>
            <a:picLocks noChangeAspect="1"/>
          </p:cNvPicPr>
          <p:nvPr/>
        </p:nvPicPr>
        <p:blipFill>
          <a:blip r:embed="rId7">
            <a:duotone>
              <a:prstClr val="black"/>
              <a:schemeClr val="accent6">
                <a:tint val="45000"/>
                <a:satMod val="400000"/>
              </a:schemeClr>
            </a:duotone>
          </a:blip>
          <a:stretch>
            <a:fillRect/>
          </a:stretch>
        </p:blipFill>
        <p:spPr>
          <a:xfrm>
            <a:off x="4724400" y="91667"/>
            <a:ext cx="8108383" cy="2139881"/>
          </a:xfrm>
          <a:prstGeom prst="rect">
            <a:avLst/>
          </a:prstGeom>
        </p:spPr>
      </p:pic>
      <p:sp>
        <p:nvSpPr>
          <p:cNvPr id="18" name="TextBox 24"/>
          <p:cNvSpPr txBox="1"/>
          <p:nvPr/>
        </p:nvSpPr>
        <p:spPr>
          <a:xfrm>
            <a:off x="2286000" y="2231548"/>
            <a:ext cx="4481948" cy="830997"/>
          </a:xfrm>
          <a:prstGeom prst="rect">
            <a:avLst/>
          </a:prstGeom>
        </p:spPr>
        <p:txBody>
          <a:bodyPr lIns="0" tIns="0" rIns="0" bIns="0" rtlCol="0" anchor="t">
            <a:spAutoFit/>
          </a:bodyPr>
          <a:lstStyle/>
          <a:p>
            <a:pPr>
              <a:spcBef>
                <a:spcPct val="0"/>
              </a:spcBef>
            </a:pPr>
            <a:r>
              <a:rPr lang="en-US" sz="5400" b="1" dirty="0">
                <a:solidFill>
                  <a:srgbClr val="271905"/>
                </a:solidFill>
                <a:latin typeface="Times New Roman" panose="02020603050405020304" pitchFamily="18" charset="0"/>
                <a:cs typeface="Times New Roman" panose="02020603050405020304" pitchFamily="18" charset="0"/>
              </a:rPr>
              <a:t>a. </a:t>
            </a:r>
            <a:r>
              <a:rPr lang="en-US" sz="5400" b="1" dirty="0" err="1">
                <a:solidFill>
                  <a:srgbClr val="271905"/>
                </a:solidFill>
                <a:latin typeface="Times New Roman" panose="02020603050405020304" pitchFamily="18" charset="0"/>
                <a:cs typeface="Times New Roman" panose="02020603050405020304" pitchFamily="18" charset="0"/>
              </a:rPr>
              <a:t>Tác</a:t>
            </a:r>
            <a:r>
              <a:rPr lang="en-US" sz="5400" b="1" dirty="0">
                <a:solidFill>
                  <a:srgbClr val="271905"/>
                </a:solidFill>
                <a:latin typeface="Times New Roman" panose="02020603050405020304" pitchFamily="18" charset="0"/>
                <a:cs typeface="Times New Roman" panose="02020603050405020304" pitchFamily="18" charset="0"/>
              </a:rPr>
              <a:t> </a:t>
            </a:r>
            <a:r>
              <a:rPr lang="en-US" sz="5400" b="1" dirty="0" err="1">
                <a:solidFill>
                  <a:srgbClr val="271905"/>
                </a:solidFill>
                <a:latin typeface="Times New Roman" panose="02020603050405020304" pitchFamily="18" charset="0"/>
                <a:cs typeface="Times New Roman" panose="02020603050405020304" pitchFamily="18" charset="0"/>
              </a:rPr>
              <a:t>giả</a:t>
            </a:r>
            <a:endParaRPr lang="en-US" sz="5400" b="1" dirty="0">
              <a:solidFill>
                <a:srgbClr val="271905"/>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8"/>
          <a:stretch>
            <a:fillRect/>
          </a:stretch>
        </p:blipFill>
        <p:spPr>
          <a:xfrm>
            <a:off x="1068866" y="3481040"/>
            <a:ext cx="4953000" cy="6463665"/>
          </a:xfrm>
          <a:prstGeom prst="rect">
            <a:avLst/>
          </a:prstGeom>
        </p:spPr>
      </p:pic>
      <p:sp>
        <p:nvSpPr>
          <p:cNvPr id="21" name="Rectangle 20"/>
          <p:cNvSpPr/>
          <p:nvPr/>
        </p:nvSpPr>
        <p:spPr>
          <a:xfrm>
            <a:off x="6567639" y="3399277"/>
            <a:ext cx="10285660" cy="6186309"/>
          </a:xfrm>
          <a:prstGeom prst="rect">
            <a:avLst/>
          </a:prstGeom>
        </p:spPr>
        <p:txBody>
          <a:bodyPr wrap="square">
            <a:spAutoFit/>
          </a:bodyPr>
          <a:lstStyle/>
          <a:p>
            <a:pPr algn="just">
              <a:lnSpc>
                <a:spcPct val="150000"/>
              </a:lnSpc>
            </a:pP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Phong</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cách</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sáng</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tác</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phong</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phú</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về</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đề</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tài</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viết</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nhiều</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về</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bác</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Hồ</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về</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chiến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tranh</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người</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lính</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tình</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yêu</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thế</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sự</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đặc</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biệt</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là</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quê</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hương</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và</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tình</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yêu</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miền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núi</a:t>
            </a:r>
            <a:r>
              <a:rPr lang="en-US" sz="4400" dirty="0">
                <a:solidFill>
                  <a:srgbClr val="222222"/>
                </a:solidFill>
                <a:latin typeface="Times New Roman" panose="02020603050405020304" pitchFamily="18" charset="0"/>
                <a:cs typeface="Times New Roman" panose="02020603050405020304" pitchFamily="18" charset="0"/>
              </a:rPr>
              <a:t>.</a:t>
            </a:r>
          </a:p>
          <a:p>
            <a:pPr algn="just">
              <a:lnSpc>
                <a:spcPct val="150000"/>
              </a:lnSpc>
            </a:pP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Sáng</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tác</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tiêu</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biểu</a:t>
            </a:r>
            <a:r>
              <a:rPr lang="en-US" sz="4400" dirty="0">
                <a:solidFill>
                  <a:srgbClr val="222222"/>
                </a:solidFill>
                <a:latin typeface="Times New Roman" panose="02020603050405020304" pitchFamily="18" charset="0"/>
                <a:cs typeface="Times New Roman" panose="02020603050405020304" pitchFamily="18" charset="0"/>
              </a:rPr>
              <a:t>: </a:t>
            </a:r>
            <a:r>
              <a:rPr lang="en-US" sz="4400" i="1" dirty="0">
                <a:solidFill>
                  <a:srgbClr val="222222"/>
                </a:solidFill>
                <a:latin typeface="Times New Roman" panose="02020603050405020304" pitchFamily="18" charset="0"/>
                <a:cs typeface="Times New Roman" panose="02020603050405020304" pitchFamily="18" charset="0"/>
              </a:rPr>
              <a:t>“</a:t>
            </a:r>
            <a:r>
              <a:rPr lang="en-US" sz="4400" i="1" dirty="0" err="1">
                <a:solidFill>
                  <a:srgbClr val="222222"/>
                </a:solidFill>
                <a:latin typeface="Times New Roman" panose="02020603050405020304" pitchFamily="18" charset="0"/>
                <a:cs typeface="Times New Roman" panose="02020603050405020304" pitchFamily="18" charset="0"/>
              </a:rPr>
              <a:t>Suối</a:t>
            </a:r>
            <a:r>
              <a:rPr lang="en-US" sz="4400" i="1" dirty="0">
                <a:solidFill>
                  <a:srgbClr val="222222"/>
                </a:solidFill>
                <a:latin typeface="Times New Roman" panose="02020603050405020304" pitchFamily="18" charset="0"/>
                <a:cs typeface="Times New Roman" panose="02020603050405020304" pitchFamily="18" charset="0"/>
              </a:rPr>
              <a:t> </a:t>
            </a:r>
            <a:r>
              <a:rPr lang="en-US" sz="4400" i="1" dirty="0" err="1">
                <a:solidFill>
                  <a:srgbClr val="222222"/>
                </a:solidFill>
                <a:latin typeface="Times New Roman" panose="02020603050405020304" pitchFamily="18" charset="0"/>
                <a:cs typeface="Times New Roman" panose="02020603050405020304" pitchFamily="18" charset="0"/>
              </a:rPr>
              <a:t>làng</a:t>
            </a:r>
            <a:r>
              <a:rPr lang="en-US" sz="4400" i="1" dirty="0">
                <a:solidFill>
                  <a:srgbClr val="222222"/>
                </a:solidFill>
                <a:latin typeface="Times New Roman" panose="02020603050405020304" pitchFamily="18" charset="0"/>
                <a:cs typeface="Times New Roman" panose="02020603050405020304" pitchFamily="18" charset="0"/>
              </a:rPr>
              <a:t>”, “</a:t>
            </a:r>
            <a:r>
              <a:rPr lang="en-US" sz="4400" i="1" dirty="0" err="1">
                <a:solidFill>
                  <a:srgbClr val="222222"/>
                </a:solidFill>
                <a:latin typeface="Times New Roman" panose="02020603050405020304" pitchFamily="18" charset="0"/>
                <a:cs typeface="Times New Roman" panose="02020603050405020304" pitchFamily="18" charset="0"/>
              </a:rPr>
              <a:t>Mây</a:t>
            </a:r>
            <a:r>
              <a:rPr lang="en-US" sz="4400" i="1" dirty="0">
                <a:solidFill>
                  <a:srgbClr val="222222"/>
                </a:solidFill>
                <a:latin typeface="Times New Roman" panose="02020603050405020304" pitchFamily="18" charset="0"/>
                <a:cs typeface="Times New Roman" panose="02020603050405020304" pitchFamily="18" charset="0"/>
              </a:rPr>
              <a:t> </a:t>
            </a:r>
            <a:r>
              <a:rPr lang="en-US" sz="4400" i="1" dirty="0" err="1">
                <a:solidFill>
                  <a:srgbClr val="222222"/>
                </a:solidFill>
                <a:latin typeface="Times New Roman" panose="02020603050405020304" pitchFamily="18" charset="0"/>
                <a:cs typeface="Times New Roman" panose="02020603050405020304" pitchFamily="18" charset="0"/>
              </a:rPr>
              <a:t>vẫn</a:t>
            </a:r>
            <a:r>
              <a:rPr lang="en-US" sz="4400" i="1" dirty="0">
                <a:solidFill>
                  <a:srgbClr val="222222"/>
                </a:solidFill>
                <a:latin typeface="Times New Roman" panose="02020603050405020304" pitchFamily="18" charset="0"/>
                <a:cs typeface="Times New Roman" panose="02020603050405020304" pitchFamily="18" charset="0"/>
              </a:rPr>
              <a:t> bay </a:t>
            </a:r>
            <a:r>
              <a:rPr lang="en-US" sz="4400" i="1" dirty="0" err="1">
                <a:solidFill>
                  <a:srgbClr val="222222"/>
                </a:solidFill>
                <a:latin typeface="Times New Roman" panose="02020603050405020304" pitchFamily="18" charset="0"/>
                <a:cs typeface="Times New Roman" panose="02020603050405020304" pitchFamily="18" charset="0"/>
              </a:rPr>
              <a:t>về</a:t>
            </a:r>
            <a:r>
              <a:rPr lang="en-US" sz="4400" i="1" dirty="0">
                <a:solidFill>
                  <a:srgbClr val="222222"/>
                </a:solidFill>
                <a:latin typeface="Times New Roman" panose="02020603050405020304" pitchFamily="18" charset="0"/>
                <a:cs typeface="Times New Roman" panose="02020603050405020304" pitchFamily="18" charset="0"/>
              </a:rPr>
              <a:t> </a:t>
            </a:r>
            <a:r>
              <a:rPr lang="en-US" sz="4400" i="1" dirty="0" err="1">
                <a:solidFill>
                  <a:srgbClr val="222222"/>
                </a:solidFill>
                <a:latin typeface="Times New Roman" panose="02020603050405020304" pitchFamily="18" charset="0"/>
                <a:cs typeface="Times New Roman" panose="02020603050405020304" pitchFamily="18" charset="0"/>
              </a:rPr>
              <a:t>núi</a:t>
            </a:r>
            <a:r>
              <a:rPr lang="en-US" sz="4400" i="1" dirty="0">
                <a:solidFill>
                  <a:srgbClr val="222222"/>
                </a:solidFill>
                <a:latin typeface="Times New Roman" panose="02020603050405020304" pitchFamily="18" charset="0"/>
                <a:cs typeface="Times New Roman" panose="02020603050405020304" pitchFamily="18" charset="0"/>
              </a:rPr>
              <a:t>”, “</a:t>
            </a:r>
            <a:r>
              <a:rPr lang="en-US" sz="4400" i="1" dirty="0" err="1">
                <a:solidFill>
                  <a:srgbClr val="222222"/>
                </a:solidFill>
                <a:latin typeface="Times New Roman" panose="02020603050405020304" pitchFamily="18" charset="0"/>
                <a:cs typeface="Times New Roman" panose="02020603050405020304" pitchFamily="18" charset="0"/>
              </a:rPr>
              <a:t>Lời</a:t>
            </a:r>
            <a:r>
              <a:rPr lang="en-US" sz="4400" i="1" dirty="0">
                <a:solidFill>
                  <a:srgbClr val="222222"/>
                </a:solidFill>
                <a:latin typeface="Times New Roman" panose="02020603050405020304" pitchFamily="18" charset="0"/>
                <a:cs typeface="Times New Roman" panose="02020603050405020304" pitchFamily="18" charset="0"/>
              </a:rPr>
              <a:t> then </a:t>
            </a:r>
            <a:r>
              <a:rPr lang="en-US" sz="4400" i="1" dirty="0" err="1">
                <a:solidFill>
                  <a:srgbClr val="222222"/>
                </a:solidFill>
                <a:latin typeface="Times New Roman" panose="02020603050405020304" pitchFamily="18" charset="0"/>
                <a:cs typeface="Times New Roman" panose="02020603050405020304" pitchFamily="18" charset="0"/>
              </a:rPr>
              <a:t>ai</a:t>
            </a:r>
            <a:r>
              <a:rPr lang="en-US" sz="4400" i="1" dirty="0">
                <a:solidFill>
                  <a:srgbClr val="222222"/>
                </a:solidFill>
                <a:latin typeface="Times New Roman" panose="02020603050405020304" pitchFamily="18" charset="0"/>
                <a:cs typeface="Times New Roman" panose="02020603050405020304" pitchFamily="18" charset="0"/>
              </a:rPr>
              <a:t> </a:t>
            </a:r>
            <a:r>
              <a:rPr lang="en-US" sz="4400" i="1" dirty="0" err="1">
                <a:solidFill>
                  <a:srgbClr val="222222"/>
                </a:solidFill>
                <a:latin typeface="Times New Roman" panose="02020603050405020304" pitchFamily="18" charset="0"/>
                <a:cs typeface="Times New Roman" panose="02020603050405020304" pitchFamily="18" charset="0"/>
              </a:rPr>
              <a:t>buộc</a:t>
            </a:r>
            <a:r>
              <a:rPr lang="en-US" sz="4400" i="1" dirty="0">
                <a:solidFill>
                  <a:srgbClr val="222222"/>
                </a:solidFill>
                <a:latin typeface="Times New Roman" panose="02020603050405020304" pitchFamily="18" charset="0"/>
                <a:cs typeface="Times New Roman" panose="02020603050405020304" pitchFamily="18" charset="0"/>
              </a:rPr>
              <a:t>”,…</a:t>
            </a:r>
            <a:endParaRPr lang="vi-VN" sz="4400" i="1" dirty="0">
              <a:solidFill>
                <a:srgbClr val="22222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849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circle(in)">
                                      <p:cBhvr>
                                        <p:cTn id="12" dur="20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pic>
        <p:nvPicPr>
          <p:cNvPr id="4" name="Picture 4"/>
          <p:cNvPicPr>
            <a:picLocks noChangeAspect="1"/>
          </p:cNvPicPr>
          <p:nvPr/>
        </p:nvPicPr>
        <p:blipFill>
          <a:blip r:embed="rId5"/>
          <a:srcRect/>
          <a:stretch>
            <a:fillRect/>
          </a:stretch>
        </p:blipFill>
        <p:spPr>
          <a:xfrm rot="3771908">
            <a:off x="15577133" y="-1184975"/>
            <a:ext cx="3364333" cy="6116970"/>
          </a:xfrm>
          <a:prstGeom prst="rect">
            <a:avLst/>
          </a:prstGeom>
        </p:spPr>
      </p:pic>
      <p:pic>
        <p:nvPicPr>
          <p:cNvPr id="20" name="Picture 19"/>
          <p:cNvPicPr>
            <a:picLocks noChangeAspect="1"/>
          </p:cNvPicPr>
          <p:nvPr/>
        </p:nvPicPr>
        <p:blipFill>
          <a:blip r:embed="rId6">
            <a:duotone>
              <a:prstClr val="black"/>
              <a:schemeClr val="accent6">
                <a:tint val="45000"/>
                <a:satMod val="400000"/>
              </a:schemeClr>
            </a:duotone>
          </a:blip>
          <a:stretch>
            <a:fillRect/>
          </a:stretch>
        </p:blipFill>
        <p:spPr>
          <a:xfrm>
            <a:off x="4724400" y="91667"/>
            <a:ext cx="8108383" cy="2139881"/>
          </a:xfrm>
          <a:prstGeom prst="rect">
            <a:avLst/>
          </a:prstGeom>
        </p:spPr>
      </p:pic>
      <p:sp>
        <p:nvSpPr>
          <p:cNvPr id="21" name="TextBox 24"/>
          <p:cNvSpPr txBox="1"/>
          <p:nvPr/>
        </p:nvSpPr>
        <p:spPr>
          <a:xfrm>
            <a:off x="685800" y="2298970"/>
            <a:ext cx="4481948" cy="830997"/>
          </a:xfrm>
          <a:prstGeom prst="rect">
            <a:avLst/>
          </a:prstGeom>
        </p:spPr>
        <p:txBody>
          <a:bodyPr lIns="0" tIns="0" rIns="0" bIns="0" rtlCol="0" anchor="t">
            <a:spAutoFit/>
          </a:bodyPr>
          <a:lstStyle/>
          <a:p>
            <a:pPr>
              <a:spcBef>
                <a:spcPct val="0"/>
              </a:spcBef>
            </a:pPr>
            <a:r>
              <a:rPr lang="en-US" sz="5400" b="1" dirty="0">
                <a:solidFill>
                  <a:srgbClr val="271905"/>
                </a:solidFill>
                <a:latin typeface="Times New Roman" panose="02020603050405020304" pitchFamily="18" charset="0"/>
                <a:cs typeface="Times New Roman" panose="02020603050405020304" pitchFamily="18" charset="0"/>
              </a:rPr>
              <a:t>b. </a:t>
            </a:r>
            <a:r>
              <a:rPr lang="en-US" sz="5400" b="1" dirty="0" err="1">
                <a:solidFill>
                  <a:srgbClr val="271905"/>
                </a:solidFill>
                <a:latin typeface="Times New Roman" panose="02020603050405020304" pitchFamily="18" charset="0"/>
                <a:cs typeface="Times New Roman" panose="02020603050405020304" pitchFamily="18" charset="0"/>
              </a:rPr>
              <a:t>Tác</a:t>
            </a:r>
            <a:r>
              <a:rPr lang="en-US" sz="5400" b="1" dirty="0">
                <a:solidFill>
                  <a:srgbClr val="271905"/>
                </a:solidFill>
                <a:latin typeface="Times New Roman" panose="02020603050405020304" pitchFamily="18" charset="0"/>
                <a:cs typeface="Times New Roman" panose="02020603050405020304" pitchFamily="18" charset="0"/>
              </a:rPr>
              <a:t> </a:t>
            </a:r>
            <a:r>
              <a:rPr lang="en-US" sz="5400" b="1" dirty="0" err="1">
                <a:solidFill>
                  <a:srgbClr val="271905"/>
                </a:solidFill>
                <a:latin typeface="Times New Roman" panose="02020603050405020304" pitchFamily="18" charset="0"/>
                <a:cs typeface="Times New Roman" panose="02020603050405020304" pitchFamily="18" charset="0"/>
              </a:rPr>
              <a:t>phẩm</a:t>
            </a:r>
            <a:endParaRPr lang="en-US" sz="5400" b="1" dirty="0">
              <a:solidFill>
                <a:srgbClr val="271905"/>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1076086" y="3467100"/>
            <a:ext cx="14316314" cy="4154984"/>
          </a:xfrm>
          <a:prstGeom prst="rect">
            <a:avLst/>
          </a:prstGeom>
        </p:spPr>
        <p:txBody>
          <a:bodyPr wrap="square">
            <a:spAutoFit/>
          </a:bodyPr>
          <a:lstStyle/>
          <a:p>
            <a:pPr algn="just">
              <a:lnSpc>
                <a:spcPct val="150000"/>
              </a:lnSpc>
            </a:pP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Thể</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loại</a:t>
            </a:r>
            <a:r>
              <a:rPr lang="en-US" sz="4400" b="1"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thơ</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sáu</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chữ</a:t>
            </a:r>
            <a:endParaRPr lang="en-US" sz="4400" dirty="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Xuất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xứ</a:t>
            </a:r>
            <a:r>
              <a:rPr lang="en-US" sz="4400" dirty="0">
                <a:solidFill>
                  <a:prstClr val="black"/>
                </a:solidFill>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Trích trong Thơ Mai Liễu, NXB Nhà văn, Hà Nội, năm 2015.</a:t>
            </a:r>
            <a:endParaRPr lang="en-US" sz="4400" dirty="0">
              <a:latin typeface="Times New Roman" panose="02020603050405020304" pitchFamily="18" charset="0"/>
              <a:cs typeface="Times New Roman" panose="02020603050405020304" pitchFamily="18" charset="0"/>
            </a:endParaRPr>
          </a:p>
          <a:p>
            <a:pPr algn="just">
              <a:lnSpc>
                <a:spcPct val="150000"/>
              </a:lnSpc>
            </a:pPr>
            <a:r>
              <a:rPr lang="en-US" sz="4400" b="1" dirty="0">
                <a:solidFill>
                  <a:prstClr val="black"/>
                </a:solidFill>
                <a:latin typeface="Times New Roman" panose="02020603050405020304" pitchFamily="18" charset="0"/>
                <a:cs typeface="Times New Roman" panose="02020603050405020304" pitchFamily="18" charset="0"/>
              </a:rPr>
              <a:t>- PTBĐ</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biểu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cảm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kết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hợp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miêu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tả</a:t>
            </a:r>
            <a:endParaRPr lang="en-US" sz="4400"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375</TotalTime>
  <Words>1675</Words>
  <Application>Microsoft Macintosh PowerPoint</Application>
  <PresentationFormat>Custom</PresentationFormat>
  <Paragraphs>155</Paragraphs>
  <Slides>32</Slides>
  <Notes>24</Notes>
  <HiddenSlides>0</HiddenSlides>
  <MMClips>6</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32</vt:i4>
      </vt:variant>
    </vt:vector>
  </HeadingPairs>
  <TitlesOfParts>
    <vt:vector size="39" baseType="lpstr">
      <vt:lpstr>Calibri</vt:lpstr>
      <vt:lpstr>Wingdings</vt:lpstr>
      <vt:lpstr>Calibri Light</vt:lpstr>
      <vt:lpstr>Arial</vt:lpstr>
      <vt:lpstr>Times New Roman</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Nếu mai em về Chiêm Hóa</dc:title>
  <cp:lastModifiedBy>PHAM DINH HOAN</cp:lastModifiedBy>
  <cp:revision>69</cp:revision>
  <dcterms:created xsi:type="dcterms:W3CDTF">2006-08-16T00:00:00Z</dcterms:created>
  <dcterms:modified xsi:type="dcterms:W3CDTF">2023-10-06T02:47:41Z</dcterms:modified>
  <dc:identifier>DAFjiZznwdM</dc:identifier>
</cp:coreProperties>
</file>