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90" r:id="rId2"/>
    <p:sldId id="315" r:id="rId3"/>
    <p:sldId id="335" r:id="rId4"/>
    <p:sldId id="336" r:id="rId5"/>
    <p:sldId id="337" r:id="rId6"/>
    <p:sldId id="338" r:id="rId7"/>
    <p:sldId id="339" r:id="rId8"/>
    <p:sldId id="340" r:id="rId9"/>
    <p:sldId id="345" r:id="rId10"/>
    <p:sldId id="329" r:id="rId11"/>
    <p:sldId id="331" r:id="rId12"/>
    <p:sldId id="333" r:id="rId13"/>
    <p:sldId id="334" r:id="rId14"/>
    <p:sldId id="293" r:id="rId15"/>
    <p:sldId id="300" r:id="rId16"/>
    <p:sldId id="346" r:id="rId17"/>
    <p:sldId id="294" r:id="rId18"/>
    <p:sldId id="295" r:id="rId19"/>
    <p:sldId id="291" r:id="rId20"/>
    <p:sldId id="303" r:id="rId21"/>
    <p:sldId id="306" r:id="rId22"/>
    <p:sldId id="307" r:id="rId23"/>
    <p:sldId id="314" r:id="rId24"/>
    <p:sldId id="347"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DD"/>
    <a:srgbClr val="FFFBE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1" autoAdjust="0"/>
    <p:restoredTop sz="94580"/>
  </p:normalViewPr>
  <p:slideViewPr>
    <p:cSldViewPr>
      <p:cViewPr varScale="1">
        <p:scale>
          <a:sx n="142" d="100"/>
          <a:sy n="142" d="100"/>
        </p:scale>
        <p:origin x="912" y="1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8EDF8-E22C-4D79-9B7B-D2700DDDFEDF}" type="datetimeFigureOut">
              <a:rPr lang="zh-CN" altLang="en-US" smtClean="0"/>
              <a:pPr/>
              <a:t>2022/11/22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E08DF-DA78-46F4-852F-0D5173D95A43}" type="slidenum">
              <a:rPr lang="zh-CN" altLang="en-US" smtClean="0"/>
              <a:pPr/>
              <a:t>‹#›</a:t>
            </a:fld>
            <a:endParaRPr lang="zh-CN" altLang="en-US"/>
          </a:p>
        </p:txBody>
      </p:sp>
    </p:spTree>
    <p:extLst>
      <p:ext uri="{BB962C8B-B14F-4D97-AF65-F5344CB8AC3E}">
        <p14:creationId xmlns:p14="http://schemas.microsoft.com/office/powerpoint/2010/main" val="90549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E4604A65-FED2-458F-8760-D4B912626EB4}" type="slidenum">
              <a:rPr lang="zh-CN" altLang="en-US" smtClean="0"/>
              <a:t>10</a:t>
            </a:fld>
            <a:endParaRPr lang="zh-CN" altLang="en-US"/>
          </a:p>
        </p:txBody>
      </p:sp>
    </p:spTree>
    <p:extLst>
      <p:ext uri="{BB962C8B-B14F-4D97-AF65-F5344CB8AC3E}">
        <p14:creationId xmlns:p14="http://schemas.microsoft.com/office/powerpoint/2010/main" val="242279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E4604A65-FED2-458F-8760-D4B912626EB4}" type="slidenum">
              <a:rPr lang="zh-CN" altLang="en-US" smtClean="0"/>
              <a:t>11</a:t>
            </a:fld>
            <a:endParaRPr lang="zh-CN" altLang="en-US"/>
          </a:p>
        </p:txBody>
      </p:sp>
    </p:spTree>
    <p:extLst>
      <p:ext uri="{BB962C8B-B14F-4D97-AF65-F5344CB8AC3E}">
        <p14:creationId xmlns:p14="http://schemas.microsoft.com/office/powerpoint/2010/main" val="300147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12</a:t>
            </a:fld>
            <a:endParaRPr lang="zh-CN" altLang="en-US"/>
          </a:p>
        </p:txBody>
      </p:sp>
    </p:spTree>
    <p:extLst>
      <p:ext uri="{BB962C8B-B14F-4D97-AF65-F5344CB8AC3E}">
        <p14:creationId xmlns:p14="http://schemas.microsoft.com/office/powerpoint/2010/main" val="10179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13</a:t>
            </a:fld>
            <a:endParaRPr lang="zh-CN" altLang="en-US"/>
          </a:p>
        </p:txBody>
      </p:sp>
    </p:spTree>
    <p:extLst>
      <p:ext uri="{BB962C8B-B14F-4D97-AF65-F5344CB8AC3E}">
        <p14:creationId xmlns:p14="http://schemas.microsoft.com/office/powerpoint/2010/main" val="242054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14</a:t>
            </a:fld>
            <a:endParaRPr lang="zh-CN" altLang="en-US"/>
          </a:p>
        </p:txBody>
      </p:sp>
    </p:spTree>
    <p:extLst>
      <p:ext uri="{BB962C8B-B14F-4D97-AF65-F5344CB8AC3E}">
        <p14:creationId xmlns:p14="http://schemas.microsoft.com/office/powerpoint/2010/main" val="2862773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15</a:t>
            </a:fld>
            <a:endParaRPr lang="zh-CN" altLang="en-US"/>
          </a:p>
        </p:txBody>
      </p:sp>
    </p:spTree>
    <p:extLst>
      <p:ext uri="{BB962C8B-B14F-4D97-AF65-F5344CB8AC3E}">
        <p14:creationId xmlns:p14="http://schemas.microsoft.com/office/powerpoint/2010/main" val="346801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16</a:t>
            </a:fld>
            <a:endParaRPr lang="zh-CN" altLang="en-US"/>
          </a:p>
        </p:txBody>
      </p:sp>
    </p:spTree>
    <p:extLst>
      <p:ext uri="{BB962C8B-B14F-4D97-AF65-F5344CB8AC3E}">
        <p14:creationId xmlns:p14="http://schemas.microsoft.com/office/powerpoint/2010/main" val="701345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17</a:t>
            </a:fld>
            <a:endParaRPr lang="zh-CN" altLang="en-US"/>
          </a:p>
        </p:txBody>
      </p:sp>
    </p:spTree>
    <p:extLst>
      <p:ext uri="{BB962C8B-B14F-4D97-AF65-F5344CB8AC3E}">
        <p14:creationId xmlns:p14="http://schemas.microsoft.com/office/powerpoint/2010/main" val="2459389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18</a:t>
            </a:fld>
            <a:endParaRPr lang="zh-CN" altLang="en-US"/>
          </a:p>
        </p:txBody>
      </p:sp>
    </p:spTree>
    <p:extLst>
      <p:ext uri="{BB962C8B-B14F-4D97-AF65-F5344CB8AC3E}">
        <p14:creationId xmlns:p14="http://schemas.microsoft.com/office/powerpoint/2010/main" val="320963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19</a:t>
            </a:fld>
            <a:endParaRPr lang="zh-CN" altLang="en-US"/>
          </a:p>
        </p:txBody>
      </p:sp>
    </p:spTree>
    <p:extLst>
      <p:ext uri="{BB962C8B-B14F-4D97-AF65-F5344CB8AC3E}">
        <p14:creationId xmlns:p14="http://schemas.microsoft.com/office/powerpoint/2010/main" val="160688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E4604A65-FED2-458F-8760-D4B912626EB4}" type="slidenum">
              <a:rPr lang="zh-CN" altLang="en-US" smtClean="0"/>
              <a:t>2</a:t>
            </a:fld>
            <a:endParaRPr lang="zh-CN" altLang="en-US"/>
          </a:p>
        </p:txBody>
      </p:sp>
    </p:spTree>
    <p:extLst>
      <p:ext uri="{BB962C8B-B14F-4D97-AF65-F5344CB8AC3E}">
        <p14:creationId xmlns:p14="http://schemas.microsoft.com/office/powerpoint/2010/main" val="4042130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20</a:t>
            </a:fld>
            <a:endParaRPr lang="zh-CN" altLang="en-US"/>
          </a:p>
        </p:txBody>
      </p:sp>
    </p:spTree>
    <p:extLst>
      <p:ext uri="{BB962C8B-B14F-4D97-AF65-F5344CB8AC3E}">
        <p14:creationId xmlns:p14="http://schemas.microsoft.com/office/powerpoint/2010/main" val="161627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21</a:t>
            </a:fld>
            <a:endParaRPr lang="zh-CN" altLang="en-US"/>
          </a:p>
        </p:txBody>
      </p:sp>
    </p:spTree>
    <p:extLst>
      <p:ext uri="{BB962C8B-B14F-4D97-AF65-F5344CB8AC3E}">
        <p14:creationId xmlns:p14="http://schemas.microsoft.com/office/powerpoint/2010/main" val="1373792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22</a:t>
            </a:fld>
            <a:endParaRPr lang="zh-CN" altLang="en-US"/>
          </a:p>
        </p:txBody>
      </p:sp>
    </p:spTree>
    <p:extLst>
      <p:ext uri="{BB962C8B-B14F-4D97-AF65-F5344CB8AC3E}">
        <p14:creationId xmlns:p14="http://schemas.microsoft.com/office/powerpoint/2010/main" val="2177519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23</a:t>
            </a:fld>
            <a:endParaRPr lang="zh-CN" altLang="en-US"/>
          </a:p>
        </p:txBody>
      </p:sp>
    </p:spTree>
    <p:extLst>
      <p:ext uri="{BB962C8B-B14F-4D97-AF65-F5344CB8AC3E}">
        <p14:creationId xmlns:p14="http://schemas.microsoft.com/office/powerpoint/2010/main" val="2887805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3</a:t>
            </a:fld>
            <a:endParaRPr lang="zh-CN" altLang="en-US"/>
          </a:p>
        </p:txBody>
      </p:sp>
    </p:spTree>
    <p:extLst>
      <p:ext uri="{BB962C8B-B14F-4D97-AF65-F5344CB8AC3E}">
        <p14:creationId xmlns:p14="http://schemas.microsoft.com/office/powerpoint/2010/main" val="121926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4</a:t>
            </a:fld>
            <a:endParaRPr lang="zh-CN" altLang="en-US"/>
          </a:p>
        </p:txBody>
      </p:sp>
    </p:spTree>
    <p:extLst>
      <p:ext uri="{BB962C8B-B14F-4D97-AF65-F5344CB8AC3E}">
        <p14:creationId xmlns:p14="http://schemas.microsoft.com/office/powerpoint/2010/main" val="239714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5</a:t>
            </a:fld>
            <a:endParaRPr lang="zh-CN" altLang="en-US"/>
          </a:p>
        </p:txBody>
      </p:sp>
    </p:spTree>
    <p:extLst>
      <p:ext uri="{BB962C8B-B14F-4D97-AF65-F5344CB8AC3E}">
        <p14:creationId xmlns:p14="http://schemas.microsoft.com/office/powerpoint/2010/main" val="337763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6</a:t>
            </a:fld>
            <a:endParaRPr lang="zh-CN" altLang="en-US"/>
          </a:p>
        </p:txBody>
      </p:sp>
    </p:spTree>
    <p:extLst>
      <p:ext uri="{BB962C8B-B14F-4D97-AF65-F5344CB8AC3E}">
        <p14:creationId xmlns:p14="http://schemas.microsoft.com/office/powerpoint/2010/main" val="4763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7</a:t>
            </a:fld>
            <a:endParaRPr lang="zh-CN" altLang="en-US"/>
          </a:p>
        </p:txBody>
      </p:sp>
    </p:spTree>
    <p:extLst>
      <p:ext uri="{BB962C8B-B14F-4D97-AF65-F5344CB8AC3E}">
        <p14:creationId xmlns:p14="http://schemas.microsoft.com/office/powerpoint/2010/main" val="292475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D9EE08DF-DA78-46F4-852F-0D5173D95A43}" type="slidenum">
              <a:rPr lang="zh-CN" altLang="en-US" smtClean="0"/>
              <a:pPr/>
              <a:t>8</a:t>
            </a:fld>
            <a:endParaRPr lang="zh-CN" altLang="en-US"/>
          </a:p>
        </p:txBody>
      </p:sp>
    </p:spTree>
    <p:extLst>
      <p:ext uri="{BB962C8B-B14F-4D97-AF65-F5344CB8AC3E}">
        <p14:creationId xmlns:p14="http://schemas.microsoft.com/office/powerpoint/2010/main" val="17206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zh-CN" altLang="en-US" dirty="0"/>
          </a:p>
        </p:txBody>
      </p:sp>
      <p:sp>
        <p:nvSpPr>
          <p:cNvPr id="4" name="灯片编号占位符 3"/>
          <p:cNvSpPr>
            <a:spLocks noGrp="1"/>
          </p:cNvSpPr>
          <p:nvPr>
            <p:ph type="sldNum" sz="quarter" idx="10"/>
          </p:nvPr>
        </p:nvSpPr>
        <p:spPr/>
        <p:txBody>
          <a:bodyPr/>
          <a:lstStyle/>
          <a:p>
            <a:fld id="{D9EE08DF-DA78-46F4-852F-0D5173D95A43}" type="slidenum">
              <a:rPr lang="zh-CN" altLang="en-US" smtClean="0"/>
              <a:pPr/>
              <a:t>9</a:t>
            </a:fld>
            <a:endParaRPr lang="zh-CN" altLang="en-US"/>
          </a:p>
        </p:txBody>
      </p:sp>
    </p:spTree>
    <p:extLst>
      <p:ext uri="{BB962C8B-B14F-4D97-AF65-F5344CB8AC3E}">
        <p14:creationId xmlns:p14="http://schemas.microsoft.com/office/powerpoint/2010/main" val="233937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pPr/>
              <a:t>2022/11/22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pPr/>
              <a:t>2022/11/22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47" y="4515966"/>
            <a:ext cx="1800253" cy="719600"/>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742052" y="-626892"/>
            <a:ext cx="9985925" cy="11824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131590"/>
            <a:ext cx="9144000" cy="2619375"/>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4288" y="3750965"/>
            <a:ext cx="2142464" cy="2142464"/>
          </a:xfrm>
          <a:prstGeom prst="rect">
            <a:avLst/>
          </a:prstGeom>
        </p:spPr>
      </p:pic>
      <p:grpSp>
        <p:nvGrpSpPr>
          <p:cNvPr id="11" name="组合 10"/>
          <p:cNvGrpSpPr/>
          <p:nvPr userDrawn="1"/>
        </p:nvGrpSpPr>
        <p:grpSpPr>
          <a:xfrm>
            <a:off x="-1426112" y="-55792"/>
            <a:ext cx="11474420" cy="1558327"/>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07654"/>
            <a:ext cx="9144000" cy="2619375"/>
          </a:xfrm>
          <a:prstGeom prst="rect">
            <a:avLst/>
          </a:prstGeom>
        </p:spPr>
      </p:pic>
      <p:grpSp>
        <p:nvGrpSpPr>
          <p:cNvPr id="4" name="组合 3"/>
          <p:cNvGrpSpPr/>
          <p:nvPr userDrawn="1"/>
        </p:nvGrpSpPr>
        <p:grpSpPr>
          <a:xfrm>
            <a:off x="-1426112" y="-55792"/>
            <a:ext cx="11474420" cy="1558327"/>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pPr/>
              <a:t>2022/11/22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pPr/>
              <a:t>2022/11/22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pPr/>
              <a:t>2022/11/22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6AB1BC-A075-4A18-8F82-2A7D645F568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9E6C50-F2B0-4117-AF69-C839F5CC2C8C}" type="datetimeFigureOut">
              <a:rPr lang="zh-CN" altLang="en-US" smtClean="0"/>
              <a:pPr/>
              <a:t>2022/11/22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6AB1BC-A075-4A18-8F82-2A7D645F568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9.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6.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https://scontent.fsgn13-1.fna.fbcdn.net/v/t31.18172-8/15403613_544449565749253_1242643440921643889_o.jpg?_nc_cat=109&amp;ccb=1-5&amp;_nc_sid=cdbe9c&amp;_nc_ohc=hxJLTOsjMB0AX__T1GW&amp;_nc_ht=scontent.fsgn13-1.fna&amp;oh=8aa0e4ef08b5b7046b28542d0cc4fa39&amp;oe=616769E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https://scontent.fsgn4-1.fna.fbcdn.net/v/t31.18172-8/15578051_544449962415880_7689457170169415386_o.jpg?_nc_cat=110&amp;ccb=1-5&amp;_nc_sid=cdbe9c&amp;_nc_ohc=5pplITxyjn0AX_YDSNt&amp;_nc_ht=scontent.fsgn4-1.fna&amp;oh=04775356eba72f3a09bff40d0b55ce2a&amp;oe=6165358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816" y="3378221"/>
            <a:ext cx="6838950" cy="2733675"/>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59582"/>
            <a:ext cx="3239495" cy="4238913"/>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131840" y="1504487"/>
            <a:ext cx="5645343" cy="668457"/>
          </a:xfrm>
          <a:prstGeom prst="rect">
            <a:avLst/>
          </a:prstGeom>
        </p:spPr>
      </p:pic>
      <p:sp>
        <p:nvSpPr>
          <p:cNvPr id="24" name="TextBox 23"/>
          <p:cNvSpPr txBox="1"/>
          <p:nvPr/>
        </p:nvSpPr>
        <p:spPr>
          <a:xfrm>
            <a:off x="2969312" y="1957752"/>
            <a:ext cx="5377997" cy="2025610"/>
          </a:xfrm>
          <a:prstGeom prst="roundRect">
            <a:avLst>
              <a:gd name="adj" fmla="val 34462"/>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5000" b="1" dirty="0">
                <a:solidFill>
                  <a:srgbClr val="002060"/>
                </a:solidFill>
                <a:latin typeface="Times New Roman" panose="02020603050405020304" pitchFamily="18" charset="0"/>
                <a:ea typeface="华康方圆体W7(P)" pitchFamily="82" charset="-122"/>
                <a:cs typeface="Times New Roman" panose="02020603050405020304" pitchFamily="18" charset="0"/>
              </a:rPr>
              <a:t>THỰC HÀNH TIẾNG VIỆT</a:t>
            </a:r>
            <a:endParaRPr lang="zh-CN" altLang="en-US" sz="5000" b="1" dirty="0">
              <a:solidFill>
                <a:srgbClr val="002060"/>
              </a:solidFill>
              <a:latin typeface="Times New Roman" panose="02020603050405020304" pitchFamily="18" charset="0"/>
              <a:ea typeface="华康方圆体W7(P)" pitchFamily="82" charset="-122"/>
              <a:cs typeface="Times New Roman" panose="02020603050405020304" pitchFamily="18" charset="0"/>
            </a:endParaRPr>
          </a:p>
        </p:txBody>
      </p:sp>
      <p:pic>
        <p:nvPicPr>
          <p:cNvPr id="26" name="图片 25"/>
          <p:cNvPicPr>
            <a:picLocks noChangeAspect="1"/>
          </p:cNvPicPr>
          <p:nvPr/>
        </p:nvPicPr>
        <p:blipFill rotWithShape="1">
          <a:blip r:embed="rId6" cstate="print">
            <a:extLst>
              <a:ext uri="{28A0092B-C50C-407E-A947-70E740481C1C}">
                <a14:useLocalDpi xmlns:a14="http://schemas.microsoft.com/office/drawing/2010/main" val="0"/>
              </a:ext>
            </a:extLst>
          </a:blip>
          <a:srcRect l="12907" t="9654" r="8393" b="15580"/>
          <a:stretch>
            <a:fillRect/>
          </a:stretch>
        </p:blipFill>
        <p:spPr>
          <a:xfrm>
            <a:off x="1032801" y="1615341"/>
            <a:ext cx="1173892" cy="1115207"/>
          </a:xfrm>
          <a:prstGeom prst="rect">
            <a:avLst/>
          </a:prstGeom>
          <a:effectLst>
            <a:outerShdw blurRad="50800" dist="38100" dir="5400000" algn="t" rotWithShape="0">
              <a:prstClr val="black">
                <a:alpha val="40000"/>
              </a:prstClr>
            </a:outerShdw>
          </a:effectLst>
        </p:spPr>
      </p:pic>
      <p:sp>
        <p:nvSpPr>
          <p:cNvPr id="3" name="Rectangle 2">
            <a:extLst>
              <a:ext uri="{FF2B5EF4-FFF2-40B4-BE49-F238E27FC236}">
                <a16:creationId xmlns:a16="http://schemas.microsoft.com/office/drawing/2014/main" id="{785DB785-6167-B14E-9B26-9986D6CC6F54}"/>
              </a:ext>
            </a:extLst>
          </p:cNvPr>
          <p:cNvSpPr/>
          <p:nvPr/>
        </p:nvSpPr>
        <p:spPr>
          <a:xfrm>
            <a:off x="2969312" y="-1178881"/>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par>
                                <p:cTn id="18" presetID="22" presetClass="entr" presetSubtype="8" fill="hold"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750"/>
                                        <p:tgtEl>
                                          <p:spTgt spid="21"/>
                                        </p:tgtEl>
                                      </p:cBhvr>
                                    </p:animEffect>
                                  </p:childTnLst>
                                </p:cTn>
                              </p:par>
                              <p:par>
                                <p:cTn id="21" presetID="2" presetClass="entr" presetSubtype="1" fill="hold" grpId="0" nodeType="withEffect">
                                  <p:stCondLst>
                                    <p:cond delay="5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750" fill="hold"/>
                                        <p:tgtEl>
                                          <p:spTgt spid="24"/>
                                        </p:tgtEl>
                                        <p:attrNameLst>
                                          <p:attrName>ppt_x</p:attrName>
                                        </p:attrNameLst>
                                      </p:cBhvr>
                                      <p:tavLst>
                                        <p:tav tm="0">
                                          <p:val>
                                            <p:strVal val="#ppt_x"/>
                                          </p:val>
                                        </p:tav>
                                        <p:tav tm="100000">
                                          <p:val>
                                            <p:strVal val="#ppt_x"/>
                                          </p:val>
                                        </p:tav>
                                      </p:tavLst>
                                    </p:anim>
                                    <p:anim calcmode="lin" valueType="num">
                                      <p:cBhvr additive="base">
                                        <p:cTn id="24" dur="1750" fill="hold"/>
                                        <p:tgtEl>
                                          <p:spTgt spid="24"/>
                                        </p:tgtEl>
                                        <p:attrNameLst>
                                          <p:attrName>ppt_y</p:attrName>
                                        </p:attrNameLst>
                                      </p:cBhvr>
                                      <p:tavLst>
                                        <p:tav tm="0">
                                          <p:val>
                                            <p:strVal val="0-#ppt_h/2"/>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500"/>
                                        <p:tgtEl>
                                          <p:spTgt spid="22"/>
                                        </p:tgtEl>
                                      </p:cBhvr>
                                    </p:animEffect>
                                    <p:anim calcmode="lin" valueType="num">
                                      <p:cBhvr>
                                        <p:cTn id="28" dur="1500" fill="hold"/>
                                        <p:tgtEl>
                                          <p:spTgt spid="22"/>
                                        </p:tgtEl>
                                        <p:attrNameLst>
                                          <p:attrName>ppt_x</p:attrName>
                                        </p:attrNameLst>
                                      </p:cBhvr>
                                      <p:tavLst>
                                        <p:tav tm="0">
                                          <p:val>
                                            <p:strVal val="#ppt_x"/>
                                          </p:val>
                                        </p:tav>
                                        <p:tav tm="100000">
                                          <p:val>
                                            <p:strVal val="#ppt_x"/>
                                          </p:val>
                                        </p:tav>
                                      </p:tavLst>
                                    </p:anim>
                                    <p:anim calcmode="lin" valueType="num">
                                      <p:cBhvr>
                                        <p:cTn id="29"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4374292" cy="51435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 name="椭圆 1"/>
          <p:cNvSpPr/>
          <p:nvPr/>
        </p:nvSpPr>
        <p:spPr>
          <a:xfrm>
            <a:off x="809933" y="936294"/>
            <a:ext cx="3108399" cy="3041918"/>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vi-VN" sz="2100" b="1" i="1">
              <a:solidFill>
                <a:schemeClr val="tx1"/>
              </a:solidFill>
              <a:latin typeface="Times New Roman" panose="02020603050405020304" pitchFamily="18" charset="0"/>
              <a:cs typeface="Times New Roman" panose="02020603050405020304" pitchFamily="18" charset="0"/>
            </a:endParaRPr>
          </a:p>
        </p:txBody>
      </p:sp>
      <p:sp>
        <p:nvSpPr>
          <p:cNvPr id="102" name="椭圆 101"/>
          <p:cNvSpPr/>
          <p:nvPr/>
        </p:nvSpPr>
        <p:spPr>
          <a:xfrm>
            <a:off x="752353" y="848868"/>
            <a:ext cx="3251236" cy="325123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56" name="组合 55"/>
          <p:cNvGrpSpPr/>
          <p:nvPr/>
        </p:nvGrpSpPr>
        <p:grpSpPr>
          <a:xfrm>
            <a:off x="415662" y="1222603"/>
            <a:ext cx="1037051" cy="1037051"/>
            <a:chOff x="1010426" y="1671943"/>
            <a:chExt cx="1382734" cy="1382734"/>
          </a:xfrm>
        </p:grpSpPr>
        <p:grpSp>
          <p:nvGrpSpPr>
            <p:cNvPr id="3" name="组合 2"/>
            <p:cNvGrpSpPr/>
            <p:nvPr/>
          </p:nvGrpSpPr>
          <p:grpSpPr>
            <a:xfrm>
              <a:off x="1010426" y="1671943"/>
              <a:ext cx="1382734" cy="1382734"/>
              <a:chOff x="5533163" y="1969001"/>
              <a:chExt cx="1382734" cy="1382734"/>
            </a:xfrm>
            <a:effectLst>
              <a:outerShdw blurRad="228600" dist="165100" dir="5400000" sx="86000" sy="86000" algn="ctr" rotWithShape="0">
                <a:srgbClr val="000000">
                  <a:alpha val="39000"/>
                </a:srgbClr>
              </a:outerShdw>
            </a:effectLst>
          </p:grpSpPr>
          <p:sp>
            <p:nvSpPr>
              <p:cNvPr id="4" name="椭圆 3"/>
              <p:cNvSpPr/>
              <p:nvPr/>
            </p:nvSpPr>
            <p:spPr>
              <a:xfrm>
                <a:off x="5533163" y="1969001"/>
                <a:ext cx="1382734" cy="138273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椭圆 4"/>
              <p:cNvSpPr/>
              <p:nvPr/>
            </p:nvSpPr>
            <p:spPr>
              <a:xfrm>
                <a:off x="5595265" y="2031103"/>
                <a:ext cx="1258530" cy="1258530"/>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5" name="TextBox 18"/>
            <p:cNvSpPr txBox="1"/>
            <p:nvPr/>
          </p:nvSpPr>
          <p:spPr>
            <a:xfrm>
              <a:off x="1261041" y="1908107"/>
              <a:ext cx="246308" cy="492442"/>
            </a:xfrm>
            <a:prstGeom prst="rect">
              <a:avLst/>
            </a:prstGeom>
            <a:noFill/>
          </p:spPr>
          <p:txBody>
            <a:bodyPr wrap="none" rtlCol="0">
              <a:spAutoFit/>
            </a:bodyPr>
            <a:lstStyle/>
            <a:p>
              <a:endParaRPr lang="zh-CN" altLang="en-US"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8" name="组合 17"/>
          <p:cNvGrpSpPr/>
          <p:nvPr/>
        </p:nvGrpSpPr>
        <p:grpSpPr>
          <a:xfrm>
            <a:off x="1452416" y="3048872"/>
            <a:ext cx="1711856" cy="836493"/>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 fmla="*/ 0 w 1021405"/>
                  <a:gd name="connsiteY0" fmla="*/ 338037 h 671210"/>
                  <a:gd name="connsiteX1" fmla="*/ 333173 w 1021405"/>
                  <a:gd name="connsiteY1" fmla="*/ 4864 h 671210"/>
                  <a:gd name="connsiteX2" fmla="*/ 466928 w 1021405"/>
                  <a:gd name="connsiteY2" fmla="*/ 0 h 671210"/>
                  <a:gd name="connsiteX3" fmla="*/ 688232 w 1021405"/>
                  <a:gd name="connsiteY3" fmla="*/ 4864 h 671210"/>
                  <a:gd name="connsiteX4" fmla="*/ 1021405 w 1021405"/>
                  <a:gd name="connsiteY4" fmla="*/ 338037 h 671210"/>
                  <a:gd name="connsiteX5" fmla="*/ 1021405 w 1021405"/>
                  <a:gd name="connsiteY5" fmla="*/ 338037 h 671210"/>
                  <a:gd name="connsiteX6" fmla="*/ 688232 w 1021405"/>
                  <a:gd name="connsiteY6" fmla="*/ 671210 h 671210"/>
                  <a:gd name="connsiteX7" fmla="*/ 333173 w 1021405"/>
                  <a:gd name="connsiteY7" fmla="*/ 671210 h 671210"/>
                  <a:gd name="connsiteX8" fmla="*/ 0 w 1021405"/>
                  <a:gd name="connsiteY8" fmla="*/ 338037 h 671210"/>
                  <a:gd name="connsiteX0" fmla="*/ 0 w 1021405"/>
                  <a:gd name="connsiteY0" fmla="*/ 338037 h 671210"/>
                  <a:gd name="connsiteX1" fmla="*/ 333173 w 1021405"/>
                  <a:gd name="connsiteY1" fmla="*/ 4864 h 671210"/>
                  <a:gd name="connsiteX2" fmla="*/ 466928 w 1021405"/>
                  <a:gd name="connsiteY2" fmla="*/ 0 h 671210"/>
                  <a:gd name="connsiteX3" fmla="*/ 583660 w 1021405"/>
                  <a:gd name="connsiteY3" fmla="*/ 4864 h 671210"/>
                  <a:gd name="connsiteX4" fmla="*/ 688232 w 1021405"/>
                  <a:gd name="connsiteY4" fmla="*/ 4864 h 671210"/>
                  <a:gd name="connsiteX5" fmla="*/ 1021405 w 1021405"/>
                  <a:gd name="connsiteY5" fmla="*/ 338037 h 671210"/>
                  <a:gd name="connsiteX6" fmla="*/ 1021405 w 1021405"/>
                  <a:gd name="connsiteY6" fmla="*/ 338037 h 671210"/>
                  <a:gd name="connsiteX7" fmla="*/ 688232 w 1021405"/>
                  <a:gd name="connsiteY7" fmla="*/ 671210 h 671210"/>
                  <a:gd name="connsiteX8" fmla="*/ 333173 w 1021405"/>
                  <a:gd name="connsiteY8" fmla="*/ 671210 h 671210"/>
                  <a:gd name="connsiteX9" fmla="*/ 0 w 1021405"/>
                  <a:gd name="connsiteY9" fmla="*/ 338037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9" fmla="*/ 558368 w 1021405"/>
                  <a:gd name="connsiteY9" fmla="*/ 91440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0" fmla="*/ 583660 w 1021405"/>
                  <a:gd name="connsiteY0" fmla="*/ 0 h 666346"/>
                  <a:gd name="connsiteX1" fmla="*/ 688232 w 1021405"/>
                  <a:gd name="connsiteY1" fmla="*/ 0 h 666346"/>
                  <a:gd name="connsiteX2" fmla="*/ 1021405 w 1021405"/>
                  <a:gd name="connsiteY2" fmla="*/ 333173 h 666346"/>
                  <a:gd name="connsiteX3" fmla="*/ 1021405 w 1021405"/>
                  <a:gd name="connsiteY3" fmla="*/ 333173 h 666346"/>
                  <a:gd name="connsiteX4" fmla="*/ 688232 w 1021405"/>
                  <a:gd name="connsiteY4" fmla="*/ 666346 h 666346"/>
                  <a:gd name="connsiteX5" fmla="*/ 333173 w 1021405"/>
                  <a:gd name="connsiteY5" fmla="*/ 666346 h 666346"/>
                  <a:gd name="connsiteX6" fmla="*/ 0 w 1021405"/>
                  <a:gd name="connsiteY6" fmla="*/ 333173 h 666346"/>
                  <a:gd name="connsiteX7" fmla="*/ 333173 w 1021405"/>
                  <a:gd name="connsiteY7" fmla="*/ 0 h 6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7" name="组合 56"/>
          <p:cNvGrpSpPr/>
          <p:nvPr/>
        </p:nvGrpSpPr>
        <p:grpSpPr>
          <a:xfrm>
            <a:off x="36309" y="1514329"/>
            <a:ext cx="1396547" cy="857012"/>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pic>
        <p:nvPicPr>
          <p:cNvPr id="60"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16487" t="38159" r="23316" b="42760"/>
          <a:stretch/>
        </p:blipFill>
        <p:spPr>
          <a:xfrm>
            <a:off x="-176084" y="4333875"/>
            <a:ext cx="4541108" cy="809625"/>
          </a:xfrm>
          <a:prstGeom prst="rect">
            <a:avLst/>
          </a:prstGeom>
        </p:spPr>
      </p:pic>
      <p:sp>
        <p:nvSpPr>
          <p:cNvPr id="69" name="矩形 68"/>
          <p:cNvSpPr/>
          <p:nvPr/>
        </p:nvSpPr>
        <p:spPr>
          <a:xfrm>
            <a:off x="4647457" y="2513847"/>
            <a:ext cx="3630206" cy="923330"/>
          </a:xfrm>
          <a:prstGeom prst="rect">
            <a:avLst/>
          </a:prstGeom>
          <a:solidFill>
            <a:srgbClr val="93D7E5"/>
          </a:solidFill>
        </p:spPr>
        <p:txBody>
          <a:bodyPr wrap="square">
            <a:spAutoFit/>
          </a:bodyPr>
          <a:lstStyle/>
          <a:p>
            <a:r>
              <a:rPr lang="en-US">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Ví dụ: khỏe như voi, chậm như rùa,trên đe dưới búa, một cổ hai tròng…</a:t>
            </a:r>
            <a:endParaRPr lang="en-US">
              <a:latin typeface="Times New Roman" panose="02020603050405020304" pitchFamily="18" charset="0"/>
              <a:cs typeface="Times New Roman" panose="02020603050405020304" pitchFamily="18" charset="0"/>
            </a:endParaRPr>
          </a:p>
        </p:txBody>
      </p:sp>
      <p:grpSp>
        <p:nvGrpSpPr>
          <p:cNvPr id="77" name="组合 76"/>
          <p:cNvGrpSpPr/>
          <p:nvPr/>
        </p:nvGrpSpPr>
        <p:grpSpPr>
          <a:xfrm rot="19652793">
            <a:off x="3637306" y="1809113"/>
            <a:ext cx="451202" cy="457366"/>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latin typeface="Times New Roman" panose="02020603050405020304" pitchFamily="18" charset="0"/>
                  <a:cs typeface="Times New Roman" panose="02020603050405020304" pitchFamily="18" charset="0"/>
                </a:endParaRPr>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latin typeface="Times New Roman" panose="02020603050405020304" pitchFamily="18" charset="0"/>
                  <a:cs typeface="Times New Roman" panose="02020603050405020304" pitchFamily="18" charset="0"/>
                </a:endParaRPr>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82" name="组合 81"/>
          <p:cNvGrpSpPr/>
          <p:nvPr/>
        </p:nvGrpSpPr>
        <p:grpSpPr>
          <a:xfrm rot="2224307">
            <a:off x="3111434" y="982310"/>
            <a:ext cx="456821" cy="448421"/>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nvGrpSpPr>
          <p:cNvPr id="88" name="组合 87"/>
          <p:cNvGrpSpPr/>
          <p:nvPr/>
        </p:nvGrpSpPr>
        <p:grpSpPr>
          <a:xfrm rot="1562261">
            <a:off x="3079580" y="3426357"/>
            <a:ext cx="477712" cy="468928"/>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nvGrpSpPr>
          <p:cNvPr id="94" name="组合 93"/>
          <p:cNvGrpSpPr/>
          <p:nvPr/>
        </p:nvGrpSpPr>
        <p:grpSpPr>
          <a:xfrm rot="920444">
            <a:off x="3684450" y="2717277"/>
            <a:ext cx="433085" cy="425121"/>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grpSp>
        <p:nvGrpSpPr>
          <p:cNvPr id="103" name="组合 102"/>
          <p:cNvGrpSpPr/>
          <p:nvPr/>
        </p:nvGrpSpPr>
        <p:grpSpPr>
          <a:xfrm rot="20532747">
            <a:off x="532862" y="246797"/>
            <a:ext cx="476890" cy="632088"/>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3728997" y="645685"/>
            <a:ext cx="397870" cy="903440"/>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1900818" y="113514"/>
            <a:ext cx="1800117" cy="783308"/>
            <a:chOff x="1529791" y="613025"/>
            <a:chExt cx="2400156" cy="1044411"/>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20344757" flipH="1" flipV="1">
              <a:off x="2261985" y="613025"/>
              <a:ext cx="1667962" cy="584274"/>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
        <p:nvSpPr>
          <p:cNvPr id="100" name="TextBox 1"/>
          <p:cNvSpPr txBox="1"/>
          <p:nvPr/>
        </p:nvSpPr>
        <p:spPr>
          <a:xfrm>
            <a:off x="4665537" y="426395"/>
            <a:ext cx="3393010" cy="461665"/>
          </a:xfrm>
          <a:prstGeom prst="rect">
            <a:avLst/>
          </a:prstGeom>
          <a:noFill/>
        </p:spPr>
        <p:txBody>
          <a:bodyPr wrap="square" rtlCol="0">
            <a:spAutoFit/>
          </a:bodyPr>
          <a:lstStyle/>
          <a:p>
            <a:pPr algn="ctr"/>
            <a:r>
              <a:rPr lang="en-US" altLang="zh-CN" sz="24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1. THÀNH NGỮ</a:t>
            </a:r>
            <a:endParaRPr lang="zh-CN" altLang="en-US" sz="2400" dirty="0">
              <a:solidFill>
                <a:srgbClr val="20B6BE"/>
              </a:solidFill>
              <a:latin typeface="Times New Roman" panose="02020603050405020304" pitchFamily="18" charset="0"/>
              <a:cs typeface="Times New Roman" panose="02020603050405020304" pitchFamily="18" charset="0"/>
            </a:endParaRPr>
          </a:p>
        </p:txBody>
      </p:sp>
      <p:sp>
        <p:nvSpPr>
          <p:cNvPr id="6" name="Rectangle 5"/>
          <p:cNvSpPr/>
          <p:nvPr/>
        </p:nvSpPr>
        <p:spPr>
          <a:xfrm>
            <a:off x="4816380" y="802263"/>
            <a:ext cx="2644007" cy="463973"/>
          </a:xfrm>
          <a:prstGeom prst="rect">
            <a:avLst/>
          </a:prstGeom>
        </p:spPr>
        <p:txBody>
          <a:bodyPr wrap="square">
            <a:spAutoFit/>
          </a:bodyPr>
          <a:lstStyle/>
          <a:p>
            <a:pPr algn="ctr">
              <a:lnSpc>
                <a:spcPct val="115000"/>
              </a:lnSpc>
            </a:pPr>
            <a:r>
              <a:rPr lang="vi-VN" sz="21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Kiến thức cơ bản</a:t>
            </a:r>
            <a:endParaRPr lang="en-US" sz="21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4640336" y="3509869"/>
            <a:ext cx="3630206" cy="923330"/>
          </a:xfrm>
          <a:prstGeom prst="rect">
            <a:avLst/>
          </a:prstGeom>
          <a:solidFill>
            <a:srgbClr val="FDDF03"/>
          </a:solidFill>
        </p:spPr>
        <p:txBody>
          <a:bodyPr wrap="square">
            <a:spAutoFit/>
          </a:bodyPr>
          <a:lstStyle/>
          <a:p>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 sử dụng thành ngữ giúp cho lời ăn tiếng nói sinh động, có tính biểu cảm cao</a:t>
            </a:r>
            <a:endParaRPr lang="en-US">
              <a:latin typeface="Times New Roman" panose="02020603050405020304" pitchFamily="18" charset="0"/>
              <a:cs typeface="Times New Roman" panose="02020603050405020304" pitchFamily="18" charset="0"/>
            </a:endParaRPr>
          </a:p>
        </p:txBody>
      </p:sp>
      <p:sp>
        <p:nvSpPr>
          <p:cNvPr id="8" name="Rectangle 7"/>
          <p:cNvSpPr/>
          <p:nvPr/>
        </p:nvSpPr>
        <p:spPr>
          <a:xfrm>
            <a:off x="4627700" y="1449691"/>
            <a:ext cx="3642842" cy="923330"/>
          </a:xfrm>
          <a:prstGeom prst="rect">
            <a:avLst/>
          </a:prstGeom>
          <a:solidFill>
            <a:srgbClr val="FFD1E1"/>
          </a:solidFill>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 </a:t>
            </a:r>
            <a:r>
              <a:rPr lang="vi-VN" dirty="0">
                <a:solidFill>
                  <a:srgbClr val="000000"/>
                </a:solidFill>
                <a:latin typeface="Times New Roman" panose="02020603050405020304" pitchFamily="18" charset="0"/>
                <a:ea typeface="Times New Roman" panose="02020603050405020304" pitchFamily="18" charset="0"/>
              </a:rPr>
              <a:t>Thành ngữ là những cụm từ cố định quen dùng, thường ngắn gọn, có hình ảnh</a:t>
            </a:r>
            <a:endParaRPr lang="en-US" dirty="0"/>
          </a:p>
        </p:txBody>
      </p:sp>
      <p:sp>
        <p:nvSpPr>
          <p:cNvPr id="9" name="Rectangle 8"/>
          <p:cNvSpPr/>
          <p:nvPr/>
        </p:nvSpPr>
        <p:spPr>
          <a:xfrm>
            <a:off x="1498864" y="1692428"/>
            <a:ext cx="2019924" cy="1246495"/>
          </a:xfrm>
          <a:prstGeom prst="rect">
            <a:avLst/>
          </a:prstGeom>
        </p:spPr>
        <p:txBody>
          <a:bodyPr wrap="square">
            <a:spAutoFit/>
          </a:bodyPr>
          <a:lstStyle/>
          <a:p>
            <a:r>
              <a:rPr lang="en-US" sz="2500" b="1" i="1" dirty="0">
                <a:latin typeface="Times New Roman" panose="02020603050405020304" pitchFamily="18" charset="0"/>
                <a:cs typeface="Times New Roman" panose="02020603050405020304" pitchFamily="18" charset="0"/>
              </a:rPr>
              <a:t>- </a:t>
            </a:r>
            <a:r>
              <a:rPr lang="vi-VN" sz="2500" b="1" i="1" dirty="0">
                <a:latin typeface="Times New Roman" panose="02020603050405020304" pitchFamily="18" charset="0"/>
                <a:cs typeface="Times New Roman" panose="02020603050405020304" pitchFamily="18" charset="0"/>
              </a:rPr>
              <a:t>Thế nào là thành ngữ?</a:t>
            </a:r>
            <a:endParaRPr lang="en-US" sz="2500" b="1" i="1" dirty="0">
              <a:latin typeface="Times New Roman" panose="02020603050405020304" pitchFamily="18" charset="0"/>
              <a:cs typeface="Times New Roman" panose="02020603050405020304" pitchFamily="18" charset="0"/>
            </a:endParaRPr>
          </a:p>
          <a:p>
            <a:r>
              <a:rPr lang="en-US" sz="2500" b="1" i="1" dirty="0">
                <a:latin typeface="Times New Roman" panose="02020603050405020304" pitchFamily="18" charset="0"/>
                <a:cs typeface="Times New Roman" panose="02020603050405020304" pitchFamily="18" charset="0"/>
              </a:rPr>
              <a:t>- </a:t>
            </a:r>
            <a:r>
              <a:rPr lang="vi-VN" sz="2500" b="1" i="1" dirty="0">
                <a:latin typeface="Times New Roman" panose="02020603050405020304" pitchFamily="18" charset="0"/>
                <a:cs typeface="Times New Roman" panose="02020603050405020304" pitchFamily="18" charset="0"/>
              </a:rPr>
              <a:t>Cho ví dụ. </a:t>
            </a:r>
          </a:p>
        </p:txBody>
      </p:sp>
      <p:sp>
        <p:nvSpPr>
          <p:cNvPr id="118" name="Rectangle 117">
            <a:extLst>
              <a:ext uri="{FF2B5EF4-FFF2-40B4-BE49-F238E27FC236}">
                <a16:creationId xmlns:a16="http://schemas.microsoft.com/office/drawing/2014/main" id="{7BCE6D1E-B2AE-8545-9D7B-8E55DE30BE21}"/>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223477388"/>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75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anim calcmode="lin" valueType="num">
                                      <p:cBhvr>
                                        <p:cTn id="41" dur="1000" fill="hold"/>
                                        <p:tgtEl>
                                          <p:spTgt spid="56"/>
                                        </p:tgtEl>
                                        <p:attrNameLst>
                                          <p:attrName>ppt_x</p:attrName>
                                        </p:attrNameLst>
                                      </p:cBhvr>
                                      <p:tavLst>
                                        <p:tav tm="0">
                                          <p:val>
                                            <p:strVal val="#ppt_x"/>
                                          </p:val>
                                        </p:tav>
                                        <p:tav tm="100000">
                                          <p:val>
                                            <p:strVal val="#ppt_x"/>
                                          </p:val>
                                        </p:tav>
                                      </p:tavLst>
                                    </p:anim>
                                    <p:anim calcmode="lin" valueType="num">
                                      <p:cBhvr>
                                        <p:cTn id="42" dur="1000" fill="hold"/>
                                        <p:tgtEl>
                                          <p:spTgt spid="56"/>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67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750"/>
                                        <p:tgtEl>
                                          <p:spTgt spid="18"/>
                                        </p:tgtEl>
                                      </p:cBhvr>
                                    </p:animEffect>
                                  </p:childTnLst>
                                </p:cTn>
                              </p:par>
                              <p:par>
                                <p:cTn id="46" presetID="53" presetClass="entr" presetSubtype="16" fill="hold" nodeType="withEffect">
                                  <p:stCondLst>
                                    <p:cond delay="8500"/>
                                  </p:stCondLst>
                                  <p:childTnLst>
                                    <p:set>
                                      <p:cBhvr>
                                        <p:cTn id="47" dur="1" fill="hold">
                                          <p:stCondLst>
                                            <p:cond delay="0"/>
                                          </p:stCondLst>
                                        </p:cTn>
                                        <p:tgtEl>
                                          <p:spTgt spid="82"/>
                                        </p:tgtEl>
                                        <p:attrNameLst>
                                          <p:attrName>style.visibility</p:attrName>
                                        </p:attrNameLst>
                                      </p:cBhvr>
                                      <p:to>
                                        <p:strVal val="visible"/>
                                      </p:to>
                                    </p:set>
                                    <p:anim calcmode="lin" valueType="num">
                                      <p:cBhvr>
                                        <p:cTn id="48" dur="500" fill="hold"/>
                                        <p:tgtEl>
                                          <p:spTgt spid="82"/>
                                        </p:tgtEl>
                                        <p:attrNameLst>
                                          <p:attrName>ppt_w</p:attrName>
                                        </p:attrNameLst>
                                      </p:cBhvr>
                                      <p:tavLst>
                                        <p:tav tm="0">
                                          <p:val>
                                            <p:fltVal val="0"/>
                                          </p:val>
                                        </p:tav>
                                        <p:tav tm="100000">
                                          <p:val>
                                            <p:strVal val="#ppt_w"/>
                                          </p:val>
                                        </p:tav>
                                      </p:tavLst>
                                    </p:anim>
                                    <p:anim calcmode="lin" valueType="num">
                                      <p:cBhvr>
                                        <p:cTn id="49" dur="500" fill="hold"/>
                                        <p:tgtEl>
                                          <p:spTgt spid="82"/>
                                        </p:tgtEl>
                                        <p:attrNameLst>
                                          <p:attrName>ppt_h</p:attrName>
                                        </p:attrNameLst>
                                      </p:cBhvr>
                                      <p:tavLst>
                                        <p:tav tm="0">
                                          <p:val>
                                            <p:fltVal val="0"/>
                                          </p:val>
                                        </p:tav>
                                        <p:tav tm="100000">
                                          <p:val>
                                            <p:strVal val="#ppt_h"/>
                                          </p:val>
                                        </p:tav>
                                      </p:tavLst>
                                    </p:anim>
                                    <p:animEffect transition="in" filter="fade">
                                      <p:cBhvr>
                                        <p:cTn id="50" dur="500"/>
                                        <p:tgtEl>
                                          <p:spTgt spid="82"/>
                                        </p:tgtEl>
                                      </p:cBhvr>
                                    </p:animEffect>
                                  </p:childTnLst>
                                </p:cTn>
                              </p:par>
                              <p:par>
                                <p:cTn id="51" presetID="53" presetClass="entr" presetSubtype="16" fill="hold" nodeType="withEffect">
                                  <p:stCondLst>
                                    <p:cond delay="900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par>
                                <p:cTn id="56" presetID="53" presetClass="entr" presetSubtype="16" fill="hold" nodeType="withEffect">
                                  <p:stCondLst>
                                    <p:cond delay="9500"/>
                                  </p:stCondLst>
                                  <p:childTnLst>
                                    <p:set>
                                      <p:cBhvr>
                                        <p:cTn id="57" dur="1" fill="hold">
                                          <p:stCondLst>
                                            <p:cond delay="0"/>
                                          </p:stCondLst>
                                        </p:cTn>
                                        <p:tgtEl>
                                          <p:spTgt spid="94"/>
                                        </p:tgtEl>
                                        <p:attrNameLst>
                                          <p:attrName>style.visibility</p:attrName>
                                        </p:attrNameLst>
                                      </p:cBhvr>
                                      <p:to>
                                        <p:strVal val="visible"/>
                                      </p:to>
                                    </p:set>
                                    <p:anim calcmode="lin" valueType="num">
                                      <p:cBhvr>
                                        <p:cTn id="58" dur="500" fill="hold"/>
                                        <p:tgtEl>
                                          <p:spTgt spid="94"/>
                                        </p:tgtEl>
                                        <p:attrNameLst>
                                          <p:attrName>ppt_w</p:attrName>
                                        </p:attrNameLst>
                                      </p:cBhvr>
                                      <p:tavLst>
                                        <p:tav tm="0">
                                          <p:val>
                                            <p:fltVal val="0"/>
                                          </p:val>
                                        </p:tav>
                                        <p:tav tm="100000">
                                          <p:val>
                                            <p:strVal val="#ppt_w"/>
                                          </p:val>
                                        </p:tav>
                                      </p:tavLst>
                                    </p:anim>
                                    <p:anim calcmode="lin" valueType="num">
                                      <p:cBhvr>
                                        <p:cTn id="59" dur="500" fill="hold"/>
                                        <p:tgtEl>
                                          <p:spTgt spid="94"/>
                                        </p:tgtEl>
                                        <p:attrNameLst>
                                          <p:attrName>ppt_h</p:attrName>
                                        </p:attrNameLst>
                                      </p:cBhvr>
                                      <p:tavLst>
                                        <p:tav tm="0">
                                          <p:val>
                                            <p:fltVal val="0"/>
                                          </p:val>
                                        </p:tav>
                                        <p:tav tm="100000">
                                          <p:val>
                                            <p:strVal val="#ppt_h"/>
                                          </p:val>
                                        </p:tav>
                                      </p:tavLst>
                                    </p:anim>
                                    <p:animEffect transition="in" filter="fade">
                                      <p:cBhvr>
                                        <p:cTn id="60" dur="500"/>
                                        <p:tgtEl>
                                          <p:spTgt spid="94"/>
                                        </p:tgtEl>
                                      </p:cBhvr>
                                    </p:animEffect>
                                  </p:childTnLst>
                                </p:cTn>
                              </p:par>
                              <p:par>
                                <p:cTn id="61" presetID="53" presetClass="entr" presetSubtype="16" fill="hold" nodeType="withEffect">
                                  <p:stCondLst>
                                    <p:cond delay="10000"/>
                                  </p:stCondLst>
                                  <p:childTnLst>
                                    <p:set>
                                      <p:cBhvr>
                                        <p:cTn id="62" dur="1" fill="hold">
                                          <p:stCondLst>
                                            <p:cond delay="0"/>
                                          </p:stCondLst>
                                        </p:cTn>
                                        <p:tgtEl>
                                          <p:spTgt spid="88"/>
                                        </p:tgtEl>
                                        <p:attrNameLst>
                                          <p:attrName>style.visibility</p:attrName>
                                        </p:attrNameLst>
                                      </p:cBhvr>
                                      <p:to>
                                        <p:strVal val="visible"/>
                                      </p:to>
                                    </p:set>
                                    <p:anim calcmode="lin" valueType="num">
                                      <p:cBhvr>
                                        <p:cTn id="63" dur="500" fill="hold"/>
                                        <p:tgtEl>
                                          <p:spTgt spid="88"/>
                                        </p:tgtEl>
                                        <p:attrNameLst>
                                          <p:attrName>ppt_w</p:attrName>
                                        </p:attrNameLst>
                                      </p:cBhvr>
                                      <p:tavLst>
                                        <p:tav tm="0">
                                          <p:val>
                                            <p:fltVal val="0"/>
                                          </p:val>
                                        </p:tav>
                                        <p:tav tm="100000">
                                          <p:val>
                                            <p:strVal val="#ppt_w"/>
                                          </p:val>
                                        </p:tav>
                                      </p:tavLst>
                                    </p:anim>
                                    <p:anim calcmode="lin" valueType="num">
                                      <p:cBhvr>
                                        <p:cTn id="64" dur="500" fill="hold"/>
                                        <p:tgtEl>
                                          <p:spTgt spid="88"/>
                                        </p:tgtEl>
                                        <p:attrNameLst>
                                          <p:attrName>ppt_h</p:attrName>
                                        </p:attrNameLst>
                                      </p:cBhvr>
                                      <p:tavLst>
                                        <p:tav tm="0">
                                          <p:val>
                                            <p:fltVal val="0"/>
                                          </p:val>
                                        </p:tav>
                                        <p:tav tm="100000">
                                          <p:val>
                                            <p:strVal val="#ppt_h"/>
                                          </p:val>
                                        </p:tav>
                                      </p:tavLst>
                                    </p:anim>
                                    <p:animEffect transition="in" filter="fade">
                                      <p:cBhvr>
                                        <p:cTn id="65" dur="500"/>
                                        <p:tgtEl>
                                          <p:spTgt spid="88"/>
                                        </p:tgtEl>
                                      </p:cBhvr>
                                    </p:animEffect>
                                  </p:childTnLst>
                                </p:cTn>
                              </p:par>
                              <p:par>
                                <p:cTn id="66" presetID="10" presetClass="entr" presetSubtype="0" fill="hold" grpId="0" nodeType="withEffect">
                                  <p:stCondLst>
                                    <p:cond delay="1500"/>
                                  </p:stCondLst>
                                  <p:iterate type="lt">
                                    <p:tmPct val="10000"/>
                                  </p:iterate>
                                  <p:childTnLst>
                                    <p:set>
                                      <p:cBhvr>
                                        <p:cTn id="67" dur="1" fill="hold">
                                          <p:stCondLst>
                                            <p:cond delay="0"/>
                                          </p:stCondLst>
                                        </p:cTn>
                                        <p:tgtEl>
                                          <p:spTgt spid="100"/>
                                        </p:tgtEl>
                                        <p:attrNameLst>
                                          <p:attrName>style.visibility</p:attrName>
                                        </p:attrNameLst>
                                      </p:cBhvr>
                                      <p:to>
                                        <p:strVal val="visible"/>
                                      </p:to>
                                    </p:set>
                                    <p:animEffect transition="in" filter="fade">
                                      <p:cBhvr>
                                        <p:cTn id="68" dur="750"/>
                                        <p:tgtEl>
                                          <p:spTgt spid="100"/>
                                        </p:tgtEl>
                                      </p:cBhvr>
                                    </p:animEffect>
                                  </p:childTnLst>
                                </p:cTn>
                              </p:par>
                            </p:childTnLst>
                          </p:cTn>
                        </p:par>
                      </p:childTnLst>
                    </p:cTn>
                  </p:par>
                  <p:par>
                    <p:cTn id="69" fill="hold">
                      <p:stCondLst>
                        <p:cond delay="indefinite"/>
                      </p:stCondLst>
                      <p:childTnLst>
                        <p:par>
                          <p:cTn id="70" fill="hold">
                            <p:stCondLst>
                              <p:cond delay="0"/>
                            </p:stCondLst>
                            <p:childTnLst>
                              <p:par>
                                <p:cTn id="71" presetID="43"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
                                        <p:tgtEl>
                                          <p:spTgt spid="6"/>
                                        </p:tgtEl>
                                      </p:cBhvr>
                                    </p:animEffect>
                                    <p:anim calcmode="lin" valueType="num">
                                      <p:cBhvr>
                                        <p:cTn id="74" dur="400" fill="hold"/>
                                        <p:tgtEl>
                                          <p:spTgt spid="6"/>
                                        </p:tgtEl>
                                        <p:attrNameLst>
                                          <p:attrName>ppt_x</p:attrName>
                                        </p:attrNameLst>
                                      </p:cBhvr>
                                      <p:tavLst>
                                        <p:tav tm="0">
                                          <p:val>
                                            <p:strVal val="#ppt_x"/>
                                          </p:val>
                                        </p:tav>
                                        <p:tav tm="100000">
                                          <p:val>
                                            <p:strVal val="#ppt_x"/>
                                          </p:val>
                                        </p:tav>
                                      </p:tavLst>
                                    </p:anim>
                                    <p:anim calcmode="lin" valueType="num">
                                      <p:cBhvr>
                                        <p:cTn id="75" dur="400" fill="hold"/>
                                        <p:tgtEl>
                                          <p:spTgt spid="6"/>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8" presetID="16" presetClass="entr" presetSubtype="21"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down)">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down)">
                                      <p:cBhvr>
                                        <p:cTn id="90" dur="500"/>
                                        <p:tgtEl>
                                          <p:spTgt spid="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69" grpId="0" animBg="1"/>
      <p:bldP spid="100" grpId="0"/>
      <p:bldP spid="6" grpId="0"/>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9144000" cy="51435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77" name="图片 76"/>
          <p:cNvPicPr>
            <a:picLocks noChangeAspect="1"/>
          </p:cNvPicPr>
          <p:nvPr/>
        </p:nvPicPr>
        <p:blipFill rotWithShape="1">
          <a:blip r:embed="rId3" cstate="print">
            <a:extLst>
              <a:ext uri="{28A0092B-C50C-407E-A947-70E740481C1C}">
                <a14:useLocalDpi xmlns:a14="http://schemas.microsoft.com/office/drawing/2010/main" val="0"/>
              </a:ext>
            </a:extLst>
          </a:blip>
          <a:srcRect l="64791" t="54898" r="26118" b="28684"/>
          <a:stretch/>
        </p:blipFill>
        <p:spPr>
          <a:xfrm>
            <a:off x="1078821" y="3366669"/>
            <a:ext cx="326570" cy="331754"/>
          </a:xfrm>
          <a:prstGeom prst="rect">
            <a:avLst/>
          </a:prstGeom>
        </p:spPr>
      </p:pic>
      <p:sp>
        <p:nvSpPr>
          <p:cNvPr id="85" name="圆角矩形 84"/>
          <p:cNvSpPr/>
          <p:nvPr/>
        </p:nvSpPr>
        <p:spPr>
          <a:xfrm>
            <a:off x="1394874" y="838625"/>
            <a:ext cx="6222437" cy="3499833"/>
          </a:xfrm>
          <a:prstGeom prst="roundRect">
            <a:avLst>
              <a:gd name="adj" fmla="val 732"/>
            </a:avLst>
          </a:prstGeom>
          <a:solidFill>
            <a:srgbClr val="92D050">
              <a:alpha val="35000"/>
            </a:srgb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100" b="1" dirty="0">
                <a:solidFill>
                  <a:schemeClr val="bg1"/>
                </a:solidFill>
                <a:latin typeface="Times New Roman" panose="02020603050405020304" pitchFamily="18" charset="0"/>
                <a:cs typeface="Times New Roman" panose="02020603050405020304" pitchFamily="18" charset="0"/>
              </a:rPr>
              <a:t>Bài tập 1:</a:t>
            </a:r>
          </a:p>
          <a:p>
            <a:r>
              <a:rPr lang="vi-VN" altLang="zh-CN" sz="2100" dirty="0">
                <a:solidFill>
                  <a:schemeClr val="bg1"/>
                </a:solidFill>
                <a:latin typeface="Times New Roman" panose="02020603050405020304" pitchFamily="18" charset="0"/>
                <a:cs typeface="Times New Roman" panose="02020603050405020304" pitchFamily="18" charset="0"/>
              </a:rPr>
              <a:t>a. Lớn nhanh như thổi: chỉ người hoặc sự việc lớn rất nhanh</a:t>
            </a:r>
          </a:p>
          <a:p>
            <a:r>
              <a:rPr lang="vi-VN" altLang="zh-CN" sz="2100" dirty="0">
                <a:solidFill>
                  <a:schemeClr val="bg1"/>
                </a:solidFill>
                <a:latin typeface="Times New Roman" panose="02020603050405020304" pitchFamily="18" charset="0"/>
                <a:cs typeface="Times New Roman" panose="02020603050405020304" pitchFamily="18" charset="0"/>
              </a:rPr>
              <a:t>b. Hôi như cú: chỉ cơ thể có mùi hôi khó chịu</a:t>
            </a:r>
          </a:p>
          <a:p>
            <a:r>
              <a:rPr lang="vi-VN" altLang="zh-CN" sz="2100" dirty="0">
                <a:solidFill>
                  <a:schemeClr val="bg1"/>
                </a:solidFill>
                <a:latin typeface="Times New Roman" panose="02020603050405020304" pitchFamily="18" charset="0"/>
                <a:cs typeface="Times New Roman" panose="02020603050405020304" pitchFamily="18" charset="0"/>
              </a:rPr>
              <a:t>c. Cá chậu chim lồng: chỉ tình cảnh bị giam giữ, tù túng, mất tự do.</a:t>
            </a:r>
          </a:p>
          <a:p>
            <a:r>
              <a:rPr lang="vi-VN" altLang="zh-CN" sz="2100" dirty="0">
                <a:solidFill>
                  <a:schemeClr val="bg1"/>
                </a:solidFill>
                <a:latin typeface="Times New Roman" panose="02020603050405020304" pitchFamily="18" charset="0"/>
                <a:cs typeface="Times New Roman" panose="02020603050405020304" pitchFamily="18" charset="0"/>
              </a:rPr>
              <a:t>d. Bể cạn non mòn: nói về sự thay đổi của thiên nhiên, của trời đất</a:t>
            </a:r>
          </a:p>
          <a:p>
            <a:r>
              <a:rPr lang="vi-VN" altLang="zh-CN" sz="2100" dirty="0">
                <a:solidFill>
                  <a:schemeClr val="bg1"/>
                </a:solidFill>
                <a:latin typeface="Times New Roman" panose="02020603050405020304" pitchFamily="18" charset="0"/>
                <a:cs typeface="Times New Roman" panose="02020603050405020304" pitchFamily="18" charset="0"/>
              </a:rPr>
              <a:t>e. Buôn thúng bán bưng: chỉ những người nghèo khổ, có ít vốn liếng buôn bán vặt vãnh, tần tảo.</a:t>
            </a:r>
            <a:r>
              <a:rPr lang="en-US" altLang="zh-CN" sz="2100" dirty="0">
                <a:solidFill>
                  <a:schemeClr val="bg1"/>
                </a:solidFill>
                <a:latin typeface="Times New Roman" panose="02020603050405020304" pitchFamily="18" charset="0"/>
                <a:cs typeface="Times New Roman" panose="02020603050405020304" pitchFamily="18" charset="0"/>
              </a:rPr>
              <a:t> </a:t>
            </a:r>
            <a:endParaRPr lang="vi-VN" altLang="zh-CN" sz="2100" dirty="0">
              <a:solidFill>
                <a:schemeClr val="bg1"/>
              </a:solidFill>
              <a:latin typeface="Times New Roman" panose="02020603050405020304" pitchFamily="18" charset="0"/>
              <a:cs typeface="Times New Roman" panose="02020603050405020304" pitchFamily="18" charset="0"/>
            </a:endParaRPr>
          </a:p>
        </p:txBody>
      </p:sp>
      <p:pic>
        <p:nvPicPr>
          <p:cNvPr id="98" name="图片 97"/>
          <p:cNvPicPr>
            <a:picLocks noChangeAspect="1"/>
          </p:cNvPicPr>
          <p:nvPr/>
        </p:nvPicPr>
        <p:blipFill rotWithShape="1">
          <a:blip r:embed="rId3" cstate="print">
            <a:extLst>
              <a:ext uri="{28A0092B-C50C-407E-A947-70E740481C1C}">
                <a14:useLocalDpi xmlns:a14="http://schemas.microsoft.com/office/drawing/2010/main" val="0"/>
              </a:ext>
            </a:extLst>
          </a:blip>
          <a:srcRect l="64791" t="54898" r="26118" b="28684"/>
          <a:stretch/>
        </p:blipFill>
        <p:spPr>
          <a:xfrm>
            <a:off x="8100538" y="2848195"/>
            <a:ext cx="326570" cy="331754"/>
          </a:xfrm>
          <a:prstGeom prst="rect">
            <a:avLst/>
          </a:prstGeom>
        </p:spPr>
      </p:pic>
      <p:pic>
        <p:nvPicPr>
          <p:cNvPr id="99" name="图片 98"/>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6548034" y="4520482"/>
            <a:ext cx="247317" cy="251243"/>
          </a:xfrm>
          <a:prstGeom prst="rect">
            <a:avLst/>
          </a:prstGeom>
        </p:spPr>
      </p:pic>
      <p:grpSp>
        <p:nvGrpSpPr>
          <p:cNvPr id="37" name="组合 36"/>
          <p:cNvGrpSpPr/>
          <p:nvPr/>
        </p:nvGrpSpPr>
        <p:grpSpPr>
          <a:xfrm rot="2224307">
            <a:off x="8170569" y="3326347"/>
            <a:ext cx="416878" cy="409212"/>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pic>
        <p:nvPicPr>
          <p:cNvPr id="44" name="图片 43"/>
          <p:cNvPicPr>
            <a:picLocks noChangeAspect="1"/>
          </p:cNvPicPr>
          <p:nvPr/>
        </p:nvPicPr>
        <p:blipFill rotWithShape="1">
          <a:blip r:embed="rId5" cstate="print">
            <a:extLst>
              <a:ext uri="{28A0092B-C50C-407E-A947-70E740481C1C}">
                <a14:useLocalDpi xmlns:a14="http://schemas.microsoft.com/office/drawing/2010/main" val="0"/>
              </a:ext>
            </a:extLst>
          </a:blip>
          <a:srcRect l="6818" t="45118" r="6692" b="27923"/>
          <a:stretch/>
        </p:blipFill>
        <p:spPr>
          <a:xfrm>
            <a:off x="2445919" y="133308"/>
            <a:ext cx="4400550" cy="771567"/>
          </a:xfrm>
          <a:prstGeom prst="rect">
            <a:avLst/>
          </a:prstGeom>
        </p:spPr>
      </p:pic>
      <p:pic>
        <p:nvPicPr>
          <p:cNvPr id="45" name="图片 44"/>
          <p:cNvPicPr>
            <a:picLocks noChangeAspect="1"/>
          </p:cNvPicPr>
          <p:nvPr/>
        </p:nvPicPr>
        <p:blipFill rotWithShape="1">
          <a:blip r:embed="rId6" cstate="print">
            <a:extLst>
              <a:ext uri="{28A0092B-C50C-407E-A947-70E740481C1C}">
                <a14:useLocalDpi xmlns:a14="http://schemas.microsoft.com/office/drawing/2010/main" val="0"/>
              </a:ext>
            </a:extLst>
          </a:blip>
          <a:srcRect l="63492" t="19496" r="20058" b="16370"/>
          <a:stretch/>
        </p:blipFill>
        <p:spPr>
          <a:xfrm>
            <a:off x="422031" y="2412535"/>
            <a:ext cx="990915" cy="2173061"/>
          </a:xfrm>
          <a:prstGeom prst="rect">
            <a:avLst/>
          </a:prstGeom>
        </p:spPr>
      </p:pic>
      <p:grpSp>
        <p:nvGrpSpPr>
          <p:cNvPr id="74" name="组合 73"/>
          <p:cNvGrpSpPr/>
          <p:nvPr/>
        </p:nvGrpSpPr>
        <p:grpSpPr>
          <a:xfrm>
            <a:off x="0" y="3446584"/>
            <a:ext cx="4760194" cy="1696916"/>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24" name="组合 23"/>
          <p:cNvGrpSpPr/>
          <p:nvPr/>
        </p:nvGrpSpPr>
        <p:grpSpPr>
          <a:xfrm>
            <a:off x="7317912" y="3277332"/>
            <a:ext cx="861085" cy="1111943"/>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zh-CN" altLang="en-US" sz="1350"/>
              </a:p>
            </p:txBody>
          </p:sp>
        </p:grpSp>
      </p:grpSp>
      <p:grpSp>
        <p:nvGrpSpPr>
          <p:cNvPr id="86" name="组合 85"/>
          <p:cNvGrpSpPr/>
          <p:nvPr/>
        </p:nvGrpSpPr>
        <p:grpSpPr>
          <a:xfrm flipH="1">
            <a:off x="7173377" y="3911896"/>
            <a:ext cx="1672841" cy="1049201"/>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7" name="Rectangle 46">
            <a:extLst>
              <a:ext uri="{FF2B5EF4-FFF2-40B4-BE49-F238E27FC236}">
                <a16:creationId xmlns:a16="http://schemas.microsoft.com/office/drawing/2014/main" id="{2EB8EC67-B95C-D140-B736-72A4E8A2A069}"/>
              </a:ext>
            </a:extLst>
          </p:cNvPr>
          <p:cNvSpPr/>
          <p:nvPr/>
        </p:nvSpPr>
        <p:spPr>
          <a:xfrm>
            <a:off x="3053610" y="151282"/>
            <a:ext cx="2904963" cy="584775"/>
          </a:xfrm>
          <a:prstGeom prst="rect">
            <a:avLst/>
          </a:prstGeom>
          <a:solidFill>
            <a:srgbClr val="FFD1E1"/>
          </a:solid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endParaRPr lang="en-US" sz="3200" b="1" dirty="0">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3B69A95E-B880-924D-A29B-E7A50E849B9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738189300"/>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42"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anim calcmode="lin" valueType="num">
                                          <p:cBhvr>
                                            <p:cTn id="11" dur="1000" fill="hold"/>
                                            <p:tgtEl>
                                              <p:spTgt spid="74"/>
                                            </p:tgtEl>
                                            <p:attrNameLst>
                                              <p:attrName>ppt_x</p:attrName>
                                            </p:attrNameLst>
                                          </p:cBhvr>
                                          <p:tavLst>
                                            <p:tav tm="0">
                                              <p:val>
                                                <p:strVal val="#ppt_x"/>
                                              </p:val>
                                            </p:tav>
                                            <p:tav tm="100000">
                                              <p:val>
                                                <p:strVal val="#ppt_x"/>
                                              </p:val>
                                            </p:tav>
                                          </p:tavLst>
                                        </p:anim>
                                        <p:anim calcmode="lin" valueType="num">
                                          <p:cBhvr>
                                            <p:cTn id="12" dur="1000" fill="hold"/>
                                            <p:tgtEl>
                                              <p:spTgt spid="7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20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42" presetClass="entr" presetSubtype="0" fill="hold" nodeType="withEffect">
                                      <p:stCondLst>
                                        <p:cond delay="20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14:presetBounceEnd="52000">
                                      <p:stCondLst>
                                        <p:cond delay="2000"/>
                                      </p:stCondLst>
                                      <p:childTnLst>
                                        <p:set>
                                          <p:cBhvr>
                                            <p:cTn id="27" dur="1" fill="hold">
                                              <p:stCondLst>
                                                <p:cond delay="0"/>
                                              </p:stCondLst>
                                            </p:cTn>
                                            <p:tgtEl>
                                              <p:spTgt spid="86"/>
                                            </p:tgtEl>
                                            <p:attrNameLst>
                                              <p:attrName>style.visibility</p:attrName>
                                            </p:attrNameLst>
                                          </p:cBhvr>
                                          <p:to>
                                            <p:strVal val="visible"/>
                                          </p:to>
                                        </p:set>
                                        <p:anim calcmode="lin" valueType="num" p14:bounceEnd="52000">
                                          <p:cBhvr additive="base">
                                            <p:cTn id="28"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9" dur="1500" fill="hold"/>
                                            <p:tgtEl>
                                              <p:spTgt spid="86"/>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42" presetClass="entr" presetSubtype="0" fill="hold" nodeType="withEffect">
                                      <p:stCondLst>
                                        <p:cond delay="2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200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200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47" presetClass="entr" presetSubtype="0" fill="hold" grpId="0" nodeType="withEffect">
                                      <p:stCondLst>
                                        <p:cond delay="2500"/>
                                      </p:stCondLst>
                                      <p:childTnLst>
                                        <p:set>
                                          <p:cBhvr>
                                            <p:cTn id="47" dur="1" fill="hold">
                                              <p:stCondLst>
                                                <p:cond delay="0"/>
                                              </p:stCondLst>
                                            </p:cTn>
                                            <p:tgtEl>
                                              <p:spTgt spid="85">
                                                <p:bg/>
                                              </p:spTgt>
                                            </p:tgtEl>
                                            <p:attrNameLst>
                                              <p:attrName>style.visibility</p:attrName>
                                            </p:attrNameLst>
                                          </p:cBhvr>
                                          <p:to>
                                            <p:strVal val="visible"/>
                                          </p:to>
                                        </p:set>
                                        <p:animEffect transition="in" filter="fade">
                                          <p:cBhvr>
                                            <p:cTn id="48" dur="1000"/>
                                            <p:tgtEl>
                                              <p:spTgt spid="85">
                                                <p:bg/>
                                              </p:spTgt>
                                            </p:tgtEl>
                                          </p:cBhvr>
                                        </p:animEffect>
                                        <p:anim calcmode="lin" valueType="num">
                                          <p:cBhvr>
                                            <p:cTn id="49" dur="1000" fill="hold"/>
                                            <p:tgtEl>
                                              <p:spTgt spid="85">
                                                <p:bg/>
                                              </p:spTgt>
                                            </p:tgtEl>
                                            <p:attrNameLst>
                                              <p:attrName>ppt_x</p:attrName>
                                            </p:attrNameLst>
                                          </p:cBhvr>
                                          <p:tavLst>
                                            <p:tav tm="0">
                                              <p:val>
                                                <p:strVal val="#ppt_x"/>
                                              </p:val>
                                            </p:tav>
                                            <p:tav tm="100000">
                                              <p:val>
                                                <p:strVal val="#ppt_x"/>
                                              </p:val>
                                            </p:tav>
                                          </p:tavLst>
                                        </p:anim>
                                        <p:anim calcmode="lin" valueType="num">
                                          <p:cBhvr>
                                            <p:cTn id="50" dur="1000" fill="hold"/>
                                            <p:tgtEl>
                                              <p:spTgt spid="85">
                                                <p:bg/>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2500"/>
                                      </p:stCondLst>
                                      <p:childTnLst>
                                        <p:set>
                                          <p:cBhvr>
                                            <p:cTn id="54" dur="1" fill="hold">
                                              <p:stCondLst>
                                                <p:cond delay="0"/>
                                              </p:stCondLst>
                                            </p:cTn>
                                            <p:tgtEl>
                                              <p:spTgt spid="85">
                                                <p:txEl>
                                                  <p:pRg st="0" end="0"/>
                                                </p:txEl>
                                              </p:spTgt>
                                            </p:tgtEl>
                                            <p:attrNameLst>
                                              <p:attrName>style.visibility</p:attrName>
                                            </p:attrNameLst>
                                          </p:cBhvr>
                                          <p:to>
                                            <p:strVal val="visible"/>
                                          </p:to>
                                        </p:set>
                                        <p:animEffect transition="in" filter="fade">
                                          <p:cBhvr>
                                            <p:cTn id="55" dur="1000"/>
                                            <p:tgtEl>
                                              <p:spTgt spid="85">
                                                <p:txEl>
                                                  <p:pRg st="0" end="0"/>
                                                </p:txEl>
                                              </p:spTgt>
                                            </p:tgtEl>
                                          </p:cBhvr>
                                        </p:animEffect>
                                        <p:anim calcmode="lin" valueType="num">
                                          <p:cBhvr>
                                            <p:cTn id="56"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2500"/>
                                      </p:stCondLst>
                                      <p:childTnLst>
                                        <p:set>
                                          <p:cBhvr>
                                            <p:cTn id="61" dur="1" fill="hold">
                                              <p:stCondLst>
                                                <p:cond delay="0"/>
                                              </p:stCondLst>
                                            </p:cTn>
                                            <p:tgtEl>
                                              <p:spTgt spid="85">
                                                <p:txEl>
                                                  <p:pRg st="1" end="1"/>
                                                </p:txEl>
                                              </p:spTgt>
                                            </p:tgtEl>
                                            <p:attrNameLst>
                                              <p:attrName>style.visibility</p:attrName>
                                            </p:attrNameLst>
                                          </p:cBhvr>
                                          <p:to>
                                            <p:strVal val="visible"/>
                                          </p:to>
                                        </p:set>
                                        <p:animEffect transition="in" filter="fade">
                                          <p:cBhvr>
                                            <p:cTn id="62" dur="1000"/>
                                            <p:tgtEl>
                                              <p:spTgt spid="85">
                                                <p:txEl>
                                                  <p:pRg st="1" end="1"/>
                                                </p:txEl>
                                              </p:spTgt>
                                            </p:tgtEl>
                                          </p:cBhvr>
                                        </p:animEffect>
                                        <p:anim calcmode="lin" valueType="num">
                                          <p:cBhvr>
                                            <p:cTn id="63"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2500"/>
                                      </p:stCondLst>
                                      <p:childTnLst>
                                        <p:set>
                                          <p:cBhvr>
                                            <p:cTn id="68" dur="1" fill="hold">
                                              <p:stCondLst>
                                                <p:cond delay="0"/>
                                              </p:stCondLst>
                                            </p:cTn>
                                            <p:tgtEl>
                                              <p:spTgt spid="85">
                                                <p:txEl>
                                                  <p:pRg st="2" end="2"/>
                                                </p:txEl>
                                              </p:spTgt>
                                            </p:tgtEl>
                                            <p:attrNameLst>
                                              <p:attrName>style.visibility</p:attrName>
                                            </p:attrNameLst>
                                          </p:cBhvr>
                                          <p:to>
                                            <p:strVal val="visible"/>
                                          </p:to>
                                        </p:set>
                                        <p:animEffect transition="in" filter="fade">
                                          <p:cBhvr>
                                            <p:cTn id="69" dur="1000"/>
                                            <p:tgtEl>
                                              <p:spTgt spid="85">
                                                <p:txEl>
                                                  <p:pRg st="2" end="2"/>
                                                </p:txEl>
                                              </p:spTgt>
                                            </p:tgtEl>
                                          </p:cBhvr>
                                        </p:animEffect>
                                        <p:anim calcmode="lin" valueType="num">
                                          <p:cBhvr>
                                            <p:cTn id="70"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2500"/>
                                      </p:stCondLst>
                                      <p:childTnLst>
                                        <p:set>
                                          <p:cBhvr>
                                            <p:cTn id="75" dur="1" fill="hold">
                                              <p:stCondLst>
                                                <p:cond delay="0"/>
                                              </p:stCondLst>
                                            </p:cTn>
                                            <p:tgtEl>
                                              <p:spTgt spid="85">
                                                <p:txEl>
                                                  <p:pRg st="3" end="3"/>
                                                </p:txEl>
                                              </p:spTgt>
                                            </p:tgtEl>
                                            <p:attrNameLst>
                                              <p:attrName>style.visibility</p:attrName>
                                            </p:attrNameLst>
                                          </p:cBhvr>
                                          <p:to>
                                            <p:strVal val="visible"/>
                                          </p:to>
                                        </p:set>
                                        <p:animEffect transition="in" filter="fade">
                                          <p:cBhvr>
                                            <p:cTn id="76" dur="1000"/>
                                            <p:tgtEl>
                                              <p:spTgt spid="85">
                                                <p:txEl>
                                                  <p:pRg st="3" end="3"/>
                                                </p:txEl>
                                              </p:spTgt>
                                            </p:tgtEl>
                                          </p:cBhvr>
                                        </p:animEffect>
                                        <p:anim calcmode="lin" valueType="num">
                                          <p:cBhvr>
                                            <p:cTn id="77" dur="1000" fill="hold"/>
                                            <p:tgtEl>
                                              <p:spTgt spid="85">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2500"/>
                                      </p:stCondLst>
                                      <p:childTnLst>
                                        <p:set>
                                          <p:cBhvr>
                                            <p:cTn id="82" dur="1" fill="hold">
                                              <p:stCondLst>
                                                <p:cond delay="0"/>
                                              </p:stCondLst>
                                            </p:cTn>
                                            <p:tgtEl>
                                              <p:spTgt spid="85">
                                                <p:txEl>
                                                  <p:pRg st="4" end="4"/>
                                                </p:txEl>
                                              </p:spTgt>
                                            </p:tgtEl>
                                            <p:attrNameLst>
                                              <p:attrName>style.visibility</p:attrName>
                                            </p:attrNameLst>
                                          </p:cBhvr>
                                          <p:to>
                                            <p:strVal val="visible"/>
                                          </p:to>
                                        </p:set>
                                        <p:animEffect transition="in" filter="fade">
                                          <p:cBhvr>
                                            <p:cTn id="83" dur="1000"/>
                                            <p:tgtEl>
                                              <p:spTgt spid="85">
                                                <p:txEl>
                                                  <p:pRg st="4" end="4"/>
                                                </p:txEl>
                                              </p:spTgt>
                                            </p:tgtEl>
                                          </p:cBhvr>
                                        </p:animEffect>
                                        <p:anim calcmode="lin" valueType="num">
                                          <p:cBhvr>
                                            <p:cTn id="84" dur="10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2500"/>
                                      </p:stCondLst>
                                      <p:childTnLst>
                                        <p:set>
                                          <p:cBhvr>
                                            <p:cTn id="89" dur="1" fill="hold">
                                              <p:stCondLst>
                                                <p:cond delay="0"/>
                                              </p:stCondLst>
                                            </p:cTn>
                                            <p:tgtEl>
                                              <p:spTgt spid="85">
                                                <p:txEl>
                                                  <p:pRg st="5" end="5"/>
                                                </p:txEl>
                                              </p:spTgt>
                                            </p:tgtEl>
                                            <p:attrNameLst>
                                              <p:attrName>style.visibility</p:attrName>
                                            </p:attrNameLst>
                                          </p:cBhvr>
                                          <p:to>
                                            <p:strVal val="visible"/>
                                          </p:to>
                                        </p:set>
                                        <p:animEffect transition="in" filter="fade">
                                          <p:cBhvr>
                                            <p:cTn id="90" dur="1000"/>
                                            <p:tgtEl>
                                              <p:spTgt spid="85">
                                                <p:txEl>
                                                  <p:pRg st="5" end="5"/>
                                                </p:txEl>
                                              </p:spTgt>
                                            </p:tgtEl>
                                          </p:cBhvr>
                                        </p:animEffect>
                                        <p:anim calcmode="lin" valueType="num">
                                          <p:cBhvr>
                                            <p:cTn id="91" dur="1000" fill="hold"/>
                                            <p:tgtEl>
                                              <p:spTgt spid="85">
                                                <p:txEl>
                                                  <p:pRg st="5" end="5"/>
                                                </p:txEl>
                                              </p:spTgt>
                                            </p:tgtEl>
                                            <p:attrNameLst>
                                              <p:attrName>ppt_x</p:attrName>
                                            </p:attrNameLst>
                                          </p:cBhvr>
                                          <p:tavLst>
                                            <p:tav tm="0">
                                              <p:val>
                                                <p:strVal val="#ppt_x"/>
                                              </p:val>
                                            </p:tav>
                                            <p:tav tm="100000">
                                              <p:val>
                                                <p:strVal val="#ppt_x"/>
                                              </p:val>
                                            </p:tav>
                                          </p:tavLst>
                                        </p:anim>
                                        <p:anim calcmode="lin" valueType="num">
                                          <p:cBhvr>
                                            <p:cTn id="92" dur="1000" fill="hold"/>
                                            <p:tgtEl>
                                              <p:spTgt spid="8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42"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1000"/>
                                            <p:tgtEl>
                                              <p:spTgt spid="74"/>
                                            </p:tgtEl>
                                          </p:cBhvr>
                                        </p:animEffect>
                                        <p:anim calcmode="lin" valueType="num">
                                          <p:cBhvr>
                                            <p:cTn id="11" dur="1000" fill="hold"/>
                                            <p:tgtEl>
                                              <p:spTgt spid="74"/>
                                            </p:tgtEl>
                                            <p:attrNameLst>
                                              <p:attrName>ppt_x</p:attrName>
                                            </p:attrNameLst>
                                          </p:cBhvr>
                                          <p:tavLst>
                                            <p:tav tm="0">
                                              <p:val>
                                                <p:strVal val="#ppt_x"/>
                                              </p:val>
                                            </p:tav>
                                            <p:tav tm="100000">
                                              <p:val>
                                                <p:strVal val="#ppt_x"/>
                                              </p:val>
                                            </p:tav>
                                          </p:tavLst>
                                        </p:anim>
                                        <p:anim calcmode="lin" valueType="num">
                                          <p:cBhvr>
                                            <p:cTn id="12" dur="1000" fill="hold"/>
                                            <p:tgtEl>
                                              <p:spTgt spid="7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200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par>
                                    <p:cTn id="21" presetID="42" presetClass="entr" presetSubtype="0" fill="hold" nodeType="withEffect">
                                      <p:stCondLst>
                                        <p:cond delay="20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2000"/>
                                      </p:stCondLst>
                                      <p:childTnLst>
                                        <p:set>
                                          <p:cBhvr>
                                            <p:cTn id="27" dur="1" fill="hold">
                                              <p:stCondLst>
                                                <p:cond delay="0"/>
                                              </p:stCondLst>
                                            </p:cTn>
                                            <p:tgtEl>
                                              <p:spTgt spid="86"/>
                                            </p:tgtEl>
                                            <p:attrNameLst>
                                              <p:attrName>style.visibility</p:attrName>
                                            </p:attrNameLst>
                                          </p:cBhvr>
                                          <p:to>
                                            <p:strVal val="visible"/>
                                          </p:to>
                                        </p:set>
                                        <p:anim calcmode="lin" valueType="num">
                                          <p:cBhvr additive="base">
                                            <p:cTn id="28" dur="1500" fill="hold"/>
                                            <p:tgtEl>
                                              <p:spTgt spid="86"/>
                                            </p:tgtEl>
                                            <p:attrNameLst>
                                              <p:attrName>ppt_x</p:attrName>
                                            </p:attrNameLst>
                                          </p:cBhvr>
                                          <p:tavLst>
                                            <p:tav tm="0">
                                              <p:val>
                                                <p:strVal val="#ppt_x"/>
                                              </p:val>
                                            </p:tav>
                                            <p:tav tm="100000">
                                              <p:val>
                                                <p:strVal val="#ppt_x"/>
                                              </p:val>
                                            </p:tav>
                                          </p:tavLst>
                                        </p:anim>
                                        <p:anim calcmode="lin" valueType="num">
                                          <p:cBhvr additive="base">
                                            <p:cTn id="29" dur="1500" fill="hold"/>
                                            <p:tgtEl>
                                              <p:spTgt spid="86"/>
                                            </p:tgtEl>
                                            <p:attrNameLst>
                                              <p:attrName>ppt_y</p:attrName>
                                            </p:attrNameLst>
                                          </p:cBhvr>
                                          <p:tavLst>
                                            <p:tav tm="0">
                                              <p:val>
                                                <p:strVal val="1+#ppt_h/2"/>
                                              </p:val>
                                            </p:tav>
                                            <p:tav tm="100000">
                                              <p:val>
                                                <p:strVal val="#ppt_y"/>
                                              </p:val>
                                            </p:tav>
                                          </p:tavLst>
                                        </p:anim>
                                      </p:childTnLst>
                                    </p:cTn>
                                  </p:par>
                                  <p:par>
                                    <p:cTn id="30" presetID="53" presetClass="entr" presetSubtype="16"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42" presetClass="entr" presetSubtype="0" fill="hold" nodeType="withEffect">
                                      <p:stCondLst>
                                        <p:cond delay="2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200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200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47" presetClass="entr" presetSubtype="0" fill="hold" grpId="0" nodeType="withEffect">
                                      <p:stCondLst>
                                        <p:cond delay="2500"/>
                                      </p:stCondLst>
                                      <p:childTnLst>
                                        <p:set>
                                          <p:cBhvr>
                                            <p:cTn id="47" dur="1" fill="hold">
                                              <p:stCondLst>
                                                <p:cond delay="0"/>
                                              </p:stCondLst>
                                            </p:cTn>
                                            <p:tgtEl>
                                              <p:spTgt spid="85">
                                                <p:bg/>
                                              </p:spTgt>
                                            </p:tgtEl>
                                            <p:attrNameLst>
                                              <p:attrName>style.visibility</p:attrName>
                                            </p:attrNameLst>
                                          </p:cBhvr>
                                          <p:to>
                                            <p:strVal val="visible"/>
                                          </p:to>
                                        </p:set>
                                        <p:animEffect transition="in" filter="fade">
                                          <p:cBhvr>
                                            <p:cTn id="48" dur="1000"/>
                                            <p:tgtEl>
                                              <p:spTgt spid="85">
                                                <p:bg/>
                                              </p:spTgt>
                                            </p:tgtEl>
                                          </p:cBhvr>
                                        </p:animEffect>
                                        <p:anim calcmode="lin" valueType="num">
                                          <p:cBhvr>
                                            <p:cTn id="49" dur="1000" fill="hold"/>
                                            <p:tgtEl>
                                              <p:spTgt spid="85">
                                                <p:bg/>
                                              </p:spTgt>
                                            </p:tgtEl>
                                            <p:attrNameLst>
                                              <p:attrName>ppt_x</p:attrName>
                                            </p:attrNameLst>
                                          </p:cBhvr>
                                          <p:tavLst>
                                            <p:tav tm="0">
                                              <p:val>
                                                <p:strVal val="#ppt_x"/>
                                              </p:val>
                                            </p:tav>
                                            <p:tav tm="100000">
                                              <p:val>
                                                <p:strVal val="#ppt_x"/>
                                              </p:val>
                                            </p:tav>
                                          </p:tavLst>
                                        </p:anim>
                                        <p:anim calcmode="lin" valueType="num">
                                          <p:cBhvr>
                                            <p:cTn id="50" dur="1000" fill="hold"/>
                                            <p:tgtEl>
                                              <p:spTgt spid="85">
                                                <p:bg/>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2500"/>
                                      </p:stCondLst>
                                      <p:childTnLst>
                                        <p:set>
                                          <p:cBhvr>
                                            <p:cTn id="54" dur="1" fill="hold">
                                              <p:stCondLst>
                                                <p:cond delay="0"/>
                                              </p:stCondLst>
                                            </p:cTn>
                                            <p:tgtEl>
                                              <p:spTgt spid="85">
                                                <p:txEl>
                                                  <p:pRg st="0" end="0"/>
                                                </p:txEl>
                                              </p:spTgt>
                                            </p:tgtEl>
                                            <p:attrNameLst>
                                              <p:attrName>style.visibility</p:attrName>
                                            </p:attrNameLst>
                                          </p:cBhvr>
                                          <p:to>
                                            <p:strVal val="visible"/>
                                          </p:to>
                                        </p:set>
                                        <p:animEffect transition="in" filter="fade">
                                          <p:cBhvr>
                                            <p:cTn id="55" dur="1000"/>
                                            <p:tgtEl>
                                              <p:spTgt spid="85">
                                                <p:txEl>
                                                  <p:pRg st="0" end="0"/>
                                                </p:txEl>
                                              </p:spTgt>
                                            </p:tgtEl>
                                          </p:cBhvr>
                                        </p:animEffect>
                                        <p:anim calcmode="lin" valueType="num">
                                          <p:cBhvr>
                                            <p:cTn id="56"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2500"/>
                                      </p:stCondLst>
                                      <p:childTnLst>
                                        <p:set>
                                          <p:cBhvr>
                                            <p:cTn id="61" dur="1" fill="hold">
                                              <p:stCondLst>
                                                <p:cond delay="0"/>
                                              </p:stCondLst>
                                            </p:cTn>
                                            <p:tgtEl>
                                              <p:spTgt spid="85">
                                                <p:txEl>
                                                  <p:pRg st="1" end="1"/>
                                                </p:txEl>
                                              </p:spTgt>
                                            </p:tgtEl>
                                            <p:attrNameLst>
                                              <p:attrName>style.visibility</p:attrName>
                                            </p:attrNameLst>
                                          </p:cBhvr>
                                          <p:to>
                                            <p:strVal val="visible"/>
                                          </p:to>
                                        </p:set>
                                        <p:animEffect transition="in" filter="fade">
                                          <p:cBhvr>
                                            <p:cTn id="62" dur="1000"/>
                                            <p:tgtEl>
                                              <p:spTgt spid="85">
                                                <p:txEl>
                                                  <p:pRg st="1" end="1"/>
                                                </p:txEl>
                                              </p:spTgt>
                                            </p:tgtEl>
                                          </p:cBhvr>
                                        </p:animEffect>
                                        <p:anim calcmode="lin" valueType="num">
                                          <p:cBhvr>
                                            <p:cTn id="63"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2500"/>
                                      </p:stCondLst>
                                      <p:childTnLst>
                                        <p:set>
                                          <p:cBhvr>
                                            <p:cTn id="68" dur="1" fill="hold">
                                              <p:stCondLst>
                                                <p:cond delay="0"/>
                                              </p:stCondLst>
                                            </p:cTn>
                                            <p:tgtEl>
                                              <p:spTgt spid="85">
                                                <p:txEl>
                                                  <p:pRg st="2" end="2"/>
                                                </p:txEl>
                                              </p:spTgt>
                                            </p:tgtEl>
                                            <p:attrNameLst>
                                              <p:attrName>style.visibility</p:attrName>
                                            </p:attrNameLst>
                                          </p:cBhvr>
                                          <p:to>
                                            <p:strVal val="visible"/>
                                          </p:to>
                                        </p:set>
                                        <p:animEffect transition="in" filter="fade">
                                          <p:cBhvr>
                                            <p:cTn id="69" dur="1000"/>
                                            <p:tgtEl>
                                              <p:spTgt spid="85">
                                                <p:txEl>
                                                  <p:pRg st="2" end="2"/>
                                                </p:txEl>
                                              </p:spTgt>
                                            </p:tgtEl>
                                          </p:cBhvr>
                                        </p:animEffect>
                                        <p:anim calcmode="lin" valueType="num">
                                          <p:cBhvr>
                                            <p:cTn id="70"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2500"/>
                                      </p:stCondLst>
                                      <p:childTnLst>
                                        <p:set>
                                          <p:cBhvr>
                                            <p:cTn id="75" dur="1" fill="hold">
                                              <p:stCondLst>
                                                <p:cond delay="0"/>
                                              </p:stCondLst>
                                            </p:cTn>
                                            <p:tgtEl>
                                              <p:spTgt spid="85">
                                                <p:txEl>
                                                  <p:pRg st="3" end="3"/>
                                                </p:txEl>
                                              </p:spTgt>
                                            </p:tgtEl>
                                            <p:attrNameLst>
                                              <p:attrName>style.visibility</p:attrName>
                                            </p:attrNameLst>
                                          </p:cBhvr>
                                          <p:to>
                                            <p:strVal val="visible"/>
                                          </p:to>
                                        </p:set>
                                        <p:animEffect transition="in" filter="fade">
                                          <p:cBhvr>
                                            <p:cTn id="76" dur="1000"/>
                                            <p:tgtEl>
                                              <p:spTgt spid="85">
                                                <p:txEl>
                                                  <p:pRg st="3" end="3"/>
                                                </p:txEl>
                                              </p:spTgt>
                                            </p:tgtEl>
                                          </p:cBhvr>
                                        </p:animEffect>
                                        <p:anim calcmode="lin" valueType="num">
                                          <p:cBhvr>
                                            <p:cTn id="77" dur="1000" fill="hold"/>
                                            <p:tgtEl>
                                              <p:spTgt spid="85">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8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2500"/>
                                      </p:stCondLst>
                                      <p:childTnLst>
                                        <p:set>
                                          <p:cBhvr>
                                            <p:cTn id="82" dur="1" fill="hold">
                                              <p:stCondLst>
                                                <p:cond delay="0"/>
                                              </p:stCondLst>
                                            </p:cTn>
                                            <p:tgtEl>
                                              <p:spTgt spid="85">
                                                <p:txEl>
                                                  <p:pRg st="4" end="4"/>
                                                </p:txEl>
                                              </p:spTgt>
                                            </p:tgtEl>
                                            <p:attrNameLst>
                                              <p:attrName>style.visibility</p:attrName>
                                            </p:attrNameLst>
                                          </p:cBhvr>
                                          <p:to>
                                            <p:strVal val="visible"/>
                                          </p:to>
                                        </p:set>
                                        <p:animEffect transition="in" filter="fade">
                                          <p:cBhvr>
                                            <p:cTn id="83" dur="1000"/>
                                            <p:tgtEl>
                                              <p:spTgt spid="85">
                                                <p:txEl>
                                                  <p:pRg st="4" end="4"/>
                                                </p:txEl>
                                              </p:spTgt>
                                            </p:tgtEl>
                                          </p:cBhvr>
                                        </p:animEffect>
                                        <p:anim calcmode="lin" valueType="num">
                                          <p:cBhvr>
                                            <p:cTn id="84" dur="10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85" dur="10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2500"/>
                                      </p:stCondLst>
                                      <p:childTnLst>
                                        <p:set>
                                          <p:cBhvr>
                                            <p:cTn id="89" dur="1" fill="hold">
                                              <p:stCondLst>
                                                <p:cond delay="0"/>
                                              </p:stCondLst>
                                            </p:cTn>
                                            <p:tgtEl>
                                              <p:spTgt spid="85">
                                                <p:txEl>
                                                  <p:pRg st="5" end="5"/>
                                                </p:txEl>
                                              </p:spTgt>
                                            </p:tgtEl>
                                            <p:attrNameLst>
                                              <p:attrName>style.visibility</p:attrName>
                                            </p:attrNameLst>
                                          </p:cBhvr>
                                          <p:to>
                                            <p:strVal val="visible"/>
                                          </p:to>
                                        </p:set>
                                        <p:animEffect transition="in" filter="fade">
                                          <p:cBhvr>
                                            <p:cTn id="90" dur="1000"/>
                                            <p:tgtEl>
                                              <p:spTgt spid="85">
                                                <p:txEl>
                                                  <p:pRg st="5" end="5"/>
                                                </p:txEl>
                                              </p:spTgt>
                                            </p:tgtEl>
                                          </p:cBhvr>
                                        </p:animEffect>
                                        <p:anim calcmode="lin" valueType="num">
                                          <p:cBhvr>
                                            <p:cTn id="91" dur="1000" fill="hold"/>
                                            <p:tgtEl>
                                              <p:spTgt spid="85">
                                                <p:txEl>
                                                  <p:pRg st="5" end="5"/>
                                                </p:txEl>
                                              </p:spTgt>
                                            </p:tgtEl>
                                            <p:attrNameLst>
                                              <p:attrName>ppt_x</p:attrName>
                                            </p:attrNameLst>
                                          </p:cBhvr>
                                          <p:tavLst>
                                            <p:tav tm="0">
                                              <p:val>
                                                <p:strVal val="#ppt_x"/>
                                              </p:val>
                                            </p:tav>
                                            <p:tav tm="100000">
                                              <p:val>
                                                <p:strVal val="#ppt_x"/>
                                              </p:val>
                                            </p:tav>
                                          </p:tavLst>
                                        </p:anim>
                                        <p:anim calcmode="lin" valueType="num">
                                          <p:cBhvr>
                                            <p:cTn id="92" dur="1000" fill="hold"/>
                                            <p:tgtEl>
                                              <p:spTgt spid="8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animBg="1"/>
          <p:bldP spid="4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550009"/>
            <a:ext cx="4370094" cy="359349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73877961"/>
              </p:ext>
            </p:extLst>
          </p:nvPr>
        </p:nvGraphicFramePr>
        <p:xfrm>
          <a:off x="2185047" y="885926"/>
          <a:ext cx="6512390" cy="3983942"/>
        </p:xfrm>
        <a:graphic>
          <a:graphicData uri="http://schemas.openxmlformats.org/drawingml/2006/table">
            <a:tbl>
              <a:tblPr firstRow="1" firstCol="1" bandRow="1">
                <a:tableStyleId>{5C22544A-7EE6-4342-B048-85BDC9FD1C3A}</a:tableStyleId>
              </a:tblPr>
              <a:tblGrid>
                <a:gridCol w="1953837">
                  <a:extLst>
                    <a:ext uri="{9D8B030D-6E8A-4147-A177-3AD203B41FA5}">
                      <a16:colId xmlns:a16="http://schemas.microsoft.com/office/drawing/2014/main" val="20000"/>
                    </a:ext>
                  </a:extLst>
                </a:gridCol>
                <a:gridCol w="4558553">
                  <a:extLst>
                    <a:ext uri="{9D8B030D-6E8A-4147-A177-3AD203B41FA5}">
                      <a16:colId xmlns:a16="http://schemas.microsoft.com/office/drawing/2014/main" val="20001"/>
                    </a:ext>
                  </a:extLst>
                </a:gridCol>
              </a:tblGrid>
              <a:tr h="490308">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Thành ngữ</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Nghĩa</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745709">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Êm như ru</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1001108">
                <a:tc>
                  <a:txBody>
                    <a:bodyPr/>
                    <a:lstStyle/>
                    <a:p>
                      <a:pPr algn="ctr">
                        <a:lnSpc>
                          <a:spcPct val="115000"/>
                        </a:lnSpc>
                        <a:spcAft>
                          <a:spcPts val="0"/>
                        </a:spcAft>
                      </a:pPr>
                      <a:r>
                        <a:rPr lang="vi-VN" sz="2100">
                          <a:effectLst/>
                          <a:latin typeface="Times New Roman" panose="02020603050405020304" pitchFamily="18" charset="0"/>
                          <a:cs typeface="Times New Roman" panose="02020603050405020304" pitchFamily="18" charset="0"/>
                        </a:rPr>
                        <a:t>Lúng túng như gà mắc tóc</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001108">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Nhanh như chớp</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745709">
                <a:tc>
                  <a:txBody>
                    <a:bodyPr/>
                    <a:lstStyle/>
                    <a:p>
                      <a:pPr algn="ctr">
                        <a:lnSpc>
                          <a:spcPct val="115000"/>
                        </a:lnSpc>
                        <a:spcAft>
                          <a:spcPts val="0"/>
                        </a:spcAft>
                      </a:pPr>
                      <a:r>
                        <a:rPr lang="en-US" sz="2100">
                          <a:effectLst/>
                          <a:latin typeface="Times New Roman" panose="02020603050405020304" pitchFamily="18" charset="0"/>
                          <a:cs typeface="Times New Roman" panose="02020603050405020304" pitchFamily="18" charset="0"/>
                        </a:rPr>
                        <a:t>Ngọt như mía lùi</a:t>
                      </a:r>
                      <a:endParaRPr lang="en-US" sz="2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lnSpc>
                          <a:spcPct val="115000"/>
                        </a:lnSpc>
                        <a:spcAft>
                          <a:spcPts val="0"/>
                        </a:spcAft>
                      </a:pPr>
                      <a:endParaRPr lang="en-US" sz="2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
        <p:nvSpPr>
          <p:cNvPr id="3" name="TextBox 1"/>
          <p:cNvSpPr txBox="1"/>
          <p:nvPr/>
        </p:nvSpPr>
        <p:spPr>
          <a:xfrm>
            <a:off x="1547664" y="411510"/>
            <a:ext cx="339301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dist"/>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2. BÀI TẬP 2</a:t>
            </a:r>
            <a:endParaRPr lang="zh-CN" altLang="en-US" sz="2400" dirty="0">
              <a:solidFill>
                <a:srgbClr val="20B6B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0F42443-6B1D-6F44-BAF1-C61B087B1D20}"/>
              </a:ext>
            </a:extLst>
          </p:cNvPr>
          <p:cNvSpPr/>
          <p:nvPr/>
        </p:nvSpPr>
        <p:spPr>
          <a:xfrm>
            <a:off x="4139952" y="1365343"/>
            <a:ext cx="4392488" cy="738664"/>
          </a:xfrm>
          <a:prstGeom prst="rect">
            <a:avLst/>
          </a:prstGeom>
        </p:spPr>
        <p:txBody>
          <a:bodyPr wrap="square">
            <a:spAutoFit/>
          </a:bodyPr>
          <a:lstStyle/>
          <a:p>
            <a:r>
              <a:rPr lang="vi-VN" sz="2100" dirty="0">
                <a:latin typeface="Times New Roman" panose="02020603050405020304" pitchFamily="18" charset="0"/>
                <a:cs typeface="Times New Roman" panose="02020603050405020304" pitchFamily="18" charset="0"/>
              </a:rPr>
              <a:t>Nhẹ nhàng êm ái,đem lại cảm giác dễ chịu</a:t>
            </a:r>
            <a:endParaRPr lang="en-VN" sz="2100" dirty="0"/>
          </a:p>
        </p:txBody>
      </p:sp>
      <p:sp>
        <p:nvSpPr>
          <p:cNvPr id="6" name="Rectangle 5">
            <a:extLst>
              <a:ext uri="{FF2B5EF4-FFF2-40B4-BE49-F238E27FC236}">
                <a16:creationId xmlns:a16="http://schemas.microsoft.com/office/drawing/2014/main" id="{3960C359-9ECD-F940-84CC-CCB200D62A9C}"/>
              </a:ext>
            </a:extLst>
          </p:cNvPr>
          <p:cNvSpPr/>
          <p:nvPr/>
        </p:nvSpPr>
        <p:spPr>
          <a:xfrm>
            <a:off x="4145861" y="2214092"/>
            <a:ext cx="2694969" cy="415498"/>
          </a:xfrm>
          <a:prstGeom prst="rect">
            <a:avLst/>
          </a:prstGeom>
        </p:spPr>
        <p:txBody>
          <a:bodyPr wrap="none">
            <a:spAutoFit/>
          </a:bodyPr>
          <a:lstStyle/>
          <a:p>
            <a:r>
              <a:rPr lang="vi-VN" sz="2100" dirty="0">
                <a:latin typeface="Times New Roman" panose="02020603050405020304" pitchFamily="18" charset="0"/>
                <a:cs typeface="Times New Roman" panose="02020603050405020304" pitchFamily="18" charset="0"/>
              </a:rPr>
              <a:t>Thiếu bình tĩnh, bối rối</a:t>
            </a:r>
            <a:endParaRPr lang="en-VN" sz="2100" dirty="0"/>
          </a:p>
        </p:txBody>
      </p:sp>
      <p:sp>
        <p:nvSpPr>
          <p:cNvPr id="7" name="Rectangle 6">
            <a:extLst>
              <a:ext uri="{FF2B5EF4-FFF2-40B4-BE49-F238E27FC236}">
                <a16:creationId xmlns:a16="http://schemas.microsoft.com/office/drawing/2014/main" id="{AE2A7EC8-D9D3-494C-9BD7-4E177A826871}"/>
              </a:ext>
            </a:extLst>
          </p:cNvPr>
          <p:cNvSpPr/>
          <p:nvPr/>
        </p:nvSpPr>
        <p:spPr>
          <a:xfrm>
            <a:off x="4125437" y="3129516"/>
            <a:ext cx="4572000" cy="738664"/>
          </a:xfrm>
          <a:prstGeom prst="rect">
            <a:avLst/>
          </a:prstGeom>
        </p:spPr>
        <p:txBody>
          <a:bodyPr>
            <a:spAutoFit/>
          </a:bodyPr>
          <a:lstStyle/>
          <a:p>
            <a:r>
              <a:rPr lang="en-US" sz="2100" dirty="0" err="1">
                <a:latin typeface="Times New Roman" panose="02020603050405020304" pitchFamily="18" charset="0"/>
                <a:cs typeface="Times New Roman" panose="02020603050405020304" pitchFamily="18" charset="0"/>
              </a:rPr>
              <a:t>Rất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giống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chớp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lóe</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tắt</a:t>
            </a:r>
            <a:r>
              <a:rPr lang="en-US" sz="2100" dirty="0">
                <a:latin typeface="Times New Roman" panose="02020603050405020304" pitchFamily="18" charset="0"/>
                <a:cs typeface="Times New Roman" panose="02020603050405020304" pitchFamily="18" charset="0"/>
              </a:rPr>
              <a:t>.</a:t>
            </a:r>
            <a:endParaRPr lang="en-VN" sz="2100" dirty="0"/>
          </a:p>
        </p:txBody>
      </p:sp>
      <p:sp>
        <p:nvSpPr>
          <p:cNvPr id="8" name="Rectangle 7">
            <a:extLst>
              <a:ext uri="{FF2B5EF4-FFF2-40B4-BE49-F238E27FC236}">
                <a16:creationId xmlns:a16="http://schemas.microsoft.com/office/drawing/2014/main" id="{3AEE6416-54DF-2D45-A8F4-F915F377DBB9}"/>
              </a:ext>
            </a:extLst>
          </p:cNvPr>
          <p:cNvSpPr/>
          <p:nvPr/>
        </p:nvSpPr>
        <p:spPr>
          <a:xfrm>
            <a:off x="4139952" y="4120769"/>
            <a:ext cx="4572000" cy="738664"/>
          </a:xfrm>
          <a:prstGeom prst="rect">
            <a:avLst/>
          </a:prstGeom>
        </p:spPr>
        <p:txBody>
          <a:bodyPr>
            <a:spAutoFit/>
          </a:bodyPr>
          <a:lstStyle/>
          <a:p>
            <a:r>
              <a:rPr lang="en-US" sz="2100" dirty="0" err="1">
                <a:latin typeface="Times New Roman" panose="02020603050405020304" pitchFamily="18" charset="0"/>
                <a:cs typeface="Times New Roman" panose="02020603050405020304" pitchFamily="18" charset="0"/>
              </a:rPr>
              <a:t>Nói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khéo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léo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nhẹ</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thuyết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phục</a:t>
            </a:r>
            <a:endParaRPr lang="en-VN" sz="2100" dirty="0"/>
          </a:p>
        </p:txBody>
      </p:sp>
      <p:sp>
        <p:nvSpPr>
          <p:cNvPr id="9" name="Rectangle 8">
            <a:extLst>
              <a:ext uri="{FF2B5EF4-FFF2-40B4-BE49-F238E27FC236}">
                <a16:creationId xmlns:a16="http://schemas.microsoft.com/office/drawing/2014/main" id="{29F459F4-EB52-C342-BB35-D3751FAB04E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021066006"/>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6075781"/>
              </p:ext>
            </p:extLst>
          </p:nvPr>
        </p:nvGraphicFramePr>
        <p:xfrm>
          <a:off x="755576" y="873175"/>
          <a:ext cx="7920879" cy="4104456"/>
        </p:xfrm>
        <a:graphic>
          <a:graphicData uri="http://schemas.openxmlformats.org/drawingml/2006/table">
            <a:tbl>
              <a:tblPr firstRow="1" firstCol="1" bandRow="1">
                <a:tableStyleId>{F5AB1C69-6EDB-4FF4-983F-18BD219EF322}</a:tableStyleId>
              </a:tblPr>
              <a:tblGrid>
                <a:gridCol w="1872208">
                  <a:extLst>
                    <a:ext uri="{9D8B030D-6E8A-4147-A177-3AD203B41FA5}">
                      <a16:colId xmlns:a16="http://schemas.microsoft.com/office/drawing/2014/main" val="20000"/>
                    </a:ext>
                  </a:extLst>
                </a:gridCol>
                <a:gridCol w="6048671">
                  <a:extLst>
                    <a:ext uri="{9D8B030D-6E8A-4147-A177-3AD203B41FA5}">
                      <a16:colId xmlns:a16="http://schemas.microsoft.com/office/drawing/2014/main" val="20001"/>
                    </a:ext>
                  </a:extLst>
                </a:gridCol>
              </a:tblGrid>
              <a:tr h="605412">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Thành ngữ</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Nghĩa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0"/>
                  </a:ext>
                </a:extLst>
              </a:tr>
              <a:tr h="769753">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Nói trước quên sau</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1"/>
                  </a:ext>
                </a:extLst>
              </a:tr>
              <a:tr h="769753">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Có mới nới cũ</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2"/>
                  </a:ext>
                </a:extLst>
              </a:tr>
              <a:tr h="899719">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Trước lạ sau quen</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3"/>
                  </a:ext>
                </a:extLst>
              </a:tr>
              <a:tr h="1059819">
                <a:tc>
                  <a:txBody>
                    <a:bodyPr/>
                    <a:lstStyle/>
                    <a:p>
                      <a:pPr algn="ctr">
                        <a:lnSpc>
                          <a:spcPct val="115000"/>
                        </a:lnSpc>
                        <a:spcAft>
                          <a:spcPts val="0"/>
                        </a:spcAft>
                      </a:pPr>
                      <a:r>
                        <a:rPr lang="en-US" sz="2200" b="0">
                          <a:effectLst/>
                          <a:latin typeface="Times New Roman" panose="02020603050405020304" pitchFamily="18" charset="0"/>
                          <a:cs typeface="Times New Roman" panose="02020603050405020304" pitchFamily="18" charset="0"/>
                        </a:rPr>
                        <a:t>Ma cũ bắt nạt ma mới</a:t>
                      </a:r>
                      <a:endParaRPr lang="en-US" sz="2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tc>
                  <a:txBody>
                    <a:bodyPr/>
                    <a:lstStyle/>
                    <a:p>
                      <a:pPr>
                        <a:lnSpc>
                          <a:spcPct val="115000"/>
                        </a:lnSpc>
                        <a:spcAft>
                          <a:spcPts val="0"/>
                        </a:spcAft>
                      </a:pP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291" marR="59291" marT="0" marB="0"/>
                </a:tc>
                <a:extLst>
                  <a:ext uri="{0D108BD9-81ED-4DB2-BD59-A6C34878D82A}">
                    <a16:rowId xmlns:a16="http://schemas.microsoft.com/office/drawing/2014/main" val="10004"/>
                  </a:ext>
                </a:extLst>
              </a:tr>
            </a:tbl>
          </a:graphicData>
        </a:graphic>
      </p:graphicFrame>
      <p:sp>
        <p:nvSpPr>
          <p:cNvPr id="3" name="TextBox 1"/>
          <p:cNvSpPr txBox="1"/>
          <p:nvPr/>
        </p:nvSpPr>
        <p:spPr>
          <a:xfrm>
            <a:off x="467544" y="267494"/>
            <a:ext cx="339301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dist"/>
            <a:r>
              <a:rPr lang="en-US" altLang="zh-CN" sz="2400" b="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3. BÀI TẬP 3</a:t>
            </a:r>
            <a:endParaRPr lang="zh-CN" altLang="en-US" sz="2400" dirty="0">
              <a:solidFill>
                <a:srgbClr val="20B6BE"/>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5AD6FB0-341D-1B48-AF6B-73AF3BF21F3D}"/>
              </a:ext>
            </a:extLst>
          </p:cNvPr>
          <p:cNvSpPr/>
          <p:nvPr/>
        </p:nvSpPr>
        <p:spPr>
          <a:xfrm>
            <a:off x="2699792" y="1563638"/>
            <a:ext cx="2943434" cy="415498"/>
          </a:xfrm>
          <a:prstGeom prst="rect">
            <a:avLst/>
          </a:prstGeom>
        </p:spPr>
        <p:txBody>
          <a:bodyPr wrap="none">
            <a:spAutoFit/>
          </a:bodyPr>
          <a:lstStyle/>
          <a:p>
            <a:r>
              <a:rPr lang="en-US" sz="2100" dirty="0" err="1">
                <a:latin typeface="Times New Roman" panose="02020603050405020304" pitchFamily="18" charset="0"/>
                <a:cs typeface="Times New Roman" panose="02020603050405020304" pitchFamily="18" charset="0"/>
              </a:rPr>
              <a:t>Vừa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endParaRPr lang="en-VN" sz="2100" dirty="0"/>
          </a:p>
        </p:txBody>
      </p:sp>
      <p:sp>
        <p:nvSpPr>
          <p:cNvPr id="5" name="Rectangle 4">
            <a:extLst>
              <a:ext uri="{FF2B5EF4-FFF2-40B4-BE49-F238E27FC236}">
                <a16:creationId xmlns:a16="http://schemas.microsoft.com/office/drawing/2014/main" id="{A185F506-2081-2445-9D27-F1DD49C74EE7}"/>
              </a:ext>
            </a:extLst>
          </p:cNvPr>
          <p:cNvSpPr/>
          <p:nvPr/>
        </p:nvSpPr>
        <p:spPr>
          <a:xfrm>
            <a:off x="2699792" y="2279072"/>
            <a:ext cx="5832648" cy="738664"/>
          </a:xfrm>
          <a:prstGeom prst="rect">
            <a:avLst/>
          </a:prstGeom>
        </p:spPr>
        <p:txBody>
          <a:bodyPr wrap="square">
            <a:spAutoFit/>
          </a:bodyPr>
          <a:lstStyle/>
          <a:p>
            <a:r>
              <a:rPr lang="en-US" sz="2100" dirty="0" err="1">
                <a:latin typeface="Times New Roman" panose="02020603050405020304" pitchFamily="18" charset="0"/>
                <a:cs typeface="Times New Roman" panose="02020603050405020304" pitchFamily="18" charset="0"/>
              </a:rPr>
              <a:t>Phụ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chung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coi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rẻ</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rúng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a:t>
            </a:r>
            <a:endParaRPr lang="en-VN" sz="2100" dirty="0"/>
          </a:p>
        </p:txBody>
      </p:sp>
      <p:sp>
        <p:nvSpPr>
          <p:cNvPr id="6" name="Rectangle 5">
            <a:extLst>
              <a:ext uri="{FF2B5EF4-FFF2-40B4-BE49-F238E27FC236}">
                <a16:creationId xmlns:a16="http://schemas.microsoft.com/office/drawing/2014/main" id="{F5041137-1C51-894E-8C42-45061E9E8879}"/>
              </a:ext>
            </a:extLst>
          </p:cNvPr>
          <p:cNvSpPr/>
          <p:nvPr/>
        </p:nvSpPr>
        <p:spPr>
          <a:xfrm>
            <a:off x="2627784" y="3028187"/>
            <a:ext cx="5904656" cy="738664"/>
          </a:xfrm>
          <a:prstGeom prst="rect">
            <a:avLst/>
          </a:prstGeom>
        </p:spPr>
        <p:txBody>
          <a:bodyPr wrap="square">
            <a:spAutoFit/>
          </a:bodyPr>
          <a:lstStyle/>
          <a:p>
            <a:r>
              <a:rPr lang="en-US" sz="2100" dirty="0" err="1">
                <a:latin typeface="Times New Roman" panose="02020603050405020304" pitchFamily="18" charset="0"/>
                <a:cs typeface="Times New Roman" panose="02020603050405020304" pitchFamily="18" charset="0"/>
              </a:rPr>
              <a:t>Lần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gặp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mặt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một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cảmgiác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nhau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rồi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thì</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quen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thuộc</a:t>
            </a:r>
            <a:r>
              <a:rPr lang="en-US" sz="2100" dirty="0">
                <a:latin typeface="Times New Roman" panose="02020603050405020304" pitchFamily="18" charset="0"/>
                <a:cs typeface="Times New Roman" panose="02020603050405020304" pitchFamily="18" charset="0"/>
              </a:rPr>
              <a:t>.</a:t>
            </a:r>
            <a:endParaRPr lang="en-VN" sz="2100" dirty="0"/>
          </a:p>
        </p:txBody>
      </p:sp>
      <p:sp>
        <p:nvSpPr>
          <p:cNvPr id="7" name="Rectangle 6">
            <a:extLst>
              <a:ext uri="{FF2B5EF4-FFF2-40B4-BE49-F238E27FC236}">
                <a16:creationId xmlns:a16="http://schemas.microsoft.com/office/drawing/2014/main" id="{B42287B0-27B7-0049-93C3-AAA32436F611}"/>
              </a:ext>
            </a:extLst>
          </p:cNvPr>
          <p:cNvSpPr/>
          <p:nvPr/>
        </p:nvSpPr>
        <p:spPr>
          <a:xfrm>
            <a:off x="2617214" y="3947159"/>
            <a:ext cx="5915225" cy="738664"/>
          </a:xfrm>
          <a:prstGeom prst="rect">
            <a:avLst/>
          </a:prstGeom>
        </p:spPr>
        <p:txBody>
          <a:bodyPr wrap="square">
            <a:spAutoFit/>
          </a:bodyPr>
          <a:lstStyle/>
          <a:p>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cậy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quen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nhiều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ra </a:t>
            </a:r>
            <a:r>
              <a:rPr lang="en-US" sz="2100" dirty="0" err="1">
                <a:latin typeface="Times New Roman" panose="02020603050405020304" pitchFamily="18" charset="0"/>
                <a:cs typeface="Times New Roman" panose="02020603050405020304" pitchFamily="18" charset="0"/>
              </a:rPr>
              <a:t>oai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đến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hiểu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gì</a:t>
            </a:r>
            <a:endParaRPr lang="en-VN" sz="2100" dirty="0"/>
          </a:p>
        </p:txBody>
      </p:sp>
      <p:sp>
        <p:nvSpPr>
          <p:cNvPr id="8" name="Rectangle 7">
            <a:extLst>
              <a:ext uri="{FF2B5EF4-FFF2-40B4-BE49-F238E27FC236}">
                <a16:creationId xmlns:a16="http://schemas.microsoft.com/office/drawing/2014/main" id="{E9B54666-6CF8-CF4E-8BDC-CBA4DB2A3778}"/>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196777805"/>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47" y="3075806"/>
            <a:ext cx="4340012" cy="1932649"/>
          </a:xfrm>
          <a:prstGeom prst="rect">
            <a:avLst/>
          </a:prstGeom>
        </p:spPr>
      </p:pic>
      <p:grpSp>
        <p:nvGrpSpPr>
          <p:cNvPr id="8" name="组合 7"/>
          <p:cNvGrpSpPr/>
          <p:nvPr/>
        </p:nvGrpSpPr>
        <p:grpSpPr>
          <a:xfrm>
            <a:off x="1590825" y="164602"/>
            <a:ext cx="2837160" cy="1994832"/>
            <a:chOff x="3419872" y="-39334"/>
            <a:chExt cx="2579477" cy="1994832"/>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4" name="矩形 3"/>
            <p:cNvSpPr/>
            <p:nvPr/>
          </p:nvSpPr>
          <p:spPr>
            <a:xfrm>
              <a:off x="3624876" y="1214846"/>
              <a:ext cx="2313454" cy="74065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lnSpc>
                  <a:spcPct val="130000"/>
                </a:lnSpc>
                <a:defRPr/>
              </a:pPr>
              <a:r>
                <a:rPr lang="en-US" altLang="zh-CN" sz="3600" kern="0">
                  <a:solidFill>
                    <a:schemeClr val="bg1"/>
                  </a:solidFill>
                  <a:latin typeface="Times New Roman" panose="02020603050405020304" pitchFamily="18" charset="0"/>
                  <a:ea typeface="华康方圆体W7(P)" pitchFamily="82" charset="-122"/>
                  <a:cs typeface="Times New Roman" panose="02020603050405020304" pitchFamily="18" charset="0"/>
                </a:rPr>
                <a:t>4. Bài tập 4</a:t>
              </a:r>
              <a:endParaRPr lang="zh-CN" altLang="en-US" sz="3600"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6" name="椭圆 5"/>
            <p:cNvSpPr/>
            <p:nvPr/>
          </p:nvSpPr>
          <p:spPr>
            <a:xfrm>
              <a:off x="5783349" y="1106846"/>
              <a:ext cx="216000" cy="2160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grpSp>
      <p:sp>
        <p:nvSpPr>
          <p:cNvPr id="2" name="Rectangle 1"/>
          <p:cNvSpPr/>
          <p:nvPr/>
        </p:nvSpPr>
        <p:spPr>
          <a:xfrm>
            <a:off x="4612111" y="1789108"/>
            <a:ext cx="1256033"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1– e;</a:t>
            </a:r>
          </a:p>
          <a:p>
            <a:r>
              <a:rPr lang="en-US" sz="2400" dirty="0">
                <a:latin typeface="Times New Roman" panose="02020603050405020304" pitchFamily="18" charset="0"/>
                <a:cs typeface="Times New Roman" panose="02020603050405020304" pitchFamily="18" charset="0"/>
              </a:rPr>
              <a:t>2– d;</a:t>
            </a:r>
          </a:p>
          <a:p>
            <a:r>
              <a:rPr lang="en-US" sz="2400" dirty="0">
                <a:latin typeface="Times New Roman" panose="02020603050405020304" pitchFamily="18" charset="0"/>
                <a:cs typeface="Times New Roman" panose="02020603050405020304" pitchFamily="18" charset="0"/>
              </a:rPr>
              <a:t>3– b;</a:t>
            </a:r>
          </a:p>
          <a:p>
            <a:r>
              <a:rPr lang="en-US" sz="2400" dirty="0">
                <a:latin typeface="Times New Roman" panose="02020603050405020304" pitchFamily="18" charset="0"/>
                <a:cs typeface="Times New Roman" panose="02020603050405020304" pitchFamily="18" charset="0"/>
              </a:rPr>
              <a:t>4 – c;</a:t>
            </a:r>
          </a:p>
          <a:p>
            <a:r>
              <a:rPr lang="en-US" sz="2400" dirty="0">
                <a:latin typeface="Times New Roman" panose="02020603050405020304" pitchFamily="18" charset="0"/>
                <a:cs typeface="Times New Roman" panose="02020603050405020304" pitchFamily="18" charset="0"/>
              </a:rPr>
              <a:t>5 - a</a:t>
            </a:r>
          </a:p>
        </p:txBody>
      </p:sp>
      <p:sp>
        <p:nvSpPr>
          <p:cNvPr id="9" name="Rectangle 8"/>
          <p:cNvSpPr/>
          <p:nvPr/>
        </p:nvSpPr>
        <p:spPr>
          <a:xfrm>
            <a:off x="6090196" y="1973774"/>
            <a:ext cx="288032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4B6D39C5-3B5A-4B47-A11B-ACADB6967C45}"/>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977" y="1244792"/>
            <a:ext cx="2261778" cy="2700164"/>
          </a:xfrm>
          <a:prstGeom prst="rect">
            <a:avLst/>
          </a:prstGeom>
        </p:spPr>
      </p:pic>
      <p:sp>
        <p:nvSpPr>
          <p:cNvPr id="3" name="矩形 2"/>
          <p:cNvSpPr/>
          <p:nvPr/>
        </p:nvSpPr>
        <p:spPr>
          <a:xfrm>
            <a:off x="2195736" y="653070"/>
            <a:ext cx="6336704" cy="438582"/>
          </a:xfrm>
          <a:prstGeom prst="rect">
            <a:avLst/>
          </a:prstGeom>
          <a:solidFill>
            <a:schemeClr val="bg1"/>
          </a:solidFill>
          <a:effectLst>
            <a:outerShdw blurRad="444500" dist="177800" dir="4140000" algn="t" rotWithShape="0">
              <a:prstClr val="black">
                <a:alpha val="40000"/>
              </a:prstClr>
            </a:outerShdw>
          </a:effectLst>
        </p:spPr>
        <p:txBody>
          <a:bodyPr wrap="square" lIns="68580" tIns="34290" rIns="68580" bIns="34290" rtlCol="0">
            <a:spAutoFit/>
          </a:bodyPr>
          <a:lstStyle/>
          <a:p>
            <a:r>
              <a:rPr lang="en-US" sz="2400" dirty="0" err="1">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ọc </a:t>
            </a:r>
            <a:r>
              <a:rPr lang="vi-VN" sz="2400" b="1" i="1" dirty="0">
                <a:latin typeface="Times New Roman" panose="02020603050405020304" pitchFamily="18" charset="0"/>
                <a:cs typeface="Times New Roman" panose="02020603050405020304" pitchFamily="18" charset="0"/>
              </a:rPr>
              <a:t>“Chuyện vui về dấu câu”</a:t>
            </a:r>
            <a:r>
              <a:rPr lang="vi-VN" sz="2400" dirty="0">
                <a:latin typeface="Times New Roman" panose="02020603050405020304" pitchFamily="18" charset="0"/>
                <a:cs typeface="Times New Roman" panose="02020603050405020304" pitchFamily="18" charset="0"/>
              </a:rPr>
              <a:t> và trả lời câu hỏi:</a:t>
            </a:r>
            <a:endParaRPr lang="en-US" sz="2400" dirty="0">
              <a:latin typeface="Times New Roman" panose="02020603050405020304" pitchFamily="18" charset="0"/>
              <a:cs typeface="Times New Roman" panose="02020603050405020304" pitchFamily="18" charset="0"/>
            </a:endParaRPr>
          </a:p>
        </p:txBody>
      </p:sp>
      <p:sp>
        <p:nvSpPr>
          <p:cNvPr id="4" name="矩形 3"/>
          <p:cNvSpPr/>
          <p:nvPr/>
        </p:nvSpPr>
        <p:spPr>
          <a:xfrm>
            <a:off x="2555776" y="1419622"/>
            <a:ext cx="5755039" cy="19159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68580" tIns="34290" rIns="68580" bIns="34290">
            <a:spAutoFit/>
          </a:bodyPr>
          <a:lstStyle/>
          <a:p>
            <a:r>
              <a:rPr lang="vi-VN" sz="2400" dirty="0">
                <a:latin typeface="Times New Roman" panose="02020603050405020304" pitchFamily="18" charset="0"/>
                <a:cs typeface="Times New Roman" panose="02020603050405020304" pitchFamily="18" charset="0"/>
              </a:rPr>
              <a:t>? Câu chuyện nhắc đến các dấu câu nào em đã được học.</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Theo em dấu câu có quan trọng không?</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Từ phần Kiến thức ngữ văn SGK trang 74 em hiểu gì về dấu chấm phẩy?</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9803" y="3948055"/>
            <a:ext cx="1382110" cy="461665"/>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altLang="zh-CN" sz="2400" b="1">
                <a:latin typeface="Times New Roman" panose="02020603050405020304" pitchFamily="18" charset="0"/>
                <a:cs typeface="Times New Roman" panose="02020603050405020304" pitchFamily="18" charset="0"/>
              </a:rPr>
              <a:t>Xét ví dụ</a:t>
            </a:r>
            <a:endParaRPr lang="zh-CN" altLang="en-US" sz="24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2564" y="3335531"/>
            <a:ext cx="3603048" cy="1822862"/>
          </a:xfrm>
          <a:prstGeom prst="rect">
            <a:avLst/>
          </a:prstGeom>
        </p:spPr>
      </p:pic>
      <p:sp>
        <p:nvSpPr>
          <p:cNvPr id="9" name="Rectangle 8">
            <a:extLst>
              <a:ext uri="{FF2B5EF4-FFF2-40B4-BE49-F238E27FC236}">
                <a16:creationId xmlns:a16="http://schemas.microsoft.com/office/drawing/2014/main" id="{D69470D4-EFBF-C04D-AA01-6BC023608A3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750"/>
                                        <p:tgtEl>
                                          <p:spTgt spid="3"/>
                                        </p:tgtEl>
                                      </p:cBhvr>
                                    </p:animEffect>
                                  </p:childTnLst>
                                </p:cTn>
                              </p:par>
                            </p:childTnLst>
                          </p:cTn>
                        </p:par>
                        <p:par>
                          <p:cTn id="18" fill="hold">
                            <p:stCondLst>
                              <p:cond delay="275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8"/>
          <p:cNvGrpSpPr/>
          <p:nvPr/>
        </p:nvGrpSpPr>
        <p:grpSpPr>
          <a:xfrm>
            <a:off x="165528" y="1123531"/>
            <a:ext cx="1356298" cy="2883694"/>
            <a:chOff x="1673399" y="1978088"/>
            <a:chExt cx="1808162" cy="3844925"/>
          </a:xfrm>
        </p:grpSpPr>
        <p:sp>
          <p:nvSpPr>
            <p:cNvPr id="3" name="MH_Other_1"/>
            <p:cNvSpPr/>
            <p:nvPr>
              <p:custDataLst>
                <p:tags r:id="rId9"/>
              </p:custDataLst>
            </p:nvPr>
          </p:nvSpPr>
          <p:spPr>
            <a:xfrm>
              <a:off x="2511599" y="3397313"/>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MH_SubTitle_1"/>
            <p:cNvSpPr/>
            <p:nvPr>
              <p:custDataLst>
                <p:tags r:id="rId10"/>
              </p:custDataLst>
            </p:nvPr>
          </p:nvSpPr>
          <p:spPr bwMode="auto">
            <a:xfrm>
              <a:off x="1673399" y="1978088"/>
              <a:ext cx="1808162" cy="1460500"/>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chemeClr val="accent1"/>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800" dirty="0">
                <a:solidFill>
                  <a:srgbClr val="FFFFFF"/>
                </a:solidFill>
                <a:latin typeface="+mn-lt"/>
                <a:ea typeface="+mn-ea"/>
              </a:endParaRPr>
            </a:p>
          </p:txBody>
        </p:sp>
      </p:grpSp>
      <p:grpSp>
        <p:nvGrpSpPr>
          <p:cNvPr id="5" name="组合 61"/>
          <p:cNvGrpSpPr/>
          <p:nvPr/>
        </p:nvGrpSpPr>
        <p:grpSpPr>
          <a:xfrm>
            <a:off x="1677893" y="1409281"/>
            <a:ext cx="1271753" cy="2425304"/>
            <a:chOff x="3618086" y="2343213"/>
            <a:chExt cx="1695450" cy="3233738"/>
          </a:xfrm>
        </p:grpSpPr>
        <p:sp>
          <p:nvSpPr>
            <p:cNvPr id="6" name="MH_Other_3"/>
            <p:cNvSpPr/>
            <p:nvPr>
              <p:custDataLst>
                <p:tags r:id="rId7"/>
              </p:custDataLst>
            </p:nvPr>
          </p:nvSpPr>
          <p:spPr>
            <a:xfrm>
              <a:off x="4283249" y="3602101"/>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SubTitle_3"/>
            <p:cNvSpPr/>
            <p:nvPr>
              <p:custDataLst>
                <p:tags r:id="rId8"/>
              </p:custDataLst>
            </p:nvPr>
          </p:nvSpPr>
          <p:spPr bwMode="auto">
            <a:xfrm>
              <a:off x="3618086" y="2343213"/>
              <a:ext cx="1695450" cy="1373188"/>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3"/>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700" dirty="0">
                <a:solidFill>
                  <a:srgbClr val="FFFFFF"/>
                </a:solidFill>
                <a:latin typeface="+mn-lt"/>
                <a:ea typeface="+mn-ea"/>
              </a:endParaRPr>
            </a:p>
          </p:txBody>
        </p:sp>
      </p:grpSp>
      <p:grpSp>
        <p:nvGrpSpPr>
          <p:cNvPr id="8" name="组合 64"/>
          <p:cNvGrpSpPr/>
          <p:nvPr/>
        </p:nvGrpSpPr>
        <p:grpSpPr>
          <a:xfrm>
            <a:off x="1000859" y="2158184"/>
            <a:ext cx="1041933" cy="1976438"/>
            <a:chOff x="2770361" y="3341751"/>
            <a:chExt cx="1389063" cy="2635250"/>
          </a:xfrm>
        </p:grpSpPr>
        <p:sp>
          <p:nvSpPr>
            <p:cNvPr id="9" name="MH_Other_2"/>
            <p:cNvSpPr/>
            <p:nvPr>
              <p:custDataLst>
                <p:tags r:id="rId3"/>
              </p:custDataLst>
            </p:nvPr>
          </p:nvSpPr>
          <p:spPr>
            <a:xfrm>
              <a:off x="3418061" y="4368863"/>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MH_Other_4"/>
            <p:cNvSpPr/>
            <p:nvPr>
              <p:custDataLst>
                <p:tags r:id="rId4"/>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MH_SubTitle_2"/>
            <p:cNvSpPr/>
            <p:nvPr>
              <p:custDataLst>
                <p:tags r:id="rId5"/>
              </p:custDataLst>
            </p:nvPr>
          </p:nvSpPr>
          <p:spPr bwMode="auto">
            <a:xfrm>
              <a:off x="2817986" y="3341751"/>
              <a:ext cx="1341438" cy="1085850"/>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dirty="0">
                <a:solidFill>
                  <a:srgbClr val="FFFFFF"/>
                </a:solidFill>
                <a:latin typeface="+mn-lt"/>
                <a:ea typeface="+mn-ea"/>
              </a:endParaRPr>
            </a:p>
          </p:txBody>
        </p:sp>
        <p:sp>
          <p:nvSpPr>
            <p:cNvPr id="12" name="MH_Other_5"/>
            <p:cNvSpPr/>
            <p:nvPr>
              <p:custDataLst>
                <p:tags r:id="rId6"/>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69"/>
          <p:cNvGrpSpPr/>
          <p:nvPr/>
        </p:nvGrpSpPr>
        <p:grpSpPr>
          <a:xfrm>
            <a:off x="2488088" y="2458222"/>
            <a:ext cx="890703" cy="1560909"/>
            <a:chOff x="4608686" y="3741801"/>
            <a:chExt cx="1187450" cy="2081212"/>
          </a:xfrm>
        </p:grpSpPr>
        <p:sp>
          <p:nvSpPr>
            <p:cNvPr id="14" name="MH_Other_6"/>
            <p:cNvSpPr/>
            <p:nvPr>
              <p:custDataLst>
                <p:tags r:id="rId1"/>
              </p:custDataLst>
            </p:nvPr>
          </p:nvSpPr>
          <p:spPr>
            <a:xfrm>
              <a:off x="5040486" y="4645088"/>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MH_SubTitle_4"/>
            <p:cNvSpPr/>
            <p:nvPr>
              <p:custDataLst>
                <p:tags r:id="rId2"/>
              </p:custDataLst>
            </p:nvPr>
          </p:nvSpPr>
          <p:spPr bwMode="auto">
            <a:xfrm>
              <a:off x="4608686" y="3741801"/>
              <a:ext cx="1187450" cy="962025"/>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chemeClr val="accent4"/>
            </a:solidFill>
            <a:ln>
              <a:noFill/>
            </a:ln>
          </p:spPr>
          <p:txBody>
            <a:bodyPr lIns="0" tIns="0" rIns="0" bIns="21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en-US" altLang="zh-CN" sz="1200" dirty="0">
                <a:solidFill>
                  <a:srgbClr val="FFFFFF"/>
                </a:solidFill>
                <a:latin typeface="+mn-lt"/>
                <a:ea typeface="+mn-ea"/>
              </a:endParaRPr>
            </a:p>
          </p:txBody>
        </p:sp>
      </p:grpSp>
      <p:sp>
        <p:nvSpPr>
          <p:cNvPr id="16" name="矩形 72"/>
          <p:cNvSpPr/>
          <p:nvPr/>
        </p:nvSpPr>
        <p:spPr>
          <a:xfrm>
            <a:off x="3757755" y="1347614"/>
            <a:ext cx="4743942" cy="3393237"/>
          </a:xfrm>
          <a:prstGeom prst="rect">
            <a:avLst/>
          </a:prstGeom>
          <a:solidFill>
            <a:schemeClr val="bg1"/>
          </a:solidFill>
          <a:effectLst>
            <a:outerShdw blurRad="50800" dist="38100" dir="5400000" algn="t" rotWithShape="0">
              <a:prstClr val="black">
                <a:alpha val="40000"/>
              </a:prstClr>
            </a:outerShdw>
          </a:effectLst>
        </p:spPr>
        <p:txBody>
          <a:bodyPr wrap="square" lIns="68580" tIns="34290" rIns="68580" bIns="34290">
            <a:spAutoFit/>
          </a:bodyPr>
          <a:lstStyle/>
          <a:p>
            <a:r>
              <a:rPr lang="vi-VN" altLang="zh-CN" sz="2400" b="1" i="1" dirty="0">
                <a:solidFill>
                  <a:schemeClr val="tx1">
                    <a:lumMod val="75000"/>
                    <a:lumOff val="25000"/>
                  </a:schemeClr>
                </a:solidFill>
                <a:latin typeface="Times New Roman" panose="02020603050405020304" pitchFamily="18" charset="0"/>
                <a:ea typeface="+mj-ea"/>
                <a:cs typeface="Times New Roman" panose="02020603050405020304" pitchFamily="18" charset="0"/>
              </a:rPr>
              <a:t>a) Kiến thức cơ bản</a:t>
            </a:r>
          </a:p>
          <a:p>
            <a:r>
              <a:rPr lang="vi-VN"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 Dấu chấm phẩy dùng để đánh dấu ranh giới giữa các bộ phận trong một phép liệt kê phức tạp.</a:t>
            </a:r>
          </a:p>
          <a:p>
            <a:r>
              <a:rPr lang="vi-VN"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VD: “Những bí quyết để sống lâu: từ: nhân đức, phúc hậu; kiệm: chừng mực; hòa: vui vẻ, khoan dung; tĩnh: điềm đạm, không nóng nảy”</a:t>
            </a:r>
            <a:r>
              <a:rPr lang="en-US"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 </a:t>
            </a:r>
            <a:r>
              <a:rPr lang="vi-VN" altLang="zh-CN"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(Ngạn ngữ phương Đông).</a:t>
            </a:r>
          </a:p>
        </p:txBody>
      </p:sp>
      <p:pic>
        <p:nvPicPr>
          <p:cNvPr id="17" name="图片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3362" y="3387809"/>
            <a:ext cx="2932761" cy="1747177"/>
          </a:xfrm>
          <a:prstGeom prst="rect">
            <a:avLst/>
          </a:prstGeom>
        </p:spPr>
      </p:pic>
      <p:pic>
        <p:nvPicPr>
          <p:cNvPr id="18" name="图片 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77034" y="536262"/>
            <a:ext cx="826236" cy="775178"/>
          </a:xfrm>
          <a:prstGeom prst="rect">
            <a:avLst/>
          </a:prstGeom>
          <a:effectLst>
            <a:outerShdw blurRad="50800" dist="38100" dir="5400000" algn="t" rotWithShape="0">
              <a:prstClr val="black">
                <a:alpha val="40000"/>
              </a:prstClr>
            </a:outerShdw>
          </a:effectLst>
        </p:spPr>
      </p:pic>
      <p:grpSp>
        <p:nvGrpSpPr>
          <p:cNvPr id="19" name="组合 75"/>
          <p:cNvGrpSpPr/>
          <p:nvPr/>
        </p:nvGrpSpPr>
        <p:grpSpPr>
          <a:xfrm rot="2427509">
            <a:off x="8334166" y="3903136"/>
            <a:ext cx="403877" cy="396399"/>
            <a:chOff x="10646778" y="4753862"/>
            <a:chExt cx="751521" cy="737702"/>
          </a:xfrm>
        </p:grpSpPr>
        <p:sp>
          <p:nvSpPr>
            <p:cNvPr id="20"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77"/>
            <p:cNvGrpSpPr/>
            <p:nvPr/>
          </p:nvGrpSpPr>
          <p:grpSpPr>
            <a:xfrm>
              <a:off x="10646778" y="4762829"/>
              <a:ext cx="749726" cy="728735"/>
              <a:chOff x="11012539" y="4493889"/>
              <a:chExt cx="749726" cy="728735"/>
            </a:xfrm>
          </p:grpSpPr>
          <p:sp>
            <p:nvSpPr>
              <p:cNvPr id="22"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5" name="直接连接符 81"/>
          <p:cNvCxnSpPr/>
          <p:nvPr/>
        </p:nvCxnSpPr>
        <p:spPr>
          <a:xfrm>
            <a:off x="5220072" y="1265177"/>
            <a:ext cx="306290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接连接符 82"/>
          <p:cNvCxnSpPr/>
          <p:nvPr/>
        </p:nvCxnSpPr>
        <p:spPr>
          <a:xfrm>
            <a:off x="4792169" y="4825536"/>
            <a:ext cx="30629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Box 1"/>
          <p:cNvSpPr txBox="1"/>
          <p:nvPr/>
        </p:nvSpPr>
        <p:spPr>
          <a:xfrm>
            <a:off x="385719" y="819643"/>
            <a:ext cx="388843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dist"/>
            <a:r>
              <a:rPr lang="en-US" altLang="zh-CN" sz="28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2800" b="1" dirty="0" err="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Dấu</a:t>
            </a:r>
            <a:r>
              <a:rPr lang="en-US" altLang="zh-CN" sz="28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chấm</a:t>
            </a:r>
            <a:r>
              <a:rPr lang="en-US" altLang="zh-CN" sz="2800" b="1" dirty="0">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20B6BE"/>
                </a:solidFill>
                <a:latin typeface="Times New Roman" panose="02020603050405020304" pitchFamily="18" charset="0"/>
                <a:ea typeface="微软雅黑" panose="020B0503020204020204" pitchFamily="34" charset="-122"/>
                <a:cs typeface="Times New Roman" panose="02020603050405020304" pitchFamily="18" charset="0"/>
              </a:rPr>
              <a:t>phẩy</a:t>
            </a:r>
            <a:endParaRPr lang="zh-CN" altLang="en-US" sz="2800" dirty="0">
              <a:solidFill>
                <a:srgbClr val="20B6BE"/>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41FF5244-D55E-E342-908E-6BC17560875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09501323"/>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par>
                                <p:cTn id="26" presetID="32" presetClass="emph" presetSubtype="0" fill="hold" nodeType="with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ppt_x</p:attrName>
                                        </p:attrNameLst>
                                      </p:cBhvr>
                                      <p:tavLst>
                                        <p:tav tm="0">
                                          <p:val>
                                            <p:strVal val="#ppt_x"/>
                                          </p:val>
                                        </p:tav>
                                        <p:tav tm="100000">
                                          <p:val>
                                            <p:strVal val="#ppt_x"/>
                                          </p:val>
                                        </p:tav>
                                      </p:tavLst>
                                    </p:anim>
                                    <p:anim calcmode="lin" valueType="num">
                                      <p:cBhvr>
                                        <p:cTn id="36" dur="750" fill="hold"/>
                                        <p:tgtEl>
                                          <p:spTgt spid="5"/>
                                        </p:tgtEl>
                                        <p:attrNameLst>
                                          <p:attrName>ppt_y</p:attrName>
                                        </p:attrNameLst>
                                      </p:cBhvr>
                                      <p:tavLst>
                                        <p:tav tm="0">
                                          <p:val>
                                            <p:strVal val="#ppt_y+.1"/>
                                          </p:val>
                                        </p:tav>
                                        <p:tav tm="100000">
                                          <p:val>
                                            <p:strVal val="#ppt_y"/>
                                          </p:val>
                                        </p:tav>
                                      </p:tavLst>
                                    </p:anim>
                                  </p:childTnLst>
                                </p:cTn>
                              </p:par>
                              <p:par>
                                <p:cTn id="37" presetID="32" presetClass="emph" presetSubtype="0" fill="hold" nodeType="withEffect">
                                  <p:stCondLst>
                                    <p:cond delay="0"/>
                                  </p:stCondLst>
                                  <p:childTnLst>
                                    <p:animRot by="120000">
                                      <p:cBhvr>
                                        <p:cTn id="38" dur="100" fill="hold">
                                          <p:stCondLst>
                                            <p:cond delay="0"/>
                                          </p:stCondLst>
                                        </p:cTn>
                                        <p:tgtEl>
                                          <p:spTgt spid="5"/>
                                        </p:tgtEl>
                                        <p:attrNameLst>
                                          <p:attrName>r</p:attrName>
                                        </p:attrNameLst>
                                      </p:cBhvr>
                                    </p:animRot>
                                    <p:animRot by="-240000">
                                      <p:cBhvr>
                                        <p:cTn id="39" dur="200" fill="hold">
                                          <p:stCondLst>
                                            <p:cond delay="200"/>
                                          </p:stCondLst>
                                        </p:cTn>
                                        <p:tgtEl>
                                          <p:spTgt spid="5"/>
                                        </p:tgtEl>
                                        <p:attrNameLst>
                                          <p:attrName>r</p:attrName>
                                        </p:attrNameLst>
                                      </p:cBhvr>
                                    </p:animRot>
                                    <p:animRot by="240000">
                                      <p:cBhvr>
                                        <p:cTn id="40" dur="200" fill="hold">
                                          <p:stCondLst>
                                            <p:cond delay="400"/>
                                          </p:stCondLst>
                                        </p:cTn>
                                        <p:tgtEl>
                                          <p:spTgt spid="5"/>
                                        </p:tgtEl>
                                        <p:attrNameLst>
                                          <p:attrName>r</p:attrName>
                                        </p:attrNameLst>
                                      </p:cBhvr>
                                    </p:animRot>
                                    <p:animRot by="-240000">
                                      <p:cBhvr>
                                        <p:cTn id="41" dur="200" fill="hold">
                                          <p:stCondLst>
                                            <p:cond delay="600"/>
                                          </p:stCondLst>
                                        </p:cTn>
                                        <p:tgtEl>
                                          <p:spTgt spid="5"/>
                                        </p:tgtEl>
                                        <p:attrNameLst>
                                          <p:attrName>r</p:attrName>
                                        </p:attrNameLst>
                                      </p:cBhvr>
                                    </p:animRot>
                                    <p:animRot by="120000">
                                      <p:cBhvr>
                                        <p:cTn id="42" dur="200" fill="hold">
                                          <p:stCondLst>
                                            <p:cond delay="800"/>
                                          </p:stCondLst>
                                        </p:cTn>
                                        <p:tgtEl>
                                          <p:spTgt spid="5"/>
                                        </p:tgtEl>
                                        <p:attrNameLst>
                                          <p:attrName>r</p:attrName>
                                        </p:attrNameLst>
                                      </p:cBhvr>
                                    </p:animRot>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anim calcmode="lin" valueType="num">
                                      <p:cBhvr>
                                        <p:cTn id="46" dur="750" fill="hold"/>
                                        <p:tgtEl>
                                          <p:spTgt spid="13"/>
                                        </p:tgtEl>
                                        <p:attrNameLst>
                                          <p:attrName>ppt_x</p:attrName>
                                        </p:attrNameLst>
                                      </p:cBhvr>
                                      <p:tavLst>
                                        <p:tav tm="0">
                                          <p:val>
                                            <p:strVal val="#ppt_x"/>
                                          </p:val>
                                        </p:tav>
                                        <p:tav tm="100000">
                                          <p:val>
                                            <p:strVal val="#ppt_x"/>
                                          </p:val>
                                        </p:tav>
                                      </p:tavLst>
                                    </p:anim>
                                    <p:anim calcmode="lin" valueType="num">
                                      <p:cBhvr>
                                        <p:cTn id="47" dur="750" fill="hold"/>
                                        <p:tgtEl>
                                          <p:spTgt spid="13"/>
                                        </p:tgtEl>
                                        <p:attrNameLst>
                                          <p:attrName>ppt_y</p:attrName>
                                        </p:attrNameLst>
                                      </p:cBhvr>
                                      <p:tavLst>
                                        <p:tav tm="0">
                                          <p:val>
                                            <p:strVal val="#ppt_y+.1"/>
                                          </p:val>
                                        </p:tav>
                                        <p:tav tm="100000">
                                          <p:val>
                                            <p:strVal val="#ppt_y"/>
                                          </p:val>
                                        </p:tav>
                                      </p:tavLst>
                                    </p:anim>
                                  </p:childTnLst>
                                </p:cTn>
                              </p:par>
                              <p:par>
                                <p:cTn id="48" presetID="32" presetClass="emph" presetSubtype="0" fill="hold" nodeType="withEffect">
                                  <p:stCondLst>
                                    <p:cond delay="0"/>
                                  </p:stCondLst>
                                  <p:childTnLst>
                                    <p:animRot by="120000">
                                      <p:cBhvr>
                                        <p:cTn id="49" dur="100" fill="hold">
                                          <p:stCondLst>
                                            <p:cond delay="0"/>
                                          </p:stCondLst>
                                        </p:cTn>
                                        <p:tgtEl>
                                          <p:spTgt spid="13"/>
                                        </p:tgtEl>
                                        <p:attrNameLst>
                                          <p:attrName>r</p:attrName>
                                        </p:attrNameLst>
                                      </p:cBhvr>
                                    </p:animRot>
                                    <p:animRot by="-240000">
                                      <p:cBhvr>
                                        <p:cTn id="50" dur="200" fill="hold">
                                          <p:stCondLst>
                                            <p:cond delay="200"/>
                                          </p:stCondLst>
                                        </p:cTn>
                                        <p:tgtEl>
                                          <p:spTgt spid="13"/>
                                        </p:tgtEl>
                                        <p:attrNameLst>
                                          <p:attrName>r</p:attrName>
                                        </p:attrNameLst>
                                      </p:cBhvr>
                                    </p:animRot>
                                    <p:animRot by="240000">
                                      <p:cBhvr>
                                        <p:cTn id="51" dur="200" fill="hold">
                                          <p:stCondLst>
                                            <p:cond delay="400"/>
                                          </p:stCondLst>
                                        </p:cTn>
                                        <p:tgtEl>
                                          <p:spTgt spid="13"/>
                                        </p:tgtEl>
                                        <p:attrNameLst>
                                          <p:attrName>r</p:attrName>
                                        </p:attrNameLst>
                                      </p:cBhvr>
                                    </p:animRot>
                                    <p:animRot by="-240000">
                                      <p:cBhvr>
                                        <p:cTn id="52" dur="200" fill="hold">
                                          <p:stCondLst>
                                            <p:cond delay="600"/>
                                          </p:stCondLst>
                                        </p:cTn>
                                        <p:tgtEl>
                                          <p:spTgt spid="13"/>
                                        </p:tgtEl>
                                        <p:attrNameLst>
                                          <p:attrName>r</p:attrName>
                                        </p:attrNameLst>
                                      </p:cBhvr>
                                    </p:animRot>
                                    <p:animRot by="120000">
                                      <p:cBhvr>
                                        <p:cTn id="53" dur="200" fill="hold">
                                          <p:stCondLst>
                                            <p:cond delay="800"/>
                                          </p:stCondLst>
                                        </p:cTn>
                                        <p:tgtEl>
                                          <p:spTgt spid="13"/>
                                        </p:tgtEl>
                                        <p:attrNameLst>
                                          <p:attrName>r</p:attrName>
                                        </p:attrNameLst>
                                      </p:cBhvr>
                                    </p:animRot>
                                  </p:childTnLst>
                                </p:cTn>
                              </p:par>
                              <p:par>
                                <p:cTn id="54" presetID="53" presetClass="entr" presetSubtype="16"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8" presetClass="emph" presetSubtype="0" fill="hold" nodeType="withEffect">
                                  <p:stCondLst>
                                    <p:cond delay="0"/>
                                  </p:stCondLst>
                                  <p:childTnLst>
                                    <p:animRot by="21600000">
                                      <p:cBhvr>
                                        <p:cTn id="60" dur="1000" fill="hold"/>
                                        <p:tgtEl>
                                          <p:spTgt spid="18"/>
                                        </p:tgtEl>
                                        <p:attrNameLst>
                                          <p:attrName>r</p:attrName>
                                        </p:attrNameLst>
                                      </p:cBhvr>
                                    </p:animRot>
                                  </p:childTnLst>
                                </p:cTn>
                              </p:par>
                              <p:par>
                                <p:cTn id="61" presetID="22" presetClass="entr" presetSubtype="2"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right)">
                                      <p:cBhvr>
                                        <p:cTn id="63" dur="500"/>
                                        <p:tgtEl>
                                          <p:spTgt spid="25"/>
                                        </p:tgtEl>
                                      </p:cBhvr>
                                    </p:animEffect>
                                  </p:childTnLst>
                                </p:cTn>
                              </p:par>
                              <p:par>
                                <p:cTn id="64" presetID="22" presetClass="entr" presetSubtype="8"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par>
                          <p:cTn id="67" fill="hold">
                            <p:stCondLst>
                              <p:cond delay="1000"/>
                            </p:stCondLst>
                            <p:childTnLst>
                              <p:par>
                                <p:cTn id="68" presetID="22" presetClass="entr" presetSubtype="1"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up)">
                                      <p:cBhvr>
                                        <p:cTn id="70" dur="1000"/>
                                        <p:tgtEl>
                                          <p:spTgt spid="16"/>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750"/>
                                        <p:tgtEl>
                                          <p:spTgt spid="19"/>
                                        </p:tgtEl>
                                      </p:cBhvr>
                                    </p:animEffect>
                                  </p:childTnLst>
                                </p:cTn>
                              </p:par>
                              <p:par>
                                <p:cTn id="75" presetID="10" presetClass="entr" presetSubtype="0" fill="hold" grpId="0" nodeType="withEffect">
                                  <p:stCondLst>
                                    <p:cond delay="1500"/>
                                  </p:stCondLst>
                                  <p:iterate type="lt">
                                    <p:tmPct val="10000"/>
                                  </p:iterate>
                                  <p:childTnLst>
                                    <p:set>
                                      <p:cBhvr>
                                        <p:cTn id="76" dur="1" fill="hold">
                                          <p:stCondLst>
                                            <p:cond delay="0"/>
                                          </p:stCondLst>
                                        </p:cTn>
                                        <p:tgtEl>
                                          <p:spTgt spid="27"/>
                                        </p:tgtEl>
                                        <p:attrNameLst>
                                          <p:attrName>style.visibility</p:attrName>
                                        </p:attrNameLst>
                                      </p:cBhvr>
                                      <p:to>
                                        <p:strVal val="visible"/>
                                      </p:to>
                                    </p:set>
                                    <p:animEffect transition="in" filter="fade">
                                      <p:cBhvr>
                                        <p:cTn id="7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1923678"/>
            <a:ext cx="1283040" cy="2212767"/>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18" y="3174705"/>
            <a:ext cx="1946449" cy="1723444"/>
          </a:xfrm>
          <a:prstGeom prst="rect">
            <a:avLst/>
          </a:prstGeom>
        </p:spPr>
      </p:pic>
      <p:grpSp>
        <p:nvGrpSpPr>
          <p:cNvPr id="8" name="组合 7"/>
          <p:cNvGrpSpPr/>
          <p:nvPr/>
        </p:nvGrpSpPr>
        <p:grpSpPr>
          <a:xfrm>
            <a:off x="2328675" y="89255"/>
            <a:ext cx="2579477" cy="1979661"/>
            <a:chOff x="3868360" y="-39334"/>
            <a:chExt cx="2579477" cy="1979661"/>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4" name="矩形 3"/>
            <p:cNvSpPr/>
            <p:nvPr/>
          </p:nvSpPr>
          <p:spPr>
            <a:xfrm>
              <a:off x="3868360" y="1199675"/>
              <a:ext cx="2505814" cy="740652"/>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wrap="none">
              <a:spAutoFit/>
            </a:bodyPr>
            <a:lstStyle/>
            <a:p>
              <a:pPr lvl="0">
                <a:lnSpc>
                  <a:spcPct val="130000"/>
                </a:lnSpc>
                <a:defRPr/>
              </a:pPr>
              <a:r>
                <a:rPr lang="en-US" altLang="zh-CN" sz="3600" kern="0" dirty="0">
                  <a:solidFill>
                    <a:schemeClr val="bg1"/>
                  </a:solidFill>
                  <a:latin typeface="Times New Roman" panose="02020603050405020304" pitchFamily="18" charset="0"/>
                  <a:ea typeface="华康方圆体W7(P)" pitchFamily="82" charset="-122"/>
                  <a:cs typeface="Times New Roman" panose="02020603050405020304" pitchFamily="18" charset="0"/>
                </a:rPr>
                <a:t>b. </a:t>
              </a:r>
              <a:r>
                <a:rPr lang="en-US" altLang="zh-CN" sz="36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Luyện</a:t>
              </a:r>
              <a:r>
                <a:rPr lang="en-US" altLang="zh-CN" sz="3600" kern="0" dirty="0">
                  <a:solidFill>
                    <a:schemeClr val="bg1"/>
                  </a:solidFill>
                  <a:latin typeface="Times New Roman" panose="02020603050405020304" pitchFamily="18" charset="0"/>
                  <a:ea typeface="华康方圆体W7(P)" pitchFamily="82" charset="-122"/>
                  <a:cs typeface="Times New Roman" panose="02020603050405020304" pitchFamily="18" charset="0"/>
                </a:rPr>
                <a:t> </a:t>
              </a:r>
              <a:r>
                <a:rPr lang="en-US" altLang="zh-CN" sz="36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tập</a:t>
              </a:r>
              <a:endParaRPr lang="zh-CN" altLang="en-US" sz="3600"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5984" y="3164734"/>
            <a:ext cx="1929831" cy="1682020"/>
          </a:xfrm>
          <a:prstGeom prst="rect">
            <a:avLst/>
          </a:prstGeom>
        </p:spPr>
      </p:pic>
      <p:sp>
        <p:nvSpPr>
          <p:cNvPr id="2" name="Rectangle 1"/>
          <p:cNvSpPr/>
          <p:nvPr/>
        </p:nvSpPr>
        <p:spPr>
          <a:xfrm>
            <a:off x="3419872" y="2090642"/>
            <a:ext cx="5478240" cy="2292935"/>
          </a:xfrm>
          <a:prstGeom prst="rect">
            <a:avLst/>
          </a:prstGeom>
        </p:spPr>
        <p:txBody>
          <a:bodyPr wrap="square">
            <a:spAutoFit/>
          </a:bodyPr>
          <a:lstStyle/>
          <a:p>
            <a:pPr lvl="0">
              <a:lnSpc>
                <a:spcPct val="115000"/>
              </a:lnSpc>
              <a:spcBef>
                <a:spcPts val="600"/>
              </a:spcBef>
              <a:spcAft>
                <a:spcPts val="0"/>
              </a:spcAf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a:t>
            </a:r>
          </a:p>
          <a:p>
            <a:pPr marL="342900" lvl="0" indent="-342900">
              <a:lnSpc>
                <a:spcPct val="115000"/>
              </a:lnSpc>
              <a:spcBef>
                <a:spcPts val="600"/>
              </a:spcBef>
              <a:spcAft>
                <a:spcPts val="0"/>
              </a:spcAft>
              <a:buFont typeface="+mj-lt"/>
              <a:buAutoNum type="alphaLcParenR"/>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dụng: Đánh dấu ranh giới các bộ phận trong phép liệt kê phức tạp.</a:t>
            </a:r>
            <a:endParaRPr lang="en-US" sz="2400" dirty="0">
              <a:solidFill>
                <a:srgbClr val="000000"/>
              </a:solidFill>
              <a:latin typeface="Times New Roman" panose="02020603050405020304" pitchFamily="18" charset="0"/>
              <a:ea typeface="Calibri" panose="020F0502020204030204" pitchFamily="34" charset="0"/>
            </a:endParaRPr>
          </a:p>
          <a:p>
            <a:pPr marL="342900" lvl="0" indent="-342900">
              <a:lnSpc>
                <a:spcPct val="115000"/>
              </a:lnSpc>
              <a:spcAft>
                <a:spcPts val="0"/>
              </a:spcAft>
              <a:buFont typeface="+mj-lt"/>
              <a:buAutoNum type="alphaLcParenR"/>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dụng: Đánh dấu ranh giới các bộ phận trong phép liệt kê phức tạp.</a:t>
            </a:r>
            <a:endParaRPr lang="en-US" sz="2400" dirty="0">
              <a:solidFill>
                <a:srgbClr val="000000"/>
              </a:solidFill>
              <a:latin typeface="Times New Roman" panose="02020603050405020304" pitchFamily="18" charset="0"/>
              <a:ea typeface="Calibri" panose="020F0502020204030204" pitchFamily="34" charset="0"/>
            </a:endParaRPr>
          </a:p>
        </p:txBody>
      </p:sp>
      <p:sp>
        <p:nvSpPr>
          <p:cNvPr id="12" name="Rectangle 11">
            <a:extLst>
              <a:ext uri="{FF2B5EF4-FFF2-40B4-BE49-F238E27FC236}">
                <a16:creationId xmlns:a16="http://schemas.microsoft.com/office/drawing/2014/main" id="{9C5CC723-1B9C-4B44-ABC1-EEFF02AC259F}"/>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heckerboard(across)">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checkerboard(across)">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checkerboard(across)">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checkerboard(across)">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checkerboard(across)">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checkerboard(across)">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067694"/>
            <a:ext cx="3456384" cy="2593020"/>
          </a:xfrm>
          <a:prstGeom prst="rect">
            <a:avLst/>
          </a:prstGeom>
        </p:spPr>
      </p:pic>
      <p:grpSp>
        <p:nvGrpSpPr>
          <p:cNvPr id="8" name="组合 7"/>
          <p:cNvGrpSpPr/>
          <p:nvPr/>
        </p:nvGrpSpPr>
        <p:grpSpPr>
          <a:xfrm>
            <a:off x="3419872" y="-39334"/>
            <a:ext cx="2579477" cy="1929521"/>
            <a:chOff x="3419872" y="-39334"/>
            <a:chExt cx="2579477" cy="1929521"/>
          </a:xfrm>
        </p:grpSpPr>
        <p:sp>
          <p:nvSpPr>
            <p:cNvPr id="7" name="任意多边形 6"/>
            <p:cNvSpPr/>
            <p:nvPr/>
          </p:nvSpPr>
          <p:spPr>
            <a:xfrm>
              <a:off x="3513909"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zh-CN" altLang="en-US"/>
            </a:p>
          </p:txBody>
        </p:sp>
        <p:sp>
          <p:nvSpPr>
            <p:cNvPr id="4" name="矩形 3"/>
            <p:cNvSpPr/>
            <p:nvPr/>
          </p:nvSpPr>
          <p:spPr>
            <a:xfrm>
              <a:off x="3491880" y="1167489"/>
              <a:ext cx="2440092" cy="722698"/>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lvl="0">
                <a:lnSpc>
                  <a:spcPct val="130000"/>
                </a:lnSpc>
                <a:defRPr/>
              </a:pPr>
              <a:r>
                <a:rPr lang="en-US" altLang="zh-CN" sz="3500" kern="0" dirty="0">
                  <a:solidFill>
                    <a:schemeClr val="bg1"/>
                  </a:solidFill>
                  <a:latin typeface="Times New Roman" panose="02020603050405020304" pitchFamily="18" charset="0"/>
                  <a:ea typeface="华康方圆体W7(P)" pitchFamily="82" charset="-122"/>
                  <a:cs typeface="Times New Roman" panose="02020603050405020304" pitchFamily="18" charset="0"/>
                </a:rPr>
                <a:t>3. </a:t>
              </a:r>
              <a:r>
                <a:rPr lang="en-US" altLang="zh-CN" sz="35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Luyện</a:t>
              </a:r>
              <a:r>
                <a:rPr lang="en-US" altLang="zh-CN" sz="3500" kern="0" dirty="0">
                  <a:solidFill>
                    <a:schemeClr val="bg1"/>
                  </a:solidFill>
                  <a:latin typeface="Times New Roman" panose="02020603050405020304" pitchFamily="18" charset="0"/>
                  <a:ea typeface="华康方圆体W7(P)" pitchFamily="82" charset="-122"/>
                  <a:cs typeface="Times New Roman" panose="02020603050405020304" pitchFamily="18" charset="0"/>
                </a:rPr>
                <a:t> </a:t>
              </a:r>
              <a:r>
                <a:rPr lang="en-US" altLang="zh-CN" sz="3500" kern="0" dirty="0" err="1">
                  <a:solidFill>
                    <a:schemeClr val="bg1"/>
                  </a:solidFill>
                  <a:latin typeface="Times New Roman" panose="02020603050405020304" pitchFamily="18" charset="0"/>
                  <a:ea typeface="华康方圆体W7(P)" pitchFamily="82" charset="-122"/>
                  <a:cs typeface="Times New Roman" panose="02020603050405020304" pitchFamily="18" charset="0"/>
                </a:rPr>
                <a:t>tập</a:t>
              </a:r>
              <a:endParaRPr lang="zh-CN" altLang="en-US" sz="3500" kern="0" dirty="0">
                <a:solidFill>
                  <a:schemeClr val="bg1"/>
                </a:solidFill>
                <a:latin typeface="Times New Roman" panose="02020603050405020304" pitchFamily="18" charset="0"/>
                <a:ea typeface="华康方圆体W7(P)" pitchFamily="82" charset="-122"/>
                <a:cs typeface="Times New Roman" panose="02020603050405020304" pitchFamily="18" charset="0"/>
              </a:endParaRPr>
            </a:p>
          </p:txBody>
        </p:sp>
        <p:sp>
          <p:nvSpPr>
            <p:cNvPr id="5" name="椭圆 4"/>
            <p:cNvSpPr/>
            <p:nvPr/>
          </p:nvSpPr>
          <p:spPr>
            <a:xfrm>
              <a:off x="3419872" y="1112854"/>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6" name="椭圆 5"/>
            <p:cNvSpPr/>
            <p:nvPr/>
          </p:nvSpPr>
          <p:spPr>
            <a:xfrm>
              <a:off x="5783349" y="1106846"/>
              <a:ext cx="216000" cy="216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776" y="2049458"/>
            <a:ext cx="3456384" cy="259302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032613"/>
            <a:ext cx="3456384" cy="2593020"/>
          </a:xfrm>
          <a:prstGeom prst="rect">
            <a:avLst/>
          </a:prstGeom>
        </p:spPr>
      </p:pic>
      <p:sp>
        <p:nvSpPr>
          <p:cNvPr id="11" name="Rectangle 10">
            <a:extLst>
              <a:ext uri="{FF2B5EF4-FFF2-40B4-BE49-F238E27FC236}">
                <a16:creationId xmlns:a16="http://schemas.microsoft.com/office/drawing/2014/main" id="{E5D5D74D-99D3-F742-8A4F-94884711CC2A}"/>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68760" y="-2377452"/>
            <a:ext cx="12889432" cy="8170212"/>
          </a:xfrm>
          <a:prstGeom prst="rect">
            <a:avLst/>
          </a:prstGeom>
        </p:spPr>
      </p:pic>
      <p:pic>
        <p:nvPicPr>
          <p:cNvPr id="13" name="图片 12"/>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551" y="1635646"/>
            <a:ext cx="9144000" cy="2619375"/>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0671" b="24053"/>
          <a:stretch>
            <a:fillRect/>
          </a:stretch>
        </p:blipFill>
        <p:spPr>
          <a:xfrm flipH="1">
            <a:off x="-11956" y="3723878"/>
            <a:ext cx="9144000" cy="1814452"/>
          </a:xfrm>
          <a:prstGeom prst="rect">
            <a:avLst/>
          </a:prstGeom>
        </p:spPr>
      </p:pic>
      <p:sp>
        <p:nvSpPr>
          <p:cNvPr id="2" name="Rectangle 1"/>
          <p:cNvSpPr/>
          <p:nvPr/>
        </p:nvSpPr>
        <p:spPr>
          <a:xfrm>
            <a:off x="251520" y="1189566"/>
            <a:ext cx="8352928" cy="3065455"/>
          </a:xfrm>
          <a:prstGeom prst="rect">
            <a:avLst/>
          </a:prstGeom>
        </p:spPr>
        <p:txBody>
          <a:bodyPr wrap="square">
            <a:spAutoFit/>
          </a:bodyPr>
          <a:lstStyle/>
          <a:p>
            <a:pPr algn="just">
              <a:lnSpc>
                <a:spcPct val="115000"/>
              </a:lnSpc>
              <a:spcAft>
                <a:spcPts val="0"/>
              </a:spcAft>
            </a:pPr>
            <a:r>
              <a:rPr lang="vi-VN" sz="24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tập</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Viết một đoạn văn ngắn (khoảng 5-7 dòng) về một tác phẩm, tác giả hoặc nhân vật trong những tác phẩm văn học em đã học trong đoạn văn có sử dụng biện pháp tu từ so sánh như trong câu sau: Có thể nói mỗi dòng chữ ông viết ra là một dòng nước mắt nóng bỏng tình xót thương ép thẳng ra từ trái timvoo cùng nhạy cảm của mình. (Nguyễn Đăng Mạnh). </a:t>
            </a:r>
            <a:endParaRPr lang="en-US" sz="2400" dirty="0">
              <a:latin typeface="Times New Roman" panose="02020603050405020304" pitchFamily="18" charset="0"/>
              <a:ea typeface="Times New Roman" panose="02020603050405020304" pitchFamily="18" charset="0"/>
            </a:endParaRPr>
          </a:p>
          <a:p>
            <a:pPr algn="r">
              <a:lnSpc>
                <a:spcPct val="115000"/>
              </a:lnSpc>
              <a:spcAft>
                <a:spcPts val="0"/>
              </a:spcAft>
            </a:pPr>
            <a:r>
              <a:rPr lang="vi-VN"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(Khuyến khích sử dụng thành ngữ hoặc dấu chấm phẩy)</a:t>
            </a:r>
            <a:endParaRPr lang="en-US" sz="24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D5FE3510-40FE-4648-8850-63B73D530FDD}"/>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56729"/>
            <a:ext cx="9144000"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6" name="组合 75"/>
          <p:cNvGrpSpPr/>
          <p:nvPr/>
        </p:nvGrpSpPr>
        <p:grpSpPr>
          <a:xfrm rot="691748">
            <a:off x="6494272" y="3935128"/>
            <a:ext cx="712040" cy="698948"/>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nvGrpSpPr>
          <p:cNvPr id="96" name="组合 95"/>
          <p:cNvGrpSpPr/>
          <p:nvPr/>
        </p:nvGrpSpPr>
        <p:grpSpPr>
          <a:xfrm rot="1562261">
            <a:off x="8414417" y="2856715"/>
            <a:ext cx="349951" cy="343516"/>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nvGrpSpPr>
          <p:cNvPr id="111" name="组合 110"/>
          <p:cNvGrpSpPr/>
          <p:nvPr/>
        </p:nvGrpSpPr>
        <p:grpSpPr>
          <a:xfrm rot="20532747">
            <a:off x="5676527" y="602232"/>
            <a:ext cx="581196" cy="692535"/>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8140360" y="1201739"/>
            <a:ext cx="397870" cy="903440"/>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6755803" y="690587"/>
            <a:ext cx="1334078" cy="883716"/>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
        <p:nvSpPr>
          <p:cNvPr id="61" name="矩形 60"/>
          <p:cNvSpPr/>
          <p:nvPr/>
        </p:nvSpPr>
        <p:spPr>
          <a:xfrm>
            <a:off x="4126852" y="2071996"/>
            <a:ext cx="184731" cy="1200329"/>
          </a:xfrm>
          <a:prstGeom prst="rect">
            <a:avLst/>
          </a:prstGeom>
          <a:noFill/>
        </p:spPr>
        <p:txBody>
          <a:bodyPr wrap="none">
            <a:spAutoFit/>
          </a:bodyPr>
          <a:lstStyle/>
          <a:p>
            <a:endParaRPr lang="zh-CN" altLang="en-US" sz="7200" b="1" dirty="0">
              <a:ln w="101600">
                <a:noFill/>
              </a:ln>
              <a:solidFill>
                <a:srgbClr val="FF7D93"/>
              </a:solidFill>
              <a:latin typeface="张海山锐谐体" panose="02000000000000000000" pitchFamily="2" charset="-122"/>
              <a:ea typeface="张海山锐谐体" panose="02000000000000000000" pitchFamily="2" charset="-122"/>
            </a:endParaRPr>
          </a:p>
        </p:txBody>
      </p:sp>
      <p:grpSp>
        <p:nvGrpSpPr>
          <p:cNvPr id="141" name="组合 140"/>
          <p:cNvGrpSpPr/>
          <p:nvPr/>
        </p:nvGrpSpPr>
        <p:grpSpPr>
          <a:xfrm rot="920444">
            <a:off x="2401585" y="3065545"/>
            <a:ext cx="433085" cy="425121"/>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grpSp>
        <p:nvGrpSpPr>
          <p:cNvPr id="92" name="组合 91"/>
          <p:cNvGrpSpPr/>
          <p:nvPr/>
        </p:nvGrpSpPr>
        <p:grpSpPr>
          <a:xfrm>
            <a:off x="1" y="3398818"/>
            <a:ext cx="9143999" cy="1744682"/>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147" name="组合 146"/>
          <p:cNvGrpSpPr/>
          <p:nvPr/>
        </p:nvGrpSpPr>
        <p:grpSpPr>
          <a:xfrm>
            <a:off x="6361842" y="804056"/>
            <a:ext cx="2393717" cy="2061573"/>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91" name="组合 90"/>
          <p:cNvGrpSpPr/>
          <p:nvPr/>
        </p:nvGrpSpPr>
        <p:grpSpPr>
          <a:xfrm>
            <a:off x="6012161" y="2388229"/>
            <a:ext cx="2720668" cy="1669092"/>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67" name="任意多边形 166"/>
          <p:cNvSpPr/>
          <p:nvPr/>
        </p:nvSpPr>
        <p:spPr>
          <a:xfrm>
            <a:off x="3311692" y="1920402"/>
            <a:ext cx="2517608" cy="5578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653" y="376454"/>
            <a:ext cx="3683626" cy="3683626"/>
          </a:xfrm>
          <a:prstGeom prst="rect">
            <a:avLst/>
          </a:prstGeom>
        </p:spPr>
      </p:pic>
      <p:sp>
        <p:nvSpPr>
          <p:cNvPr id="62" name="Rectangle 61">
            <a:extLst>
              <a:ext uri="{FF2B5EF4-FFF2-40B4-BE49-F238E27FC236}">
                <a16:creationId xmlns:a16="http://schemas.microsoft.com/office/drawing/2014/main" id="{D20BBB2F-C927-0746-8D7B-1A9C8B73DC2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414004470"/>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3500"/>
                                      </p:stCondLst>
                                      <p:childTnLst>
                                        <p:set>
                                          <p:cBhvr>
                                            <p:cTn id="11" dur="1" fill="hold">
                                              <p:stCondLst>
                                                <p:cond delay="0"/>
                                              </p:stCondLst>
                                            </p:cTn>
                                            <p:tgtEl>
                                              <p:spTgt spid="167"/>
                                            </p:tgtEl>
                                            <p:attrNameLst>
                                              <p:attrName>style.visibility</p:attrName>
                                            </p:attrNameLst>
                                          </p:cBhvr>
                                          <p:to>
                                            <p:strVal val="visible"/>
                                          </p:to>
                                        </p:set>
                                        <p:animEffect transition="in" filter="wipe(left)">
                                          <p:cBhvr>
                                            <p:cTn id="12" dur="2250"/>
                                            <p:tgtEl>
                                              <p:spTgt spid="167"/>
                                            </p:tgtEl>
                                          </p:cBhvr>
                                        </p:animEffect>
                                      </p:childTnLst>
                                    </p:cTn>
                                  </p:par>
                                  <p:par>
                                    <p:cTn id="13" presetID="53" presetClass="entr" presetSubtype="16" fill="hold" nodeType="withEffect">
                                      <p:stCondLst>
                                        <p:cond delay="7500"/>
                                      </p:stCondLst>
                                      <p:childTnLst>
                                        <p:set>
                                          <p:cBhvr>
                                            <p:cTn id="14" dur="1" fill="hold">
                                              <p:stCondLst>
                                                <p:cond delay="0"/>
                                              </p:stCondLst>
                                            </p:cTn>
                                            <p:tgtEl>
                                              <p:spTgt spid="141"/>
                                            </p:tgtEl>
                                            <p:attrNameLst>
                                              <p:attrName>style.visibility</p:attrName>
                                            </p:attrNameLst>
                                          </p:cBhvr>
                                          <p:to>
                                            <p:strVal val="visible"/>
                                          </p:to>
                                        </p:set>
                                        <p:anim calcmode="lin" valueType="num">
                                          <p:cBhvr>
                                            <p:cTn id="15" dur="500" fill="hold"/>
                                            <p:tgtEl>
                                              <p:spTgt spid="141"/>
                                            </p:tgtEl>
                                            <p:attrNameLst>
                                              <p:attrName>ppt_w</p:attrName>
                                            </p:attrNameLst>
                                          </p:cBhvr>
                                          <p:tavLst>
                                            <p:tav tm="0">
                                              <p:val>
                                                <p:fltVal val="0"/>
                                              </p:val>
                                            </p:tav>
                                            <p:tav tm="100000">
                                              <p:val>
                                                <p:strVal val="#ppt_w"/>
                                              </p:val>
                                            </p:tav>
                                          </p:tavLst>
                                        </p:anim>
                                        <p:anim calcmode="lin" valueType="num">
                                          <p:cBhvr>
                                            <p:cTn id="16" dur="500" fill="hold"/>
                                            <p:tgtEl>
                                              <p:spTgt spid="141"/>
                                            </p:tgtEl>
                                            <p:attrNameLst>
                                              <p:attrName>ppt_h</p:attrName>
                                            </p:attrNameLst>
                                          </p:cBhvr>
                                          <p:tavLst>
                                            <p:tav tm="0">
                                              <p:val>
                                                <p:fltVal val="0"/>
                                              </p:val>
                                            </p:tav>
                                            <p:tav tm="100000">
                                              <p:val>
                                                <p:strVal val="#ppt_h"/>
                                              </p:val>
                                            </p:tav>
                                          </p:tavLst>
                                        </p:anim>
                                        <p:animEffect transition="in" filter="fade">
                                          <p:cBhvr>
                                            <p:cTn id="17" dur="500"/>
                                            <p:tgtEl>
                                              <p:spTgt spid="141"/>
                                            </p:tgtEl>
                                          </p:cBhvr>
                                        </p:animEffect>
                                      </p:childTnLst>
                                    </p:cTn>
                                  </p:par>
                                  <p:par>
                                    <p:cTn id="18" presetID="8" presetClass="emph" presetSubtype="0" fill="hold" nodeType="withEffect">
                                      <p:stCondLst>
                                        <p:cond delay="8000"/>
                                      </p:stCondLst>
                                      <p:childTnLst>
                                        <p:animRot by="21600000">
                                          <p:cBhvr>
                                            <p:cTn id="19" dur="7000" fill="hold"/>
                                            <p:tgtEl>
                                              <p:spTgt spid="141"/>
                                            </p:tgtEl>
                                            <p:attrNameLst>
                                              <p:attrName>r</p:attrName>
                                            </p:attrNameLst>
                                          </p:cBhvr>
                                        </p:animRot>
                                      </p:childTnLst>
                                    </p:cTn>
                                  </p:par>
                                  <p:par>
                                    <p:cTn id="20" presetID="42" presetClass="entr" presetSubtype="0" fill="hold" nodeType="withEffect">
                                      <p:stCondLst>
                                        <p:cond delay="1000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1000"/>
                                            <p:tgtEl>
                                              <p:spTgt spid="91"/>
                                            </p:tgtEl>
                                          </p:cBhvr>
                                        </p:animEffect>
                                        <p:anim calcmode="lin" valueType="num">
                                          <p:cBhvr>
                                            <p:cTn id="23" dur="1000" fill="hold"/>
                                            <p:tgtEl>
                                              <p:spTgt spid="91"/>
                                            </p:tgtEl>
                                            <p:attrNameLst>
                                              <p:attrName>ppt_x</p:attrName>
                                            </p:attrNameLst>
                                          </p:cBhvr>
                                          <p:tavLst>
                                            <p:tav tm="0">
                                              <p:val>
                                                <p:strVal val="#ppt_x"/>
                                              </p:val>
                                            </p:tav>
                                            <p:tav tm="100000">
                                              <p:val>
                                                <p:strVal val="#ppt_x"/>
                                              </p:val>
                                            </p:tav>
                                          </p:tavLst>
                                        </p:anim>
                                        <p:anim calcmode="lin" valueType="num">
                                          <p:cBhvr>
                                            <p:cTn id="24" dur="1000" fill="hold"/>
                                            <p:tgtEl>
                                              <p:spTgt spid="9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1000"/>
                                      </p:stCondLst>
                                      <p:childTnLst>
                                        <p:set>
                                          <p:cBhvr>
                                            <p:cTn id="26" dur="1" fill="hold">
                                              <p:stCondLst>
                                                <p:cond delay="0"/>
                                              </p:stCondLst>
                                            </p:cTn>
                                            <p:tgtEl>
                                              <p:spTgt spid="147"/>
                                            </p:tgtEl>
                                            <p:attrNameLst>
                                              <p:attrName>style.visibility</p:attrName>
                                            </p:attrNameLst>
                                          </p:cBhvr>
                                          <p:to>
                                            <p:strVal val="visible"/>
                                          </p:to>
                                        </p:set>
                                        <p:animEffect transition="in" filter="fade">
                                          <p:cBhvr>
                                            <p:cTn id="27" dur="1000"/>
                                            <p:tgtEl>
                                              <p:spTgt spid="147"/>
                                            </p:tgtEl>
                                          </p:cBhvr>
                                        </p:animEffect>
                                        <p:anim calcmode="lin" valueType="num">
                                          <p:cBhvr>
                                            <p:cTn id="28" dur="1000" fill="hold"/>
                                            <p:tgtEl>
                                              <p:spTgt spid="147"/>
                                            </p:tgtEl>
                                            <p:attrNameLst>
                                              <p:attrName>ppt_x</p:attrName>
                                            </p:attrNameLst>
                                          </p:cBhvr>
                                          <p:tavLst>
                                            <p:tav tm="0">
                                              <p:val>
                                                <p:strVal val="#ppt_x"/>
                                              </p:val>
                                            </p:tav>
                                            <p:tav tm="100000">
                                              <p:val>
                                                <p:strVal val="#ppt_x"/>
                                              </p:val>
                                            </p:tav>
                                          </p:tavLst>
                                        </p:anim>
                                        <p:anim calcmode="lin" valueType="num">
                                          <p:cBhvr>
                                            <p:cTn id="29" dur="1000" fill="hold"/>
                                            <p:tgtEl>
                                              <p:spTgt spid="147"/>
                                            </p:tgtEl>
                                            <p:attrNameLst>
                                              <p:attrName>ppt_y</p:attrName>
                                            </p:attrNameLst>
                                          </p:cBhvr>
                                          <p:tavLst>
                                            <p:tav tm="0">
                                              <p:val>
                                                <p:strVal val="#ppt_y+.1"/>
                                              </p:val>
                                            </p:tav>
                                            <p:tav tm="100000">
                                              <p:val>
                                                <p:strVal val="#ppt_y"/>
                                              </p:val>
                                            </p:tav>
                                          </p:tavLst>
                                        </p:anim>
                                      </p:childTnLst>
                                    </p:cTn>
                                  </p:par>
                                  <p:par>
                                    <p:cTn id="30" presetID="22" presetClass="entr" presetSubtype="4" fill="hold" nodeType="withEffect">
                                      <p:stCondLst>
                                        <p:cond delay="1200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par>
                                    <p:cTn id="33" presetID="22" presetClass="entr" presetSubtype="2" fill="hold" nodeType="withEffect">
                                      <p:stCondLst>
                                        <p:cond delay="12500"/>
                                      </p:stCondLst>
                                      <p:childTnLst>
                                        <p:set>
                                          <p:cBhvr>
                                            <p:cTn id="34" dur="1" fill="hold">
                                              <p:stCondLst>
                                                <p:cond delay="0"/>
                                              </p:stCondLst>
                                            </p:cTn>
                                            <p:tgtEl>
                                              <p:spTgt spid="121"/>
                                            </p:tgtEl>
                                            <p:attrNameLst>
                                              <p:attrName>style.visibility</p:attrName>
                                            </p:attrNameLst>
                                          </p:cBhvr>
                                          <p:to>
                                            <p:strVal val="visible"/>
                                          </p:to>
                                        </p:set>
                                        <p:animEffect transition="in" filter="wipe(right)">
                                          <p:cBhvr>
                                            <p:cTn id="35" dur="500"/>
                                            <p:tgtEl>
                                              <p:spTgt spid="121"/>
                                            </p:tgtEl>
                                          </p:cBhvr>
                                        </p:animEffect>
                                      </p:childTnLst>
                                    </p:cTn>
                                  </p:par>
                                  <p:par>
                                    <p:cTn id="36" presetID="22" presetClass="entr" presetSubtype="2" fill="hold" nodeType="withEffect">
                                      <p:stCondLst>
                                        <p:cond delay="13000"/>
                                      </p:stCondLst>
                                      <p:childTnLst>
                                        <p:set>
                                          <p:cBhvr>
                                            <p:cTn id="37" dur="1" fill="hold">
                                              <p:stCondLst>
                                                <p:cond delay="0"/>
                                              </p:stCondLst>
                                            </p:cTn>
                                            <p:tgtEl>
                                              <p:spTgt spid="111"/>
                                            </p:tgtEl>
                                            <p:attrNameLst>
                                              <p:attrName>style.visibility</p:attrName>
                                            </p:attrNameLst>
                                          </p:cBhvr>
                                          <p:to>
                                            <p:strVal val="visible"/>
                                          </p:to>
                                        </p:set>
                                        <p:animEffect transition="in" filter="wipe(right)">
                                          <p:cBhvr>
                                            <p:cTn id="38" dur="500"/>
                                            <p:tgtEl>
                                              <p:spTgt spid="111"/>
                                            </p:tgtEl>
                                          </p:cBhvr>
                                        </p:animEffect>
                                      </p:childTnLst>
                                    </p:cTn>
                                  </p:par>
                                  <p:par>
                                    <p:cTn id="39" presetID="53" presetClass="entr" presetSubtype="16" fill="hold" nodeType="withEffect">
                                      <p:stCondLst>
                                        <p:cond delay="13500"/>
                                      </p:stCondLst>
                                      <p:childTnLst>
                                        <p:set>
                                          <p:cBhvr>
                                            <p:cTn id="40" dur="1" fill="hold">
                                              <p:stCondLst>
                                                <p:cond delay="0"/>
                                              </p:stCondLst>
                                            </p:cTn>
                                            <p:tgtEl>
                                              <p:spTgt spid="96"/>
                                            </p:tgtEl>
                                            <p:attrNameLst>
                                              <p:attrName>style.visibility</p:attrName>
                                            </p:attrNameLst>
                                          </p:cBhvr>
                                          <p:to>
                                            <p:strVal val="visible"/>
                                          </p:to>
                                        </p:set>
                                        <p:anim calcmode="lin" valueType="num">
                                          <p:cBhvr>
                                            <p:cTn id="41" dur="500" fill="hold"/>
                                            <p:tgtEl>
                                              <p:spTgt spid="96"/>
                                            </p:tgtEl>
                                            <p:attrNameLst>
                                              <p:attrName>ppt_w</p:attrName>
                                            </p:attrNameLst>
                                          </p:cBhvr>
                                          <p:tavLst>
                                            <p:tav tm="0">
                                              <p:val>
                                                <p:fltVal val="0"/>
                                              </p:val>
                                            </p:tav>
                                            <p:tav tm="100000">
                                              <p:val>
                                                <p:strVal val="#ppt_w"/>
                                              </p:val>
                                            </p:tav>
                                          </p:tavLst>
                                        </p:anim>
                                        <p:anim calcmode="lin" valueType="num">
                                          <p:cBhvr>
                                            <p:cTn id="42" dur="500" fill="hold"/>
                                            <p:tgtEl>
                                              <p:spTgt spid="96"/>
                                            </p:tgtEl>
                                            <p:attrNameLst>
                                              <p:attrName>ppt_h</p:attrName>
                                            </p:attrNameLst>
                                          </p:cBhvr>
                                          <p:tavLst>
                                            <p:tav tm="0">
                                              <p:val>
                                                <p:fltVal val="0"/>
                                              </p:val>
                                            </p:tav>
                                            <p:tav tm="100000">
                                              <p:val>
                                                <p:strVal val="#ppt_h"/>
                                              </p:val>
                                            </p:tav>
                                          </p:tavLst>
                                        </p:anim>
                                        <p:animEffect transition="in" filter="fade">
                                          <p:cBhvr>
                                            <p:cTn id="43" dur="500"/>
                                            <p:tgtEl>
                                              <p:spTgt spid="96"/>
                                            </p:tgtEl>
                                          </p:cBhvr>
                                        </p:animEffect>
                                      </p:childTnLst>
                                    </p:cTn>
                                  </p:par>
                                  <p:par>
                                    <p:cTn id="44" presetID="8" presetClass="emph" presetSubtype="0" fill="hold" nodeType="withEffect">
                                      <p:stCondLst>
                                        <p:cond delay="14000"/>
                                      </p:stCondLst>
                                      <p:childTnLst>
                                        <p:animRot by="-10800000">
                                          <p:cBhvr>
                                            <p:cTn id="45" dur="2000" fill="hold"/>
                                            <p:tgtEl>
                                              <p:spTgt spid="96"/>
                                            </p:tgtEl>
                                            <p:attrNameLst>
                                              <p:attrName>r</p:attrName>
                                            </p:attrNameLst>
                                          </p:cBhvr>
                                        </p:animRot>
                                      </p:childTnLst>
                                    </p:cTn>
                                  </p:par>
                                  <p:par>
                                    <p:cTn id="46" presetID="53" presetClass="entr" presetSubtype="16" fill="hold" nodeType="withEffect">
                                      <p:stCondLst>
                                        <p:cond delay="14000"/>
                                      </p:stCondLst>
                                      <p:childTnLst>
                                        <p:set>
                                          <p:cBhvr>
                                            <p:cTn id="47" dur="1" fill="hold">
                                              <p:stCondLst>
                                                <p:cond delay="0"/>
                                              </p:stCondLst>
                                            </p:cTn>
                                            <p:tgtEl>
                                              <p:spTgt spid="76"/>
                                            </p:tgtEl>
                                            <p:attrNameLst>
                                              <p:attrName>style.visibility</p:attrName>
                                            </p:attrNameLst>
                                          </p:cBhvr>
                                          <p:to>
                                            <p:strVal val="visible"/>
                                          </p:to>
                                        </p:set>
                                        <p:anim calcmode="lin" valueType="num">
                                          <p:cBhvr>
                                            <p:cTn id="48" dur="500" fill="hold"/>
                                            <p:tgtEl>
                                              <p:spTgt spid="76"/>
                                            </p:tgtEl>
                                            <p:attrNameLst>
                                              <p:attrName>ppt_w</p:attrName>
                                            </p:attrNameLst>
                                          </p:cBhvr>
                                          <p:tavLst>
                                            <p:tav tm="0">
                                              <p:val>
                                                <p:fltVal val="0"/>
                                              </p:val>
                                            </p:tav>
                                            <p:tav tm="100000">
                                              <p:val>
                                                <p:strVal val="#ppt_w"/>
                                              </p:val>
                                            </p:tav>
                                          </p:tavLst>
                                        </p:anim>
                                        <p:anim calcmode="lin" valueType="num">
                                          <p:cBhvr>
                                            <p:cTn id="49" dur="500" fill="hold"/>
                                            <p:tgtEl>
                                              <p:spTgt spid="76"/>
                                            </p:tgtEl>
                                            <p:attrNameLst>
                                              <p:attrName>ppt_h</p:attrName>
                                            </p:attrNameLst>
                                          </p:cBhvr>
                                          <p:tavLst>
                                            <p:tav tm="0">
                                              <p:val>
                                                <p:fltVal val="0"/>
                                              </p:val>
                                            </p:tav>
                                            <p:tav tm="100000">
                                              <p:val>
                                                <p:strVal val="#ppt_h"/>
                                              </p:val>
                                            </p:tav>
                                          </p:tavLst>
                                        </p:anim>
                                        <p:animEffect transition="in" filter="fade">
                                          <p:cBhvr>
                                            <p:cTn id="50" dur="500"/>
                                            <p:tgtEl>
                                              <p:spTgt spid="76"/>
                                            </p:tgtEl>
                                          </p:cBhvr>
                                        </p:animEffect>
                                      </p:childTnLst>
                                    </p:cTn>
                                  </p:par>
                                  <p:par>
                                    <p:cTn id="51" presetID="8" presetClass="emph" presetSubtype="0" fill="hold" nodeType="withEffect">
                                      <p:stCondLst>
                                        <p:cond delay="14500"/>
                                      </p:stCondLst>
                                      <p:childTnLst>
                                        <p:animRot by="5400000">
                                          <p:cBhvr>
                                            <p:cTn id="52"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2250"/>
                                            <p:tgtEl>
                                              <p:spTgt spid="167"/>
                                            </p:tgtEl>
                                          </p:cBhvr>
                                        </p:animEffect>
                                      </p:childTnLst>
                                    </p:cTn>
                                  </p:par>
                                  <p:par>
                                    <p:cTn id="26" presetID="53" presetClass="entr" presetSubtype="16" fill="hold" nodeType="withEffect">
                                      <p:stCondLst>
                                        <p:cond delay="7500"/>
                                      </p:stCondLst>
                                      <p:childTnLst>
                                        <p:set>
                                          <p:cBhvr>
                                            <p:cTn id="27" dur="1" fill="hold">
                                              <p:stCondLst>
                                                <p:cond delay="0"/>
                                              </p:stCondLst>
                                            </p:cTn>
                                            <p:tgtEl>
                                              <p:spTgt spid="141"/>
                                            </p:tgtEl>
                                            <p:attrNameLst>
                                              <p:attrName>style.visibility</p:attrName>
                                            </p:attrNameLst>
                                          </p:cBhvr>
                                          <p:to>
                                            <p:strVal val="visible"/>
                                          </p:to>
                                        </p:set>
                                        <p:anim calcmode="lin" valueType="num">
                                          <p:cBhvr>
                                            <p:cTn id="28" dur="500" fill="hold"/>
                                            <p:tgtEl>
                                              <p:spTgt spid="141"/>
                                            </p:tgtEl>
                                            <p:attrNameLst>
                                              <p:attrName>ppt_w</p:attrName>
                                            </p:attrNameLst>
                                          </p:cBhvr>
                                          <p:tavLst>
                                            <p:tav tm="0">
                                              <p:val>
                                                <p:fltVal val="0"/>
                                              </p:val>
                                            </p:tav>
                                            <p:tav tm="100000">
                                              <p:val>
                                                <p:strVal val="#ppt_w"/>
                                              </p:val>
                                            </p:tav>
                                          </p:tavLst>
                                        </p:anim>
                                        <p:anim calcmode="lin" valueType="num">
                                          <p:cBhvr>
                                            <p:cTn id="29" dur="500" fill="hold"/>
                                            <p:tgtEl>
                                              <p:spTgt spid="141"/>
                                            </p:tgtEl>
                                            <p:attrNameLst>
                                              <p:attrName>ppt_h</p:attrName>
                                            </p:attrNameLst>
                                          </p:cBhvr>
                                          <p:tavLst>
                                            <p:tav tm="0">
                                              <p:val>
                                                <p:fltVal val="0"/>
                                              </p:val>
                                            </p:tav>
                                            <p:tav tm="100000">
                                              <p:val>
                                                <p:strVal val="#ppt_h"/>
                                              </p:val>
                                            </p:tav>
                                          </p:tavLst>
                                        </p:anim>
                                        <p:animEffect transition="in" filter="fade">
                                          <p:cBhvr>
                                            <p:cTn id="30" dur="500"/>
                                            <p:tgtEl>
                                              <p:spTgt spid="141"/>
                                            </p:tgtEl>
                                          </p:cBhvr>
                                        </p:animEffect>
                                      </p:childTnLst>
                                    </p:cTn>
                                  </p:par>
                                  <p:par>
                                    <p:cTn id="31" presetID="8" presetClass="emph" presetSubtype="0" fill="hold" nodeType="withEffect">
                                      <p:stCondLst>
                                        <p:cond delay="8000"/>
                                      </p:stCondLst>
                                      <p:childTnLst>
                                        <p:animRot by="21600000">
                                          <p:cBhvr>
                                            <p:cTn id="32" dur="7000" fill="hold"/>
                                            <p:tgtEl>
                                              <p:spTgt spid="141"/>
                                            </p:tgtEl>
                                            <p:attrNameLst>
                                              <p:attrName>r</p:attrName>
                                            </p:attrNameLst>
                                          </p:cBhvr>
                                        </p:animRot>
                                      </p:childTnLst>
                                    </p:cTn>
                                  </p:par>
                                  <p:par>
                                    <p:cTn id="33" presetID="42" presetClass="entr" presetSubtype="0" fill="hold" nodeType="withEffect">
                                      <p:stCondLst>
                                        <p:cond delay="100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1000"/>
                                            <p:tgtEl>
                                              <p:spTgt spid="91"/>
                                            </p:tgtEl>
                                          </p:cBhvr>
                                        </p:animEffect>
                                        <p:anim calcmode="lin" valueType="num">
                                          <p:cBhvr>
                                            <p:cTn id="36" dur="1000" fill="hold"/>
                                            <p:tgtEl>
                                              <p:spTgt spid="91"/>
                                            </p:tgtEl>
                                            <p:attrNameLst>
                                              <p:attrName>ppt_x</p:attrName>
                                            </p:attrNameLst>
                                          </p:cBhvr>
                                          <p:tavLst>
                                            <p:tav tm="0">
                                              <p:val>
                                                <p:strVal val="#ppt_x"/>
                                              </p:val>
                                            </p:tav>
                                            <p:tav tm="100000">
                                              <p:val>
                                                <p:strVal val="#ppt_x"/>
                                              </p:val>
                                            </p:tav>
                                          </p:tavLst>
                                        </p:anim>
                                        <p:anim calcmode="lin" valueType="num">
                                          <p:cBhvr>
                                            <p:cTn id="37" dur="1000" fill="hold"/>
                                            <p:tgtEl>
                                              <p:spTgt spid="9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100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1000"/>
                                            <p:tgtEl>
                                              <p:spTgt spid="147"/>
                                            </p:tgtEl>
                                          </p:cBhvr>
                                        </p:animEffect>
                                        <p:anim calcmode="lin" valueType="num">
                                          <p:cBhvr>
                                            <p:cTn id="41" dur="1000" fill="hold"/>
                                            <p:tgtEl>
                                              <p:spTgt spid="147"/>
                                            </p:tgtEl>
                                            <p:attrNameLst>
                                              <p:attrName>ppt_x</p:attrName>
                                            </p:attrNameLst>
                                          </p:cBhvr>
                                          <p:tavLst>
                                            <p:tav tm="0">
                                              <p:val>
                                                <p:strVal val="#ppt_x"/>
                                              </p:val>
                                            </p:tav>
                                            <p:tav tm="100000">
                                              <p:val>
                                                <p:strVal val="#ppt_x"/>
                                              </p:val>
                                            </p:tav>
                                          </p:tavLst>
                                        </p:anim>
                                        <p:anim calcmode="lin" valueType="num">
                                          <p:cBhvr>
                                            <p:cTn id="42" dur="1000" fill="hold"/>
                                            <p:tgtEl>
                                              <p:spTgt spid="147"/>
                                            </p:tgtEl>
                                            <p:attrNameLst>
                                              <p:attrName>ppt_y</p:attrName>
                                            </p:attrNameLst>
                                          </p:cBhvr>
                                          <p:tavLst>
                                            <p:tav tm="0">
                                              <p:val>
                                                <p:strVal val="#ppt_y+.1"/>
                                              </p:val>
                                            </p:tav>
                                            <p:tav tm="100000">
                                              <p:val>
                                                <p:strVal val="#ppt_y"/>
                                              </p:val>
                                            </p:tav>
                                          </p:tavLst>
                                        </p:anim>
                                      </p:childTnLst>
                                    </p:cTn>
                                  </p:par>
                                  <p:par>
                                    <p:cTn id="43" presetID="22" presetClass="entr" presetSubtype="4" fill="hold" nodeType="withEffect">
                                      <p:stCondLst>
                                        <p:cond delay="12000"/>
                                      </p:stCondLst>
                                      <p:childTnLst>
                                        <p:set>
                                          <p:cBhvr>
                                            <p:cTn id="44" dur="1" fill="hold">
                                              <p:stCondLst>
                                                <p:cond delay="0"/>
                                              </p:stCondLst>
                                            </p:cTn>
                                            <p:tgtEl>
                                              <p:spTgt spid="115"/>
                                            </p:tgtEl>
                                            <p:attrNameLst>
                                              <p:attrName>style.visibility</p:attrName>
                                            </p:attrNameLst>
                                          </p:cBhvr>
                                          <p:to>
                                            <p:strVal val="visible"/>
                                          </p:to>
                                        </p:set>
                                        <p:animEffect transition="in" filter="wipe(down)">
                                          <p:cBhvr>
                                            <p:cTn id="45" dur="500"/>
                                            <p:tgtEl>
                                              <p:spTgt spid="115"/>
                                            </p:tgtEl>
                                          </p:cBhvr>
                                        </p:animEffect>
                                      </p:childTnLst>
                                    </p:cTn>
                                  </p:par>
                                  <p:par>
                                    <p:cTn id="46" presetID="22" presetClass="entr" presetSubtype="2" fill="hold" nodeType="withEffect">
                                      <p:stCondLst>
                                        <p:cond delay="12500"/>
                                      </p:stCondLst>
                                      <p:childTnLst>
                                        <p:set>
                                          <p:cBhvr>
                                            <p:cTn id="47" dur="1" fill="hold">
                                              <p:stCondLst>
                                                <p:cond delay="0"/>
                                              </p:stCondLst>
                                            </p:cTn>
                                            <p:tgtEl>
                                              <p:spTgt spid="121"/>
                                            </p:tgtEl>
                                            <p:attrNameLst>
                                              <p:attrName>style.visibility</p:attrName>
                                            </p:attrNameLst>
                                          </p:cBhvr>
                                          <p:to>
                                            <p:strVal val="visible"/>
                                          </p:to>
                                        </p:set>
                                        <p:animEffect transition="in" filter="wipe(right)">
                                          <p:cBhvr>
                                            <p:cTn id="48" dur="500"/>
                                            <p:tgtEl>
                                              <p:spTgt spid="121"/>
                                            </p:tgtEl>
                                          </p:cBhvr>
                                        </p:animEffect>
                                      </p:childTnLst>
                                    </p:cTn>
                                  </p:par>
                                  <p:par>
                                    <p:cTn id="49" presetID="22" presetClass="entr" presetSubtype="2" fill="hold" nodeType="withEffect">
                                      <p:stCondLst>
                                        <p:cond delay="13000"/>
                                      </p:stCondLst>
                                      <p:childTnLst>
                                        <p:set>
                                          <p:cBhvr>
                                            <p:cTn id="50" dur="1" fill="hold">
                                              <p:stCondLst>
                                                <p:cond delay="0"/>
                                              </p:stCondLst>
                                            </p:cTn>
                                            <p:tgtEl>
                                              <p:spTgt spid="111"/>
                                            </p:tgtEl>
                                            <p:attrNameLst>
                                              <p:attrName>style.visibility</p:attrName>
                                            </p:attrNameLst>
                                          </p:cBhvr>
                                          <p:to>
                                            <p:strVal val="visible"/>
                                          </p:to>
                                        </p:set>
                                        <p:animEffect transition="in" filter="wipe(right)">
                                          <p:cBhvr>
                                            <p:cTn id="51" dur="500"/>
                                            <p:tgtEl>
                                              <p:spTgt spid="111"/>
                                            </p:tgtEl>
                                          </p:cBhvr>
                                        </p:animEffect>
                                      </p:childTnLst>
                                    </p:cTn>
                                  </p:par>
                                  <p:par>
                                    <p:cTn id="52" presetID="53" presetClass="entr" presetSubtype="16" fill="hold" nodeType="withEffect">
                                      <p:stCondLst>
                                        <p:cond delay="13500"/>
                                      </p:stCondLst>
                                      <p:childTnLst>
                                        <p:set>
                                          <p:cBhvr>
                                            <p:cTn id="53" dur="1" fill="hold">
                                              <p:stCondLst>
                                                <p:cond delay="0"/>
                                              </p:stCondLst>
                                            </p:cTn>
                                            <p:tgtEl>
                                              <p:spTgt spid="96"/>
                                            </p:tgtEl>
                                            <p:attrNameLst>
                                              <p:attrName>style.visibility</p:attrName>
                                            </p:attrNameLst>
                                          </p:cBhvr>
                                          <p:to>
                                            <p:strVal val="visible"/>
                                          </p:to>
                                        </p:set>
                                        <p:anim calcmode="lin" valueType="num">
                                          <p:cBhvr>
                                            <p:cTn id="54" dur="500" fill="hold"/>
                                            <p:tgtEl>
                                              <p:spTgt spid="96"/>
                                            </p:tgtEl>
                                            <p:attrNameLst>
                                              <p:attrName>ppt_w</p:attrName>
                                            </p:attrNameLst>
                                          </p:cBhvr>
                                          <p:tavLst>
                                            <p:tav tm="0">
                                              <p:val>
                                                <p:fltVal val="0"/>
                                              </p:val>
                                            </p:tav>
                                            <p:tav tm="100000">
                                              <p:val>
                                                <p:strVal val="#ppt_w"/>
                                              </p:val>
                                            </p:tav>
                                          </p:tavLst>
                                        </p:anim>
                                        <p:anim calcmode="lin" valueType="num">
                                          <p:cBhvr>
                                            <p:cTn id="55" dur="500" fill="hold"/>
                                            <p:tgtEl>
                                              <p:spTgt spid="96"/>
                                            </p:tgtEl>
                                            <p:attrNameLst>
                                              <p:attrName>ppt_h</p:attrName>
                                            </p:attrNameLst>
                                          </p:cBhvr>
                                          <p:tavLst>
                                            <p:tav tm="0">
                                              <p:val>
                                                <p:fltVal val="0"/>
                                              </p:val>
                                            </p:tav>
                                            <p:tav tm="100000">
                                              <p:val>
                                                <p:strVal val="#ppt_h"/>
                                              </p:val>
                                            </p:tav>
                                          </p:tavLst>
                                        </p:anim>
                                        <p:animEffect transition="in" filter="fade">
                                          <p:cBhvr>
                                            <p:cTn id="56" dur="500"/>
                                            <p:tgtEl>
                                              <p:spTgt spid="96"/>
                                            </p:tgtEl>
                                          </p:cBhvr>
                                        </p:animEffect>
                                      </p:childTnLst>
                                    </p:cTn>
                                  </p:par>
                                  <p:par>
                                    <p:cTn id="57" presetID="8" presetClass="emph" presetSubtype="0" fill="hold" nodeType="withEffect">
                                      <p:stCondLst>
                                        <p:cond delay="14000"/>
                                      </p:stCondLst>
                                      <p:childTnLst>
                                        <p:animRot by="-10800000">
                                          <p:cBhvr>
                                            <p:cTn id="58" dur="2000" fill="hold"/>
                                            <p:tgtEl>
                                              <p:spTgt spid="96"/>
                                            </p:tgtEl>
                                            <p:attrNameLst>
                                              <p:attrName>r</p:attrName>
                                            </p:attrNameLst>
                                          </p:cBhvr>
                                        </p:animRot>
                                      </p:childTnLst>
                                    </p:cTn>
                                  </p:par>
                                  <p:par>
                                    <p:cTn id="59" presetID="53" presetClass="entr" presetSubtype="16" fill="hold" nodeType="withEffect">
                                      <p:stCondLst>
                                        <p:cond delay="1400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par>
                                    <p:cTn id="64" presetID="8" presetClass="emph" presetSubtype="0" fill="hold" nodeType="withEffect">
                                      <p:stCondLst>
                                        <p:cond delay="14500"/>
                                      </p:stCondLst>
                                      <p:childTnLst>
                                        <p:animRot by="5400000">
                                          <p:cBhvr>
                                            <p:cTn id="65"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4" name="椭圆 13"/>
          <p:cNvSpPr/>
          <p:nvPr/>
        </p:nvSpPr>
        <p:spPr>
          <a:xfrm>
            <a:off x="1402742" y="1287036"/>
            <a:ext cx="3096344" cy="309634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8194" r="17305"/>
          <a:stretch>
            <a:fillRect/>
          </a:stretch>
        </p:blipFill>
        <p:spPr>
          <a:xfrm>
            <a:off x="846487" y="1435955"/>
            <a:ext cx="2199503" cy="2952328"/>
          </a:xfrm>
          <a:prstGeom prst="rect">
            <a:avLst/>
          </a:prstGeom>
        </p:spPr>
      </p:pic>
      <p:sp>
        <p:nvSpPr>
          <p:cNvPr id="20" name="TextBox 19"/>
          <p:cNvSpPr txBox="1"/>
          <p:nvPr/>
        </p:nvSpPr>
        <p:spPr>
          <a:xfrm>
            <a:off x="242175" y="547109"/>
            <a:ext cx="3752566"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2000" b="1" spc="50">
                <a:ln w="11430"/>
                <a:solidFill>
                  <a:schemeClr val="accent6"/>
                </a:solidFill>
                <a:effectLst>
                  <a:outerShdw blurRad="76200" dist="50800" dir="5400000" algn="tl" rotWithShape="0">
                    <a:srgbClr val="000000">
                      <a:alpha val="65000"/>
                    </a:srgbClr>
                  </a:outerShdw>
                </a:effectLst>
              </a:defRPr>
            </a:lvl1pPr>
          </a:lstStyle>
          <a:p>
            <a:r>
              <a:rPr lang="en-US" sz="2400">
                <a:effectLst/>
                <a:latin typeface="Times New Roman" panose="02020603050405020304" pitchFamily="18" charset="0"/>
                <a:cs typeface="Times New Roman" panose="02020603050405020304" pitchFamily="18" charset="0"/>
              </a:rPr>
              <a:t>Trò chơi: “Ai nhanh hơn”</a:t>
            </a:r>
          </a:p>
        </p:txBody>
      </p:sp>
      <p:grpSp>
        <p:nvGrpSpPr>
          <p:cNvPr id="21" name="组合 20"/>
          <p:cNvGrpSpPr/>
          <p:nvPr/>
        </p:nvGrpSpPr>
        <p:grpSpPr>
          <a:xfrm>
            <a:off x="3203030" y="1143108"/>
            <a:ext cx="792000" cy="792000"/>
            <a:chOff x="3203030" y="1095630"/>
            <a:chExt cx="792000" cy="792000"/>
          </a:xfrm>
        </p:grpSpPr>
        <p:sp>
          <p:nvSpPr>
            <p:cNvPr id="22" name="椭圆 21"/>
            <p:cNvSpPr/>
            <p:nvPr/>
          </p:nvSpPr>
          <p:spPr>
            <a:xfrm>
              <a:off x="3203030" y="1095630"/>
              <a:ext cx="792000" cy="792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23" name="TextBox 22"/>
            <p:cNvSpPr txBox="1"/>
            <p:nvPr/>
          </p:nvSpPr>
          <p:spPr>
            <a:xfrm>
              <a:off x="3392535" y="1347067"/>
              <a:ext cx="447558" cy="338554"/>
            </a:xfrm>
            <a:prstGeom prst="rect">
              <a:avLst/>
            </a:prstGeom>
            <a:noFill/>
          </p:spPr>
          <p:txBody>
            <a:bodyPr wrap="none" rtlCol="0">
              <a:spAutoFit/>
            </a:bodyPr>
            <a:lstStyle/>
            <a:p>
              <a:pPr algn="ctr"/>
              <a:r>
                <a:rPr lang="en-US" altLang="zh-CN" sz="1600" b="1">
                  <a:solidFill>
                    <a:schemeClr val="bg1"/>
                  </a:solidFill>
                </a:rPr>
                <a:t>01.</a:t>
              </a:r>
              <a:endParaRPr lang="zh-CN" altLang="en-US" sz="1600" b="1" dirty="0">
                <a:solidFill>
                  <a:schemeClr val="bg1"/>
                </a:solidFill>
              </a:endParaRPr>
            </a:p>
          </p:txBody>
        </p:sp>
      </p:grpSp>
      <p:grpSp>
        <p:nvGrpSpPr>
          <p:cNvPr id="24" name="组合 23"/>
          <p:cNvGrpSpPr/>
          <p:nvPr/>
        </p:nvGrpSpPr>
        <p:grpSpPr>
          <a:xfrm>
            <a:off x="3851014" y="1791092"/>
            <a:ext cx="792000" cy="792000"/>
            <a:chOff x="3851014" y="1743614"/>
            <a:chExt cx="792000" cy="792000"/>
          </a:xfrm>
        </p:grpSpPr>
        <p:sp>
          <p:nvSpPr>
            <p:cNvPr id="25" name="椭圆 24"/>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26" name="TextBox 25"/>
            <p:cNvSpPr txBox="1"/>
            <p:nvPr/>
          </p:nvSpPr>
          <p:spPr>
            <a:xfrm>
              <a:off x="4052059" y="1995051"/>
              <a:ext cx="447558" cy="338554"/>
            </a:xfrm>
            <a:prstGeom prst="rect">
              <a:avLst/>
            </a:prstGeom>
            <a:noFill/>
          </p:spPr>
          <p:txBody>
            <a:bodyPr wrap="none" rtlCol="0">
              <a:spAutoFit/>
            </a:bodyPr>
            <a:lstStyle/>
            <a:p>
              <a:pPr algn="ctr"/>
              <a:r>
                <a:rPr lang="en-US" altLang="zh-CN" sz="1600" b="1">
                  <a:solidFill>
                    <a:schemeClr val="bg1"/>
                  </a:solidFill>
                </a:rPr>
                <a:t>02.</a:t>
              </a:r>
              <a:endParaRPr lang="zh-CN" altLang="en-US" sz="1600" b="1" dirty="0">
                <a:solidFill>
                  <a:schemeClr val="bg1"/>
                </a:solidFill>
              </a:endParaRPr>
            </a:p>
          </p:txBody>
        </p:sp>
      </p:grpSp>
      <p:grpSp>
        <p:nvGrpSpPr>
          <p:cNvPr id="27" name="组合 26"/>
          <p:cNvGrpSpPr/>
          <p:nvPr/>
        </p:nvGrpSpPr>
        <p:grpSpPr>
          <a:xfrm>
            <a:off x="4031078" y="2727196"/>
            <a:ext cx="792000" cy="792000"/>
            <a:chOff x="4031078" y="2679718"/>
            <a:chExt cx="792000" cy="792000"/>
          </a:xfrm>
        </p:grpSpPr>
        <p:sp>
          <p:nvSpPr>
            <p:cNvPr id="28" name="椭圆 27"/>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29" name="TextBox 28"/>
            <p:cNvSpPr txBox="1"/>
            <p:nvPr/>
          </p:nvSpPr>
          <p:spPr>
            <a:xfrm>
              <a:off x="4211790" y="2931155"/>
              <a:ext cx="447558" cy="338554"/>
            </a:xfrm>
            <a:prstGeom prst="rect">
              <a:avLst/>
            </a:prstGeom>
            <a:noFill/>
          </p:spPr>
          <p:txBody>
            <a:bodyPr wrap="none" rtlCol="0">
              <a:spAutoFit/>
            </a:bodyPr>
            <a:lstStyle/>
            <a:p>
              <a:pPr algn="ctr"/>
              <a:r>
                <a:rPr lang="en-US" altLang="zh-CN" sz="1600" b="1">
                  <a:solidFill>
                    <a:schemeClr val="bg1"/>
                  </a:solidFill>
                </a:rPr>
                <a:t>03.</a:t>
              </a:r>
              <a:endParaRPr lang="zh-CN" altLang="en-US" sz="1600" b="1" dirty="0">
                <a:solidFill>
                  <a:schemeClr val="bg1"/>
                </a:solidFill>
              </a:endParaRPr>
            </a:p>
          </p:txBody>
        </p:sp>
      </p:grpSp>
      <p:grpSp>
        <p:nvGrpSpPr>
          <p:cNvPr id="30" name="组合 29"/>
          <p:cNvGrpSpPr/>
          <p:nvPr/>
        </p:nvGrpSpPr>
        <p:grpSpPr>
          <a:xfrm>
            <a:off x="3455014" y="3519196"/>
            <a:ext cx="792000" cy="792000"/>
            <a:chOff x="3455014" y="3471718"/>
            <a:chExt cx="792000" cy="792000"/>
          </a:xfrm>
        </p:grpSpPr>
        <p:sp>
          <p:nvSpPr>
            <p:cNvPr id="31" name="椭圆 30"/>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32" name="TextBox 31"/>
            <p:cNvSpPr txBox="1"/>
            <p:nvPr/>
          </p:nvSpPr>
          <p:spPr>
            <a:xfrm>
              <a:off x="3643702" y="3723155"/>
              <a:ext cx="447558" cy="338554"/>
            </a:xfrm>
            <a:prstGeom prst="rect">
              <a:avLst/>
            </a:prstGeom>
            <a:noFill/>
          </p:spPr>
          <p:txBody>
            <a:bodyPr wrap="none" rtlCol="0">
              <a:spAutoFit/>
            </a:bodyPr>
            <a:lstStyle/>
            <a:p>
              <a:pPr algn="ctr"/>
              <a:r>
                <a:rPr lang="en-US" altLang="zh-CN" sz="1600" b="1">
                  <a:solidFill>
                    <a:schemeClr val="bg1"/>
                  </a:solidFill>
                </a:rPr>
                <a:t>04.</a:t>
              </a:r>
              <a:endParaRPr lang="zh-CN" altLang="en-US" sz="1600" b="1" dirty="0">
                <a:solidFill>
                  <a:schemeClr val="bg1"/>
                </a:solidFill>
              </a:endParaRPr>
            </a:p>
          </p:txBody>
        </p:sp>
      </p:grpSp>
      <p:sp>
        <p:nvSpPr>
          <p:cNvPr id="2" name="Rectangle 1"/>
          <p:cNvSpPr/>
          <p:nvPr/>
        </p:nvSpPr>
        <p:spPr>
          <a:xfrm>
            <a:off x="4152070" y="470984"/>
            <a:ext cx="4729710" cy="1323439"/>
          </a:xfrm>
          <a:prstGeom prst="rect">
            <a:avLst/>
          </a:prstGeom>
        </p:spPr>
        <p:txBody>
          <a:bodyPr wrap="square">
            <a:spAutoFit/>
          </a:bodyPr>
          <a:lstStyle/>
          <a:p>
            <a:pPr algn="just"/>
            <a:r>
              <a:rPr lang="en-US" sz="2000" b="1" i="1" dirty="0" err="1">
                <a:solidFill>
                  <a:srgbClr val="000000"/>
                </a:solidFill>
                <a:latin typeface="Times New Roman" panose="02020603050405020304" pitchFamily="18" charset="0"/>
                <a:ea typeface="Times New Roman" panose="02020603050405020304" pitchFamily="18" charset="0"/>
              </a:rPr>
              <a:t>Nội</a:t>
            </a:r>
            <a:r>
              <a:rPr lang="en-US" sz="2000" b="1" i="1" dirty="0">
                <a:solidFill>
                  <a:srgbClr val="000000"/>
                </a:solidFill>
                <a:latin typeface="Times New Roman" panose="02020603050405020304" pitchFamily="18" charset="0"/>
                <a:ea typeface="Times New Roman" panose="02020603050405020304" pitchFamily="18" charset="0"/>
              </a:rPr>
              <a:t> dung</a:t>
            </a:r>
            <a:r>
              <a:rPr lang="en-US" sz="2000" dirty="0">
                <a:solidFill>
                  <a:srgbClr val="000000"/>
                </a:solidFill>
                <a:latin typeface="Times New Roman" panose="02020603050405020304" pitchFamily="18" charset="0"/>
                <a:ea typeface="Times New Roman" panose="02020603050405020304" pitchFamily="18" charset="0"/>
              </a:rPr>
              <a:t>: HS </a:t>
            </a:r>
            <a:r>
              <a:rPr lang="en-US" sz="2000" dirty="0" err="1">
                <a:solidFill>
                  <a:srgbClr val="000000"/>
                </a:solidFill>
                <a:latin typeface="Times New Roman" panose="02020603050405020304" pitchFamily="18" charset="0"/>
                <a:ea typeface="Times New Roman" panose="02020603050405020304" pitchFamily="18" charset="0"/>
              </a:rPr>
              <a:t>xem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đoạn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phim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hoạt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Tom and Jerry. </a:t>
            </a:r>
            <a:r>
              <a:rPr lang="en-US" sz="2000" dirty="0" err="1">
                <a:solidFill>
                  <a:srgbClr val="000000"/>
                </a:solidFill>
                <a:latin typeface="Times New Roman" panose="02020603050405020304" pitchFamily="18" charset="0"/>
                <a:ea typeface="Times New Roman" panose="02020603050405020304" pitchFamily="18" charset="0"/>
              </a:rPr>
              <a:t>Từ</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ảnh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đoạn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phim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hãy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tìm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thành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ngữ</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ảnh</a:t>
            </a:r>
            <a:r>
              <a:rPr lang="en-US" sz="2000" dirty="0">
                <a:solidFill>
                  <a:srgbClr val="000000"/>
                </a:solidFill>
                <a:latin typeface="Times New Roman" panose="02020603050405020304" pitchFamily="18" charset="0"/>
                <a:ea typeface="Times New Roman" panose="02020603050405020304" pitchFamily="18" charset="0"/>
              </a:rPr>
              <a:t> </a:t>
            </a:r>
            <a:r>
              <a:rPr lang="en-US" sz="2000" i="1" dirty="0">
                <a:solidFill>
                  <a:srgbClr val="000000"/>
                </a:solidFill>
                <a:latin typeface="Times New Roman" panose="02020603050405020304" pitchFamily="18" charset="0"/>
                <a:ea typeface="Times New Roman" panose="02020603050405020304" pitchFamily="18" charset="0"/>
              </a:rPr>
              <a:t>“con </a:t>
            </a:r>
            <a:r>
              <a:rPr lang="en-US" sz="2000" i="1" dirty="0" err="1">
                <a:solidFill>
                  <a:srgbClr val="000000"/>
                </a:solidFill>
                <a:latin typeface="Times New Roman" panose="02020603050405020304" pitchFamily="18" charset="0"/>
                <a:ea typeface="Times New Roman" panose="02020603050405020304" pitchFamily="18" charset="0"/>
              </a:rPr>
              <a:t>chuột</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p>
        </p:txBody>
      </p:sp>
      <p:sp>
        <p:nvSpPr>
          <p:cNvPr id="3" name="Rectangle 2"/>
          <p:cNvSpPr/>
          <p:nvPr/>
        </p:nvSpPr>
        <p:spPr>
          <a:xfrm>
            <a:off x="4635488" y="2288957"/>
            <a:ext cx="3183051" cy="446276"/>
          </a:xfrm>
          <a:prstGeom prst="rect">
            <a:avLst/>
          </a:prstGeom>
        </p:spPr>
        <p:txBody>
          <a:bodyPr wrap="none">
            <a:spAutoFit/>
          </a:bodyPr>
          <a:lstStyle/>
          <a:p>
            <a:pPr algn="just">
              <a:lnSpc>
                <a:spcPct val="115000"/>
              </a:lnSpc>
              <a:spcAft>
                <a:spcPts val="0"/>
              </a:spcAft>
            </a:pPr>
            <a:r>
              <a:rPr lang="en-US" sz="2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thức trò chơi</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Tiếp sức</a:t>
            </a:r>
            <a:endParaRPr lang="en-US" sz="2000">
              <a:effectLst/>
              <a:latin typeface="Times New Roman" panose="02020603050405020304" pitchFamily="18" charset="0"/>
              <a:ea typeface="Times New Roman" panose="02020603050405020304" pitchFamily="18" charset="0"/>
            </a:endParaRPr>
          </a:p>
        </p:txBody>
      </p:sp>
      <p:sp>
        <p:nvSpPr>
          <p:cNvPr id="4" name="Rectangle 3"/>
          <p:cNvSpPr/>
          <p:nvPr/>
        </p:nvSpPr>
        <p:spPr>
          <a:xfrm>
            <a:off x="4819143" y="3147910"/>
            <a:ext cx="1574470" cy="446276"/>
          </a:xfrm>
          <a:prstGeom prst="rect">
            <a:avLst/>
          </a:prstGeom>
        </p:spPr>
        <p:txBody>
          <a:bodyPr wrap="none">
            <a:spAutoFit/>
          </a:bodyPr>
          <a:lstStyle/>
          <a:p>
            <a:pPr algn="just">
              <a:lnSpc>
                <a:spcPct val="115000"/>
              </a:lnSpc>
              <a:spcAft>
                <a:spcPts val="0"/>
              </a:spcAft>
            </a:pPr>
            <a:r>
              <a:rPr lang="en-US" sz="2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 gian</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endParaRPr lang="en-US" sz="2000">
              <a:effectLst/>
              <a:latin typeface="Times New Roman" panose="02020603050405020304" pitchFamily="18" charset="0"/>
              <a:ea typeface="Times New Roman" panose="02020603050405020304" pitchFamily="18" charset="0"/>
            </a:endParaRPr>
          </a:p>
        </p:txBody>
      </p:sp>
      <p:sp>
        <p:nvSpPr>
          <p:cNvPr id="5" name="Rectangle 4"/>
          <p:cNvSpPr/>
          <p:nvPr/>
        </p:nvSpPr>
        <p:spPr>
          <a:xfrm>
            <a:off x="4372818" y="3872967"/>
            <a:ext cx="4572000" cy="800219"/>
          </a:xfrm>
          <a:prstGeom prst="rect">
            <a:avLst/>
          </a:prstGeom>
        </p:spPr>
        <p:txBody>
          <a:bodyPr>
            <a:spAutoFit/>
          </a:bodyPr>
          <a:lstStyle/>
          <a:p>
            <a:pPr algn="just">
              <a:lnSpc>
                <a:spcPct val="115000"/>
              </a:lnSpc>
              <a:spcAft>
                <a:spcPts val="0"/>
              </a:spcAft>
            </a:pPr>
            <a:r>
              <a:rPr lang="en-US" sz="2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 thúc</a:t>
            </a:r>
            <a:r>
              <a:rPr lang="en-US" sz="2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Đội nào tìm được thành ngữ chính xác, nhiều nhất sẽ là đội thắng cuộc</a:t>
            </a:r>
            <a:endParaRPr lang="en-US" sz="2000">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id="{44912178-542E-CD42-BBFC-59872622508D}"/>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1000"/>
                                        <p:tgtEl>
                                          <p:spTgt spid="14"/>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strVal val="4/3*#ppt_w"/>
                                          </p:val>
                                        </p:tav>
                                        <p:tav tm="100000">
                                          <p:val>
                                            <p:strVal val="#ppt_w"/>
                                          </p:val>
                                        </p:tav>
                                      </p:tavLst>
                                    </p:anim>
                                    <p:anim calcmode="lin" valueType="num">
                                      <p:cBhvr>
                                        <p:cTn id="21" dur="500" fill="hold"/>
                                        <p:tgtEl>
                                          <p:spTgt spid="21"/>
                                        </p:tgtEl>
                                        <p:attrNameLst>
                                          <p:attrName>ppt_h</p:attrName>
                                        </p:attrNameLst>
                                      </p:cBhvr>
                                      <p:tavLst>
                                        <p:tav tm="0">
                                          <p:val>
                                            <p:strVal val="4/3*#ppt_h"/>
                                          </p:val>
                                        </p:tav>
                                        <p:tav tm="100000">
                                          <p:val>
                                            <p:strVal val="#ppt_h"/>
                                          </p:val>
                                        </p:tav>
                                      </p:tavLst>
                                    </p:anim>
                                  </p:childTnLst>
                                </p:cTn>
                              </p:par>
                              <p:par>
                                <p:cTn id="22" presetID="23" presetClass="entr" presetSubtype="28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strVal val="4/3*#ppt_w"/>
                                          </p:val>
                                        </p:tav>
                                        <p:tav tm="100000">
                                          <p:val>
                                            <p:strVal val="#ppt_w"/>
                                          </p:val>
                                        </p:tav>
                                      </p:tavLst>
                                    </p:anim>
                                    <p:anim calcmode="lin" valueType="num">
                                      <p:cBhvr>
                                        <p:cTn id="25" dur="500" fill="hold"/>
                                        <p:tgtEl>
                                          <p:spTgt spid="24"/>
                                        </p:tgtEl>
                                        <p:attrNameLst>
                                          <p:attrName>ppt_h</p:attrName>
                                        </p:attrNameLst>
                                      </p:cBhvr>
                                      <p:tavLst>
                                        <p:tav tm="0">
                                          <p:val>
                                            <p:strVal val="4/3*#ppt_h"/>
                                          </p:val>
                                        </p:tav>
                                        <p:tav tm="100000">
                                          <p:val>
                                            <p:strVal val="#ppt_h"/>
                                          </p:val>
                                        </p:tav>
                                      </p:tavLst>
                                    </p:anim>
                                  </p:childTnLst>
                                </p:cTn>
                              </p:par>
                              <p:par>
                                <p:cTn id="26" presetID="23" presetClass="entr" presetSubtype="28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strVal val="4/3*#ppt_w"/>
                                          </p:val>
                                        </p:tav>
                                        <p:tav tm="100000">
                                          <p:val>
                                            <p:strVal val="#ppt_w"/>
                                          </p:val>
                                        </p:tav>
                                      </p:tavLst>
                                    </p:anim>
                                    <p:anim calcmode="lin" valueType="num">
                                      <p:cBhvr>
                                        <p:cTn id="29" dur="500" fill="hold"/>
                                        <p:tgtEl>
                                          <p:spTgt spid="27"/>
                                        </p:tgtEl>
                                        <p:attrNameLst>
                                          <p:attrName>ppt_h</p:attrName>
                                        </p:attrNameLst>
                                      </p:cBhvr>
                                      <p:tavLst>
                                        <p:tav tm="0">
                                          <p:val>
                                            <p:strVal val="4/3*#ppt_h"/>
                                          </p:val>
                                        </p:tav>
                                        <p:tav tm="100000">
                                          <p:val>
                                            <p:strVal val="#ppt_h"/>
                                          </p:val>
                                        </p:tav>
                                      </p:tavLst>
                                    </p:anim>
                                  </p:childTnLst>
                                </p:cTn>
                              </p:par>
                              <p:par>
                                <p:cTn id="30" presetID="23" presetClass="entr" presetSubtype="288"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strVal val="4/3*#ppt_w"/>
                                          </p:val>
                                        </p:tav>
                                        <p:tav tm="100000">
                                          <p:val>
                                            <p:strVal val="#ppt_w"/>
                                          </p:val>
                                        </p:tav>
                                      </p:tavLst>
                                    </p:anim>
                                    <p:anim calcmode="lin" valueType="num">
                                      <p:cBhvr>
                                        <p:cTn id="33" dur="500" fill="hold"/>
                                        <p:tgtEl>
                                          <p:spTgt spid="30"/>
                                        </p:tgtEl>
                                        <p:attrNameLst>
                                          <p:attrName>ppt_h</p:attrName>
                                        </p:attrNameLst>
                                      </p:cBhvr>
                                      <p:tavLst>
                                        <p:tav tm="0">
                                          <p:val>
                                            <p:strVal val="4/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03" y="1995594"/>
            <a:ext cx="4090413" cy="2950683"/>
          </a:xfrm>
          <a:prstGeom prst="rect">
            <a:avLst/>
          </a:prstGeom>
        </p:spPr>
      </p:pic>
      <p:sp>
        <p:nvSpPr>
          <p:cNvPr id="3" name="云形 2"/>
          <p:cNvSpPr/>
          <p:nvPr/>
        </p:nvSpPr>
        <p:spPr>
          <a:xfrm rot="20683851">
            <a:off x="300135" y="1272478"/>
            <a:ext cx="1188132" cy="792088"/>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9" name="云形 8"/>
          <p:cNvSpPr/>
          <p:nvPr/>
        </p:nvSpPr>
        <p:spPr>
          <a:xfrm rot="721360">
            <a:off x="2005811" y="1006282"/>
            <a:ext cx="1188132" cy="792088"/>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12" name="云形 11"/>
          <p:cNvSpPr/>
          <p:nvPr/>
        </p:nvSpPr>
        <p:spPr>
          <a:xfrm rot="20067223">
            <a:off x="3532583" y="880318"/>
            <a:ext cx="1188132" cy="792088"/>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p>
        </p:txBody>
      </p:sp>
      <p:sp>
        <p:nvSpPr>
          <p:cNvPr id="15" name="矩形 14"/>
          <p:cNvSpPr/>
          <p:nvPr/>
        </p:nvSpPr>
        <p:spPr>
          <a:xfrm>
            <a:off x="5124813" y="1276362"/>
            <a:ext cx="3312368" cy="1687963"/>
          </a:xfrm>
          <a:prstGeom prst="rect">
            <a:avLst/>
          </a:prstGeom>
          <a:solidFill>
            <a:schemeClr val="bg1"/>
          </a:solidFill>
          <a:ln>
            <a:solidFill>
              <a:schemeClr val="accent1">
                <a:lumMod val="20000"/>
                <a:lumOff val="80000"/>
              </a:schemeClr>
            </a:solidFill>
          </a:ln>
          <a:effectLst>
            <a:outerShdw blurRad="50800" dist="38100" dir="5400000" algn="t" rotWithShape="0">
              <a:prstClr val="black">
                <a:alpha val="40000"/>
              </a:prstClr>
            </a:outerShdw>
          </a:effectLst>
        </p:spPr>
        <p:txBody>
          <a:bodyPr wrap="square">
            <a:spAutoFit/>
          </a:bodyPr>
          <a:lstStyle/>
          <a:p>
            <a:pPr>
              <a:lnSpc>
                <a:spcPct val="150000"/>
              </a:lnSpc>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Sưu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cxnSp>
        <p:nvCxnSpPr>
          <p:cNvPr id="16" name="直接连接符 15"/>
          <p:cNvCxnSpPr/>
          <p:nvPr/>
        </p:nvCxnSpPr>
        <p:spPr>
          <a:xfrm>
            <a:off x="5728235" y="1130009"/>
            <a:ext cx="230425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523249" y="3291830"/>
            <a:ext cx="2509242"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BDE305E-761F-F24B-81B5-94DF9C6E5519}"/>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250"/>
                                        <p:tgtEl>
                                          <p:spTgt spid="15"/>
                                        </p:tgtEl>
                                      </p:cBhvr>
                                    </p:animEffect>
                                  </p:childTnLst>
                                </p:cTn>
                              </p:par>
                              <p:par>
                                <p:cTn id="12" presetID="22" presetClass="entr" presetSubtype="2" fill="hold" nodeType="withEffect">
                                  <p:stCondLst>
                                    <p:cond delay="75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par>
                                <p:cTn id="15" presetID="22" presetClass="entr" presetSubtype="8" fill="hold" nodeType="withEffect">
                                  <p:stCondLst>
                                    <p:cond delay="75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981655" y="1820711"/>
            <a:ext cx="3740530" cy="3075806"/>
          </a:xfrm>
          <a:prstGeom prst="rect">
            <a:avLst/>
          </a:prstGeom>
        </p:spPr>
      </p:pic>
      <p:sp>
        <p:nvSpPr>
          <p:cNvPr id="21" name="矩形 20"/>
          <p:cNvSpPr/>
          <p:nvPr/>
        </p:nvSpPr>
        <p:spPr>
          <a:xfrm>
            <a:off x="3275856" y="699542"/>
            <a:ext cx="4032448" cy="1938992"/>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Đầu voi đuôi chuột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Cháy nhà ra mặt chuột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Chuột sa chĩnh gạo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Chuột chạy cùng sào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Chuột gặm chân mèo…</a:t>
            </a:r>
            <a:endParaRPr lang="zh-CN" alt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F7570E0-CCDB-9349-87F2-91BE15C3191E}"/>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750" fill="hold"/>
                                        <p:tgtEl>
                                          <p:spTgt spid="21"/>
                                        </p:tgtEl>
                                        <p:attrNameLst>
                                          <p:attrName>ppt_w</p:attrName>
                                        </p:attrNameLst>
                                      </p:cBhvr>
                                      <p:tavLst>
                                        <p:tav tm="0">
                                          <p:val>
                                            <p:fltVal val="0"/>
                                          </p:val>
                                        </p:tav>
                                        <p:tav tm="100000">
                                          <p:val>
                                            <p:strVal val="#ppt_w"/>
                                          </p:val>
                                        </p:tav>
                                      </p:tavLst>
                                    </p:anim>
                                    <p:anim calcmode="lin" valueType="num">
                                      <p:cBhvr>
                                        <p:cTn id="12" dur="750" fill="hold"/>
                                        <p:tgtEl>
                                          <p:spTgt spid="21"/>
                                        </p:tgtEl>
                                        <p:attrNameLst>
                                          <p:attrName>ppt_h</p:attrName>
                                        </p:attrNameLst>
                                      </p:cBhvr>
                                      <p:tavLst>
                                        <p:tav tm="0">
                                          <p:val>
                                            <p:fltVal val="0"/>
                                          </p:val>
                                        </p:tav>
                                        <p:tav tm="100000">
                                          <p:val>
                                            <p:strVal val="#ppt_h"/>
                                          </p:val>
                                        </p:tav>
                                      </p:tavLst>
                                    </p:anim>
                                    <p:animEffect transition="in" filter="fade">
                                      <p:cBhvr>
                                        <p:cTn id="13"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0" y="-596601"/>
            <a:ext cx="9144000" cy="574010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55525"/>
            <a:ext cx="3763232" cy="2532669"/>
          </a:xfrm>
          <a:prstGeom prst="rect">
            <a:avLst/>
          </a:prstGeom>
        </p:spPr>
      </p:pic>
      <p:sp>
        <p:nvSpPr>
          <p:cNvPr id="4" name="TextBox 3"/>
          <p:cNvSpPr txBox="1"/>
          <p:nvPr/>
        </p:nvSpPr>
        <p:spPr>
          <a:xfrm>
            <a:off x="251520" y="1037029"/>
            <a:ext cx="4680520" cy="1569660"/>
          </a:xfrm>
          <a:prstGeom prst="rect">
            <a:avLst/>
          </a:prstGeom>
          <a:noFill/>
        </p:spPr>
        <p:txBody>
          <a:bodyPr wrap="square" rtlCol="0">
            <a:spAutoFit/>
            <a:scene3d>
              <a:camera prst="orthographicFront">
                <a:rot lat="0" lon="0" rev="0"/>
              </a:camera>
              <a:lightRig rig="soft" dir="tl">
                <a:rot lat="0" lon="0" rev="0"/>
              </a:lightRig>
            </a:scene3d>
            <a:sp3d contourW="25400" prstMaterial="matte">
              <a:bevelT w="25400" h="55880" prst="artDeco"/>
              <a:contourClr>
                <a:schemeClr val="accent2">
                  <a:tint val="20000"/>
                </a:schemeClr>
              </a:contourClr>
            </a:sp3d>
          </a:bodyPr>
          <a:lstStyle/>
          <a:p>
            <a:pPr algn="ctr"/>
            <a:r>
              <a:rPr lang="en-US" altLang="zh-CN" sz="4800" spc="50" dirty="0">
                <a:ln w="11430"/>
                <a:solidFill>
                  <a:schemeClr val="accent6"/>
                </a:solidFill>
                <a:effectLst>
                  <a:outerShdw blurRad="76200" dist="50800" dir="5400000" algn="tl" rotWithShape="0">
                    <a:srgbClr val="000000">
                      <a:alpha val="65000"/>
                    </a:srgbClr>
                  </a:outerShdw>
                </a:effectLst>
                <a:latin typeface="Times New Roman" panose="02020603050405020304" pitchFamily="18" charset="0"/>
                <a:ea typeface="华康POP3体W12" pitchFamily="81" charset="-122"/>
                <a:cs typeface="Times New Roman" panose="02020603050405020304" pitchFamily="18" charset="0"/>
              </a:rPr>
              <a:t>CHÚC CÁC EM HỌC TỐT</a:t>
            </a:r>
            <a:endParaRPr lang="zh-CN" altLang="en-US" sz="4800" spc="50" dirty="0">
              <a:ln w="11430"/>
              <a:solidFill>
                <a:schemeClr val="accent6"/>
              </a:solidFill>
              <a:effectLst>
                <a:outerShdw blurRad="76200" dist="50800" dir="5400000" algn="tl" rotWithShape="0">
                  <a:srgbClr val="000000">
                    <a:alpha val="65000"/>
                  </a:srgbClr>
                </a:outerShdw>
              </a:effectLst>
              <a:latin typeface="Times New Roman" panose="02020603050405020304" pitchFamily="18" charset="0"/>
              <a:ea typeface="华康POP3体W12" pitchFamily="81" charset="-122"/>
              <a:cs typeface="Times New Roman" panose="02020603050405020304" pitchFamily="18" charset="0"/>
            </a:endParaRPr>
          </a:p>
        </p:txBody>
      </p:sp>
      <p:sp>
        <p:nvSpPr>
          <p:cNvPr id="5" name="Rectangle 4">
            <a:extLst>
              <a:ext uri="{FF2B5EF4-FFF2-40B4-BE49-F238E27FC236}">
                <a16:creationId xmlns:a16="http://schemas.microsoft.com/office/drawing/2014/main" id="{756F8EA2-DE01-E646-8DCC-19C8A63433C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5543E-147A-3043-AB5D-99697D74B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6"/>
            <a:ext cx="9144000" cy="5139708"/>
          </a:xfrm>
          <a:prstGeom prst="rect">
            <a:avLst/>
          </a:prstGeom>
        </p:spPr>
      </p:pic>
      <p:sp>
        <p:nvSpPr>
          <p:cNvPr id="3" name="Rectangle 2">
            <a:extLst>
              <a:ext uri="{FF2B5EF4-FFF2-40B4-BE49-F238E27FC236}">
                <a16:creationId xmlns:a16="http://schemas.microsoft.com/office/drawing/2014/main" id="{2E36A82E-C4B1-D243-949F-FA8692C0B949}"/>
              </a:ext>
            </a:extLst>
          </p:cNvPr>
          <p:cNvSpPr/>
          <p:nvPr/>
        </p:nvSpPr>
        <p:spPr>
          <a:xfrm>
            <a:off x="2286000" y="-941958"/>
            <a:ext cx="4572000" cy="715581"/>
          </a:xfrm>
          <a:prstGeom prst="rect">
            <a:avLst/>
          </a:prstGeom>
        </p:spPr>
        <p:txBody>
          <a:bodyPr>
            <a:spAutoFit/>
          </a:bodyPr>
          <a:lstStyle/>
          <a:p>
            <a:pPr lvl="0" algn="ctr">
              <a:defRPr/>
            </a:pPr>
            <a:r>
              <a:rPr lang="en-US" altLang="zh-CN" sz="1350" dirty="0" err="1">
                <a:latin typeface="Times New Roman" panose="02020603050405020304" pitchFamily="18" charset="0"/>
                <a:cs typeface="Times New Roman" panose="02020603050405020304" pitchFamily="18" charset="0"/>
              </a:rPr>
              <a:t>Giáo</a:t>
            </a:r>
            <a:r>
              <a:rPr lang="en-US" altLang="zh-CN" sz="1350" dirty="0">
                <a:latin typeface="Times New Roman" panose="02020603050405020304" pitchFamily="18" charset="0"/>
                <a:cs typeface="Times New Roman" panose="02020603050405020304" pitchFamily="18" charset="0"/>
              </a:rPr>
              <a:t> </a:t>
            </a:r>
            <a:r>
              <a:rPr lang="en-US" altLang="zh-CN" sz="1350" dirty="0" err="1">
                <a:latin typeface="Times New Roman" panose="02020603050405020304" pitchFamily="18" charset="0"/>
                <a:cs typeface="Times New Roman" panose="02020603050405020304" pitchFamily="18" charset="0"/>
              </a:rPr>
              <a:t>án</a:t>
            </a:r>
            <a:r>
              <a:rPr lang="en-US" altLang="zh-CN" sz="1350" dirty="0">
                <a:latin typeface="Times New Roman" panose="02020603050405020304" pitchFamily="18" charset="0"/>
                <a:cs typeface="Times New Roman" panose="02020603050405020304" pitchFamily="18" charset="0"/>
              </a:rPr>
              <a:t> </a:t>
            </a:r>
            <a:r>
              <a:rPr lang="en-US" altLang="zh-CN" sz="1350" dirty="0" err="1">
                <a:latin typeface="Times New Roman" panose="02020603050405020304" pitchFamily="18" charset="0"/>
                <a:cs typeface="Times New Roman" panose="02020603050405020304" pitchFamily="18" charset="0"/>
              </a:rPr>
              <a:t>biên</a:t>
            </a:r>
            <a:r>
              <a:rPr lang="en-US" altLang="zh-CN" sz="1350" dirty="0">
                <a:latin typeface="Times New Roman" panose="02020603050405020304" pitchFamily="18" charset="0"/>
                <a:cs typeface="Times New Roman" panose="02020603050405020304" pitchFamily="18" charset="0"/>
              </a:rPr>
              <a:t> </a:t>
            </a:r>
            <a:r>
              <a:rPr lang="en-US" altLang="zh-CN" sz="1350" dirty="0" err="1">
                <a:latin typeface="Times New Roman" panose="02020603050405020304" pitchFamily="18" charset="0"/>
                <a:cs typeface="Times New Roman" panose="02020603050405020304" pitchFamily="18" charset="0"/>
              </a:rPr>
              <a:t>soạn</a:t>
            </a:r>
            <a:r>
              <a:rPr lang="en-US" altLang="zh-CN" sz="1350" dirty="0">
                <a:latin typeface="Times New Roman" panose="02020603050405020304" pitchFamily="18" charset="0"/>
                <a:cs typeface="Times New Roman" panose="02020603050405020304" pitchFamily="18" charset="0"/>
              </a:rPr>
              <a:t> </a:t>
            </a:r>
            <a:r>
              <a:rPr lang="en-US" altLang="zh-CN" sz="1350" dirty="0" err="1">
                <a:latin typeface="Times New Roman" panose="02020603050405020304" pitchFamily="18" charset="0"/>
                <a:cs typeface="Times New Roman" panose="02020603050405020304" pitchFamily="18" charset="0"/>
              </a:rPr>
              <a:t>bởi</a:t>
            </a:r>
            <a:r>
              <a:rPr lang="en-US" altLang="zh-CN" sz="1350" dirty="0">
                <a:latin typeface="Times New Roman" panose="02020603050405020304" pitchFamily="18" charset="0"/>
                <a:cs typeface="Times New Roman" panose="02020603050405020304" pitchFamily="18" charset="0"/>
              </a:rPr>
              <a:t> </a:t>
            </a:r>
            <a:r>
              <a:rPr lang="en-US" altLang="zh-CN" sz="1350" b="1" dirty="0">
                <a:latin typeface="Times New Roman" panose="02020603050405020304" pitchFamily="18" charset="0"/>
                <a:cs typeface="Times New Roman" panose="02020603050405020304" pitchFamily="18" charset="0"/>
              </a:rPr>
              <a:t>Kim Dung </a:t>
            </a:r>
            <a:r>
              <a:rPr lang="en-US" altLang="zh-CN" sz="1350" b="1" dirty="0">
                <a:solidFill>
                  <a:srgbClr val="E76784"/>
                </a:solidFill>
                <a:latin typeface="Times New Roman" panose="02020603050405020304" pitchFamily="18" charset="0"/>
                <a:cs typeface="Times New Roman" panose="02020603050405020304" pitchFamily="18" charset="0"/>
              </a:rPr>
              <a:t>0336032445</a:t>
            </a:r>
            <a:r>
              <a:rPr lang="en-US" altLang="zh-CN" sz="1350" dirty="0">
                <a:latin typeface="Times New Roman" panose="02020603050405020304" pitchFamily="18" charset="0"/>
                <a:cs typeface="Times New Roman" panose="02020603050405020304" pitchFamily="18" charset="0"/>
              </a:rPr>
              <a:t> https://</a:t>
            </a:r>
            <a:r>
              <a:rPr lang="en-US" altLang="zh-CN" sz="1350" dirty="0" err="1">
                <a:latin typeface="Times New Roman" panose="02020603050405020304" pitchFamily="18" charset="0"/>
                <a:cs typeface="Times New Roman" panose="02020603050405020304" pitchFamily="18" charset="0"/>
              </a:rPr>
              <a:t>www.facebook.com</a:t>
            </a:r>
            <a:r>
              <a:rPr lang="en-US" altLang="zh-CN" sz="1350" dirty="0">
                <a:latin typeface="Times New Roman" panose="02020603050405020304" pitchFamily="18" charset="0"/>
                <a:cs typeface="Times New Roman" panose="02020603050405020304" pitchFamily="18" charset="0"/>
              </a:rPr>
              <a:t>/phamkimdung25/ . </a:t>
            </a:r>
          </a:p>
          <a:p>
            <a:pPr lvl="0" algn="ctr">
              <a:defRPr/>
            </a:pPr>
            <a:r>
              <a:rPr lang="en-US" altLang="zh-CN" sz="1350" dirty="0" err="1">
                <a:latin typeface="Times New Roman" panose="02020603050405020304" pitchFamily="18" charset="0"/>
                <a:cs typeface="Times New Roman" panose="02020603050405020304" pitchFamily="18" charset="0"/>
              </a:rPr>
              <a:t>Chỉ</a:t>
            </a:r>
            <a:r>
              <a:rPr lang="en-US" altLang="zh-CN" sz="1350" dirty="0">
                <a:latin typeface="Times New Roman" panose="02020603050405020304" pitchFamily="18" charset="0"/>
                <a:cs typeface="Times New Roman" panose="02020603050405020304" pitchFamily="18" charset="0"/>
              </a:rPr>
              <a:t> </a:t>
            </a:r>
            <a:r>
              <a:rPr lang="en-US" altLang="zh-CN" sz="1350" dirty="0" err="1">
                <a:latin typeface="Times New Roman" panose="02020603050405020304" pitchFamily="18" charset="0"/>
                <a:cs typeface="Times New Roman" panose="02020603050405020304" pitchFamily="18" charset="0"/>
              </a:rPr>
              <a:t>được</a:t>
            </a:r>
            <a:r>
              <a:rPr lang="en-US" altLang="zh-CN" sz="1350" dirty="0">
                <a:latin typeface="Times New Roman" panose="02020603050405020304" pitchFamily="18" charset="0"/>
                <a:cs typeface="Times New Roman" panose="02020603050405020304" pitchFamily="18" charset="0"/>
              </a:rPr>
              <a:t> </a:t>
            </a:r>
            <a:r>
              <a:rPr lang="en-US" altLang="zh-CN" sz="1350" dirty="0" err="1">
                <a:latin typeface="Times New Roman" panose="02020603050405020304" pitchFamily="18" charset="0"/>
                <a:cs typeface="Times New Roman" panose="02020603050405020304" pitchFamily="18" charset="0"/>
              </a:rPr>
              <a:t>phép</a:t>
            </a:r>
            <a:r>
              <a:rPr lang="en-US" altLang="zh-CN" sz="1350" dirty="0">
                <a:latin typeface="Times New Roman" panose="02020603050405020304" pitchFamily="18" charset="0"/>
                <a:cs typeface="Times New Roman" panose="02020603050405020304" pitchFamily="18" charset="0"/>
              </a:rPr>
              <a:t> chia </a:t>
            </a:r>
            <a:r>
              <a:rPr lang="en-US" altLang="zh-CN" sz="1350" dirty="0" err="1">
                <a:latin typeface="Times New Roman" panose="02020603050405020304" pitchFamily="18" charset="0"/>
                <a:cs typeface="Times New Roman" panose="02020603050405020304" pitchFamily="18" charset="0"/>
              </a:rPr>
              <a:t>sẻ</a:t>
            </a:r>
            <a:r>
              <a:rPr lang="en-US" altLang="zh-CN" sz="1350" dirty="0">
                <a:latin typeface="Times New Roman" panose="02020603050405020304" pitchFamily="18" charset="0"/>
                <a:cs typeface="Times New Roman" panose="02020603050405020304" pitchFamily="18" charset="0"/>
              </a:rPr>
              <a:t> </a:t>
            </a:r>
            <a:r>
              <a:rPr lang="en-US" altLang="zh-CN" sz="1350" dirty="0" err="1">
                <a:latin typeface="Times New Roman" panose="02020603050405020304" pitchFamily="18" charset="0"/>
                <a:cs typeface="Times New Roman" panose="02020603050405020304" pitchFamily="18" charset="0"/>
              </a:rPr>
              <a:t>bởi</a:t>
            </a:r>
            <a:r>
              <a:rPr lang="en-US" altLang="zh-CN" sz="1350" dirty="0">
                <a:latin typeface="Times New Roman" panose="02020603050405020304" pitchFamily="18" charset="0"/>
                <a:cs typeface="Times New Roman" panose="02020603050405020304" pitchFamily="18" charset="0"/>
              </a:rPr>
              <a:t> </a:t>
            </a:r>
            <a:r>
              <a:rPr lang="en-US" altLang="zh-CN" sz="1350" dirty="0" err="1">
                <a:latin typeface="Times New Roman" panose="02020603050405020304" pitchFamily="18" charset="0"/>
                <a:cs typeface="Times New Roman" panose="02020603050405020304" pitchFamily="18" charset="0"/>
              </a:rPr>
              <a:t>chủ</a:t>
            </a:r>
            <a:r>
              <a:rPr lang="en-US" altLang="zh-CN" sz="1350" dirty="0">
                <a:latin typeface="Times New Roman" panose="02020603050405020304" pitchFamily="18" charset="0"/>
                <a:cs typeface="Times New Roman" panose="02020603050405020304" pitchFamily="18" charset="0"/>
              </a:rPr>
              <a:t> </a:t>
            </a:r>
            <a:r>
              <a:rPr lang="en-US" altLang="zh-CN" sz="1350" dirty="0" err="1">
                <a:latin typeface="Times New Roman" panose="02020603050405020304" pitchFamily="18" charset="0"/>
                <a:cs typeface="Times New Roman" panose="02020603050405020304" pitchFamily="18" charset="0"/>
              </a:rPr>
              <a:t>sở</a:t>
            </a:r>
            <a:r>
              <a:rPr lang="en-US" altLang="zh-CN" sz="1350" dirty="0">
                <a:latin typeface="Times New Roman" panose="02020603050405020304" pitchFamily="18" charset="0"/>
                <a:cs typeface="Times New Roman" panose="02020603050405020304" pitchFamily="18" charset="0"/>
              </a:rPr>
              <a:t> </a:t>
            </a:r>
            <a:r>
              <a:rPr lang="en-US" altLang="zh-CN" sz="1350" dirty="0" err="1">
                <a:latin typeface="Times New Roman" panose="02020603050405020304" pitchFamily="18" charset="0"/>
                <a:cs typeface="Times New Roman" panose="02020603050405020304" pitchFamily="18" charset="0"/>
              </a:rPr>
              <a:t>hữu</a:t>
            </a:r>
            <a:r>
              <a:rPr lang="en-US" altLang="zh-CN" sz="13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6241267"/>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610644" y="4612030"/>
            <a:ext cx="388620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MÒ KIM ĐÁY BỂ</a:t>
            </a:r>
            <a:endParaRPr lang="vi-VN" sz="2100" b="1" dirty="0">
              <a:solidFill>
                <a:srgbClr val="FF33CC"/>
              </a:solidFill>
            </a:endParaRPr>
          </a:p>
        </p:txBody>
      </p:sp>
      <p:sp>
        <p:nvSpPr>
          <p:cNvPr id="4" name="Rectangle 2">
            <a:extLst>
              <a:ext uri="{FF2B5EF4-FFF2-40B4-BE49-F238E27FC236}">
                <a16:creationId xmlns:a16="http://schemas.microsoft.com/office/drawing/2014/main" id="{0E562CA1-C21C-B04B-847F-59463A0ECD5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pic>
        <p:nvPicPr>
          <p:cNvPr id="1025" name="Picture 1" descr="Không có mô tả ảnh.">
            <a:extLst>
              <a:ext uri="{FF2B5EF4-FFF2-40B4-BE49-F238E27FC236}">
                <a16:creationId xmlns:a16="http://schemas.microsoft.com/office/drawing/2014/main" id="{68AEE557-0152-B14E-B384-AA264B594CF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31232" y="116327"/>
            <a:ext cx="4211960" cy="41572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13D7B3C-4FB8-2647-8B0E-871F2A63CDC0}"/>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37714642"/>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7968" y="4495404"/>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a:solidFill>
                  <a:srgbClr val="FF33CC"/>
                </a:solidFill>
              </a:rPr>
              <a:t>GIẬN CÁ CHÉM THỚT</a:t>
            </a:r>
            <a:endParaRPr lang="vi-VN" sz="2100" b="1">
              <a:solidFill>
                <a:srgbClr val="FF33CC"/>
              </a:solidFill>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l="6812" t="9006" r="5907" b="11111"/>
          <a:stretch>
            <a:fillRect/>
          </a:stretch>
        </p:blipFill>
        <p:spPr bwMode="auto">
          <a:xfrm>
            <a:off x="2483768" y="267494"/>
            <a:ext cx="4525566" cy="410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B2884BD-F121-074B-8FDA-5C419DFC4C01}"/>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323185247"/>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28800" y="4572001"/>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a:solidFill>
                  <a:srgbClr val="FF33CC"/>
                </a:solidFill>
              </a:rPr>
              <a:t>CHỌC GẬY BÁNH XE</a:t>
            </a:r>
            <a:endParaRPr lang="vi-VN" sz="2100" b="1">
              <a:solidFill>
                <a:srgbClr val="FF33CC"/>
              </a:solidFill>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l="8836" t="16667" r="4506" b="6667"/>
          <a:stretch>
            <a:fillRect/>
          </a:stretch>
        </p:blipFill>
        <p:spPr bwMode="auto">
          <a:xfrm>
            <a:off x="2200275" y="555526"/>
            <a:ext cx="45720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48C69A6-A802-694E-9A89-939978802457}"/>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593900062"/>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12995" y="4443958"/>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ĐÀN GẢY TAI TRÂU</a:t>
            </a:r>
            <a:endParaRPr lang="vi-VN" sz="2100" b="1" dirty="0">
              <a:solidFill>
                <a:srgbClr val="FF33CC"/>
              </a:solidFill>
            </a:endParaRPr>
          </a:p>
        </p:txBody>
      </p:sp>
      <p:sp>
        <p:nvSpPr>
          <p:cNvPr id="4" name="Rectangle 2">
            <a:extLst>
              <a:ext uri="{FF2B5EF4-FFF2-40B4-BE49-F238E27FC236}">
                <a16:creationId xmlns:a16="http://schemas.microsoft.com/office/drawing/2014/main" id="{026F67E9-9528-F043-AD30-28E4657E8FF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pic>
        <p:nvPicPr>
          <p:cNvPr id="2049" name="Picture 2" descr="Không có mô tả ảnh.">
            <a:extLst>
              <a:ext uri="{FF2B5EF4-FFF2-40B4-BE49-F238E27FC236}">
                <a16:creationId xmlns:a16="http://schemas.microsoft.com/office/drawing/2014/main" id="{35780A4A-1D12-6641-A17A-A681CA1F95C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76458" y="226969"/>
            <a:ext cx="4788024" cy="39900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A14C1B-0196-2D46-A7FE-E023E0B9FC5D}"/>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625475345"/>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71650" y="4629151"/>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ẾCH NGỒI ĐÁY GIẾNG</a:t>
            </a:r>
            <a:endParaRPr lang="vi-VN" sz="2100" b="1" dirty="0">
              <a:solidFill>
                <a:srgbClr val="FF33CC"/>
              </a:solidFill>
            </a:endParaRPr>
          </a:p>
        </p:txBody>
      </p:sp>
      <p:pic>
        <p:nvPicPr>
          <p:cNvPr id="4" name="Picture 3" descr="A picture containing text&#10;&#10;Description automatically generated">
            <a:extLst>
              <a:ext uri="{FF2B5EF4-FFF2-40B4-BE49-F238E27FC236}">
                <a16:creationId xmlns:a16="http://schemas.microsoft.com/office/drawing/2014/main" id="{8BA757DB-71D1-1246-965D-61B84AF02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267494"/>
            <a:ext cx="4608512" cy="4178136"/>
          </a:xfrm>
          <a:prstGeom prst="rect">
            <a:avLst/>
          </a:prstGeom>
        </p:spPr>
      </p:pic>
      <p:sp>
        <p:nvSpPr>
          <p:cNvPr id="5" name="Rectangle 4">
            <a:extLst>
              <a:ext uri="{FF2B5EF4-FFF2-40B4-BE49-F238E27FC236}">
                <a16:creationId xmlns:a16="http://schemas.microsoft.com/office/drawing/2014/main" id="{E809E4DC-CE3A-8F45-8551-4713226EE9D7}"/>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541968013"/>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82689" y="4669235"/>
            <a:ext cx="5314950" cy="41549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100" b="1" dirty="0">
                <a:solidFill>
                  <a:srgbClr val="FF33CC"/>
                </a:solidFill>
              </a:rPr>
              <a:t>HÁ MIỆNG CHỜ SUNG</a:t>
            </a:r>
            <a:endParaRPr lang="vi-VN" sz="2100" b="1" dirty="0">
              <a:solidFill>
                <a:srgbClr val="FF33CC"/>
              </a:solidFill>
            </a:endParaRPr>
          </a:p>
        </p:txBody>
      </p:sp>
      <p:pic>
        <p:nvPicPr>
          <p:cNvPr id="4" name="Picture 3" descr="A picture containing text, picture frame&#10;&#10;Description automatically generated">
            <a:extLst>
              <a:ext uri="{FF2B5EF4-FFF2-40B4-BE49-F238E27FC236}">
                <a16:creationId xmlns:a16="http://schemas.microsoft.com/office/drawing/2014/main" id="{B49E24A1-3BBE-4848-A0A8-0EE3C79A1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004" y="58767"/>
            <a:ext cx="5693991" cy="4534057"/>
          </a:xfrm>
          <a:prstGeom prst="rect">
            <a:avLst/>
          </a:prstGeom>
        </p:spPr>
      </p:pic>
      <p:sp>
        <p:nvSpPr>
          <p:cNvPr id="5" name="Rectangle 4">
            <a:extLst>
              <a:ext uri="{FF2B5EF4-FFF2-40B4-BE49-F238E27FC236}">
                <a16:creationId xmlns:a16="http://schemas.microsoft.com/office/drawing/2014/main" id="{3F22E7EB-F861-AB44-BCAB-65A2DB2BB4D6}"/>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989625497"/>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4" name="组合 63"/>
          <p:cNvGrpSpPr/>
          <p:nvPr/>
        </p:nvGrpSpPr>
        <p:grpSpPr>
          <a:xfrm>
            <a:off x="2919811" y="1329761"/>
            <a:ext cx="1160119" cy="3528902"/>
            <a:chOff x="2102024" y="-1714093"/>
            <a:chExt cx="1143795" cy="3479248"/>
          </a:xfrm>
        </p:grpSpPr>
        <p:grpSp>
          <p:nvGrpSpPr>
            <p:cNvPr id="65" name="组合 64"/>
            <p:cNvGrpSpPr/>
            <p:nvPr/>
          </p:nvGrpSpPr>
          <p:grpSpPr>
            <a:xfrm>
              <a:off x="2102024" y="18263"/>
              <a:ext cx="1108721" cy="1746892"/>
              <a:chOff x="1547664" y="32770"/>
              <a:chExt cx="1217765" cy="1918701"/>
            </a:xfrm>
          </p:grpSpPr>
          <p:sp>
            <p:nvSpPr>
              <p:cNvPr id="69"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70"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四</a:t>
                </a:r>
              </a:p>
            </p:txBody>
          </p:sp>
        </p:grpSp>
        <p:grpSp>
          <p:nvGrpSpPr>
            <p:cNvPr id="66" name="组合 65"/>
            <p:cNvGrpSpPr/>
            <p:nvPr/>
          </p:nvGrpSpPr>
          <p:grpSpPr>
            <a:xfrm flipV="1">
              <a:off x="2137098" y="-1714093"/>
              <a:ext cx="1108721" cy="1746892"/>
              <a:chOff x="1547664" y="32770"/>
              <a:chExt cx="1217765" cy="1918701"/>
            </a:xfrm>
            <a:noFill/>
            <a:effectLst/>
          </p:grpSpPr>
          <p:sp>
            <p:nvSpPr>
              <p:cNvPr id="67"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68"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54" name="组合 53"/>
          <p:cNvGrpSpPr/>
          <p:nvPr/>
        </p:nvGrpSpPr>
        <p:grpSpPr>
          <a:xfrm>
            <a:off x="2919811" y="194119"/>
            <a:ext cx="1160119" cy="3528902"/>
            <a:chOff x="2102024" y="-1714093"/>
            <a:chExt cx="1143795" cy="3479248"/>
          </a:xfrm>
        </p:grpSpPr>
        <p:grpSp>
          <p:nvGrpSpPr>
            <p:cNvPr id="55" name="组合 54"/>
            <p:cNvGrpSpPr/>
            <p:nvPr/>
          </p:nvGrpSpPr>
          <p:grpSpPr>
            <a:xfrm>
              <a:off x="2102024" y="18263"/>
              <a:ext cx="1108721" cy="1746892"/>
              <a:chOff x="1547664" y="32770"/>
              <a:chExt cx="1217765" cy="1918701"/>
            </a:xfrm>
          </p:grpSpPr>
          <p:sp>
            <p:nvSpPr>
              <p:cNvPr id="59"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60"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三</a:t>
                </a:r>
              </a:p>
            </p:txBody>
          </p:sp>
        </p:grpSp>
        <p:grpSp>
          <p:nvGrpSpPr>
            <p:cNvPr id="56" name="组合 55"/>
            <p:cNvGrpSpPr/>
            <p:nvPr/>
          </p:nvGrpSpPr>
          <p:grpSpPr>
            <a:xfrm flipV="1">
              <a:off x="2137098" y="-1714093"/>
              <a:ext cx="1108721" cy="1746892"/>
              <a:chOff x="1547664" y="32770"/>
              <a:chExt cx="1217765" cy="1918701"/>
            </a:xfrm>
            <a:noFill/>
            <a:effectLst/>
          </p:grpSpPr>
          <p:sp>
            <p:nvSpPr>
              <p:cNvPr id="57"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58"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44" name="组合 43"/>
          <p:cNvGrpSpPr/>
          <p:nvPr/>
        </p:nvGrpSpPr>
        <p:grpSpPr>
          <a:xfrm>
            <a:off x="2889398" y="-957152"/>
            <a:ext cx="1160119" cy="3528902"/>
            <a:chOff x="2102024" y="-1714093"/>
            <a:chExt cx="1143795" cy="3479248"/>
          </a:xfrm>
        </p:grpSpPr>
        <p:grpSp>
          <p:nvGrpSpPr>
            <p:cNvPr id="45" name="组合 44"/>
            <p:cNvGrpSpPr/>
            <p:nvPr/>
          </p:nvGrpSpPr>
          <p:grpSpPr>
            <a:xfrm>
              <a:off x="2102024" y="18263"/>
              <a:ext cx="1108721" cy="1746892"/>
              <a:chOff x="1547664" y="32770"/>
              <a:chExt cx="1217765" cy="1918701"/>
            </a:xfrm>
          </p:grpSpPr>
          <p:sp>
            <p:nvSpPr>
              <p:cNvPr id="49"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50"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二</a:t>
                </a:r>
              </a:p>
            </p:txBody>
          </p:sp>
        </p:grpSp>
        <p:grpSp>
          <p:nvGrpSpPr>
            <p:cNvPr id="46" name="组合 45"/>
            <p:cNvGrpSpPr/>
            <p:nvPr/>
          </p:nvGrpSpPr>
          <p:grpSpPr>
            <a:xfrm flipV="1">
              <a:off x="2137098" y="-1714093"/>
              <a:ext cx="1108721" cy="1746892"/>
              <a:chOff x="1547664" y="32770"/>
              <a:chExt cx="1217765" cy="1918701"/>
            </a:xfrm>
            <a:noFill/>
            <a:effectLst/>
          </p:grpSpPr>
          <p:sp>
            <p:nvSpPr>
              <p:cNvPr id="47"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8"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0" y="2302088"/>
            <a:ext cx="2812517" cy="2728572"/>
          </a:xfrm>
          <a:prstGeom prst="rect">
            <a:avLst/>
          </a:prstGeom>
        </p:spPr>
      </p:pic>
      <p:grpSp>
        <p:nvGrpSpPr>
          <p:cNvPr id="15" name="组合 14"/>
          <p:cNvGrpSpPr/>
          <p:nvPr/>
        </p:nvGrpSpPr>
        <p:grpSpPr>
          <a:xfrm>
            <a:off x="4182750" y="1592244"/>
            <a:ext cx="4623747" cy="747395"/>
            <a:chOff x="2110311" y="1307322"/>
            <a:chExt cx="8901220" cy="1090159"/>
          </a:xfrm>
        </p:grpSpPr>
        <p:sp>
          <p:nvSpPr>
            <p:cNvPr id="16"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sp>
          <p:nvSpPr>
            <p:cNvPr id="17" name="矩形 16"/>
            <p:cNvSpPr/>
            <p:nvPr/>
          </p:nvSpPr>
          <p:spPr>
            <a:xfrm>
              <a:off x="2852947" y="1307322"/>
              <a:ext cx="8158584" cy="1068445"/>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altLang="zh-CN" sz="3200" i="0" u="none" strike="noStrike" kern="0" cap="none" spc="0" normalizeH="0" baseline="0" noProof="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rPr>
                <a:t>1. Thành</a:t>
              </a:r>
              <a:r>
                <a:rPr kumimoji="0" lang="en-US" altLang="zh-CN" sz="3200" i="0" u="none" strike="noStrike" kern="0" cap="none" spc="0" normalizeH="0" noProof="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rPr>
                <a:t> ngữ</a:t>
              </a:r>
              <a:endParaRPr kumimoji="0" lang="zh-CN" altLang="en-US" sz="32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grpSp>
        <p:nvGrpSpPr>
          <p:cNvPr id="43" name="组合 42"/>
          <p:cNvGrpSpPr/>
          <p:nvPr/>
        </p:nvGrpSpPr>
        <p:grpSpPr>
          <a:xfrm>
            <a:off x="2852566" y="-2068422"/>
            <a:ext cx="1160120" cy="3528902"/>
            <a:chOff x="2102023" y="-1714093"/>
            <a:chExt cx="1143796" cy="3479248"/>
          </a:xfrm>
        </p:grpSpPr>
        <p:grpSp>
          <p:nvGrpSpPr>
            <p:cNvPr id="39" name="组合 38"/>
            <p:cNvGrpSpPr/>
            <p:nvPr/>
          </p:nvGrpSpPr>
          <p:grpSpPr>
            <a:xfrm>
              <a:off x="2102023" y="18263"/>
              <a:ext cx="1108720" cy="1746892"/>
              <a:chOff x="1547663" y="32770"/>
              <a:chExt cx="1217764" cy="1918701"/>
            </a:xfrm>
          </p:grpSpPr>
          <p:sp>
            <p:nvSpPr>
              <p:cNvPr id="3"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38"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rPr>
                  <a:t>一</a:t>
                </a:r>
              </a:p>
            </p:txBody>
          </p:sp>
        </p:grpSp>
        <p:grpSp>
          <p:nvGrpSpPr>
            <p:cNvPr id="40" name="组合 39"/>
            <p:cNvGrpSpPr/>
            <p:nvPr/>
          </p:nvGrpSpPr>
          <p:grpSpPr>
            <a:xfrm flipV="1">
              <a:off x="2137098" y="-1714093"/>
              <a:ext cx="1108721" cy="1746892"/>
              <a:chOff x="1547664" y="32770"/>
              <a:chExt cx="1217765" cy="1918701"/>
            </a:xfrm>
            <a:noFill/>
            <a:effectLst/>
          </p:grpSpPr>
          <p:sp>
            <p:nvSpPr>
              <p:cNvPr id="41"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42"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51" name="组合 50"/>
          <p:cNvGrpSpPr/>
          <p:nvPr/>
        </p:nvGrpSpPr>
        <p:grpSpPr>
          <a:xfrm>
            <a:off x="4294243" y="2880540"/>
            <a:ext cx="4598148" cy="747245"/>
            <a:chOff x="2110311" y="1307541"/>
            <a:chExt cx="8851939" cy="1089940"/>
          </a:xfrm>
        </p:grpSpPr>
        <p:sp>
          <p:nvSpPr>
            <p:cNvPr id="52" name="圆角矩形 1"/>
            <p:cNvSpPr/>
            <p:nvPr/>
          </p:nvSpPr>
          <p:spPr>
            <a:xfrm>
              <a:off x="2110311" y="1329732"/>
              <a:ext cx="8016513" cy="1067749"/>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36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sp>
          <p:nvSpPr>
            <p:cNvPr id="53" name="矩形 52"/>
            <p:cNvSpPr/>
            <p:nvPr/>
          </p:nvSpPr>
          <p:spPr>
            <a:xfrm>
              <a:off x="2681016" y="1307541"/>
              <a:ext cx="8281234" cy="1068444"/>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lang="en-US" altLang="zh-CN" sz="3200" kern="0">
                  <a:solidFill>
                    <a:srgbClr val="002060"/>
                  </a:solidFill>
                  <a:latin typeface="Times New Roman" panose="02020603050405020304" pitchFamily="18" charset="0"/>
                  <a:ea typeface="华康方圆体W7(P)" pitchFamily="82" charset="-122"/>
                  <a:cs typeface="Times New Roman" panose="02020603050405020304" pitchFamily="18" charset="0"/>
                </a:rPr>
                <a:t>2. Dấu chấm phẩy</a:t>
              </a:r>
              <a:endParaRPr kumimoji="0" lang="zh-CN" altLang="en-US" sz="32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sp>
        <p:nvSpPr>
          <p:cNvPr id="76" name="TextBox 75"/>
          <p:cNvSpPr txBox="1"/>
          <p:nvPr/>
        </p:nvSpPr>
        <p:spPr>
          <a:xfrm>
            <a:off x="102111" y="501311"/>
            <a:ext cx="3458436" cy="1569660"/>
          </a:xfrm>
          <a:prstGeom prst="rect">
            <a:avLst/>
          </a:prstGeom>
          <a:noFill/>
        </p:spPr>
        <p:txBody>
          <a:bodyPr wrap="square" rtlCol="0">
            <a:spAutoFit/>
          </a:bodyPr>
          <a:lstStyle/>
          <a:p>
            <a:r>
              <a:rPr lang="en-US" altLang="zh-CN" sz="4800" b="1">
                <a:solidFill>
                  <a:schemeClr val="accent6"/>
                </a:solidFill>
                <a:latin typeface="Times New Roman" panose="02020603050405020304" pitchFamily="18" charset="0"/>
                <a:cs typeface="Times New Roman" panose="02020603050405020304" pitchFamily="18" charset="0"/>
              </a:rPr>
              <a:t>Nội dung bài học</a:t>
            </a:r>
            <a:endParaRPr lang="zh-CN" altLang="en-US" sz="4800" dirty="0">
              <a:solidFill>
                <a:schemeClr val="accent6"/>
              </a:solidFill>
              <a:latin typeface="Times New Roman" panose="02020603050405020304" pitchFamily="18" charset="0"/>
              <a:cs typeface="Times New Roman" panose="02020603050405020304" pitchFamily="18" charset="0"/>
            </a:endParaRPr>
          </a:p>
        </p:txBody>
      </p:sp>
      <p:sp>
        <p:nvSpPr>
          <p:cNvPr id="61" name="Rectangle 60">
            <a:extLst>
              <a:ext uri="{FF2B5EF4-FFF2-40B4-BE49-F238E27FC236}">
                <a16:creationId xmlns:a16="http://schemas.microsoft.com/office/drawing/2014/main" id="{067E893B-3CDB-C946-A28E-440AA4956D14}"/>
              </a:ext>
            </a:extLst>
          </p:cNvPr>
          <p:cNvSpPr/>
          <p:nvPr/>
        </p:nvSpPr>
        <p:spPr>
          <a:xfrm>
            <a:off x="2417751" y="-1549075"/>
            <a:ext cx="4572000" cy="923330"/>
          </a:xfrm>
          <a:prstGeom prst="rect">
            <a:avLst/>
          </a:prstGeom>
        </p:spPr>
        <p:txBody>
          <a:bodyPr>
            <a:spAutoFit/>
          </a:bodyPr>
          <a:lstStyle/>
          <a:p>
            <a:pPr lvl="0" algn="ctr">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802201031"/>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76"/>
                                        </p:tgtEl>
                                        <p:attrNameLst>
                                          <p:attrName>style.visibility</p:attrName>
                                        </p:attrNameLst>
                                      </p:cBhvr>
                                      <p:to>
                                        <p:strVal val="visible"/>
                                      </p:to>
                                    </p:set>
                                    <p:animEffect transition="in" filter="wipe(left)">
                                      <p:cBhvr>
                                        <p:cTn id="12" dur="750"/>
                                        <p:tgtEl>
                                          <p:spTgt spid="76"/>
                                        </p:tgtEl>
                                      </p:cBhvr>
                                    </p:animEffect>
                                  </p:childTnLst>
                                </p:cTn>
                              </p:par>
                            </p:childTnLst>
                          </p:cTn>
                        </p:par>
                        <p:par>
                          <p:cTn id="13" fill="hold">
                            <p:stCondLst>
                              <p:cond delay="1250"/>
                            </p:stCondLst>
                            <p:childTnLst>
                              <p:par>
                                <p:cTn id="14" presetID="31"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750" fill="hold"/>
                                        <p:tgtEl>
                                          <p:spTgt spid="43"/>
                                        </p:tgtEl>
                                        <p:attrNameLst>
                                          <p:attrName>ppt_w</p:attrName>
                                        </p:attrNameLst>
                                      </p:cBhvr>
                                      <p:tavLst>
                                        <p:tav tm="0">
                                          <p:val>
                                            <p:fltVal val="0"/>
                                          </p:val>
                                        </p:tav>
                                        <p:tav tm="100000">
                                          <p:val>
                                            <p:strVal val="#ppt_w"/>
                                          </p:val>
                                        </p:tav>
                                      </p:tavLst>
                                    </p:anim>
                                    <p:anim calcmode="lin" valueType="num">
                                      <p:cBhvr>
                                        <p:cTn id="17" dur="750" fill="hold"/>
                                        <p:tgtEl>
                                          <p:spTgt spid="43"/>
                                        </p:tgtEl>
                                        <p:attrNameLst>
                                          <p:attrName>ppt_h</p:attrName>
                                        </p:attrNameLst>
                                      </p:cBhvr>
                                      <p:tavLst>
                                        <p:tav tm="0">
                                          <p:val>
                                            <p:fltVal val="0"/>
                                          </p:val>
                                        </p:tav>
                                        <p:tav tm="100000">
                                          <p:val>
                                            <p:strVal val="#ppt_h"/>
                                          </p:val>
                                        </p:tav>
                                      </p:tavLst>
                                    </p:anim>
                                    <p:anim calcmode="lin" valueType="num">
                                      <p:cBhvr>
                                        <p:cTn id="18" dur="750" fill="hold"/>
                                        <p:tgtEl>
                                          <p:spTgt spid="43"/>
                                        </p:tgtEl>
                                        <p:attrNameLst>
                                          <p:attrName>style.rotation</p:attrName>
                                        </p:attrNameLst>
                                      </p:cBhvr>
                                      <p:tavLst>
                                        <p:tav tm="0">
                                          <p:val>
                                            <p:fltVal val="90"/>
                                          </p:val>
                                        </p:tav>
                                        <p:tav tm="100000">
                                          <p:val>
                                            <p:fltVal val="0"/>
                                          </p:val>
                                        </p:tav>
                                      </p:tavLst>
                                    </p:anim>
                                    <p:animEffect transition="in" filter="fade">
                                      <p:cBhvr>
                                        <p:cTn id="19" dur="750"/>
                                        <p:tgtEl>
                                          <p:spTgt spid="4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250"/>
                                        <p:tgtEl>
                                          <p:spTgt spid="15"/>
                                        </p:tgtEl>
                                      </p:cBhvr>
                                    </p:animEffect>
                                  </p:childTnLst>
                                </p:cTn>
                              </p:par>
                            </p:childTnLst>
                          </p:cTn>
                        </p:par>
                        <p:par>
                          <p:cTn id="24" fill="hold">
                            <p:stCondLst>
                              <p:cond delay="3250"/>
                            </p:stCondLst>
                            <p:childTnLst>
                              <p:par>
                                <p:cTn id="25" presetID="31"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750" fill="hold"/>
                                        <p:tgtEl>
                                          <p:spTgt spid="44"/>
                                        </p:tgtEl>
                                        <p:attrNameLst>
                                          <p:attrName>ppt_w</p:attrName>
                                        </p:attrNameLst>
                                      </p:cBhvr>
                                      <p:tavLst>
                                        <p:tav tm="0">
                                          <p:val>
                                            <p:fltVal val="0"/>
                                          </p:val>
                                        </p:tav>
                                        <p:tav tm="100000">
                                          <p:val>
                                            <p:strVal val="#ppt_w"/>
                                          </p:val>
                                        </p:tav>
                                      </p:tavLst>
                                    </p:anim>
                                    <p:anim calcmode="lin" valueType="num">
                                      <p:cBhvr>
                                        <p:cTn id="28" dur="750" fill="hold"/>
                                        <p:tgtEl>
                                          <p:spTgt spid="44"/>
                                        </p:tgtEl>
                                        <p:attrNameLst>
                                          <p:attrName>ppt_h</p:attrName>
                                        </p:attrNameLst>
                                      </p:cBhvr>
                                      <p:tavLst>
                                        <p:tav tm="0">
                                          <p:val>
                                            <p:fltVal val="0"/>
                                          </p:val>
                                        </p:tav>
                                        <p:tav tm="100000">
                                          <p:val>
                                            <p:strVal val="#ppt_h"/>
                                          </p:val>
                                        </p:tav>
                                      </p:tavLst>
                                    </p:anim>
                                    <p:anim calcmode="lin" valueType="num">
                                      <p:cBhvr>
                                        <p:cTn id="29" dur="750" fill="hold"/>
                                        <p:tgtEl>
                                          <p:spTgt spid="44"/>
                                        </p:tgtEl>
                                        <p:attrNameLst>
                                          <p:attrName>style.rotation</p:attrName>
                                        </p:attrNameLst>
                                      </p:cBhvr>
                                      <p:tavLst>
                                        <p:tav tm="0">
                                          <p:val>
                                            <p:fltVal val="90"/>
                                          </p:val>
                                        </p:tav>
                                        <p:tav tm="100000">
                                          <p:val>
                                            <p:fltVal val="0"/>
                                          </p:val>
                                        </p:tav>
                                      </p:tavLst>
                                    </p:anim>
                                    <p:animEffect transition="in" filter="fade">
                                      <p:cBhvr>
                                        <p:cTn id="30" dur="750"/>
                                        <p:tgtEl>
                                          <p:spTgt spid="44"/>
                                        </p:tgtEl>
                                      </p:cBhvr>
                                    </p:animEffect>
                                  </p:childTnLst>
                                </p:cTn>
                              </p:par>
                            </p:childTnLst>
                          </p:cTn>
                        </p:par>
                        <p:par>
                          <p:cTn id="31" fill="hold">
                            <p:stCondLst>
                              <p:cond delay="4000"/>
                            </p:stCondLst>
                            <p:childTnLst>
                              <p:par>
                                <p:cTn id="32" presetID="22" presetClass="entr" presetSubtype="8"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1250"/>
                                        <p:tgtEl>
                                          <p:spTgt spid="51"/>
                                        </p:tgtEl>
                                      </p:cBhvr>
                                    </p:animEffect>
                                  </p:childTnLst>
                                </p:cTn>
                              </p:par>
                            </p:childTnLst>
                          </p:cTn>
                        </p:par>
                        <p:par>
                          <p:cTn id="35" fill="hold">
                            <p:stCondLst>
                              <p:cond delay="5250"/>
                            </p:stCondLst>
                            <p:childTnLst>
                              <p:par>
                                <p:cTn id="36" presetID="31" presetClass="entr" presetSubtype="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750" fill="hold"/>
                                        <p:tgtEl>
                                          <p:spTgt spid="54"/>
                                        </p:tgtEl>
                                        <p:attrNameLst>
                                          <p:attrName>ppt_w</p:attrName>
                                        </p:attrNameLst>
                                      </p:cBhvr>
                                      <p:tavLst>
                                        <p:tav tm="0">
                                          <p:val>
                                            <p:fltVal val="0"/>
                                          </p:val>
                                        </p:tav>
                                        <p:tav tm="100000">
                                          <p:val>
                                            <p:strVal val="#ppt_w"/>
                                          </p:val>
                                        </p:tav>
                                      </p:tavLst>
                                    </p:anim>
                                    <p:anim calcmode="lin" valueType="num">
                                      <p:cBhvr>
                                        <p:cTn id="39" dur="750" fill="hold"/>
                                        <p:tgtEl>
                                          <p:spTgt spid="54"/>
                                        </p:tgtEl>
                                        <p:attrNameLst>
                                          <p:attrName>ppt_h</p:attrName>
                                        </p:attrNameLst>
                                      </p:cBhvr>
                                      <p:tavLst>
                                        <p:tav tm="0">
                                          <p:val>
                                            <p:fltVal val="0"/>
                                          </p:val>
                                        </p:tav>
                                        <p:tav tm="100000">
                                          <p:val>
                                            <p:strVal val="#ppt_h"/>
                                          </p:val>
                                        </p:tav>
                                      </p:tavLst>
                                    </p:anim>
                                    <p:anim calcmode="lin" valueType="num">
                                      <p:cBhvr>
                                        <p:cTn id="40" dur="750" fill="hold"/>
                                        <p:tgtEl>
                                          <p:spTgt spid="54"/>
                                        </p:tgtEl>
                                        <p:attrNameLst>
                                          <p:attrName>style.rotation</p:attrName>
                                        </p:attrNameLst>
                                      </p:cBhvr>
                                      <p:tavLst>
                                        <p:tav tm="0">
                                          <p:val>
                                            <p:fltVal val="90"/>
                                          </p:val>
                                        </p:tav>
                                        <p:tav tm="100000">
                                          <p:val>
                                            <p:fltVal val="0"/>
                                          </p:val>
                                        </p:tav>
                                      </p:tavLst>
                                    </p:anim>
                                    <p:animEffect transition="in" filter="fade">
                                      <p:cBhvr>
                                        <p:cTn id="41" dur="750"/>
                                        <p:tgtEl>
                                          <p:spTgt spid="54"/>
                                        </p:tgtEl>
                                      </p:cBhvr>
                                    </p:animEffect>
                                  </p:childTnLst>
                                </p:cTn>
                              </p:par>
                            </p:childTnLst>
                          </p:cTn>
                        </p:par>
                        <p:par>
                          <p:cTn id="42" fill="hold">
                            <p:stCondLst>
                              <p:cond delay="6000"/>
                            </p:stCondLst>
                            <p:childTnLst>
                              <p:par>
                                <p:cTn id="43" presetID="31" presetClass="entr" presetSubtype="0"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750" fill="hold"/>
                                        <p:tgtEl>
                                          <p:spTgt spid="64"/>
                                        </p:tgtEl>
                                        <p:attrNameLst>
                                          <p:attrName>ppt_w</p:attrName>
                                        </p:attrNameLst>
                                      </p:cBhvr>
                                      <p:tavLst>
                                        <p:tav tm="0">
                                          <p:val>
                                            <p:fltVal val="0"/>
                                          </p:val>
                                        </p:tav>
                                        <p:tav tm="100000">
                                          <p:val>
                                            <p:strVal val="#ppt_w"/>
                                          </p:val>
                                        </p:tav>
                                      </p:tavLst>
                                    </p:anim>
                                    <p:anim calcmode="lin" valueType="num">
                                      <p:cBhvr>
                                        <p:cTn id="46" dur="750" fill="hold"/>
                                        <p:tgtEl>
                                          <p:spTgt spid="64"/>
                                        </p:tgtEl>
                                        <p:attrNameLst>
                                          <p:attrName>ppt_h</p:attrName>
                                        </p:attrNameLst>
                                      </p:cBhvr>
                                      <p:tavLst>
                                        <p:tav tm="0">
                                          <p:val>
                                            <p:fltVal val="0"/>
                                          </p:val>
                                        </p:tav>
                                        <p:tav tm="100000">
                                          <p:val>
                                            <p:strVal val="#ppt_h"/>
                                          </p:val>
                                        </p:tav>
                                      </p:tavLst>
                                    </p:anim>
                                    <p:anim calcmode="lin" valueType="num">
                                      <p:cBhvr>
                                        <p:cTn id="47" dur="750" fill="hold"/>
                                        <p:tgtEl>
                                          <p:spTgt spid="64"/>
                                        </p:tgtEl>
                                        <p:attrNameLst>
                                          <p:attrName>style.rotation</p:attrName>
                                        </p:attrNameLst>
                                      </p:cBhvr>
                                      <p:tavLst>
                                        <p:tav tm="0">
                                          <p:val>
                                            <p:fltVal val="90"/>
                                          </p:val>
                                        </p:tav>
                                        <p:tav tm="100000">
                                          <p:val>
                                            <p:fltVal val="0"/>
                                          </p:val>
                                        </p:tav>
                                      </p:tavLst>
                                    </p:anim>
                                    <p:animEffect transition="in" filter="fade">
                                      <p:cBhvr>
                                        <p:cTn id="48"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幻灯片 1"/>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heme/theme1.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2237</Words>
  <Application>Microsoft Macintosh PowerPoint</Application>
  <PresentationFormat>On-screen Show (16:9)</PresentationFormat>
  <Paragraphs>161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Times New Roman</vt:lpstr>
      <vt:lpstr>Calibri</vt:lpstr>
      <vt:lpstr>张海山锐谐体</vt:lpstr>
      <vt:lpstr>Arial</vt:lpstr>
      <vt:lpstr>更多模版请关注:尚佳素材公社shop64427429.taobao.com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Microsoft Office User</cp:lastModifiedBy>
  <cp:revision>18</cp:revision>
  <dcterms:created xsi:type="dcterms:W3CDTF">2015-10-27T02:40:00Z</dcterms:created>
  <dcterms:modified xsi:type="dcterms:W3CDTF">2022-11-22T00:43:36Z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