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5.xml" ContentType="application/vnd.openxmlformats-officedocument.themeOverride+xml"/>
  <Override PartName="/ppt/notesSlides/notesSlide30.xml" ContentType="application/vnd.openxmlformats-officedocument.presentationml.notesSlide+xml"/>
  <Override PartName="/ppt/theme/themeOverride6.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21" r:id="rId3"/>
    <p:sldId id="434" r:id="rId4"/>
    <p:sldId id="453" r:id="rId5"/>
    <p:sldId id="427" r:id="rId6"/>
    <p:sldId id="452" r:id="rId7"/>
    <p:sldId id="441" r:id="rId8"/>
    <p:sldId id="431" r:id="rId9"/>
    <p:sldId id="454" r:id="rId10"/>
    <p:sldId id="455" r:id="rId11"/>
    <p:sldId id="440" r:id="rId12"/>
    <p:sldId id="353" r:id="rId13"/>
    <p:sldId id="377" r:id="rId14"/>
    <p:sldId id="442" r:id="rId15"/>
    <p:sldId id="451" r:id="rId16"/>
    <p:sldId id="444" r:id="rId17"/>
    <p:sldId id="415" r:id="rId18"/>
    <p:sldId id="443" r:id="rId19"/>
    <p:sldId id="422" r:id="rId20"/>
    <p:sldId id="413" r:id="rId21"/>
    <p:sldId id="445" r:id="rId22"/>
    <p:sldId id="426" r:id="rId23"/>
    <p:sldId id="397" r:id="rId24"/>
    <p:sldId id="416" r:id="rId25"/>
    <p:sldId id="447" r:id="rId26"/>
    <p:sldId id="448" r:id="rId27"/>
    <p:sldId id="450" r:id="rId28"/>
    <p:sldId id="417" r:id="rId29"/>
    <p:sldId id="449" r:id="rId30"/>
    <p:sldId id="384" r:id="rId31"/>
    <p:sldId id="430" r:id="rId32"/>
    <p:sldId id="456"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8F65"/>
    <a:srgbClr val="FF2F92"/>
    <a:srgbClr val="F88D71"/>
    <a:srgbClr val="BBE3D8"/>
    <a:srgbClr val="EDD0D0"/>
    <a:srgbClr val="B5C9C7"/>
    <a:srgbClr val="839D73"/>
    <a:srgbClr val="5B6C83"/>
    <a:srgbClr val="2A3D52"/>
    <a:srgbClr val="D88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4" autoAdjust="0"/>
    <p:restoredTop sz="95293" autoAdjust="0"/>
  </p:normalViewPr>
  <p:slideViewPr>
    <p:cSldViewPr snapToGrid="0">
      <p:cViewPr varScale="1">
        <p:scale>
          <a:sx n="106" d="100"/>
          <a:sy n="106" d="100"/>
        </p:scale>
        <p:origin x="912"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931E-7DFA-D64A-A5A0-C0993E4B8F7F}"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9B984B7-B84B-924A-88CC-3A0E3A5B3F55}">
      <dgm:prSet phldrT="[Text]" custT="1"/>
      <dgm:spPr/>
      <dgm:t>
        <a:bodyPr/>
        <a:lstStyle/>
        <a:p>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( 1930-2018)</a:t>
          </a:r>
        </a:p>
      </dgm:t>
    </dgm:pt>
    <dgm:pt modelId="{C0D88472-FD79-B44F-8DA5-A73882563C11}" type="parTrans" cxnId="{7F155916-C8A9-3C40-BD21-BEA65188981F}">
      <dgm:prSet/>
      <dgm:spPr/>
      <dgm:t>
        <a:bodyPr/>
        <a:lstStyle/>
        <a:p>
          <a:endParaRPr lang="en-US" sz="3200">
            <a:latin typeface="Times New Roman" panose="02020603050405020304" pitchFamily="18" charset="0"/>
            <a:cs typeface="Times New Roman" panose="02020603050405020304" pitchFamily="18" charset="0"/>
          </a:endParaRPr>
        </a:p>
      </dgm:t>
    </dgm:pt>
    <dgm:pt modelId="{FA6B58EE-C61D-DD48-A8AA-001ED20FF89F}" type="sibTrans" cxnId="{7F155916-C8A9-3C40-BD21-BEA65188981F}">
      <dgm:prSet/>
      <dgm:spPr/>
      <dgm:t>
        <a:bodyPr/>
        <a:lstStyle/>
        <a:p>
          <a:endParaRPr lang="en-US" sz="3200">
            <a:latin typeface="Times New Roman" panose="02020603050405020304" pitchFamily="18" charset="0"/>
            <a:cs typeface="Times New Roman" panose="02020603050405020304" pitchFamily="18" charset="0"/>
          </a:endParaRPr>
        </a:p>
      </dgm:t>
    </dgm:pt>
    <dgm:pt modelId="{1F595392-21B9-DD48-BC5B-8209E928E418}">
      <dgm:prSet phldrT="[Text]" custT="1"/>
      <dgm:spPr/>
      <dgm:t>
        <a:bodyPr/>
        <a:lstStyle/>
        <a:p>
          <a:r>
            <a:rPr lang="vi-VN" sz="3200" dirty="0">
              <a:latin typeface="Times New Roman" panose="02020603050405020304" pitchFamily="18" charset="0"/>
              <a:cs typeface="Times New Roman" panose="02020603050405020304" pitchFamily="18" charset="0"/>
            </a:rPr>
            <a:t>Quê: Hà Nội</a:t>
          </a:r>
          <a:endParaRPr lang="en-US" sz="3200" dirty="0">
            <a:latin typeface="Times New Roman" panose="02020603050405020304" pitchFamily="18" charset="0"/>
            <a:cs typeface="Times New Roman" panose="02020603050405020304" pitchFamily="18" charset="0"/>
          </a:endParaRPr>
        </a:p>
      </dgm:t>
    </dgm:pt>
    <dgm:pt modelId="{8ECC5BCD-4B6D-974F-A476-70263FBD3564}" type="parTrans" cxnId="{534F7C4B-57F2-A248-B5D1-62929427A267}">
      <dgm:prSet/>
      <dgm:spPr/>
      <dgm:t>
        <a:bodyPr/>
        <a:lstStyle/>
        <a:p>
          <a:endParaRPr lang="en-US" sz="3200">
            <a:latin typeface="Times New Roman" panose="02020603050405020304" pitchFamily="18" charset="0"/>
            <a:cs typeface="Times New Roman" panose="02020603050405020304" pitchFamily="18" charset="0"/>
          </a:endParaRPr>
        </a:p>
      </dgm:t>
    </dgm:pt>
    <dgm:pt modelId="{0C68297F-CE0A-E94A-B609-6F2413470100}" type="sibTrans" cxnId="{534F7C4B-57F2-A248-B5D1-62929427A267}">
      <dgm:prSet/>
      <dgm:spPr/>
      <dgm:t>
        <a:bodyPr/>
        <a:lstStyle/>
        <a:p>
          <a:endParaRPr lang="en-US" sz="3200">
            <a:latin typeface="Times New Roman" panose="02020603050405020304" pitchFamily="18" charset="0"/>
            <a:cs typeface="Times New Roman" panose="02020603050405020304" pitchFamily="18" charset="0"/>
          </a:endParaRPr>
        </a:p>
      </dgm:t>
    </dgm:pt>
    <dgm:pt modelId="{9A2DBC9F-D818-D643-9679-407CA738789B}">
      <dgm:prSet phldrT="[Text]" custT="1"/>
      <dgm:spPr/>
      <dgm: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a:t>
          </a:r>
        </a:p>
      </dgm:t>
    </dgm:pt>
    <dgm:pt modelId="{B29C0F4C-9084-9344-9E10-D1EDA98BDAEA}" type="parTrans" cxnId="{66BE679A-4DEB-E446-886E-5E98F8B47A53}">
      <dgm:prSet/>
      <dgm:spPr/>
      <dgm:t>
        <a:bodyPr/>
        <a:lstStyle/>
        <a:p>
          <a:endParaRPr lang="en-US" sz="3200">
            <a:latin typeface="Times New Roman" panose="02020603050405020304" pitchFamily="18" charset="0"/>
            <a:cs typeface="Times New Roman" panose="02020603050405020304" pitchFamily="18" charset="0"/>
          </a:endParaRPr>
        </a:p>
      </dgm:t>
    </dgm:pt>
    <dgm:pt modelId="{CA355151-3FD2-9145-BA09-0CEE370206D7}" type="sibTrans" cxnId="{66BE679A-4DEB-E446-886E-5E98F8B47A53}">
      <dgm:prSet/>
      <dgm:spPr/>
      <dgm:t>
        <a:bodyPr/>
        <a:lstStyle/>
        <a:p>
          <a:endParaRPr lang="en-US" sz="3200">
            <a:latin typeface="Times New Roman" panose="02020603050405020304" pitchFamily="18" charset="0"/>
            <a:cs typeface="Times New Roman" panose="02020603050405020304" pitchFamily="18" charset="0"/>
          </a:endParaRPr>
        </a:p>
      </dgm:t>
    </dgm:pt>
    <dgm:pt modelId="{3A49803B-5B85-1842-9E83-90B7E7C917DB}" type="pres">
      <dgm:prSet presAssocID="{67C7931E-7DFA-D64A-A5A0-C0993E4B8F7F}" presName="Name0" presStyleCnt="0">
        <dgm:presLayoutVars>
          <dgm:chMax val="7"/>
          <dgm:chPref val="7"/>
          <dgm:dir/>
        </dgm:presLayoutVars>
      </dgm:prSet>
      <dgm:spPr/>
    </dgm:pt>
    <dgm:pt modelId="{ECB976C6-78A9-B246-8A1E-2F590BE84D75}" type="pres">
      <dgm:prSet presAssocID="{67C7931E-7DFA-D64A-A5A0-C0993E4B8F7F}" presName="Name1" presStyleCnt="0"/>
      <dgm:spPr/>
    </dgm:pt>
    <dgm:pt modelId="{0ADE7425-4747-7C43-A845-6BFA6668C97F}" type="pres">
      <dgm:prSet presAssocID="{67C7931E-7DFA-D64A-A5A0-C0993E4B8F7F}" presName="cycle" presStyleCnt="0"/>
      <dgm:spPr/>
    </dgm:pt>
    <dgm:pt modelId="{3099C943-05FF-D245-8CC6-6DF7D5D394D6}" type="pres">
      <dgm:prSet presAssocID="{67C7931E-7DFA-D64A-A5A0-C0993E4B8F7F}" presName="srcNode" presStyleLbl="node1" presStyleIdx="0" presStyleCnt="3"/>
      <dgm:spPr/>
    </dgm:pt>
    <dgm:pt modelId="{7342D8FE-C25F-FF45-9EEA-0106EF90229D}" type="pres">
      <dgm:prSet presAssocID="{67C7931E-7DFA-D64A-A5A0-C0993E4B8F7F}" presName="conn" presStyleLbl="parChTrans1D2" presStyleIdx="0" presStyleCnt="1"/>
      <dgm:spPr/>
    </dgm:pt>
    <dgm:pt modelId="{2200B29B-AD8E-FF4C-AB78-42840B4C2CBD}" type="pres">
      <dgm:prSet presAssocID="{67C7931E-7DFA-D64A-A5A0-C0993E4B8F7F}" presName="extraNode" presStyleLbl="node1" presStyleIdx="0" presStyleCnt="3"/>
      <dgm:spPr/>
    </dgm:pt>
    <dgm:pt modelId="{4BC7A709-0020-0A40-A10A-682D01132884}" type="pres">
      <dgm:prSet presAssocID="{67C7931E-7DFA-D64A-A5A0-C0993E4B8F7F}" presName="dstNode" presStyleLbl="node1" presStyleIdx="0" presStyleCnt="3"/>
      <dgm:spPr/>
    </dgm:pt>
    <dgm:pt modelId="{16A42FFC-C781-AB4A-A5C0-5EA95D58F401}" type="pres">
      <dgm:prSet presAssocID="{D9B984B7-B84B-924A-88CC-3A0E3A5B3F55}" presName="text_1" presStyleLbl="node1" presStyleIdx="0" presStyleCnt="3">
        <dgm:presLayoutVars>
          <dgm:bulletEnabled val="1"/>
        </dgm:presLayoutVars>
      </dgm:prSet>
      <dgm:spPr/>
    </dgm:pt>
    <dgm:pt modelId="{46266B10-B5B5-8D4D-AB64-91F3E2CD86C8}" type="pres">
      <dgm:prSet presAssocID="{D9B984B7-B84B-924A-88CC-3A0E3A5B3F55}" presName="accent_1" presStyleCnt="0"/>
      <dgm:spPr/>
    </dgm:pt>
    <dgm:pt modelId="{6F17A74A-399B-F742-83DE-90EDF81A45E5}" type="pres">
      <dgm:prSet presAssocID="{D9B984B7-B84B-924A-88CC-3A0E3A5B3F55}" presName="accentRepeatNode" presStyleLbl="solidFgAcc1" presStyleIdx="0" presStyleCnt="3"/>
      <dgm:spPr/>
    </dgm:pt>
    <dgm:pt modelId="{1522FABF-AE0E-1543-9F78-74CB343D90BD}" type="pres">
      <dgm:prSet presAssocID="{1F595392-21B9-DD48-BC5B-8209E928E418}" presName="text_2" presStyleLbl="node1" presStyleIdx="1" presStyleCnt="3">
        <dgm:presLayoutVars>
          <dgm:bulletEnabled val="1"/>
        </dgm:presLayoutVars>
      </dgm:prSet>
      <dgm:spPr/>
    </dgm:pt>
    <dgm:pt modelId="{2679AE0E-FB7C-AF4E-94BA-1BEE3C8535D4}" type="pres">
      <dgm:prSet presAssocID="{1F595392-21B9-DD48-BC5B-8209E928E418}" presName="accent_2" presStyleCnt="0"/>
      <dgm:spPr/>
    </dgm:pt>
    <dgm:pt modelId="{777468B3-2961-674F-8427-C106589E8D1E}" type="pres">
      <dgm:prSet presAssocID="{1F595392-21B9-DD48-BC5B-8209E928E418}" presName="accentRepeatNode" presStyleLbl="solidFgAcc1" presStyleIdx="1" presStyleCnt="3"/>
      <dgm:spPr/>
    </dgm:pt>
    <dgm:pt modelId="{84AB1AED-F06B-1D41-BECF-5DC90D9A9241}" type="pres">
      <dgm:prSet presAssocID="{9A2DBC9F-D818-D643-9679-407CA738789B}" presName="text_3" presStyleLbl="node1" presStyleIdx="2" presStyleCnt="3">
        <dgm:presLayoutVars>
          <dgm:bulletEnabled val="1"/>
        </dgm:presLayoutVars>
      </dgm:prSet>
      <dgm:spPr/>
    </dgm:pt>
    <dgm:pt modelId="{A144444D-7625-0144-A164-ACBB21C23200}" type="pres">
      <dgm:prSet presAssocID="{9A2DBC9F-D818-D643-9679-407CA738789B}" presName="accent_3" presStyleCnt="0"/>
      <dgm:spPr/>
    </dgm:pt>
    <dgm:pt modelId="{EBF1643B-5567-F340-A370-2AF620C4D3B2}" type="pres">
      <dgm:prSet presAssocID="{9A2DBC9F-D818-D643-9679-407CA738789B}" presName="accentRepeatNode" presStyleLbl="solidFgAcc1" presStyleIdx="2" presStyleCnt="3"/>
      <dgm:spPr/>
    </dgm:pt>
  </dgm:ptLst>
  <dgm:cxnLst>
    <dgm:cxn modelId="{7F155916-C8A9-3C40-BD21-BEA65188981F}" srcId="{67C7931E-7DFA-D64A-A5A0-C0993E4B8F7F}" destId="{D9B984B7-B84B-924A-88CC-3A0E3A5B3F55}" srcOrd="0" destOrd="0" parTransId="{C0D88472-FD79-B44F-8DA5-A73882563C11}" sibTransId="{FA6B58EE-C61D-DD48-A8AA-001ED20FF89F}"/>
    <dgm:cxn modelId="{55AAF244-30E2-BB4D-84D9-7F424853C555}" type="presOf" srcId="{D9B984B7-B84B-924A-88CC-3A0E3A5B3F55}" destId="{16A42FFC-C781-AB4A-A5C0-5EA95D58F401}" srcOrd="0" destOrd="0" presId="urn:microsoft.com/office/officeart/2008/layout/VerticalCurvedList"/>
    <dgm:cxn modelId="{534F7C4B-57F2-A248-B5D1-62929427A267}" srcId="{67C7931E-7DFA-D64A-A5A0-C0993E4B8F7F}" destId="{1F595392-21B9-DD48-BC5B-8209E928E418}" srcOrd="1" destOrd="0" parTransId="{8ECC5BCD-4B6D-974F-A476-70263FBD3564}" sibTransId="{0C68297F-CE0A-E94A-B609-6F2413470100}"/>
    <dgm:cxn modelId="{48005B66-7067-804B-B65B-C095859697A3}" type="presOf" srcId="{1F595392-21B9-DD48-BC5B-8209E928E418}" destId="{1522FABF-AE0E-1543-9F78-74CB343D90BD}" srcOrd="0" destOrd="0" presId="urn:microsoft.com/office/officeart/2008/layout/VerticalCurvedList"/>
    <dgm:cxn modelId="{D9CBAB87-8D7D-FD48-9B60-1A05DFBD39C7}" type="presOf" srcId="{FA6B58EE-C61D-DD48-A8AA-001ED20FF89F}" destId="{7342D8FE-C25F-FF45-9EEA-0106EF90229D}" srcOrd="0" destOrd="0" presId="urn:microsoft.com/office/officeart/2008/layout/VerticalCurvedList"/>
    <dgm:cxn modelId="{66BE679A-4DEB-E446-886E-5E98F8B47A53}" srcId="{67C7931E-7DFA-D64A-A5A0-C0993E4B8F7F}" destId="{9A2DBC9F-D818-D643-9679-407CA738789B}" srcOrd="2" destOrd="0" parTransId="{B29C0F4C-9084-9344-9E10-D1EDA98BDAEA}" sibTransId="{CA355151-3FD2-9145-BA09-0CEE370206D7}"/>
    <dgm:cxn modelId="{6FF91EF3-8A51-D145-BD1D-16B2491FEFB5}" type="presOf" srcId="{9A2DBC9F-D818-D643-9679-407CA738789B}" destId="{84AB1AED-F06B-1D41-BECF-5DC90D9A9241}" srcOrd="0" destOrd="0" presId="urn:microsoft.com/office/officeart/2008/layout/VerticalCurvedList"/>
    <dgm:cxn modelId="{B39537FF-AFD6-D443-AEAB-5E0269BFB74B}" type="presOf" srcId="{67C7931E-7DFA-D64A-A5A0-C0993E4B8F7F}" destId="{3A49803B-5B85-1842-9E83-90B7E7C917DB}" srcOrd="0" destOrd="0" presId="urn:microsoft.com/office/officeart/2008/layout/VerticalCurvedList"/>
    <dgm:cxn modelId="{D297856B-D262-CE4C-9837-F3A7021AE8D3}" type="presParOf" srcId="{3A49803B-5B85-1842-9E83-90B7E7C917DB}" destId="{ECB976C6-78A9-B246-8A1E-2F590BE84D75}" srcOrd="0" destOrd="0" presId="urn:microsoft.com/office/officeart/2008/layout/VerticalCurvedList"/>
    <dgm:cxn modelId="{AF3ED564-10FF-BD47-A66B-EE0616BDB641}" type="presParOf" srcId="{ECB976C6-78A9-B246-8A1E-2F590BE84D75}" destId="{0ADE7425-4747-7C43-A845-6BFA6668C97F}" srcOrd="0" destOrd="0" presId="urn:microsoft.com/office/officeart/2008/layout/VerticalCurvedList"/>
    <dgm:cxn modelId="{8505177F-E5AB-C94E-A00B-D85D91B9270F}" type="presParOf" srcId="{0ADE7425-4747-7C43-A845-6BFA6668C97F}" destId="{3099C943-05FF-D245-8CC6-6DF7D5D394D6}" srcOrd="0" destOrd="0" presId="urn:microsoft.com/office/officeart/2008/layout/VerticalCurvedList"/>
    <dgm:cxn modelId="{54A0FB0A-2E82-2B48-86EC-710EE7FF9C81}" type="presParOf" srcId="{0ADE7425-4747-7C43-A845-6BFA6668C97F}" destId="{7342D8FE-C25F-FF45-9EEA-0106EF90229D}" srcOrd="1" destOrd="0" presId="urn:microsoft.com/office/officeart/2008/layout/VerticalCurvedList"/>
    <dgm:cxn modelId="{EBED9AC8-8F36-4543-824A-8EEDE4C1CCAA}" type="presParOf" srcId="{0ADE7425-4747-7C43-A845-6BFA6668C97F}" destId="{2200B29B-AD8E-FF4C-AB78-42840B4C2CBD}" srcOrd="2" destOrd="0" presId="urn:microsoft.com/office/officeart/2008/layout/VerticalCurvedList"/>
    <dgm:cxn modelId="{4B02FC9E-A55F-734D-9B9C-1E64B8788E30}" type="presParOf" srcId="{0ADE7425-4747-7C43-A845-6BFA6668C97F}" destId="{4BC7A709-0020-0A40-A10A-682D01132884}" srcOrd="3" destOrd="0" presId="urn:microsoft.com/office/officeart/2008/layout/VerticalCurvedList"/>
    <dgm:cxn modelId="{8541890D-A212-9347-A2EA-BD00DA8A938B}" type="presParOf" srcId="{ECB976C6-78A9-B246-8A1E-2F590BE84D75}" destId="{16A42FFC-C781-AB4A-A5C0-5EA95D58F401}" srcOrd="1" destOrd="0" presId="urn:microsoft.com/office/officeart/2008/layout/VerticalCurvedList"/>
    <dgm:cxn modelId="{6BC00958-70A5-D84D-B47F-058B64378D27}" type="presParOf" srcId="{ECB976C6-78A9-B246-8A1E-2F590BE84D75}" destId="{46266B10-B5B5-8D4D-AB64-91F3E2CD86C8}" srcOrd="2" destOrd="0" presId="urn:microsoft.com/office/officeart/2008/layout/VerticalCurvedList"/>
    <dgm:cxn modelId="{F4C03F13-4584-4140-94EF-89A7B2C9CDBA}" type="presParOf" srcId="{46266B10-B5B5-8D4D-AB64-91F3E2CD86C8}" destId="{6F17A74A-399B-F742-83DE-90EDF81A45E5}" srcOrd="0" destOrd="0" presId="urn:microsoft.com/office/officeart/2008/layout/VerticalCurvedList"/>
    <dgm:cxn modelId="{3FC74F45-1212-1A42-BFF3-3EC9CA755130}" type="presParOf" srcId="{ECB976C6-78A9-B246-8A1E-2F590BE84D75}" destId="{1522FABF-AE0E-1543-9F78-74CB343D90BD}" srcOrd="3" destOrd="0" presId="urn:microsoft.com/office/officeart/2008/layout/VerticalCurvedList"/>
    <dgm:cxn modelId="{1656623C-3DBF-5F4A-AF0A-26678A19D840}" type="presParOf" srcId="{ECB976C6-78A9-B246-8A1E-2F590BE84D75}" destId="{2679AE0E-FB7C-AF4E-94BA-1BEE3C8535D4}" srcOrd="4" destOrd="0" presId="urn:microsoft.com/office/officeart/2008/layout/VerticalCurvedList"/>
    <dgm:cxn modelId="{EF1FBCD4-1A46-4645-A9E3-2D32BB2F11A7}" type="presParOf" srcId="{2679AE0E-FB7C-AF4E-94BA-1BEE3C8535D4}" destId="{777468B3-2961-674F-8427-C106589E8D1E}" srcOrd="0" destOrd="0" presId="urn:microsoft.com/office/officeart/2008/layout/VerticalCurvedList"/>
    <dgm:cxn modelId="{FDAE368A-D3A8-4144-8577-76AD5728B1BB}" type="presParOf" srcId="{ECB976C6-78A9-B246-8A1E-2F590BE84D75}" destId="{84AB1AED-F06B-1D41-BECF-5DC90D9A9241}" srcOrd="5" destOrd="0" presId="urn:microsoft.com/office/officeart/2008/layout/VerticalCurvedList"/>
    <dgm:cxn modelId="{E694D0A9-478E-6E4E-A7CE-46445D5DE126}" type="presParOf" srcId="{ECB976C6-78A9-B246-8A1E-2F590BE84D75}" destId="{A144444D-7625-0144-A164-ACBB21C23200}" srcOrd="6" destOrd="0" presId="urn:microsoft.com/office/officeart/2008/layout/VerticalCurvedList"/>
    <dgm:cxn modelId="{D98D68D0-8546-9B46-9C71-8EC02620561E}" type="presParOf" srcId="{A144444D-7625-0144-A164-ACBB21C23200}" destId="{EBF1643B-5567-F340-A370-2AF620C4D3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EE410-A607-0D4E-8D7D-E1F07F41BFE9}"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376E1913-7793-2746-9AAE-0F5852A5BECA}">
      <dgm:prSet phldrT="[Text]" custT="1"/>
      <dgm:spPr/>
      <dgm:t>
        <a:bodyPr/>
        <a:lstStyle/>
        <a:p>
          <a:r>
            <a:rPr lang="en-US" sz="4400" b="1" dirty="0" err="1">
              <a:solidFill>
                <a:schemeClr val="bg1"/>
              </a:solidFill>
              <a:latin typeface="Times New Roman" panose="02020603050405020304" pitchFamily="18" charset="0"/>
              <a:cs typeface="Times New Roman" panose="02020603050405020304" pitchFamily="18" charset="0"/>
            </a:rPr>
            <a:t>Ý</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kiến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tác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giả</a:t>
          </a:r>
          <a:endParaRPr lang="en-US" sz="4400" b="1" dirty="0">
            <a:solidFill>
              <a:schemeClr val="bg1"/>
            </a:solidFill>
            <a:latin typeface="Times New Roman" panose="02020603050405020304" pitchFamily="18" charset="0"/>
            <a:cs typeface="Times New Roman" panose="02020603050405020304" pitchFamily="18" charset="0"/>
          </a:endParaRPr>
        </a:p>
      </dgm:t>
    </dgm:pt>
    <dgm:pt modelId="{D5D384B7-F05C-F042-96DC-A04BFE108589}" type="parTrans" cxnId="{5A2F995C-55F7-0E4B-851E-EBCC9926AAFC}">
      <dgm:prSet/>
      <dgm:spPr/>
      <dgm:t>
        <a:bodyPr/>
        <a:lstStyle/>
        <a:p>
          <a:endParaRPr lang="en-US" sz="3200">
            <a:latin typeface="Times New Roman" panose="02020603050405020304" pitchFamily="18" charset="0"/>
            <a:cs typeface="Times New Roman" panose="02020603050405020304" pitchFamily="18" charset="0"/>
          </a:endParaRPr>
        </a:p>
      </dgm:t>
    </dgm:pt>
    <dgm:pt modelId="{57B69800-FE5F-864E-9A09-B7EFE793F099}" type="sibTrans" cxnId="{5A2F995C-55F7-0E4B-851E-EBCC9926AAFC}">
      <dgm:prSet/>
      <dgm:spPr/>
      <dgm:t>
        <a:bodyPr/>
        <a:lstStyle/>
        <a:p>
          <a:endParaRPr lang="en-US" sz="3200">
            <a:latin typeface="Times New Roman" panose="02020603050405020304" pitchFamily="18" charset="0"/>
            <a:cs typeface="Times New Roman" panose="02020603050405020304" pitchFamily="18" charset="0"/>
          </a:endParaRPr>
        </a:p>
      </dgm:t>
    </dgm:pt>
    <dgm:pt modelId="{334968FD-E1AA-4A49-93DA-A6DC2B0D2359}">
      <dgm:prSet phldrT="[Text]" custT="1"/>
      <dgm:spPr/>
      <dgm:t>
        <a:bodyPr/>
        <a:lstStyle/>
        <a:p>
          <a:r>
            <a:rPr lang="en-US" sz="3200" i="1" dirty="0">
              <a:latin typeface="Times New Roman" panose="02020603050405020304" pitchFamily="18" charset="0"/>
              <a:cs typeface="Times New Roman" panose="02020603050405020304" pitchFamily="18" charset="0"/>
            </a:rPr>
            <a:t>“Ai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khóc</a:t>
          </a:r>
          <a:r>
            <a:rPr lang="en-US" sz="3200" i="1" dirty="0">
              <a:latin typeface="Times New Roman" panose="02020603050405020304" pitchFamily="18" charset="0"/>
              <a:cs typeface="Times New Roman" panose="02020603050405020304" pitchFamily="18" charset="0"/>
            </a:rPr>
            <a:t> bao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a:t>
          </a:r>
        </a:p>
      </dgm:t>
    </dgm:pt>
    <dgm:pt modelId="{8D2D8433-005D-D74E-BACC-B40F3423F483}" type="parTrans" cxnId="{4FCB8EA1-3061-6348-928E-CB6C8EC07DC2}">
      <dgm:prSet custT="1"/>
      <dgm:spPr/>
      <dgm:t>
        <a:bodyPr/>
        <a:lstStyle/>
        <a:p>
          <a:endParaRPr lang="en-US" sz="3200">
            <a:latin typeface="Times New Roman" panose="02020603050405020304" pitchFamily="18" charset="0"/>
            <a:cs typeface="Times New Roman" panose="02020603050405020304" pitchFamily="18" charset="0"/>
          </a:endParaRPr>
        </a:p>
      </dgm:t>
    </dgm:pt>
    <dgm:pt modelId="{ADF5A462-82D1-A04C-9CA4-9449B39F829C}" type="sibTrans" cxnId="{4FCB8EA1-3061-6348-928E-CB6C8EC07DC2}">
      <dgm:prSet/>
      <dgm:spPr/>
      <dgm:t>
        <a:bodyPr/>
        <a:lstStyle/>
        <a:p>
          <a:endParaRPr lang="en-US" sz="3200">
            <a:latin typeface="Times New Roman" panose="02020603050405020304" pitchFamily="18" charset="0"/>
            <a:cs typeface="Times New Roman" panose="02020603050405020304" pitchFamily="18" charset="0"/>
          </a:endParaRPr>
        </a:p>
      </dgm:t>
    </dgm:pt>
    <dgm:pt modelId="{141E1946-247F-BE4A-8531-D11811C71B1A}">
      <dgm:prSet phldrT="[Text]" custT="1"/>
      <dgm:spPr/>
      <dgm:t>
        <a:bodyPr/>
        <a:lstStyle/>
        <a:p>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ra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so </a:t>
          </a:r>
          <a:r>
            <a:rPr lang="en-US" sz="3200" dirty="0" err="1">
              <a:latin typeface="Times New Roman" panose="02020603050405020304" pitchFamily="18" charset="0"/>
              <a:cs typeface="Times New Roman" panose="02020603050405020304" pitchFamily="18" charset="0"/>
            </a:rPr>
            <a:t>sánh</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7141E2DC-88C2-8D47-AA53-3CCEF7029DA3}" type="parTrans" cxnId="{F8568CE2-4D3E-D541-8D17-CAE13763B068}">
      <dgm:prSet custT="1"/>
      <dgm:spPr/>
      <dgm:t>
        <a:bodyPr/>
        <a:lstStyle/>
        <a:p>
          <a:endParaRPr lang="en-US" sz="3200">
            <a:latin typeface="Times New Roman" panose="02020603050405020304" pitchFamily="18" charset="0"/>
            <a:cs typeface="Times New Roman" panose="02020603050405020304" pitchFamily="18" charset="0"/>
          </a:endParaRPr>
        </a:p>
      </dgm:t>
    </dgm:pt>
    <dgm:pt modelId="{54D14F4A-838A-1441-AFA0-1A4AC5363B90}" type="sibTrans" cxnId="{F8568CE2-4D3E-D541-8D17-CAE13763B068}">
      <dgm:prSet/>
      <dgm:spPr/>
      <dgm:t>
        <a:bodyPr/>
        <a:lstStyle/>
        <a:p>
          <a:endParaRPr lang="en-US" sz="3200">
            <a:latin typeface="Times New Roman" panose="02020603050405020304" pitchFamily="18" charset="0"/>
            <a:cs typeface="Times New Roman" panose="02020603050405020304" pitchFamily="18" charset="0"/>
          </a:endParaRPr>
        </a:p>
      </dgm:t>
    </dgm:pt>
    <dgm:pt modelId="{66619849-8C2E-5D48-945B-7E0B3BF32673}" type="pres">
      <dgm:prSet presAssocID="{EBDEE410-A607-0D4E-8D7D-E1F07F41BFE9}" presName="Name0" presStyleCnt="0">
        <dgm:presLayoutVars>
          <dgm:chPref val="1"/>
          <dgm:dir/>
          <dgm:animOne val="branch"/>
          <dgm:animLvl val="lvl"/>
          <dgm:resizeHandles val="exact"/>
        </dgm:presLayoutVars>
      </dgm:prSet>
      <dgm:spPr/>
    </dgm:pt>
    <dgm:pt modelId="{B9734285-8A0E-4046-AE80-D22F1EE860FF}" type="pres">
      <dgm:prSet presAssocID="{376E1913-7793-2746-9AAE-0F5852A5BECA}" presName="root1" presStyleCnt="0"/>
      <dgm:spPr/>
    </dgm:pt>
    <dgm:pt modelId="{79D7D403-73B0-9540-88C3-17FD7CEB8419}" type="pres">
      <dgm:prSet presAssocID="{376E1913-7793-2746-9AAE-0F5852A5BECA}" presName="LevelOneTextNode" presStyleLbl="node0" presStyleIdx="0" presStyleCnt="1" custScaleY="75927">
        <dgm:presLayoutVars>
          <dgm:chPref val="3"/>
        </dgm:presLayoutVars>
      </dgm:prSet>
      <dgm:spPr/>
    </dgm:pt>
    <dgm:pt modelId="{82166D0A-6763-DF4E-9CE1-C6F22DF14AC7}" type="pres">
      <dgm:prSet presAssocID="{376E1913-7793-2746-9AAE-0F5852A5BECA}" presName="level2hierChild" presStyleCnt="0"/>
      <dgm:spPr/>
    </dgm:pt>
    <dgm:pt modelId="{75B55C1F-E4D6-0D44-910A-D110D08CF534}" type="pres">
      <dgm:prSet presAssocID="{8D2D8433-005D-D74E-BACC-B40F3423F483}" presName="conn2-1" presStyleLbl="parChTrans1D2" presStyleIdx="0" presStyleCnt="2"/>
      <dgm:spPr/>
    </dgm:pt>
    <dgm:pt modelId="{79501F1A-3029-294B-8B8D-64DFD6553C74}" type="pres">
      <dgm:prSet presAssocID="{8D2D8433-005D-D74E-BACC-B40F3423F483}" presName="connTx" presStyleLbl="parChTrans1D2" presStyleIdx="0" presStyleCnt="2"/>
      <dgm:spPr/>
    </dgm:pt>
    <dgm:pt modelId="{B239706D-C25E-A444-A38C-4CB1A666FAC0}" type="pres">
      <dgm:prSet presAssocID="{334968FD-E1AA-4A49-93DA-A6DC2B0D2359}" presName="root2" presStyleCnt="0"/>
      <dgm:spPr/>
    </dgm:pt>
    <dgm:pt modelId="{EEF8D71D-9F1C-CB49-B131-BA689252B3B8}" type="pres">
      <dgm:prSet presAssocID="{334968FD-E1AA-4A49-93DA-A6DC2B0D2359}" presName="LevelTwoTextNode" presStyleLbl="node2" presStyleIdx="0" presStyleCnt="2" custScaleX="177293" custScaleY="121437">
        <dgm:presLayoutVars>
          <dgm:chPref val="3"/>
        </dgm:presLayoutVars>
      </dgm:prSet>
      <dgm:spPr/>
    </dgm:pt>
    <dgm:pt modelId="{AB4A4D6D-124C-2040-A9B4-9E289C88BF03}" type="pres">
      <dgm:prSet presAssocID="{334968FD-E1AA-4A49-93DA-A6DC2B0D2359}" presName="level3hierChild" presStyleCnt="0"/>
      <dgm:spPr/>
    </dgm:pt>
    <dgm:pt modelId="{D690C91C-51B3-134B-B2A0-A2A4E966B1D7}" type="pres">
      <dgm:prSet presAssocID="{7141E2DC-88C2-8D47-AA53-3CCEF7029DA3}" presName="conn2-1" presStyleLbl="parChTrans1D2" presStyleIdx="1" presStyleCnt="2"/>
      <dgm:spPr/>
    </dgm:pt>
    <dgm:pt modelId="{A30A3188-E762-E841-B7F6-DD29F27DC7D5}" type="pres">
      <dgm:prSet presAssocID="{7141E2DC-88C2-8D47-AA53-3CCEF7029DA3}" presName="connTx" presStyleLbl="parChTrans1D2" presStyleIdx="1" presStyleCnt="2"/>
      <dgm:spPr/>
    </dgm:pt>
    <dgm:pt modelId="{7239AC72-5D1D-6D41-B9CD-04DB2C46DE76}" type="pres">
      <dgm:prSet presAssocID="{141E1946-247F-BE4A-8531-D11811C71B1A}" presName="root2" presStyleCnt="0"/>
      <dgm:spPr/>
    </dgm:pt>
    <dgm:pt modelId="{D6FAA516-F28A-524E-85CC-3CAF59CE2474}" type="pres">
      <dgm:prSet presAssocID="{141E1946-247F-BE4A-8531-D11811C71B1A}" presName="LevelTwoTextNode" presStyleLbl="node2" presStyleIdx="1" presStyleCnt="2" custScaleX="179642" custScaleY="113239">
        <dgm:presLayoutVars>
          <dgm:chPref val="3"/>
        </dgm:presLayoutVars>
      </dgm:prSet>
      <dgm:spPr/>
    </dgm:pt>
    <dgm:pt modelId="{91969E39-7FCC-6D45-A31B-E22DB2CD2A2B}" type="pres">
      <dgm:prSet presAssocID="{141E1946-247F-BE4A-8531-D11811C71B1A}" presName="level3hierChild" presStyleCnt="0"/>
      <dgm:spPr/>
    </dgm:pt>
  </dgm:ptLst>
  <dgm:cxnLst>
    <dgm:cxn modelId="{EE6C5624-912C-3E4B-9270-D6F98B94A357}" type="presOf" srcId="{8D2D8433-005D-D74E-BACC-B40F3423F483}" destId="{75B55C1F-E4D6-0D44-910A-D110D08CF534}" srcOrd="0" destOrd="0" presId="urn:microsoft.com/office/officeart/2008/layout/HorizontalMultiLevelHierarchy"/>
    <dgm:cxn modelId="{1B5C032C-6BE3-2947-A0F5-D849405FA91D}" type="presOf" srcId="{EBDEE410-A607-0D4E-8D7D-E1F07F41BFE9}" destId="{66619849-8C2E-5D48-945B-7E0B3BF32673}" srcOrd="0" destOrd="0" presId="urn:microsoft.com/office/officeart/2008/layout/HorizontalMultiLevelHierarchy"/>
    <dgm:cxn modelId="{5A2F995C-55F7-0E4B-851E-EBCC9926AAFC}" srcId="{EBDEE410-A607-0D4E-8D7D-E1F07F41BFE9}" destId="{376E1913-7793-2746-9AAE-0F5852A5BECA}" srcOrd="0" destOrd="0" parTransId="{D5D384B7-F05C-F042-96DC-A04BFE108589}" sibTransId="{57B69800-FE5F-864E-9A09-B7EFE793F099}"/>
    <dgm:cxn modelId="{B7FC8369-1719-F548-866A-6719DB09D7EC}" type="presOf" srcId="{7141E2DC-88C2-8D47-AA53-3CCEF7029DA3}" destId="{A30A3188-E762-E841-B7F6-DD29F27DC7D5}" srcOrd="1" destOrd="0" presId="urn:microsoft.com/office/officeart/2008/layout/HorizontalMultiLevelHierarchy"/>
    <dgm:cxn modelId="{71942375-F49C-4C46-B0B3-91254C90C333}" type="presOf" srcId="{141E1946-247F-BE4A-8531-D11811C71B1A}" destId="{D6FAA516-F28A-524E-85CC-3CAF59CE2474}" srcOrd="0" destOrd="0" presId="urn:microsoft.com/office/officeart/2008/layout/HorizontalMultiLevelHierarchy"/>
    <dgm:cxn modelId="{CCC9F484-6F0E-494B-A0D4-FAD29B0E7350}" type="presOf" srcId="{334968FD-E1AA-4A49-93DA-A6DC2B0D2359}" destId="{EEF8D71D-9F1C-CB49-B131-BA689252B3B8}" srcOrd="0" destOrd="0" presId="urn:microsoft.com/office/officeart/2008/layout/HorizontalMultiLevelHierarchy"/>
    <dgm:cxn modelId="{4FCB8EA1-3061-6348-928E-CB6C8EC07DC2}" srcId="{376E1913-7793-2746-9AAE-0F5852A5BECA}" destId="{334968FD-E1AA-4A49-93DA-A6DC2B0D2359}" srcOrd="0" destOrd="0" parTransId="{8D2D8433-005D-D74E-BACC-B40F3423F483}" sibTransId="{ADF5A462-82D1-A04C-9CA4-9449B39F829C}"/>
    <dgm:cxn modelId="{F545D8A3-2C98-B144-975F-46D1A856DA67}" type="presOf" srcId="{7141E2DC-88C2-8D47-AA53-3CCEF7029DA3}" destId="{D690C91C-51B3-134B-B2A0-A2A4E966B1D7}" srcOrd="0" destOrd="0" presId="urn:microsoft.com/office/officeart/2008/layout/HorizontalMultiLevelHierarchy"/>
    <dgm:cxn modelId="{6A703DB5-F92C-4642-9BE9-87C40C49DA7A}" type="presOf" srcId="{376E1913-7793-2746-9AAE-0F5852A5BECA}" destId="{79D7D403-73B0-9540-88C3-17FD7CEB8419}" srcOrd="0" destOrd="0" presId="urn:microsoft.com/office/officeart/2008/layout/HorizontalMultiLevelHierarchy"/>
    <dgm:cxn modelId="{8BCD2AD0-1D68-4646-91AA-8EC13E15417B}" type="presOf" srcId="{8D2D8433-005D-D74E-BACC-B40F3423F483}" destId="{79501F1A-3029-294B-8B8D-64DFD6553C74}" srcOrd="1" destOrd="0" presId="urn:microsoft.com/office/officeart/2008/layout/HorizontalMultiLevelHierarchy"/>
    <dgm:cxn modelId="{F8568CE2-4D3E-D541-8D17-CAE13763B068}" srcId="{376E1913-7793-2746-9AAE-0F5852A5BECA}" destId="{141E1946-247F-BE4A-8531-D11811C71B1A}" srcOrd="1" destOrd="0" parTransId="{7141E2DC-88C2-8D47-AA53-3CCEF7029DA3}" sibTransId="{54D14F4A-838A-1441-AFA0-1A4AC5363B90}"/>
    <dgm:cxn modelId="{F9BBC123-1E03-D44F-BC1A-1CEA5B71D4DA}" type="presParOf" srcId="{66619849-8C2E-5D48-945B-7E0B3BF32673}" destId="{B9734285-8A0E-4046-AE80-D22F1EE860FF}" srcOrd="0" destOrd="0" presId="urn:microsoft.com/office/officeart/2008/layout/HorizontalMultiLevelHierarchy"/>
    <dgm:cxn modelId="{E796F7A0-86BD-3540-8BBD-01238C44B3EF}" type="presParOf" srcId="{B9734285-8A0E-4046-AE80-D22F1EE860FF}" destId="{79D7D403-73B0-9540-88C3-17FD7CEB8419}" srcOrd="0" destOrd="0" presId="urn:microsoft.com/office/officeart/2008/layout/HorizontalMultiLevelHierarchy"/>
    <dgm:cxn modelId="{C8E671AE-9F75-7046-B71A-FC98AC07BF4F}" type="presParOf" srcId="{B9734285-8A0E-4046-AE80-D22F1EE860FF}" destId="{82166D0A-6763-DF4E-9CE1-C6F22DF14AC7}" srcOrd="1" destOrd="0" presId="urn:microsoft.com/office/officeart/2008/layout/HorizontalMultiLevelHierarchy"/>
    <dgm:cxn modelId="{AD2245AF-67A4-CF46-B23E-8F74B2C8E636}" type="presParOf" srcId="{82166D0A-6763-DF4E-9CE1-C6F22DF14AC7}" destId="{75B55C1F-E4D6-0D44-910A-D110D08CF534}" srcOrd="0" destOrd="0" presId="urn:microsoft.com/office/officeart/2008/layout/HorizontalMultiLevelHierarchy"/>
    <dgm:cxn modelId="{39DE12DE-1A0C-6D4A-AF94-D68110CF5DA9}" type="presParOf" srcId="{75B55C1F-E4D6-0D44-910A-D110D08CF534}" destId="{79501F1A-3029-294B-8B8D-64DFD6553C74}" srcOrd="0" destOrd="0" presId="urn:microsoft.com/office/officeart/2008/layout/HorizontalMultiLevelHierarchy"/>
    <dgm:cxn modelId="{60EB727D-850F-C447-A383-9A4F9E80487D}" type="presParOf" srcId="{82166D0A-6763-DF4E-9CE1-C6F22DF14AC7}" destId="{B239706D-C25E-A444-A38C-4CB1A666FAC0}" srcOrd="1" destOrd="0" presId="urn:microsoft.com/office/officeart/2008/layout/HorizontalMultiLevelHierarchy"/>
    <dgm:cxn modelId="{5F9856CB-C178-6243-89E2-66545B79F2AC}" type="presParOf" srcId="{B239706D-C25E-A444-A38C-4CB1A666FAC0}" destId="{EEF8D71D-9F1C-CB49-B131-BA689252B3B8}" srcOrd="0" destOrd="0" presId="urn:microsoft.com/office/officeart/2008/layout/HorizontalMultiLevelHierarchy"/>
    <dgm:cxn modelId="{AB2C72BD-38EC-2849-8263-637FDCC513D8}" type="presParOf" srcId="{B239706D-C25E-A444-A38C-4CB1A666FAC0}" destId="{AB4A4D6D-124C-2040-A9B4-9E289C88BF03}" srcOrd="1" destOrd="0" presId="urn:microsoft.com/office/officeart/2008/layout/HorizontalMultiLevelHierarchy"/>
    <dgm:cxn modelId="{34C580AC-AACB-5742-A7BF-D004E64D7A6A}" type="presParOf" srcId="{82166D0A-6763-DF4E-9CE1-C6F22DF14AC7}" destId="{D690C91C-51B3-134B-B2A0-A2A4E966B1D7}" srcOrd="2" destOrd="0" presId="urn:microsoft.com/office/officeart/2008/layout/HorizontalMultiLevelHierarchy"/>
    <dgm:cxn modelId="{2022180F-DDEC-0447-A55D-D6CC79809F94}" type="presParOf" srcId="{D690C91C-51B3-134B-B2A0-A2A4E966B1D7}" destId="{A30A3188-E762-E841-B7F6-DD29F27DC7D5}" srcOrd="0" destOrd="0" presId="urn:microsoft.com/office/officeart/2008/layout/HorizontalMultiLevelHierarchy"/>
    <dgm:cxn modelId="{EB4E8EE0-54E7-384C-8796-345436DBFC55}" type="presParOf" srcId="{82166D0A-6763-DF4E-9CE1-C6F22DF14AC7}" destId="{7239AC72-5D1D-6D41-B9CD-04DB2C46DE76}" srcOrd="3" destOrd="0" presId="urn:microsoft.com/office/officeart/2008/layout/HorizontalMultiLevelHierarchy"/>
    <dgm:cxn modelId="{F6276E3B-A66D-CC40-849D-9147585589E2}" type="presParOf" srcId="{7239AC72-5D1D-6D41-B9CD-04DB2C46DE76}" destId="{D6FAA516-F28A-524E-85CC-3CAF59CE2474}" srcOrd="0" destOrd="0" presId="urn:microsoft.com/office/officeart/2008/layout/HorizontalMultiLevelHierarchy"/>
    <dgm:cxn modelId="{3C113666-ECB4-994F-9356-45FFFC9B130A}" type="presParOf" srcId="{7239AC72-5D1D-6D41-B9CD-04DB2C46DE76}" destId="{91969E39-7FCC-6D45-A31B-E22DB2CD2A2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F7950-D326-8F4D-AC87-95CDD92E914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BB97663-6B08-704B-A730-1225BAAE28A7}">
      <dgm:prSet phldrT="[Text]" custT="1"/>
      <dgm:spPr/>
      <dgm:t>
        <a:bodyPr/>
        <a:lstStyle/>
        <a:p>
          <a:r>
            <a:rPr lang="vi-VN" sz="2600" dirty="0">
              <a:latin typeface="Times New Roman" panose="02020603050405020304" pitchFamily="18" charset="0"/>
              <a:cs typeface="Times New Roman" panose="02020603050405020304" pitchFamily="18" charset="0"/>
            </a:rPr>
            <a:t>- Mồ côi cha khi 12 tuổi</a:t>
          </a:r>
          <a:endParaRPr lang="en-US" sz="2600" dirty="0">
            <a:latin typeface="Times New Roman" panose="02020603050405020304" pitchFamily="18" charset="0"/>
            <a:cs typeface="Times New Roman" panose="02020603050405020304" pitchFamily="18" charset="0"/>
          </a:endParaRPr>
        </a:p>
      </dgm:t>
    </dgm:pt>
    <dgm:pt modelId="{35EA45D6-7773-8C4B-BF28-0D167927DA15}" type="parTrans" cxnId="{98133A73-CB08-B640-83B5-09B16C50661D}">
      <dgm:prSet/>
      <dgm:spPr/>
      <dgm:t>
        <a:bodyPr/>
        <a:lstStyle/>
        <a:p>
          <a:endParaRPr lang="en-US"/>
        </a:p>
      </dgm:t>
    </dgm:pt>
    <dgm:pt modelId="{D4DF84F8-62D0-BE47-9607-D549247CF257}" type="sibTrans" cxnId="{98133A73-CB08-B640-83B5-09B16C50661D}">
      <dgm:prSet/>
      <dgm:spPr/>
      <dgm:t>
        <a:bodyPr/>
        <a:lstStyle/>
        <a:p>
          <a:endParaRPr lang="en-US"/>
        </a:p>
      </dgm:t>
    </dgm:pt>
    <dgm:pt modelId="{D8C1AFCA-8121-7846-996A-C00675A42869}">
      <dgm:prSet phldrT="[Text]" custT="1"/>
      <dgm:spPr/>
      <dgm:t>
        <a:bodyPr/>
        <a:lstStyle/>
        <a:p>
          <a:r>
            <a:rPr lang="vi-VN" sz="2600" dirty="0">
              <a:latin typeface="Times New Roman" panose="02020603050405020304" pitchFamily="18" charset="0"/>
              <a:cs typeface="Times New Roman" panose="02020603050405020304" pitchFamily="18" charset="0"/>
            </a:rPr>
            <a:t>- Mẹ lấy chồng khác,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đi làm ăn xa</a:t>
          </a:r>
          <a:endParaRPr lang="en-US" sz="2600" dirty="0">
            <a:latin typeface="Times New Roman" panose="02020603050405020304" pitchFamily="18" charset="0"/>
            <a:cs typeface="Times New Roman" panose="02020603050405020304" pitchFamily="18" charset="0"/>
          </a:endParaRPr>
        </a:p>
      </dgm:t>
    </dgm:pt>
    <dgm:pt modelId="{4CCFFD98-7300-BA4F-B951-63219A47F37F}" type="parTrans" cxnId="{5CAAF55A-27D6-CA42-8235-ECE1F9E5629C}">
      <dgm:prSet/>
      <dgm:spPr/>
      <dgm:t>
        <a:bodyPr/>
        <a:lstStyle/>
        <a:p>
          <a:endParaRPr lang="en-US"/>
        </a:p>
      </dgm:t>
    </dgm:pt>
    <dgm:pt modelId="{F92E4AAD-5AC9-B842-8171-903E7B4EB6D3}" type="sibTrans" cxnId="{5CAAF55A-27D6-CA42-8235-ECE1F9E5629C}">
      <dgm:prSet/>
      <dgm:spPr/>
      <dgm:t>
        <a:bodyPr/>
        <a:lstStyle/>
        <a:p>
          <a:endParaRPr lang="en-US"/>
        </a:p>
      </dgm:t>
    </dgm:pt>
    <dgm:pt modelId="{401C762C-D221-F74F-921A-59D41A7709D0}">
      <dgm:prSet phldrT="[Text]" custT="1"/>
      <dgm:spPr/>
      <dgm:t>
        <a:bodyPr/>
        <a:lstStyle/>
        <a:p>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Giá</a:t>
          </a:r>
          <a:r>
            <a:rPr lang="en-US" sz="2600" i="1" dirty="0">
              <a:latin typeface="Times New Roman" panose="02020603050405020304" pitchFamily="18" charset="0"/>
              <a:cs typeface="Times New Roman" panose="02020603050405020304" pitchFamily="18" charset="0"/>
            </a:rPr>
            <a:t> ai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xu </a:t>
          </a:r>
          <a:r>
            <a:rPr lang="en-US" sz="2600" i="1" dirty="0" err="1">
              <a:latin typeface="Times New Roman" panose="02020603050405020304" pitchFamily="18" charset="0"/>
              <a:cs typeface="Times New Roman" panose="02020603050405020304" pitchFamily="18" charset="0"/>
            </a:rPr>
            <a:t>nhỉ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xu </a:t>
          </a:r>
          <a:r>
            <a:rPr lang="en-US" sz="2600" i="1" dirty="0" err="1">
              <a:latin typeface="Times New Roman" panose="02020603050405020304" pitchFamily="18" charset="0"/>
              <a:cs typeface="Times New Roman" panose="02020603050405020304" pitchFamily="18" charset="0"/>
            </a:rPr>
            <a:t>thôi</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ấu</a:t>
          </a:r>
          <a:r>
            <a:rPr lang="en-US" sz="2600" dirty="0">
              <a:latin typeface="Times New Roman" panose="02020603050405020304" pitchFamily="18" charset="0"/>
              <a:cs typeface="Times New Roman" panose="02020603050405020304" pitchFamily="18" charset="0"/>
            </a:rPr>
            <a:t>)</a:t>
          </a:r>
        </a:p>
      </dgm:t>
    </dgm:pt>
    <dgm:pt modelId="{C639980A-D4BA-7F44-9125-7B22D8B4D614}" type="parTrans" cxnId="{33245964-02A8-5642-AD30-E3C5ED80B6A8}">
      <dgm:prSet/>
      <dgm:spPr/>
      <dgm:t>
        <a:bodyPr/>
        <a:lstStyle/>
        <a:p>
          <a:endParaRPr lang="en-US"/>
        </a:p>
      </dgm:t>
    </dgm:pt>
    <dgm:pt modelId="{E0697257-9E1B-1F47-B055-5A05DC6BC979}" type="sibTrans" cxnId="{33245964-02A8-5642-AD30-E3C5ED80B6A8}">
      <dgm:prSet/>
      <dgm:spPr/>
      <dgm:t>
        <a:bodyPr/>
        <a:lstStyle/>
        <a:p>
          <a:endParaRPr lang="en-US"/>
        </a:p>
      </dgm:t>
    </dgm:pt>
    <dgm:pt modelId="{EA66152B-57B1-4B44-BF02-800F4F8EF9EA}" type="pres">
      <dgm:prSet presAssocID="{3D3F7950-D326-8F4D-AC87-95CDD92E914A}" presName="linear" presStyleCnt="0">
        <dgm:presLayoutVars>
          <dgm:dir/>
          <dgm:animLvl val="lvl"/>
          <dgm:resizeHandles val="exact"/>
        </dgm:presLayoutVars>
      </dgm:prSet>
      <dgm:spPr/>
    </dgm:pt>
    <dgm:pt modelId="{B8E9F571-161D-3645-AE28-F6DE3EDF3C33}" type="pres">
      <dgm:prSet presAssocID="{8BB97663-6B08-704B-A730-1225BAAE28A7}" presName="parentLin" presStyleCnt="0"/>
      <dgm:spPr/>
    </dgm:pt>
    <dgm:pt modelId="{DA1AD27D-3C82-174E-B0F4-D530143EC6BA}" type="pres">
      <dgm:prSet presAssocID="{8BB97663-6B08-704B-A730-1225BAAE28A7}" presName="parentLeftMargin" presStyleLbl="node1" presStyleIdx="0" presStyleCnt="3"/>
      <dgm:spPr/>
    </dgm:pt>
    <dgm:pt modelId="{7BC04086-B77C-EC4F-9EBD-DFC8FF5168EC}" type="pres">
      <dgm:prSet presAssocID="{8BB97663-6B08-704B-A730-1225BAAE28A7}" presName="parentText" presStyleLbl="node1" presStyleIdx="0" presStyleCnt="3">
        <dgm:presLayoutVars>
          <dgm:chMax val="0"/>
          <dgm:bulletEnabled val="1"/>
        </dgm:presLayoutVars>
      </dgm:prSet>
      <dgm:spPr/>
    </dgm:pt>
    <dgm:pt modelId="{AA4A4434-1DAE-6F44-9F53-510617A0B545}" type="pres">
      <dgm:prSet presAssocID="{8BB97663-6B08-704B-A730-1225BAAE28A7}" presName="negativeSpace" presStyleCnt="0"/>
      <dgm:spPr/>
    </dgm:pt>
    <dgm:pt modelId="{62C4215C-C535-864D-A906-D728F8FB5B25}" type="pres">
      <dgm:prSet presAssocID="{8BB97663-6B08-704B-A730-1225BAAE28A7}" presName="childText" presStyleLbl="conFgAcc1" presStyleIdx="0" presStyleCnt="3" custScaleX="79595">
        <dgm:presLayoutVars>
          <dgm:bulletEnabled val="1"/>
        </dgm:presLayoutVars>
      </dgm:prSet>
      <dgm:spPr/>
    </dgm:pt>
    <dgm:pt modelId="{3B9EA835-D97B-A14C-AEE9-41EA8A0615F8}" type="pres">
      <dgm:prSet presAssocID="{D4DF84F8-62D0-BE47-9607-D549247CF257}" presName="spaceBetweenRectangles" presStyleCnt="0"/>
      <dgm:spPr/>
    </dgm:pt>
    <dgm:pt modelId="{1AA2CF85-ED76-164A-9F01-574844F3530B}" type="pres">
      <dgm:prSet presAssocID="{D8C1AFCA-8121-7846-996A-C00675A42869}" presName="parentLin" presStyleCnt="0"/>
      <dgm:spPr/>
    </dgm:pt>
    <dgm:pt modelId="{9C423367-5ECB-0143-90A2-AA1B1AA01854}" type="pres">
      <dgm:prSet presAssocID="{D8C1AFCA-8121-7846-996A-C00675A42869}" presName="parentLeftMargin" presStyleLbl="node1" presStyleIdx="0" presStyleCnt="3"/>
      <dgm:spPr/>
    </dgm:pt>
    <dgm:pt modelId="{E0840664-21DA-4245-A80A-51FC73A1DD41}" type="pres">
      <dgm:prSet presAssocID="{D8C1AFCA-8121-7846-996A-C00675A42869}" presName="parentText" presStyleLbl="node1" presStyleIdx="1" presStyleCnt="3">
        <dgm:presLayoutVars>
          <dgm:chMax val="0"/>
          <dgm:bulletEnabled val="1"/>
        </dgm:presLayoutVars>
      </dgm:prSet>
      <dgm:spPr/>
    </dgm:pt>
    <dgm:pt modelId="{93E11BA7-285A-1942-9090-E8E175550478}" type="pres">
      <dgm:prSet presAssocID="{D8C1AFCA-8121-7846-996A-C00675A42869}" presName="negativeSpace" presStyleCnt="0"/>
      <dgm:spPr/>
    </dgm:pt>
    <dgm:pt modelId="{F25882BC-5D23-D44E-8242-CB1E0544746F}" type="pres">
      <dgm:prSet presAssocID="{D8C1AFCA-8121-7846-996A-C00675A42869}" presName="childText" presStyleLbl="conFgAcc1" presStyleIdx="1" presStyleCnt="3" custScaleX="79595">
        <dgm:presLayoutVars>
          <dgm:bulletEnabled val="1"/>
        </dgm:presLayoutVars>
      </dgm:prSet>
      <dgm:spPr/>
    </dgm:pt>
    <dgm:pt modelId="{15EE1F84-4C3C-F846-BA32-D8F7AE18CBB9}" type="pres">
      <dgm:prSet presAssocID="{F92E4AAD-5AC9-B842-8171-903E7B4EB6D3}" presName="spaceBetweenRectangles" presStyleCnt="0"/>
      <dgm:spPr/>
    </dgm:pt>
    <dgm:pt modelId="{8A9E22C6-6720-0C46-B287-055FAF8795BC}" type="pres">
      <dgm:prSet presAssocID="{401C762C-D221-F74F-921A-59D41A7709D0}" presName="parentLin" presStyleCnt="0"/>
      <dgm:spPr/>
    </dgm:pt>
    <dgm:pt modelId="{D802C12A-A7B3-C64D-BF9A-42A6C414D10A}" type="pres">
      <dgm:prSet presAssocID="{401C762C-D221-F74F-921A-59D41A7709D0}" presName="parentLeftMargin" presStyleLbl="node1" presStyleIdx="1" presStyleCnt="3"/>
      <dgm:spPr/>
    </dgm:pt>
    <dgm:pt modelId="{46E4964F-264A-8049-A08A-4D84F2552DE6}" type="pres">
      <dgm:prSet presAssocID="{401C762C-D221-F74F-921A-59D41A7709D0}" presName="parentText" presStyleLbl="node1" presStyleIdx="2" presStyleCnt="3" custScaleX="107751" custScaleY="124606">
        <dgm:presLayoutVars>
          <dgm:chMax val="0"/>
          <dgm:bulletEnabled val="1"/>
        </dgm:presLayoutVars>
      </dgm:prSet>
      <dgm:spPr/>
    </dgm:pt>
    <dgm:pt modelId="{3B0197F3-AC4D-4E42-95EB-5790F27D3DF6}" type="pres">
      <dgm:prSet presAssocID="{401C762C-D221-F74F-921A-59D41A7709D0}" presName="negativeSpace" presStyleCnt="0"/>
      <dgm:spPr/>
    </dgm:pt>
    <dgm:pt modelId="{B772D21D-6350-F04E-AA6C-53BA5091118F}" type="pres">
      <dgm:prSet presAssocID="{401C762C-D221-F74F-921A-59D41A7709D0}" presName="childText" presStyleLbl="conFgAcc1" presStyleIdx="2" presStyleCnt="3" custScaleX="81430">
        <dgm:presLayoutVars>
          <dgm:bulletEnabled val="1"/>
        </dgm:presLayoutVars>
      </dgm:prSet>
      <dgm:spPr/>
    </dgm:pt>
  </dgm:ptLst>
  <dgm:cxnLst>
    <dgm:cxn modelId="{79DF3B1E-7149-9C4F-BA1F-74D790CEBF6D}" type="presOf" srcId="{3D3F7950-D326-8F4D-AC87-95CDD92E914A}" destId="{EA66152B-57B1-4B44-BF02-800F4F8EF9EA}" srcOrd="0" destOrd="0" presId="urn:microsoft.com/office/officeart/2005/8/layout/list1"/>
    <dgm:cxn modelId="{DB9B3423-400F-6C4C-9690-DC62B4118CA6}" type="presOf" srcId="{401C762C-D221-F74F-921A-59D41A7709D0}" destId="{D802C12A-A7B3-C64D-BF9A-42A6C414D10A}" srcOrd="0" destOrd="0" presId="urn:microsoft.com/office/officeart/2005/8/layout/list1"/>
    <dgm:cxn modelId="{2C58352A-2067-F341-A342-63CA0C6AE9C7}" type="presOf" srcId="{8BB97663-6B08-704B-A730-1225BAAE28A7}" destId="{DA1AD27D-3C82-174E-B0F4-D530143EC6BA}" srcOrd="0" destOrd="0" presId="urn:microsoft.com/office/officeart/2005/8/layout/list1"/>
    <dgm:cxn modelId="{5CAAF55A-27D6-CA42-8235-ECE1F9E5629C}" srcId="{3D3F7950-D326-8F4D-AC87-95CDD92E914A}" destId="{D8C1AFCA-8121-7846-996A-C00675A42869}" srcOrd="1" destOrd="0" parTransId="{4CCFFD98-7300-BA4F-B951-63219A47F37F}" sibTransId="{F92E4AAD-5AC9-B842-8171-903E7B4EB6D3}"/>
    <dgm:cxn modelId="{33245964-02A8-5642-AD30-E3C5ED80B6A8}" srcId="{3D3F7950-D326-8F4D-AC87-95CDD92E914A}" destId="{401C762C-D221-F74F-921A-59D41A7709D0}" srcOrd="2" destOrd="0" parTransId="{C639980A-D4BA-7F44-9125-7B22D8B4D614}" sibTransId="{E0697257-9E1B-1F47-B055-5A05DC6BC979}"/>
    <dgm:cxn modelId="{C49C1668-3A35-474D-BD5C-72A161B04CBF}" type="presOf" srcId="{D8C1AFCA-8121-7846-996A-C00675A42869}" destId="{9C423367-5ECB-0143-90A2-AA1B1AA01854}" srcOrd="0" destOrd="0" presId="urn:microsoft.com/office/officeart/2005/8/layout/list1"/>
    <dgm:cxn modelId="{98133A73-CB08-B640-83B5-09B16C50661D}" srcId="{3D3F7950-D326-8F4D-AC87-95CDD92E914A}" destId="{8BB97663-6B08-704B-A730-1225BAAE28A7}" srcOrd="0" destOrd="0" parTransId="{35EA45D6-7773-8C4B-BF28-0D167927DA15}" sibTransId="{D4DF84F8-62D0-BE47-9607-D549247CF257}"/>
    <dgm:cxn modelId="{067C4E99-4DB9-0241-A877-6B0F5829D915}" type="presOf" srcId="{8BB97663-6B08-704B-A730-1225BAAE28A7}" destId="{7BC04086-B77C-EC4F-9EBD-DFC8FF5168EC}" srcOrd="1" destOrd="0" presId="urn:microsoft.com/office/officeart/2005/8/layout/list1"/>
    <dgm:cxn modelId="{91A364B6-30A6-A04A-B8CF-18EB9FEF6B9E}" type="presOf" srcId="{D8C1AFCA-8121-7846-996A-C00675A42869}" destId="{E0840664-21DA-4245-A80A-51FC73A1DD41}" srcOrd="1" destOrd="0" presId="urn:microsoft.com/office/officeart/2005/8/layout/list1"/>
    <dgm:cxn modelId="{517E09C1-2541-5745-A5CD-BFE5968E7D30}" type="presOf" srcId="{401C762C-D221-F74F-921A-59D41A7709D0}" destId="{46E4964F-264A-8049-A08A-4D84F2552DE6}" srcOrd="1" destOrd="0" presId="urn:microsoft.com/office/officeart/2005/8/layout/list1"/>
    <dgm:cxn modelId="{20230FF1-5A76-DA46-B98F-FDEBCBA3333E}" type="presParOf" srcId="{EA66152B-57B1-4B44-BF02-800F4F8EF9EA}" destId="{B8E9F571-161D-3645-AE28-F6DE3EDF3C33}" srcOrd="0" destOrd="0" presId="urn:microsoft.com/office/officeart/2005/8/layout/list1"/>
    <dgm:cxn modelId="{78FC8CA7-AC66-B84A-838A-DCC1587E86E8}" type="presParOf" srcId="{B8E9F571-161D-3645-AE28-F6DE3EDF3C33}" destId="{DA1AD27D-3C82-174E-B0F4-D530143EC6BA}" srcOrd="0" destOrd="0" presId="urn:microsoft.com/office/officeart/2005/8/layout/list1"/>
    <dgm:cxn modelId="{20CFDDA4-10E6-BF47-AB0B-C1DE668E6119}" type="presParOf" srcId="{B8E9F571-161D-3645-AE28-F6DE3EDF3C33}" destId="{7BC04086-B77C-EC4F-9EBD-DFC8FF5168EC}" srcOrd="1" destOrd="0" presId="urn:microsoft.com/office/officeart/2005/8/layout/list1"/>
    <dgm:cxn modelId="{9779AE4F-5F83-6142-A785-8F16E97E0FA7}" type="presParOf" srcId="{EA66152B-57B1-4B44-BF02-800F4F8EF9EA}" destId="{AA4A4434-1DAE-6F44-9F53-510617A0B545}" srcOrd="1" destOrd="0" presId="urn:microsoft.com/office/officeart/2005/8/layout/list1"/>
    <dgm:cxn modelId="{4CA980C9-E9B2-2D41-A555-89A4DF8C2797}" type="presParOf" srcId="{EA66152B-57B1-4B44-BF02-800F4F8EF9EA}" destId="{62C4215C-C535-864D-A906-D728F8FB5B25}" srcOrd="2" destOrd="0" presId="urn:microsoft.com/office/officeart/2005/8/layout/list1"/>
    <dgm:cxn modelId="{3D1764FD-C2D1-F249-A503-92263DB542A1}" type="presParOf" srcId="{EA66152B-57B1-4B44-BF02-800F4F8EF9EA}" destId="{3B9EA835-D97B-A14C-AEE9-41EA8A0615F8}" srcOrd="3" destOrd="0" presId="urn:microsoft.com/office/officeart/2005/8/layout/list1"/>
    <dgm:cxn modelId="{9E1510AB-E297-B940-AA80-7DE7FB715585}" type="presParOf" srcId="{EA66152B-57B1-4B44-BF02-800F4F8EF9EA}" destId="{1AA2CF85-ED76-164A-9F01-574844F3530B}" srcOrd="4" destOrd="0" presId="urn:microsoft.com/office/officeart/2005/8/layout/list1"/>
    <dgm:cxn modelId="{5518DDA6-CE5C-1F4C-B211-C5093ECA96A8}" type="presParOf" srcId="{1AA2CF85-ED76-164A-9F01-574844F3530B}" destId="{9C423367-5ECB-0143-90A2-AA1B1AA01854}" srcOrd="0" destOrd="0" presId="urn:microsoft.com/office/officeart/2005/8/layout/list1"/>
    <dgm:cxn modelId="{E3AFD810-F044-C248-9657-DE8AE97B6CA1}" type="presParOf" srcId="{1AA2CF85-ED76-164A-9F01-574844F3530B}" destId="{E0840664-21DA-4245-A80A-51FC73A1DD41}" srcOrd="1" destOrd="0" presId="urn:microsoft.com/office/officeart/2005/8/layout/list1"/>
    <dgm:cxn modelId="{E4DE9E9C-4E13-4B4B-9851-4807BA1B6260}" type="presParOf" srcId="{EA66152B-57B1-4B44-BF02-800F4F8EF9EA}" destId="{93E11BA7-285A-1942-9090-E8E175550478}" srcOrd="5" destOrd="0" presId="urn:microsoft.com/office/officeart/2005/8/layout/list1"/>
    <dgm:cxn modelId="{F5F1569D-F472-FB4B-BC09-80BDA9BA7C7D}" type="presParOf" srcId="{EA66152B-57B1-4B44-BF02-800F4F8EF9EA}" destId="{F25882BC-5D23-D44E-8242-CB1E0544746F}" srcOrd="6" destOrd="0" presId="urn:microsoft.com/office/officeart/2005/8/layout/list1"/>
    <dgm:cxn modelId="{1EA561AB-B3F6-AD40-A48B-244E1F5044E4}" type="presParOf" srcId="{EA66152B-57B1-4B44-BF02-800F4F8EF9EA}" destId="{15EE1F84-4C3C-F846-BA32-D8F7AE18CBB9}" srcOrd="7" destOrd="0" presId="urn:microsoft.com/office/officeart/2005/8/layout/list1"/>
    <dgm:cxn modelId="{8DB151C4-6B0A-0742-8989-AD1AF36D603F}" type="presParOf" srcId="{EA66152B-57B1-4B44-BF02-800F4F8EF9EA}" destId="{8A9E22C6-6720-0C46-B287-055FAF8795BC}" srcOrd="8" destOrd="0" presId="urn:microsoft.com/office/officeart/2005/8/layout/list1"/>
    <dgm:cxn modelId="{F43C3C33-982D-6242-8094-9432218CEA47}" type="presParOf" srcId="{8A9E22C6-6720-0C46-B287-055FAF8795BC}" destId="{D802C12A-A7B3-C64D-BF9A-42A6C414D10A}" srcOrd="0" destOrd="0" presId="urn:microsoft.com/office/officeart/2005/8/layout/list1"/>
    <dgm:cxn modelId="{C5770196-4D46-8D4F-9A41-B65CB5876B11}" type="presParOf" srcId="{8A9E22C6-6720-0C46-B287-055FAF8795BC}" destId="{46E4964F-264A-8049-A08A-4D84F2552DE6}" srcOrd="1" destOrd="0" presId="urn:microsoft.com/office/officeart/2005/8/layout/list1"/>
    <dgm:cxn modelId="{97085F58-D805-3240-8167-A7B3D559C9F9}" type="presParOf" srcId="{EA66152B-57B1-4B44-BF02-800F4F8EF9EA}" destId="{3B0197F3-AC4D-4E42-95EB-5790F27D3DF6}" srcOrd="9" destOrd="0" presId="urn:microsoft.com/office/officeart/2005/8/layout/list1"/>
    <dgm:cxn modelId="{AFEF738E-6785-6D41-A233-325F81D93054}" type="presParOf" srcId="{EA66152B-57B1-4B44-BF02-800F4F8EF9EA}" destId="{B772D21D-6350-F04E-AA6C-53BA5091118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2D8FE-C25F-FF45-9EEA-0106EF90229D}">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42FFC-C781-AB4A-A5C0-5EA95D58F401}">
      <dsp:nvSpPr>
        <dsp:cNvPr id="0" name=""/>
        <dsp:cNvSpPr/>
      </dsp:nvSpPr>
      <dsp:spPr>
        <a:xfrm>
          <a:off x="752110" y="541866"/>
          <a:ext cx="667093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Nguyễn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Đăng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Mạnh</a:t>
          </a:r>
          <a:r>
            <a:rPr lang="en-US" sz="3200" kern="1200" dirty="0">
              <a:latin typeface="Times New Roman" panose="02020603050405020304" pitchFamily="18" charset="0"/>
              <a:cs typeface="Times New Roman" panose="02020603050405020304" pitchFamily="18" charset="0"/>
            </a:rPr>
            <a:t> ( 1930-2018)</a:t>
          </a:r>
        </a:p>
      </dsp:txBody>
      <dsp:txXfrm>
        <a:off x="752110" y="541866"/>
        <a:ext cx="6670934" cy="1083733"/>
      </dsp:txXfrm>
    </dsp:sp>
    <dsp:sp modelId="{6F17A74A-399B-F742-83DE-90EDF81A45E5}">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22FABF-AE0E-1543-9F78-74CB343D90BD}">
      <dsp:nvSpPr>
        <dsp:cNvPr id="0" name=""/>
        <dsp:cNvSpPr/>
      </dsp:nvSpPr>
      <dsp:spPr>
        <a:xfrm>
          <a:off x="1146048" y="2167466"/>
          <a:ext cx="6276997"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Quê: Hà Nội</a:t>
          </a:r>
          <a:endParaRPr lang="en-US" sz="3200" kern="1200" dirty="0">
            <a:latin typeface="Times New Roman" panose="02020603050405020304" pitchFamily="18" charset="0"/>
            <a:cs typeface="Times New Roman" panose="02020603050405020304" pitchFamily="18" charset="0"/>
          </a:endParaRPr>
        </a:p>
      </dsp:txBody>
      <dsp:txXfrm>
        <a:off x="1146048" y="2167466"/>
        <a:ext cx="6276997" cy="1083733"/>
      </dsp:txXfrm>
    </dsp:sp>
    <dsp:sp modelId="{777468B3-2961-674F-8427-C106589E8D1E}">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B1AED-F06B-1D41-BECF-5DC90D9A9241}">
      <dsp:nvSpPr>
        <dsp:cNvPr id="0" name=""/>
        <dsp:cNvSpPr/>
      </dsp:nvSpPr>
      <dsp:spPr>
        <a:xfrm>
          <a:off x="752110" y="3793066"/>
          <a:ext cx="667093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Là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nghiên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cứu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phê</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nổi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tiếng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Việt</a:t>
          </a:r>
          <a:r>
            <a:rPr lang="en-US" sz="3200" kern="1200" dirty="0">
              <a:latin typeface="Times New Roman" panose="02020603050405020304" pitchFamily="18" charset="0"/>
              <a:cs typeface="Times New Roman" panose="02020603050405020304" pitchFamily="18" charset="0"/>
            </a:rPr>
            <a:t> Nam.</a:t>
          </a:r>
        </a:p>
      </dsp:txBody>
      <dsp:txXfrm>
        <a:off x="752110" y="3793066"/>
        <a:ext cx="6670934" cy="1083733"/>
      </dsp:txXfrm>
    </dsp:sp>
    <dsp:sp modelId="{EBF1643B-5567-F340-A370-2AF620C4D3B2}">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C91C-51B3-134B-B2A0-A2A4E966B1D7}">
      <dsp:nvSpPr>
        <dsp:cNvPr id="0" name=""/>
        <dsp:cNvSpPr/>
      </dsp:nvSpPr>
      <dsp:spPr>
        <a:xfrm>
          <a:off x="1315921" y="2611966"/>
          <a:ext cx="649839" cy="725309"/>
        </a:xfrm>
        <a:custGeom>
          <a:avLst/>
          <a:gdLst/>
          <a:ahLst/>
          <a:cxnLst/>
          <a:rect l="0" t="0" r="0" b="0"/>
          <a:pathLst>
            <a:path>
              <a:moveTo>
                <a:pt x="0" y="0"/>
              </a:moveTo>
              <a:lnTo>
                <a:pt x="324919" y="0"/>
              </a:lnTo>
              <a:lnTo>
                <a:pt x="324919" y="725309"/>
              </a:lnTo>
              <a:lnTo>
                <a:pt x="649839" y="725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1616495" y="2950275"/>
        <a:ext cx="48692" cy="48692"/>
      </dsp:txXfrm>
    </dsp:sp>
    <dsp:sp modelId="{75B55C1F-E4D6-0D44-910A-D110D08CF534}">
      <dsp:nvSpPr>
        <dsp:cNvPr id="0" name=""/>
        <dsp:cNvSpPr/>
      </dsp:nvSpPr>
      <dsp:spPr>
        <a:xfrm>
          <a:off x="1315921" y="1927262"/>
          <a:ext cx="649839" cy="684704"/>
        </a:xfrm>
        <a:custGeom>
          <a:avLst/>
          <a:gdLst/>
          <a:ahLst/>
          <a:cxnLst/>
          <a:rect l="0" t="0" r="0" b="0"/>
          <a:pathLst>
            <a:path>
              <a:moveTo>
                <a:pt x="0" y="684704"/>
              </a:moveTo>
              <a:lnTo>
                <a:pt x="324919" y="684704"/>
              </a:lnTo>
              <a:lnTo>
                <a:pt x="324919" y="0"/>
              </a:lnTo>
              <a:lnTo>
                <a:pt x="6498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dsp:txBody>
      <dsp:txXfrm>
        <a:off x="1617241" y="2246014"/>
        <a:ext cx="47199" cy="47199"/>
      </dsp:txXfrm>
    </dsp:sp>
    <dsp:sp modelId="{79D7D403-73B0-9540-88C3-17FD7CEB8419}">
      <dsp:nvSpPr>
        <dsp:cNvPr id="0" name=""/>
        <dsp:cNvSpPr/>
      </dsp:nvSpPr>
      <dsp:spPr>
        <a:xfrm rot="16200000">
          <a:off x="-1158699" y="2116661"/>
          <a:ext cx="3958632" cy="990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err="1">
              <a:solidFill>
                <a:schemeClr val="bg1"/>
              </a:solidFill>
              <a:latin typeface="Times New Roman" panose="02020603050405020304" pitchFamily="18" charset="0"/>
              <a:cs typeface="Times New Roman" panose="02020603050405020304" pitchFamily="18" charset="0"/>
            </a:rPr>
            <a:t>Ý</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kiến</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tác</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giả</a:t>
          </a: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1158699" y="2116661"/>
        <a:ext cx="3958632" cy="990609"/>
      </dsp:txXfrm>
    </dsp:sp>
    <dsp:sp modelId="{EEF8D71D-9F1C-CB49-B131-BA689252B3B8}">
      <dsp:nvSpPr>
        <dsp:cNvPr id="0" name=""/>
        <dsp:cNvSpPr/>
      </dsp:nvSpPr>
      <dsp:spPr>
        <a:xfrm>
          <a:off x="1965761" y="1325778"/>
          <a:ext cx="5760603" cy="1202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i="1" kern="1200" dirty="0">
              <a:latin typeface="Times New Roman" panose="02020603050405020304" pitchFamily="18" charset="0"/>
              <a:cs typeface="Times New Roman" panose="02020603050405020304" pitchFamily="18" charset="0"/>
            </a:rPr>
            <a:t>“Ai </a:t>
          </a:r>
          <a:r>
            <a:rPr lang="en-US" sz="3200" i="1" kern="1200" dirty="0" err="1">
              <a:latin typeface="Times New Roman" panose="02020603050405020304" pitchFamily="18" charset="0"/>
              <a:cs typeface="Times New Roman" panose="02020603050405020304" pitchFamily="18" charset="0"/>
            </a:rPr>
            <a:t>biết</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được</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Nguyên</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Hồng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đã</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khóc</a:t>
          </a:r>
          <a:r>
            <a:rPr lang="en-US" sz="3200" i="1" kern="1200" dirty="0">
              <a:latin typeface="Times New Roman" panose="02020603050405020304" pitchFamily="18" charset="0"/>
              <a:cs typeface="Times New Roman" panose="02020603050405020304" pitchFamily="18" charset="0"/>
            </a:rPr>
            <a:t> bao </a:t>
          </a:r>
          <a:r>
            <a:rPr lang="en-US" sz="3200" i="1" kern="1200" dirty="0" err="1">
              <a:latin typeface="Times New Roman" panose="02020603050405020304" pitchFamily="18" charset="0"/>
              <a:cs typeface="Times New Roman" panose="02020603050405020304" pitchFamily="18" charset="0"/>
            </a:rPr>
            <a:t>nhiêu</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lần</a:t>
          </a:r>
          <a:r>
            <a:rPr lang="en-US" sz="3200" i="1" kern="1200" dirty="0">
              <a:latin typeface="Times New Roman" panose="02020603050405020304" pitchFamily="18" charset="0"/>
              <a:cs typeface="Times New Roman" panose="02020603050405020304" pitchFamily="18" charset="0"/>
            </a:rPr>
            <a:t>…”</a:t>
          </a:r>
        </a:p>
      </dsp:txBody>
      <dsp:txXfrm>
        <a:off x="1965761" y="1325778"/>
        <a:ext cx="5760603" cy="1202966"/>
      </dsp:txXfrm>
    </dsp:sp>
    <dsp:sp modelId="{D6FAA516-F28A-524E-85CC-3CAF59CE2474}">
      <dsp:nvSpPr>
        <dsp:cNvPr id="0" name=""/>
        <dsp:cNvSpPr/>
      </dsp:nvSpPr>
      <dsp:spPr>
        <a:xfrm>
          <a:off x="1965761" y="2776397"/>
          <a:ext cx="5836927" cy="1121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i="1" kern="1200" dirty="0">
              <a:latin typeface="Times New Roman" panose="02020603050405020304" pitchFamily="18" charset="0"/>
              <a:cs typeface="Times New Roman" panose="02020603050405020304" pitchFamily="18" charset="0"/>
            </a:rPr>
            <a:t>“</a:t>
          </a:r>
          <a:r>
            <a:rPr lang="en-US" sz="3200" i="1" kern="1200" dirty="0" err="1">
              <a:latin typeface="Times New Roman" panose="02020603050405020304" pitchFamily="18" charset="0"/>
              <a:cs typeface="Times New Roman" panose="02020603050405020304" pitchFamily="18" charset="0"/>
            </a:rPr>
            <a:t>Mỗi</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dòng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chữ</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ông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viết</a:t>
          </a:r>
          <a:r>
            <a:rPr lang="en-US" sz="3200" i="1" kern="1200" dirty="0">
              <a:latin typeface="Times New Roman" panose="02020603050405020304" pitchFamily="18" charset="0"/>
              <a:cs typeface="Times New Roman" panose="02020603050405020304" pitchFamily="18" charset="0"/>
            </a:rPr>
            <a:t> ra </a:t>
          </a:r>
          <a:r>
            <a:rPr lang="en-US" sz="3200" i="1" kern="1200" dirty="0" err="1">
              <a:latin typeface="Times New Roman" panose="02020603050405020304" pitchFamily="18" charset="0"/>
              <a:cs typeface="Times New Roman" panose="02020603050405020304" pitchFamily="18" charset="0"/>
            </a:rPr>
            <a:t>là</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một</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dòng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nước</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mắt</a:t>
          </a:r>
          <a:r>
            <a:rPr lang="en-US" sz="3200" i="1" kern="1200" dirty="0">
              <a:latin typeface="Times New Roman" panose="02020603050405020304" pitchFamily="18" charset="0"/>
              <a:cs typeface="Times New Roman" panose="02020603050405020304" pitchFamily="18" charset="0"/>
            </a:rPr>
            <a:t>” </a:t>
          </a:r>
          <a:r>
            <a:rPr lang="vi-VN" sz="3200" kern="1200" dirty="0">
              <a:latin typeface="Times New Roman" panose="02020603050405020304" pitchFamily="18" charset="0"/>
              <a:cs typeface="Times New Roman" panose="02020603050405020304" pitchFamily="18" charset="0"/>
            </a:rPr>
            <a:t>(</a:t>
          </a:r>
          <a:r>
            <a:rPr lang="en-US" sz="3200" kern="1200" dirty="0">
              <a:latin typeface="Times New Roman" panose="02020603050405020304" pitchFamily="18" charset="0"/>
              <a:cs typeface="Times New Roman" panose="02020603050405020304" pitchFamily="18" charset="0"/>
            </a:rPr>
            <a:t>so </a:t>
          </a:r>
          <a:r>
            <a:rPr lang="en-US" sz="3200" kern="1200" dirty="0" err="1">
              <a:latin typeface="Times New Roman" panose="02020603050405020304" pitchFamily="18" charset="0"/>
              <a:cs typeface="Times New Roman" panose="02020603050405020304" pitchFamily="18" charset="0"/>
            </a:rPr>
            <a:t>sánh</a:t>
          </a:r>
          <a:r>
            <a:rPr lang="vi-VN"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1965761" y="2776397"/>
        <a:ext cx="5836927" cy="1121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4215C-C535-864D-A906-D728F8FB5B25}">
      <dsp:nvSpPr>
        <dsp:cNvPr id="0" name=""/>
        <dsp:cNvSpPr/>
      </dsp:nvSpPr>
      <dsp:spPr>
        <a:xfrm>
          <a:off x="0" y="389981"/>
          <a:ext cx="602316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04086-B77C-EC4F-9EBD-DFC8FF5168EC}">
      <dsp:nvSpPr>
        <dsp:cNvPr id="0" name=""/>
        <dsp:cNvSpPr/>
      </dsp:nvSpPr>
      <dsp:spPr>
        <a:xfrm>
          <a:off x="378363" y="50501"/>
          <a:ext cx="529708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marL="0" lvl="0" indent="0" algn="l" defTabSz="1155700">
            <a:lnSpc>
              <a:spcPct val="90000"/>
            </a:lnSpc>
            <a:spcBef>
              <a:spcPct val="0"/>
            </a:spcBef>
            <a:spcAft>
              <a:spcPct val="35000"/>
            </a:spcAft>
            <a:buNone/>
          </a:pPr>
          <a:r>
            <a:rPr lang="vi-VN" sz="2600" kern="1200" dirty="0">
              <a:latin typeface="Times New Roman" panose="02020603050405020304" pitchFamily="18" charset="0"/>
              <a:cs typeface="Times New Roman" panose="02020603050405020304" pitchFamily="18" charset="0"/>
            </a:rPr>
            <a:t>- Mồ côi cha khi 12 tuổi</a:t>
          </a:r>
          <a:endParaRPr lang="en-US" sz="2600" kern="1200" dirty="0">
            <a:latin typeface="Times New Roman" panose="02020603050405020304" pitchFamily="18" charset="0"/>
            <a:cs typeface="Times New Roman" panose="02020603050405020304" pitchFamily="18" charset="0"/>
          </a:endParaRPr>
        </a:p>
      </dsp:txBody>
      <dsp:txXfrm>
        <a:off x="411507" y="83645"/>
        <a:ext cx="5230801" cy="612672"/>
      </dsp:txXfrm>
    </dsp:sp>
    <dsp:sp modelId="{F25882BC-5D23-D44E-8242-CB1E0544746F}">
      <dsp:nvSpPr>
        <dsp:cNvPr id="0" name=""/>
        <dsp:cNvSpPr/>
      </dsp:nvSpPr>
      <dsp:spPr>
        <a:xfrm>
          <a:off x="0" y="1433261"/>
          <a:ext cx="602316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40664-21DA-4245-A80A-51FC73A1DD41}">
      <dsp:nvSpPr>
        <dsp:cNvPr id="0" name=""/>
        <dsp:cNvSpPr/>
      </dsp:nvSpPr>
      <dsp:spPr>
        <a:xfrm>
          <a:off x="378363" y="1093781"/>
          <a:ext cx="529708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marL="0" lvl="0" indent="0" algn="l" defTabSz="1155700">
            <a:lnSpc>
              <a:spcPct val="90000"/>
            </a:lnSpc>
            <a:spcBef>
              <a:spcPct val="0"/>
            </a:spcBef>
            <a:spcAft>
              <a:spcPct val="35000"/>
            </a:spcAft>
            <a:buNone/>
          </a:pPr>
          <a:r>
            <a:rPr lang="vi-VN" sz="2600" kern="1200" dirty="0">
              <a:latin typeface="Times New Roman" panose="02020603050405020304" pitchFamily="18" charset="0"/>
              <a:cs typeface="Times New Roman" panose="02020603050405020304" pitchFamily="18" charset="0"/>
            </a:rPr>
            <a:t>- Mẹ lấy chồng khác, </a:t>
          </a:r>
          <a:r>
            <a:rPr lang="en-US" sz="2600" kern="1200" dirty="0" err="1">
              <a:latin typeface="Times New Roman" panose="02020603050405020304" pitchFamily="18" charset="0"/>
              <a:cs typeface="Times New Roman" panose="02020603050405020304" pitchFamily="18" charset="0"/>
            </a:rPr>
            <a:t>thường</a:t>
          </a:r>
          <a:r>
            <a:rPr lang="en-US" sz="2600" kern="1200" dirty="0">
              <a:latin typeface="Times New Roman" panose="02020603050405020304" pitchFamily="18" charset="0"/>
              <a:cs typeface="Times New Roman" panose="02020603050405020304" pitchFamily="18" charset="0"/>
            </a:rPr>
            <a:t> </a:t>
          </a:r>
          <a:r>
            <a:rPr lang="vi-VN" sz="2600" kern="1200" dirty="0">
              <a:latin typeface="Times New Roman" panose="02020603050405020304" pitchFamily="18" charset="0"/>
              <a:cs typeface="Times New Roman" panose="02020603050405020304" pitchFamily="18" charset="0"/>
            </a:rPr>
            <a:t>đi làm ăn xa</a:t>
          </a:r>
          <a:endParaRPr lang="en-US" sz="2600" kern="1200" dirty="0">
            <a:latin typeface="Times New Roman" panose="02020603050405020304" pitchFamily="18" charset="0"/>
            <a:cs typeface="Times New Roman" panose="02020603050405020304" pitchFamily="18" charset="0"/>
          </a:endParaRPr>
        </a:p>
      </dsp:txBody>
      <dsp:txXfrm>
        <a:off x="411507" y="1126925"/>
        <a:ext cx="5230801" cy="612672"/>
      </dsp:txXfrm>
    </dsp:sp>
    <dsp:sp modelId="{B772D21D-6350-F04E-AA6C-53BA5091118F}">
      <dsp:nvSpPr>
        <dsp:cNvPr id="0" name=""/>
        <dsp:cNvSpPr/>
      </dsp:nvSpPr>
      <dsp:spPr>
        <a:xfrm>
          <a:off x="0" y="2643606"/>
          <a:ext cx="6162028"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E4964F-264A-8049-A08A-4D84F2552DE6}">
      <dsp:nvSpPr>
        <dsp:cNvPr id="0" name=""/>
        <dsp:cNvSpPr/>
      </dsp:nvSpPr>
      <dsp:spPr>
        <a:xfrm>
          <a:off x="378363" y="2137061"/>
          <a:ext cx="5707667" cy="8460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marL="0" lvl="0" indent="0" algn="l" defTabSz="1155700">
            <a:lnSpc>
              <a:spcPct val="90000"/>
            </a:lnSpc>
            <a:spcBef>
              <a:spcPct val="0"/>
            </a:spcBef>
            <a:spcAft>
              <a:spcPct val="35000"/>
            </a:spcAft>
            <a:buNone/>
          </a:pP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Giá</a:t>
          </a:r>
          <a:r>
            <a:rPr lang="en-US" sz="2600" i="1" kern="1200" dirty="0">
              <a:latin typeface="Times New Roman" panose="02020603050405020304" pitchFamily="18" charset="0"/>
              <a:cs typeface="Times New Roman" panose="02020603050405020304" pitchFamily="18" charset="0"/>
            </a:rPr>
            <a:t> ai </a:t>
          </a:r>
          <a:r>
            <a:rPr lang="en-US" sz="2600" i="1" kern="1200" dirty="0" err="1">
              <a:latin typeface="Times New Roman" panose="02020603050405020304" pitchFamily="18" charset="0"/>
              <a:cs typeface="Times New Roman" panose="02020603050405020304" pitchFamily="18" charset="0"/>
            </a:rPr>
            <a:t>cho</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tôi</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một</a:t>
          </a:r>
          <a:r>
            <a:rPr lang="en-US" sz="2600" i="1" kern="1200" dirty="0">
              <a:latin typeface="Times New Roman" panose="02020603050405020304" pitchFamily="18" charset="0"/>
              <a:cs typeface="Times New Roman" panose="02020603050405020304" pitchFamily="18" charset="0"/>
            </a:rPr>
            <a:t> xu </a:t>
          </a:r>
          <a:r>
            <a:rPr lang="en-US" sz="2600" i="1" kern="1200" dirty="0" err="1">
              <a:latin typeface="Times New Roman" panose="02020603050405020304" pitchFamily="18" charset="0"/>
              <a:cs typeface="Times New Roman" panose="02020603050405020304" pitchFamily="18" charset="0"/>
            </a:rPr>
            <a:t>nhỉ</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Chỉ</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một</a:t>
          </a:r>
          <a:r>
            <a:rPr lang="en-US" sz="2600" i="1" kern="1200" dirty="0">
              <a:latin typeface="Times New Roman" panose="02020603050405020304" pitchFamily="18" charset="0"/>
              <a:cs typeface="Times New Roman" panose="02020603050405020304" pitchFamily="18" charset="0"/>
            </a:rPr>
            <a:t> xu </a:t>
          </a:r>
          <a:r>
            <a:rPr lang="en-US" sz="2600" i="1" kern="1200" dirty="0" err="1">
              <a:latin typeface="Times New Roman" panose="02020603050405020304" pitchFamily="18" charset="0"/>
              <a:cs typeface="Times New Roman" panose="02020603050405020304" pitchFamily="18" charset="0"/>
            </a:rPr>
            <a:t>thôi</a:t>
          </a:r>
          <a:r>
            <a:rPr lang="en-US" sz="2600" i="1" kern="1200" dirty="0">
              <a:latin typeface="Times New Roman" panose="02020603050405020304" pitchFamily="18" charset="0"/>
              <a:cs typeface="Times New Roman" panose="02020603050405020304" pitchFamily="18" charset="0"/>
            </a:rPr>
            <a:t>!...” </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Những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ngày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thơ</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ấu</a:t>
          </a:r>
          <a:r>
            <a:rPr lang="en-US" sz="2600" kern="1200" dirty="0">
              <a:latin typeface="Times New Roman" panose="02020603050405020304" pitchFamily="18" charset="0"/>
              <a:cs typeface="Times New Roman" panose="02020603050405020304" pitchFamily="18" charset="0"/>
            </a:rPr>
            <a:t>)</a:t>
          </a:r>
        </a:p>
      </dsp:txBody>
      <dsp:txXfrm>
        <a:off x="419662" y="2178360"/>
        <a:ext cx="5625069" cy="7634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t>2023/11/7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t>‹#›</a:t>
            </a:fld>
            <a:endParaRPr lang="zh-CN" altLang="en-US"/>
          </a:p>
        </p:txBody>
      </p:sp>
    </p:spTree>
    <p:extLst>
      <p:ext uri="{BB962C8B-B14F-4D97-AF65-F5344CB8AC3E}">
        <p14:creationId xmlns:p14="http://schemas.microsoft.com/office/powerpoint/2010/main"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extLst>
      <p:ext uri="{BB962C8B-B14F-4D97-AF65-F5344CB8AC3E}">
        <p14:creationId xmlns:p14="http://schemas.microsoft.com/office/powerpoint/2010/main" val="313224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10</a:t>
            </a:fld>
            <a:endParaRPr lang="zh-CN" altLang="en-US"/>
          </a:p>
        </p:txBody>
      </p:sp>
    </p:spTree>
    <p:extLst>
      <p:ext uri="{BB962C8B-B14F-4D97-AF65-F5344CB8AC3E}">
        <p14:creationId xmlns:p14="http://schemas.microsoft.com/office/powerpoint/2010/main" val="137042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11</a:t>
            </a:fld>
            <a:endParaRPr lang="zh-CN" altLang="en-US"/>
          </a:p>
        </p:txBody>
      </p:sp>
    </p:spTree>
    <p:extLst>
      <p:ext uri="{BB962C8B-B14F-4D97-AF65-F5344CB8AC3E}">
        <p14:creationId xmlns:p14="http://schemas.microsoft.com/office/powerpoint/2010/main" val="69387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13</a:t>
            </a:fld>
            <a:endParaRPr lang="zh-CN" altLang="en-US"/>
          </a:p>
        </p:txBody>
      </p:sp>
    </p:spTree>
    <p:extLst>
      <p:ext uri="{BB962C8B-B14F-4D97-AF65-F5344CB8AC3E}">
        <p14:creationId xmlns:p14="http://schemas.microsoft.com/office/powerpoint/2010/main" val="282675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14</a:t>
            </a:fld>
            <a:endParaRPr lang="zh-CN" altLang="en-US"/>
          </a:p>
        </p:txBody>
      </p:sp>
    </p:spTree>
    <p:extLst>
      <p:ext uri="{BB962C8B-B14F-4D97-AF65-F5344CB8AC3E}">
        <p14:creationId xmlns:p14="http://schemas.microsoft.com/office/powerpoint/2010/main" val="297561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15</a:t>
            </a:fld>
            <a:endParaRPr lang="zh-CN" altLang="en-US"/>
          </a:p>
        </p:txBody>
      </p:sp>
    </p:spTree>
    <p:extLst>
      <p:ext uri="{BB962C8B-B14F-4D97-AF65-F5344CB8AC3E}">
        <p14:creationId xmlns:p14="http://schemas.microsoft.com/office/powerpoint/2010/main" val="227511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16</a:t>
            </a:fld>
            <a:endParaRPr lang="zh-CN" altLang="en-US"/>
          </a:p>
        </p:txBody>
      </p:sp>
    </p:spTree>
    <p:extLst>
      <p:ext uri="{BB962C8B-B14F-4D97-AF65-F5344CB8AC3E}">
        <p14:creationId xmlns:p14="http://schemas.microsoft.com/office/powerpoint/2010/main" val="306856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17</a:t>
            </a:fld>
            <a:endParaRPr lang="zh-CN" altLang="en-US"/>
          </a:p>
        </p:txBody>
      </p:sp>
    </p:spTree>
    <p:extLst>
      <p:ext uri="{BB962C8B-B14F-4D97-AF65-F5344CB8AC3E}">
        <p14:creationId xmlns:p14="http://schemas.microsoft.com/office/powerpoint/2010/main" val="52237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43174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19</a:t>
            </a:fld>
            <a:endParaRPr lang="zh-CN" altLang="en-US"/>
          </a:p>
        </p:txBody>
      </p:sp>
    </p:spTree>
    <p:extLst>
      <p:ext uri="{BB962C8B-B14F-4D97-AF65-F5344CB8AC3E}">
        <p14:creationId xmlns:p14="http://schemas.microsoft.com/office/powerpoint/2010/main" val="216889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203374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20</a:t>
            </a:fld>
            <a:endParaRPr lang="zh-CN" altLang="en-US"/>
          </a:p>
        </p:txBody>
      </p:sp>
    </p:spTree>
    <p:extLst>
      <p:ext uri="{BB962C8B-B14F-4D97-AF65-F5344CB8AC3E}">
        <p14:creationId xmlns:p14="http://schemas.microsoft.com/office/powerpoint/2010/main" val="829325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21</a:t>
            </a:fld>
            <a:endParaRPr lang="zh-CN" altLang="en-US"/>
          </a:p>
        </p:txBody>
      </p:sp>
    </p:spTree>
    <p:extLst>
      <p:ext uri="{BB962C8B-B14F-4D97-AF65-F5344CB8AC3E}">
        <p14:creationId xmlns:p14="http://schemas.microsoft.com/office/powerpoint/2010/main" val="3258091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22</a:t>
            </a:fld>
            <a:endParaRPr lang="zh-CN" altLang="en-US"/>
          </a:p>
        </p:txBody>
      </p:sp>
    </p:spTree>
    <p:extLst>
      <p:ext uri="{BB962C8B-B14F-4D97-AF65-F5344CB8AC3E}">
        <p14:creationId xmlns:p14="http://schemas.microsoft.com/office/powerpoint/2010/main" val="10635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23</a:t>
            </a:fld>
            <a:endParaRPr lang="zh-CN" altLang="en-US"/>
          </a:p>
        </p:txBody>
      </p:sp>
    </p:spTree>
    <p:extLst>
      <p:ext uri="{BB962C8B-B14F-4D97-AF65-F5344CB8AC3E}">
        <p14:creationId xmlns:p14="http://schemas.microsoft.com/office/powerpoint/2010/main" val="343475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24</a:t>
            </a:fld>
            <a:endParaRPr lang="zh-CN" altLang="en-US"/>
          </a:p>
        </p:txBody>
      </p:sp>
    </p:spTree>
    <p:extLst>
      <p:ext uri="{BB962C8B-B14F-4D97-AF65-F5344CB8AC3E}">
        <p14:creationId xmlns:p14="http://schemas.microsoft.com/office/powerpoint/2010/main" val="1689599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25</a:t>
            </a:fld>
            <a:endParaRPr lang="zh-CN" altLang="en-US"/>
          </a:p>
        </p:txBody>
      </p:sp>
    </p:spTree>
    <p:extLst>
      <p:ext uri="{BB962C8B-B14F-4D97-AF65-F5344CB8AC3E}">
        <p14:creationId xmlns:p14="http://schemas.microsoft.com/office/powerpoint/2010/main" val="116323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58481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27</a:t>
            </a:fld>
            <a:endParaRPr lang="zh-CN" altLang="en-US"/>
          </a:p>
        </p:txBody>
      </p:sp>
    </p:spTree>
    <p:extLst>
      <p:ext uri="{BB962C8B-B14F-4D97-AF65-F5344CB8AC3E}">
        <p14:creationId xmlns:p14="http://schemas.microsoft.com/office/powerpoint/2010/main" val="404644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28</a:t>
            </a:fld>
            <a:endParaRPr lang="zh-CN" altLang="en-US"/>
          </a:p>
        </p:txBody>
      </p:sp>
    </p:spTree>
    <p:extLst>
      <p:ext uri="{BB962C8B-B14F-4D97-AF65-F5344CB8AC3E}">
        <p14:creationId xmlns:p14="http://schemas.microsoft.com/office/powerpoint/2010/main" val="979557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5613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3</a:t>
            </a:fld>
            <a:endParaRPr lang="zh-CN" altLang="en-US"/>
          </a:p>
        </p:txBody>
      </p:sp>
    </p:spTree>
    <p:extLst>
      <p:ext uri="{BB962C8B-B14F-4D97-AF65-F5344CB8AC3E}">
        <p14:creationId xmlns:p14="http://schemas.microsoft.com/office/powerpoint/2010/main" val="181552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30</a:t>
            </a:fld>
            <a:endParaRPr lang="zh-CN" altLang="en-US"/>
          </a:p>
        </p:txBody>
      </p:sp>
    </p:spTree>
    <p:extLst>
      <p:ext uri="{BB962C8B-B14F-4D97-AF65-F5344CB8AC3E}">
        <p14:creationId xmlns:p14="http://schemas.microsoft.com/office/powerpoint/2010/main" val="331583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31</a:t>
            </a:fld>
            <a:endParaRPr lang="zh-CN" altLang="en-US"/>
          </a:p>
        </p:txBody>
      </p:sp>
    </p:spTree>
    <p:extLst>
      <p:ext uri="{BB962C8B-B14F-4D97-AF65-F5344CB8AC3E}">
        <p14:creationId xmlns:p14="http://schemas.microsoft.com/office/powerpoint/2010/main" val="4204279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142159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195612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5</a:t>
            </a:fld>
            <a:endParaRPr lang="zh-CN" altLang="en-US"/>
          </a:p>
        </p:txBody>
      </p:sp>
    </p:spTree>
    <p:extLst>
      <p:ext uri="{BB962C8B-B14F-4D97-AF65-F5344CB8AC3E}">
        <p14:creationId xmlns:p14="http://schemas.microsoft.com/office/powerpoint/2010/main" val="330223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6</a:t>
            </a:fld>
            <a:endParaRPr lang="zh-CN" altLang="en-US"/>
          </a:p>
        </p:txBody>
      </p:sp>
    </p:spTree>
    <p:extLst>
      <p:ext uri="{BB962C8B-B14F-4D97-AF65-F5344CB8AC3E}">
        <p14:creationId xmlns:p14="http://schemas.microsoft.com/office/powerpoint/2010/main" val="76842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7</a:t>
            </a:fld>
            <a:endParaRPr lang="zh-CN" altLang="en-US"/>
          </a:p>
        </p:txBody>
      </p:sp>
    </p:spTree>
    <p:extLst>
      <p:ext uri="{BB962C8B-B14F-4D97-AF65-F5344CB8AC3E}">
        <p14:creationId xmlns:p14="http://schemas.microsoft.com/office/powerpoint/2010/main" val="137355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8</a:t>
            </a:fld>
            <a:endParaRPr lang="zh-CN" altLang="en-US"/>
          </a:p>
        </p:txBody>
      </p:sp>
    </p:spTree>
    <p:extLst>
      <p:ext uri="{BB962C8B-B14F-4D97-AF65-F5344CB8AC3E}">
        <p14:creationId xmlns:p14="http://schemas.microsoft.com/office/powerpoint/2010/main" val="292898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9</a:t>
            </a:fld>
            <a:endParaRPr lang="zh-CN" altLang="en-US"/>
          </a:p>
        </p:txBody>
      </p:sp>
    </p:spTree>
    <p:extLst>
      <p:ext uri="{BB962C8B-B14F-4D97-AF65-F5344CB8AC3E}">
        <p14:creationId xmlns:p14="http://schemas.microsoft.com/office/powerpoint/2010/main" val="231758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C01A3-2B17-42C2-B2AB-3BA4A4D963C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42E8ECF-3B43-46D6-AB7B-4207F2CB0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3B5F52A-E4D4-4CCF-895D-E399B4B7CB98}"/>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F7A66131-1239-4F15-B5D8-0A60D4DAC0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E63D02-E87B-4BC2-8838-04E5DFD82E0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413173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33FFF4-8822-4EC6-91C5-592B4AF63C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A7ABDA-2BF9-4595-93BF-AC19BE026A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61A383-289D-4AA6-8720-70381A93CE45}"/>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C64B99AB-E02F-4370-A46D-E746FB843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397FA9-1C31-49E8-8E4A-EB0365F8172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92861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B12B52-0449-4D17-9DF0-A2C9907EBA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9CF671-0729-4308-82D8-6584F61BDE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E13E-DB4C-422A-91E6-64376045E97D}"/>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A52250F8-8F16-4146-B9B6-C2D7EB991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388A13-0C65-453D-AA2D-095246DDF507}"/>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9902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49185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13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CC1D15-A178-45C6-8CD6-049345CB76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441EF2E-FB60-4E0A-9925-BC56FAFF12C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B2ACAF-C2EF-4003-9787-22918D029CFF}"/>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D0FAA0D9-B6D4-432A-946B-7C9C2BAF99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3BB19F-EB0B-41B6-BF7B-7B0710B80B1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757041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8DEBD-0F09-489C-B07E-EA2DA6FBE5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43F65-36A2-464C-B26F-BD6830892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9F660A4-EA24-4117-B830-EE536BA7752A}"/>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F3E70239-6D1D-4FCB-92FD-3208A4C0DE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85CF27-8A22-45A9-8901-65A0D78C419C}"/>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505691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B2181-DF1E-4F40-8717-66713B0AF7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783D72-AD91-4D0B-917F-1957EA24D0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CE9E5C5-30C5-4279-8683-55A11A1760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12A7406-43BE-4D28-B999-44FD5DCA6800}"/>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6" name="页脚占位符 5">
            <a:extLst>
              <a:ext uri="{FF2B5EF4-FFF2-40B4-BE49-F238E27FC236}">
                <a16:creationId xmlns:a16="http://schemas.microsoft.com/office/drawing/2014/main" id="{0F9A2F19-85F2-44F7-95FE-D384AA7B64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DE3942-455B-42E1-BC64-D58DF36C3AE8}"/>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30652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5E86E-16F9-4057-BA4D-1D58435275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9EF540-87F4-41D2-BF37-76FCC8244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493A934-5880-4708-A377-E4A2C6C7FB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1CFE967-BBC0-42C1-96B0-CDBECC011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9EAF25-2464-4E7E-8768-A2AB4D689F0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C3F2322-2429-45A8-88C6-E18888867732}"/>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8" name="页脚占位符 7">
            <a:extLst>
              <a:ext uri="{FF2B5EF4-FFF2-40B4-BE49-F238E27FC236}">
                <a16:creationId xmlns:a16="http://schemas.microsoft.com/office/drawing/2014/main" id="{62C74DDF-59FA-4A2E-8B50-6A8F359B65F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16C8725-9089-4B12-8C24-9E9E193ED9FF}"/>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39702691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1891A-96EA-4630-92CC-15A5EE81E8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718DA3-CFD8-42DD-B818-ED96C11E012F}"/>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4" name="页脚占位符 3">
            <a:extLst>
              <a:ext uri="{FF2B5EF4-FFF2-40B4-BE49-F238E27FC236}">
                <a16:creationId xmlns:a16="http://schemas.microsoft.com/office/drawing/2014/main" id="{2DBC261C-2B79-4B70-90A5-CBB0FD8C19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49D3B3D-8401-41AF-BB0A-EEA5621DCB53}"/>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6931536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C4A452B-5B81-4183-A81D-D0FEAE4EF102}"/>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3" name="页脚占位符 2">
            <a:extLst>
              <a:ext uri="{FF2B5EF4-FFF2-40B4-BE49-F238E27FC236}">
                <a16:creationId xmlns:a16="http://schemas.microsoft.com/office/drawing/2014/main" id="{A4A28C00-2ADC-4951-A78C-98D228E8C5A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6B3BA73-01A1-4786-8B31-6AF8F1A6C11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861091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E0ADA-6C3C-45A4-AD50-1CBA3CF026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6CB4D3-02CC-4088-968F-3394D4A6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4994CCD-7E65-4BA7-815F-09CAC3E6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15D9D25-347F-4782-827C-3111C2D65284}"/>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6" name="页脚占位符 5">
            <a:extLst>
              <a:ext uri="{FF2B5EF4-FFF2-40B4-BE49-F238E27FC236}">
                <a16:creationId xmlns:a16="http://schemas.microsoft.com/office/drawing/2014/main" id="{36123361-55B9-4371-9136-F3707B3732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6F9824-C005-4544-9CB0-F3608A71A98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474760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3FBEA-D66C-42C6-AD4C-0EDFFB6A4A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348F391-9BA7-4A95-B432-5D966F12A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D15865-D200-4431-A3C2-8290F12C6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BCCE7B4-6832-4786-B227-AD37CB5FD527}"/>
              </a:ext>
            </a:extLst>
          </p:cNvPr>
          <p:cNvSpPr>
            <a:spLocks noGrp="1"/>
          </p:cNvSpPr>
          <p:nvPr>
            <p:ph type="dt" sz="half" idx="10"/>
          </p:nvPr>
        </p:nvSpPr>
        <p:spPr/>
        <p:txBody>
          <a:bodyPr/>
          <a:lstStyle/>
          <a:p>
            <a:fld id="{419BC2E5-256E-4EC7-8395-2D8FFE33A3E7}" type="datetimeFigureOut">
              <a:rPr lang="zh-CN" altLang="en-US" smtClean="0"/>
              <a:t>2023/11/7</a:t>
            </a:fld>
            <a:endParaRPr lang="zh-CN" altLang="en-US"/>
          </a:p>
        </p:txBody>
      </p:sp>
      <p:sp>
        <p:nvSpPr>
          <p:cNvPr id="6" name="页脚占位符 5">
            <a:extLst>
              <a:ext uri="{FF2B5EF4-FFF2-40B4-BE49-F238E27FC236}">
                <a16:creationId xmlns:a16="http://schemas.microsoft.com/office/drawing/2014/main" id="{D517687A-387A-4CFB-9E07-2FD17B5018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94BDD5-BC71-4AA3-B078-B974C8514461}"/>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5352386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4F4179-65E6-4EAF-B082-FF2FFE99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A8828CF-61DD-41B5-AB93-3A4FE7E27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83162D6-3DB6-4E67-BDA1-CA9633AD8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C2E5-256E-4EC7-8395-2D8FFE33A3E7}"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31C216AF-C200-4FFC-947B-22402ACC7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23219A-4262-4D16-B41C-F297F7D27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626B-2AC5-4A04-BEF4-F499CD2D3529}" type="slidenum">
              <a:rPr lang="zh-CN" altLang="en-US" smtClean="0"/>
              <a:t>‹#›</a:t>
            </a:fld>
            <a:endParaRPr lang="zh-CN" altLang="en-US"/>
          </a:p>
        </p:txBody>
      </p:sp>
      <p:pic>
        <p:nvPicPr>
          <p:cNvPr id="9" name="图片 8" descr="图片包含 文字, 地图&#10;&#10;已生成极高可信度的说明">
            <a:extLst>
              <a:ext uri="{FF2B5EF4-FFF2-40B4-BE49-F238E27FC236}">
                <a16:creationId xmlns:a16="http://schemas.microsoft.com/office/drawing/2014/main" id="{CD562B41-FE35-44AB-8E21-FBFE1C2336F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2412720" y="-2403182"/>
            <a:ext cx="7376096" cy="12182463"/>
          </a:xfrm>
          <a:prstGeom prst="rect">
            <a:avLst/>
          </a:prstGeom>
        </p:spPr>
      </p:pic>
      <p:sp>
        <p:nvSpPr>
          <p:cNvPr id="10" name="矩形 9">
            <a:extLst>
              <a:ext uri="{FF2B5EF4-FFF2-40B4-BE49-F238E27FC236}">
                <a16:creationId xmlns:a16="http://schemas.microsoft.com/office/drawing/2014/main" id="{F84BE6CC-6E8B-4C93-BFC3-AEF2C55A380C}"/>
              </a:ext>
            </a:extLst>
          </p:cNvPr>
          <p:cNvSpPr/>
          <p:nvPr userDrawn="1"/>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530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5" Type="http://schemas.openxmlformats.org/officeDocument/2006/relationships/image" Target="../media/image8.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2.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3.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5">
            <a:extLst>
              <a:ext uri="{FF2B5EF4-FFF2-40B4-BE49-F238E27FC236}">
                <a16:creationId xmlns:a16="http://schemas.microsoft.com/office/drawing/2014/main" id="{7D2DC554-7587-41EC-881D-A4D35389B23A}"/>
              </a:ext>
            </a:extLst>
          </p:cNvPr>
          <p:cNvGrpSpPr/>
          <p:nvPr>
            <p:custDataLst>
              <p:tags r:id="rId1"/>
            </p:custDataLst>
          </p:nvPr>
        </p:nvGrpSpPr>
        <p:grpSpPr>
          <a:xfrm>
            <a:off x="0" y="0"/>
            <a:ext cx="12192000" cy="6858000"/>
            <a:chOff x="0" y="0"/>
            <a:chExt cx="12192000" cy="6858000"/>
          </a:xfrm>
        </p:grpSpPr>
        <p:sp>
          <p:nvSpPr>
            <p:cNvPr id="4" name="矩形 3">
              <a:extLst>
                <a:ext uri="{FF2B5EF4-FFF2-40B4-BE49-F238E27FC236}">
                  <a16:creationId xmlns:a16="http://schemas.microsoft.com/office/drawing/2014/main" id="{E920F326-C30D-4B34-A62B-6F81855F1576}"/>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5" name="任意多边形: 形状 4">
              <a:extLst>
                <a:ext uri="{FF2B5EF4-FFF2-40B4-BE49-F238E27FC236}">
                  <a16:creationId xmlns:a16="http://schemas.microsoft.com/office/drawing/2014/main" id="{66D02BEC-B119-4E6E-B27C-0D444245E936}"/>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10" name="PA_图片 9">
            <a:extLst>
              <a:ext uri="{FF2B5EF4-FFF2-40B4-BE49-F238E27FC236}">
                <a16:creationId xmlns:a16="http://schemas.microsoft.com/office/drawing/2014/main" id="{7E0CD998-F60D-41BB-8A5A-16A73202DB8C}"/>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13" name="PA_图片 12">
            <a:extLst>
              <a:ext uri="{FF2B5EF4-FFF2-40B4-BE49-F238E27FC236}">
                <a16:creationId xmlns:a16="http://schemas.microsoft.com/office/drawing/2014/main" id="{F00B450D-DBE3-42E8-8AD4-A94E14832065}"/>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15" name="PA_图片 14">
            <a:extLst>
              <a:ext uri="{FF2B5EF4-FFF2-40B4-BE49-F238E27FC236}">
                <a16:creationId xmlns:a16="http://schemas.microsoft.com/office/drawing/2014/main" id="{6BD6CEE7-1589-4BD9-861B-962B18335202}"/>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17" name="PA_图片 16">
            <a:extLst>
              <a:ext uri="{FF2B5EF4-FFF2-40B4-BE49-F238E27FC236}">
                <a16:creationId xmlns:a16="http://schemas.microsoft.com/office/drawing/2014/main" id="{20D9AD90-1CC0-418F-83EB-A841E2EBD2E1}"/>
              </a:ext>
            </a:extLst>
          </p:cNvPr>
          <p:cNvPicPr>
            <a:picLocks noChangeAspect="1"/>
          </p:cNvPicPr>
          <p:nvPr>
            <p:custDataLst>
              <p:tags r:id="rId5"/>
            </p:custDataLst>
          </p:nvPr>
        </p:nvPicPr>
        <p:blipFill>
          <a:blip r:embed="rId14"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19" name="PA_图片 18">
            <a:extLst>
              <a:ext uri="{FF2B5EF4-FFF2-40B4-BE49-F238E27FC236}">
                <a16:creationId xmlns:a16="http://schemas.microsoft.com/office/drawing/2014/main" id="{11BC83E5-FD8D-456F-97F7-EC96C2FE3789}"/>
              </a:ext>
            </a:extLst>
          </p:cNvPr>
          <p:cNvPicPr>
            <a:picLocks noChangeAspect="1"/>
          </p:cNvPicPr>
          <p:nvPr>
            <p:custDataLst>
              <p:tags r:id="rId6"/>
            </p:custDataLst>
          </p:nvPr>
        </p:nvPicPr>
        <p:blipFill>
          <a:blip r:embed="rId15"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20" name="PA_文本框 19">
            <a:extLst>
              <a:ext uri="{FF2B5EF4-FFF2-40B4-BE49-F238E27FC236}">
                <a16:creationId xmlns:a16="http://schemas.microsoft.com/office/drawing/2014/main" id="{68B3601F-9B6C-491C-B9F1-6BC10122F7E9}"/>
              </a:ext>
            </a:extLst>
          </p:cNvPr>
          <p:cNvSpPr txBox="1"/>
          <p:nvPr>
            <p:custDataLst>
              <p:tags r:id="rId7"/>
            </p:custDataLst>
          </p:nvPr>
        </p:nvSpPr>
        <p:spPr>
          <a:xfrm>
            <a:off x="1745507" y="2147237"/>
            <a:ext cx="8700985" cy="1877437"/>
          </a:xfrm>
          <a:prstGeom prst="rect">
            <a:avLst/>
          </a:prstGeom>
          <a:noFill/>
        </p:spPr>
        <p:txBody>
          <a:bodyPr wrap="square" rtlCol="0" anchor="ctr" anchorCtr="0">
            <a:spAutoFit/>
          </a:bodyPr>
          <a:lstStyle/>
          <a:p>
            <a:pPr algn="ctr"/>
            <a:r>
              <a:rPr lang="vi-VN" sz="4000" b="1" dirty="0">
                <a:solidFill>
                  <a:srgbClr val="C00000"/>
                </a:solidFill>
                <a:latin typeface="Times New Roman" panose="02020603050405020304" pitchFamily="18" charset="0"/>
                <a:cs typeface="Times New Roman" panose="02020603050405020304" pitchFamily="18" charset="0"/>
              </a:rPr>
              <a:t>NGUYÊN HỒNG – NHÀ VĂN CỦA NHỮNG NGƯỜI CÙNG KHỔ</a:t>
            </a:r>
            <a:endParaRPr lang="en-VN" sz="4000" dirty="0">
              <a:solidFill>
                <a:srgbClr val="C00000"/>
              </a:solidFill>
              <a:latin typeface="Times New Roman" panose="02020603050405020304" pitchFamily="18" charset="0"/>
              <a:cs typeface="Times New Roman" panose="02020603050405020304" pitchFamily="18" charset="0"/>
            </a:endParaRPr>
          </a:p>
          <a:p>
            <a:pPr algn="ctr"/>
            <a:r>
              <a:rPr lang="vi-VN" sz="3200" b="1" dirty="0">
                <a:solidFill>
                  <a:schemeClr val="accent1"/>
                </a:solidFill>
                <a:latin typeface="Times New Roman" panose="02020603050405020304" pitchFamily="18" charset="0"/>
                <a:cs typeface="Times New Roman" panose="02020603050405020304" pitchFamily="18" charset="0"/>
              </a:rPr>
              <a:t>(Nguyễn Đăng Mạnh)</a:t>
            </a:r>
            <a:endParaRPr lang="en-VN" sz="3200" dirty="0">
              <a:solidFill>
                <a:schemeClr val="accent1"/>
              </a:solidFill>
              <a:latin typeface="Times New Roman" panose="02020603050405020304" pitchFamily="18" charset="0"/>
              <a:cs typeface="Times New Roman" panose="02020603050405020304" pitchFamily="18" charset="0"/>
            </a:endParaRPr>
          </a:p>
        </p:txBody>
      </p:sp>
      <p:sp>
        <p:nvSpPr>
          <p:cNvPr id="23" name="PA_矩形 22">
            <a:extLst>
              <a:ext uri="{FF2B5EF4-FFF2-40B4-BE49-F238E27FC236}">
                <a16:creationId xmlns:a16="http://schemas.microsoft.com/office/drawing/2014/main" id="{195D8ABB-1B85-4277-8264-F11C5F386CA4}"/>
              </a:ext>
            </a:extLst>
          </p:cNvPr>
          <p:cNvSpPr/>
          <p:nvPr>
            <p:custDataLst>
              <p:tags r:id="rId8"/>
            </p:custDataLst>
          </p:nvPr>
        </p:nvSpPr>
        <p:spPr>
          <a:xfrm>
            <a:off x="2531115" y="1725110"/>
            <a:ext cx="7129770" cy="1149782"/>
          </a:xfrm>
          <a:prstGeom prst="rect">
            <a:avLst/>
          </a:prstGeom>
        </p:spPr>
        <p:txBody>
          <a:bodyPr wrap="none">
            <a:prstTxWarp prst="textArchUp">
              <a:avLst>
                <a:gd name="adj" fmla="val 6330828"/>
              </a:avLst>
            </a:prstTxWarp>
            <a:spAutoFit/>
          </a:bodyPr>
          <a:lstStyle/>
          <a:p>
            <a:pPr algn="ctr"/>
            <a:r>
              <a:rPr lang="en-US" altLang="zh-CN" sz="3200" b="1" dirty="0">
                <a:solidFill>
                  <a:schemeClr val="accent1"/>
                </a:solidFill>
                <a:latin typeface="Times New Roman" panose="02020603050405020304" pitchFamily="18" charset="0"/>
                <a:cs typeface="Times New Roman" panose="02020603050405020304" pitchFamily="18" charset="0"/>
              </a:rPr>
              <a:t>BÀI 4</a:t>
            </a:r>
          </a:p>
          <a:p>
            <a:pPr algn="ctr"/>
            <a:r>
              <a:rPr lang="en-US" altLang="zh-CN" sz="3200" b="1" dirty="0">
                <a:solidFill>
                  <a:schemeClr val="accent1"/>
                </a:solidFill>
                <a:latin typeface="Times New Roman" panose="02020603050405020304" pitchFamily="18" charset="0"/>
                <a:cs typeface="Times New Roman" panose="02020603050405020304" pitchFamily="18" charset="0"/>
              </a:rPr>
              <a:t>NGHỊ LUẬN VĂN HỌC</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DF4AC0D-660C-9B4C-832E-A209F0D063A9}"/>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213030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900" decel="100000" fill="hold"/>
                                        <p:tgtEl>
                                          <p:spTgt spid="2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21F7993F-D550-E446-940B-CDEBA3C5D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580" y="1181100"/>
            <a:ext cx="1211580" cy="1211580"/>
          </a:xfrm>
          <a:prstGeom prst="rect">
            <a:avLst/>
          </a:prstGeom>
        </p:spPr>
      </p:pic>
      <p:pic>
        <p:nvPicPr>
          <p:cNvPr id="107" name="Picture 106">
            <a:extLst>
              <a:ext uri="{FF2B5EF4-FFF2-40B4-BE49-F238E27FC236}">
                <a16:creationId xmlns:a16="http://schemas.microsoft.com/office/drawing/2014/main" id="{E3312A07-0DC3-7D4B-ACAC-C35342C88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594" y="2848615"/>
            <a:ext cx="1211580" cy="1211580"/>
          </a:xfrm>
          <a:prstGeom prst="rect">
            <a:avLst/>
          </a:prstGeom>
        </p:spPr>
      </p:pic>
      <p:sp>
        <p:nvSpPr>
          <p:cNvPr id="5" name="Rectangle 4">
            <a:extLst>
              <a:ext uri="{FF2B5EF4-FFF2-40B4-BE49-F238E27FC236}">
                <a16:creationId xmlns:a16="http://schemas.microsoft.com/office/drawing/2014/main" id="{890B5B23-FF6F-DE48-92DA-34F73AA8E0B6}"/>
              </a:ext>
            </a:extLst>
          </p:cNvPr>
          <p:cNvSpPr/>
          <p:nvPr/>
        </p:nvSpPr>
        <p:spPr>
          <a:xfrm>
            <a:off x="5919174" y="1471419"/>
            <a:ext cx="5093061" cy="630942"/>
          </a:xfrm>
          <a:prstGeom prst="rect">
            <a:avLst/>
          </a:prstGeom>
        </p:spPr>
        <p:txBody>
          <a:bodyPr wrap="none">
            <a:spAutoFit/>
          </a:bodyPr>
          <a:lstStyle/>
          <a:p>
            <a:r>
              <a:rPr lang="vi-VN" sz="3500" dirty="0">
                <a:solidFill>
                  <a:srgbClr val="000000"/>
                </a:solidFill>
                <a:latin typeface="Times New Roman" panose="02020603050405020304" pitchFamily="18" charset="0"/>
                <a:ea typeface="Times New Roman" panose="02020603050405020304" pitchFamily="18" charset="0"/>
              </a:rPr>
              <a:t>Văn bản viết về vấn đề gì?</a:t>
            </a:r>
            <a:r>
              <a:rPr lang="en-VN" sz="3500" dirty="0"/>
              <a:t> </a:t>
            </a:r>
          </a:p>
        </p:txBody>
      </p:sp>
      <p:sp>
        <p:nvSpPr>
          <p:cNvPr id="108" name="Rectangle 107">
            <a:extLst>
              <a:ext uri="{FF2B5EF4-FFF2-40B4-BE49-F238E27FC236}">
                <a16:creationId xmlns:a16="http://schemas.microsoft.com/office/drawing/2014/main" id="{81FD8FA0-648D-9349-9817-6CB0981D88C8}"/>
              </a:ext>
            </a:extLst>
          </p:cNvPr>
          <p:cNvSpPr/>
          <p:nvPr/>
        </p:nvSpPr>
        <p:spPr>
          <a:xfrm>
            <a:off x="5931159" y="2897051"/>
            <a:ext cx="6260841" cy="1169551"/>
          </a:xfrm>
          <a:prstGeom prst="rect">
            <a:avLst/>
          </a:prstGeom>
        </p:spPr>
        <p:txBody>
          <a:bodyPr wrap="square">
            <a:spAutoFit/>
          </a:bodyPr>
          <a:lstStyle/>
          <a:p>
            <a:r>
              <a:rPr lang="vi-VN" sz="3500" dirty="0">
                <a:solidFill>
                  <a:srgbClr val="000000"/>
                </a:solidFill>
                <a:latin typeface="Times New Roman" panose="02020603050405020304" pitchFamily="18" charset="0"/>
                <a:ea typeface="Times New Roman" panose="02020603050405020304" pitchFamily="18" charset="0"/>
              </a:rPr>
              <a:t>Ở văn bản này, người viết định thuyết phục điều gì?</a:t>
            </a:r>
            <a:r>
              <a:rPr lang="en-VN" sz="3500" dirty="0"/>
              <a:t> </a:t>
            </a:r>
          </a:p>
        </p:txBody>
      </p:sp>
      <p:pic>
        <p:nvPicPr>
          <p:cNvPr id="110" name="Picture 109" descr="Icon&#10;&#10;Description automatically generated">
            <a:extLst>
              <a:ext uri="{FF2B5EF4-FFF2-40B4-BE49-F238E27FC236}">
                <a16:creationId xmlns:a16="http://schemas.microsoft.com/office/drawing/2014/main" id="{8FB7040B-9A0C-144B-A242-0975F887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67" y="1462534"/>
            <a:ext cx="5617275" cy="5052350"/>
          </a:xfrm>
          <a:prstGeom prst="rect">
            <a:avLst/>
          </a:prstGeom>
        </p:spPr>
      </p:pic>
      <p:sp>
        <p:nvSpPr>
          <p:cNvPr id="8" name="Rectangle 7">
            <a:extLst>
              <a:ext uri="{FF2B5EF4-FFF2-40B4-BE49-F238E27FC236}">
                <a16:creationId xmlns:a16="http://schemas.microsoft.com/office/drawing/2014/main" id="{2204E344-3E7A-8B43-BD33-D5120D58ABAF}"/>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43047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a16="http://schemas.microsoft.com/office/drawing/2014/main"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a16="http://schemas.microsoft.com/office/drawing/2014/main"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a16="http://schemas.microsoft.com/office/drawing/2014/main"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a16="http://schemas.microsoft.com/office/drawing/2014/main"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a16="http://schemas.microsoft.com/office/drawing/2014/main"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a16="http://schemas.microsoft.com/office/drawing/2014/main"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a16="http://schemas.microsoft.com/office/drawing/2014/main"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a16="http://schemas.microsoft.com/office/drawing/2014/main"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a16="http://schemas.microsoft.com/office/drawing/2014/main"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a16="http://schemas.microsoft.com/office/drawing/2014/main"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a16="http://schemas.microsoft.com/office/drawing/2014/main"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a16="http://schemas.microsoft.com/office/drawing/2014/main"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a16="http://schemas.microsoft.com/office/drawing/2014/main"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a16="http://schemas.microsoft.com/office/drawing/2014/main"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a16="http://schemas.microsoft.com/office/drawing/2014/main"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a16="http://schemas.microsoft.com/office/drawing/2014/main"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a16="http://schemas.microsoft.com/office/drawing/2014/main"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a16="http://schemas.microsoft.com/office/drawing/2014/main"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a16="http://schemas.microsoft.com/office/drawing/2014/main"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a16="http://schemas.microsoft.com/office/drawing/2014/main"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a16="http://schemas.microsoft.com/office/drawing/2014/main"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a16="http://schemas.microsoft.com/office/drawing/2014/main"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a16="http://schemas.microsoft.com/office/drawing/2014/main"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a16="http://schemas.microsoft.com/office/drawing/2014/main"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a16="http://schemas.microsoft.com/office/drawing/2014/main"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a16="http://schemas.microsoft.com/office/drawing/2014/main"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a16="http://schemas.microsoft.com/office/drawing/2014/main"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a16="http://schemas.microsoft.com/office/drawing/2014/main"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a16="http://schemas.microsoft.com/office/drawing/2014/main"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a16="http://schemas.microsoft.com/office/drawing/2014/main"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a16="http://schemas.microsoft.com/office/drawing/2014/main"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a16="http://schemas.microsoft.com/office/drawing/2014/main"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a16="http://schemas.microsoft.com/office/drawing/2014/main"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a16="http://schemas.microsoft.com/office/drawing/2014/main"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a16="http://schemas.microsoft.com/office/drawing/2014/main"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a16="http://schemas.microsoft.com/office/drawing/2014/main"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a16="http://schemas.microsoft.com/office/drawing/2014/main"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a16="http://schemas.microsoft.com/office/drawing/2014/main"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a16="http://schemas.microsoft.com/office/drawing/2014/main"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a16="http://schemas.microsoft.com/office/drawing/2014/main"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a16="http://schemas.microsoft.com/office/drawing/2014/main"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a16="http://schemas.microsoft.com/office/drawing/2014/main"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a16="http://schemas.microsoft.com/office/drawing/2014/main"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a16="http://schemas.microsoft.com/office/drawing/2014/main"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a16="http://schemas.microsoft.com/office/drawing/2014/main"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a16="http://schemas.microsoft.com/office/drawing/2014/main"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a16="http://schemas.microsoft.com/office/drawing/2014/main"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a16="http://schemas.microsoft.com/office/drawing/2014/main"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a16="http://schemas.microsoft.com/office/drawing/2014/main"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a16="http://schemas.microsoft.com/office/drawing/2014/main"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a16="http://schemas.microsoft.com/office/drawing/2014/main"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a16="http://schemas.microsoft.com/office/drawing/2014/main"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a16="http://schemas.microsoft.com/office/drawing/2014/main"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a16="http://schemas.microsoft.com/office/drawing/2014/main"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a16="http://schemas.microsoft.com/office/drawing/2014/main"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a16="http://schemas.microsoft.com/office/drawing/2014/main"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a16="http://schemas.microsoft.com/office/drawing/2014/main"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a16="http://schemas.microsoft.com/office/drawing/2014/main"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a16="http://schemas.microsoft.com/office/drawing/2014/main"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a16="http://schemas.microsoft.com/office/drawing/2014/main"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a16="http://schemas.microsoft.com/office/drawing/2014/main"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a16="http://schemas.microsoft.com/office/drawing/2014/main"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a16="http://schemas.microsoft.com/office/drawing/2014/main"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a16="http://schemas.microsoft.com/office/drawing/2014/main"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a16="http://schemas.microsoft.com/office/drawing/2014/main"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a16="http://schemas.microsoft.com/office/drawing/2014/main"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a16="http://schemas.microsoft.com/office/drawing/2014/main"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a16="http://schemas.microsoft.com/office/drawing/2014/main"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a16="http://schemas.microsoft.com/office/drawing/2014/main"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a16="http://schemas.microsoft.com/office/drawing/2014/main"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a16="http://schemas.microsoft.com/office/drawing/2014/main"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a16="http://schemas.microsoft.com/office/drawing/2014/main"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a16="http://schemas.microsoft.com/office/drawing/2014/main"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a16="http://schemas.microsoft.com/office/drawing/2014/main"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a16="http://schemas.microsoft.com/office/drawing/2014/main"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a16="http://schemas.microsoft.com/office/drawing/2014/main"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a16="http://schemas.microsoft.com/office/drawing/2014/main"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a16="http://schemas.microsoft.com/office/drawing/2014/main"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a16="http://schemas.microsoft.com/office/drawing/2014/main"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a16="http://schemas.microsoft.com/office/drawing/2014/main"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a16="http://schemas.microsoft.com/office/drawing/2014/main"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a16="http://schemas.microsoft.com/office/drawing/2014/main"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a16="http://schemas.microsoft.com/office/drawing/2014/main"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a16="http://schemas.microsoft.com/office/drawing/2014/main"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a16="http://schemas.microsoft.com/office/drawing/2014/main"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a16="http://schemas.microsoft.com/office/drawing/2014/main"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a16="http://schemas.microsoft.com/office/drawing/2014/main"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a16="http://schemas.microsoft.com/office/drawing/2014/main"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a16="http://schemas.microsoft.com/office/drawing/2014/main"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a16="http://schemas.microsoft.com/office/drawing/2014/main"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a16="http://schemas.microsoft.com/office/drawing/2014/main"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a16="http://schemas.microsoft.com/office/drawing/2014/main"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a16="http://schemas.microsoft.com/office/drawing/2014/main"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a16="http://schemas.microsoft.com/office/drawing/2014/main"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a16="http://schemas.microsoft.com/office/drawing/2014/main"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a16="http://schemas.microsoft.com/office/drawing/2014/main"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a16="http://schemas.microsoft.com/office/drawing/2014/main"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a16="http://schemas.microsoft.com/office/drawing/2014/main"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a16="http://schemas.microsoft.com/office/drawing/2014/main"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a16="http://schemas.microsoft.com/office/drawing/2014/main"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a16="http://schemas.microsoft.com/office/drawing/2014/main"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a16="http://schemas.microsoft.com/office/drawing/2014/main"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a16="http://schemas.microsoft.com/office/drawing/2014/main"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a16="http://schemas.microsoft.com/office/drawing/2014/main"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a16="http://schemas.microsoft.com/office/drawing/2014/main"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a16="http://schemas.microsoft.com/office/drawing/2014/main"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a16="http://schemas.microsoft.com/office/drawing/2014/main"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a16="http://schemas.microsoft.com/office/drawing/2014/main"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a16="http://schemas.microsoft.com/office/drawing/2014/main"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a16="http://schemas.microsoft.com/office/drawing/2014/main"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a16="http://schemas.microsoft.com/office/drawing/2014/main"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a16="http://schemas.microsoft.com/office/drawing/2014/main"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a16="http://schemas.microsoft.com/office/drawing/2014/main"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a16="http://schemas.microsoft.com/office/drawing/2014/main"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a16="http://schemas.microsoft.com/office/drawing/2014/main"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a16="http://schemas.microsoft.com/office/drawing/2014/main"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a16="http://schemas.microsoft.com/office/drawing/2014/main"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a16="http://schemas.microsoft.com/office/drawing/2014/main"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a16="http://schemas.microsoft.com/office/drawing/2014/main"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a16="http://schemas.microsoft.com/office/drawing/2014/main"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a16="http://schemas.microsoft.com/office/drawing/2014/main"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a16="http://schemas.microsoft.com/office/drawing/2014/main"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a16="http://schemas.microsoft.com/office/drawing/2014/main"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a16="http://schemas.microsoft.com/office/drawing/2014/main"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a16="http://schemas.microsoft.com/office/drawing/2014/main" id="{8DBA067F-63D1-4067-978A-C3603EED8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a16="http://schemas.microsoft.com/office/drawing/2014/main"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a16="http://schemas.microsoft.com/office/drawing/2014/main" id="{F17F980A-23A5-43C0-8EAE-D4E66C85EF00}"/>
              </a:ext>
            </a:extLst>
          </p:cNvPr>
          <p:cNvPicPr>
            <a:picLocks noChangeAspect="1"/>
          </p:cNvPicPr>
          <p:nvPr/>
        </p:nvPicPr>
        <p:blipFill rotWithShape="1">
          <a:blip r:embed="rId3">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3" name="Rectangle 2">
            <a:extLst>
              <a:ext uri="{FF2B5EF4-FFF2-40B4-BE49-F238E27FC236}">
                <a16:creationId xmlns:a16="http://schemas.microsoft.com/office/drawing/2014/main" id="{47D64C7E-57C6-5E4C-B43A-7E6BA20E2DDD}"/>
              </a:ext>
            </a:extLst>
          </p:cNvPr>
          <p:cNvSpPr/>
          <p:nvPr/>
        </p:nvSpPr>
        <p:spPr>
          <a:xfrm>
            <a:off x="3833514" y="2066029"/>
            <a:ext cx="4484235" cy="273017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500" b="1" dirty="0">
                <a:solidFill>
                  <a:srgbClr val="688F65"/>
                </a:solidFill>
                <a:latin typeface="Times New Roman" panose="02020603050405020304" pitchFamily="18" charset="0"/>
                <a:cs typeface="Times New Roman" panose="02020603050405020304" pitchFamily="18" charset="0"/>
              </a:rPr>
              <a:t>II.</a:t>
            </a:r>
            <a:endParaRPr lang="en-VN" sz="5500" b="1" dirty="0">
              <a:solidFill>
                <a:srgbClr val="688F65"/>
              </a:solidFill>
              <a:latin typeface="Times New Roman" panose="02020603050405020304" pitchFamily="18" charset="0"/>
              <a:cs typeface="Times New Roman" panose="02020603050405020304" pitchFamily="18" charset="0"/>
            </a:endParaRPr>
          </a:p>
          <a:p>
            <a:pPr algn="ctr"/>
            <a:r>
              <a:rPr lang="en-VN" sz="5500" b="1" dirty="0">
                <a:solidFill>
                  <a:srgbClr val="688F65"/>
                </a:solidFill>
                <a:latin typeface="Times New Roman" panose="02020603050405020304" pitchFamily="18" charset="0"/>
                <a:cs typeface="Times New Roman" panose="02020603050405020304" pitchFamily="18" charset="0"/>
              </a:rPr>
              <a:t>ĐỌC HIỂU VĂN BẢN</a:t>
            </a:r>
          </a:p>
        </p:txBody>
      </p:sp>
      <p:sp>
        <p:nvSpPr>
          <p:cNvPr id="241" name="Rectangle 240">
            <a:extLst>
              <a:ext uri="{FF2B5EF4-FFF2-40B4-BE49-F238E27FC236}">
                <a16:creationId xmlns:a16="http://schemas.microsoft.com/office/drawing/2014/main" id="{BC2F93A8-6956-4E4E-8EDB-AF18EC5FF95A}"/>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4660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422776"/>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5143306" y="2802026"/>
            <a:ext cx="3292072"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TÁC GIẢ</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a16="http://schemas.microsoft.com/office/drawing/2014/main"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p>
        </p:txBody>
      </p:sp>
      <p:pic>
        <p:nvPicPr>
          <p:cNvPr id="12" name="图片 11">
            <a:extLst>
              <a:ext uri="{FF2B5EF4-FFF2-40B4-BE49-F238E27FC236}">
                <a16:creationId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10" name="Rectangle 9">
            <a:extLst>
              <a:ext uri="{FF2B5EF4-FFF2-40B4-BE49-F238E27FC236}">
                <a16:creationId xmlns:a16="http://schemas.microsoft.com/office/drawing/2014/main" id="{1A990D06-705C-594E-9CF5-92E2B7B15EE7}"/>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E7DF22-0227-3D43-8449-05CB3149A3F8}"/>
              </a:ext>
            </a:extLst>
          </p:cNvPr>
          <p:cNvGraphicFramePr/>
          <p:nvPr>
            <p:extLst>
              <p:ext uri="{D42A27DB-BD31-4B8C-83A1-F6EECF244321}">
                <p14:modId xmlns:p14="http://schemas.microsoft.com/office/powerpoint/2010/main" val="4041657847"/>
              </p:ext>
            </p:extLst>
          </p:nvPr>
        </p:nvGraphicFramePr>
        <p:xfrm>
          <a:off x="3822498" y="1002175"/>
          <a:ext cx="74978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8BB96D5-0EC1-2146-8CF5-95F13740099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79" y="1826067"/>
            <a:ext cx="2913242" cy="3367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
            <a:extLst>
              <a:ext uri="{FF2B5EF4-FFF2-40B4-BE49-F238E27FC236}">
                <a16:creationId xmlns:a16="http://schemas.microsoft.com/office/drawing/2014/main" id="{1DB1D57B-1B52-5548-9D21-11EF62EE06F2}"/>
              </a:ext>
            </a:extLst>
          </p:cNvPr>
          <p:cNvGrpSpPr/>
          <p:nvPr/>
        </p:nvGrpSpPr>
        <p:grpSpPr>
          <a:xfrm>
            <a:off x="1053296" y="564479"/>
            <a:ext cx="3379809" cy="541866"/>
            <a:chOff x="957293" y="2167466"/>
            <a:chExt cx="6465752" cy="1083733"/>
          </a:xfrm>
          <a:solidFill>
            <a:schemeClr val="accent1">
              <a:lumMod val="75000"/>
            </a:schemeClr>
          </a:solidFill>
        </p:grpSpPr>
        <p:sp>
          <p:nvSpPr>
            <p:cNvPr id="5" name="Rectangle 4">
              <a:extLst>
                <a:ext uri="{FF2B5EF4-FFF2-40B4-BE49-F238E27FC236}">
                  <a16:creationId xmlns:a16="http://schemas.microsoft.com/office/drawing/2014/main" id="{4CA8A716-1632-AE48-86A3-159D0266D88D}"/>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6DA400B6-001D-3B4F-996C-04C9051525B0}"/>
                </a:ext>
              </a:extLst>
            </p:cNvPr>
            <p:cNvSpPr txBox="1"/>
            <p:nvPr/>
          </p:nvSpPr>
          <p:spPr>
            <a:xfrm>
              <a:off x="957293" y="2167466"/>
              <a:ext cx="5137172"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1. Tác giả</a:t>
              </a:r>
              <a:endParaRPr lang="en-US" sz="3200" b="1" kern="1200" dirty="0">
                <a:latin typeface="Times New Roman" panose="020206030504050203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AEDB4190-7184-894C-A37B-922CE4BD8B9E}"/>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3439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bài giảng tác gia văn học Việt Nam hiện đại">
            <a:extLst>
              <a:ext uri="{FF2B5EF4-FFF2-40B4-BE49-F238E27FC236}">
                <a16:creationId xmlns:a16="http://schemas.microsoft.com/office/drawing/2014/main" id="{01823211-C7DE-844E-A1AE-CC6C9F0C3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403" y="642086"/>
            <a:ext cx="3757399" cy="5721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à văn Việt Nam hiện đại – Chân Dung và Phong Cách - THƯ VIỆN PHẬT GIÁO">
            <a:extLst>
              <a:ext uri="{FF2B5EF4-FFF2-40B4-BE49-F238E27FC236}">
                <a16:creationId xmlns:a16="http://schemas.microsoft.com/office/drawing/2014/main" id="{9EC5F1D2-08CA-6744-84E1-74CCAD17F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170" y="1603576"/>
            <a:ext cx="3636645" cy="50321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à Văn Tư Tưởng Và Phong Cách (NXB Đại Học Quốc Gia 2001) - Nguyễn Đăng  Mạnh, 324 Trang | Sách Việt Nam">
            <a:extLst>
              <a:ext uri="{FF2B5EF4-FFF2-40B4-BE49-F238E27FC236}">
                <a16:creationId xmlns:a16="http://schemas.microsoft.com/office/drawing/2014/main" id="{E4476D41-E487-A54F-9C1C-15D8D3D80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58" y="133927"/>
            <a:ext cx="4001077" cy="58663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91461F1-3B72-CD43-926A-83FDDC1B627A}"/>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270115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0671E-2236-804E-B8A5-2A5EFA409AEA}"/>
              </a:ext>
            </a:extLst>
          </p:cNvPr>
          <p:cNvPicPr>
            <a:picLocks noChangeAspect="1"/>
          </p:cNvPicPr>
          <p:nvPr/>
        </p:nvPicPr>
        <p:blipFill rotWithShape="1">
          <a:blip r:embed="rId3">
            <a:extLst>
              <a:ext uri="{28A0092B-C50C-407E-A947-70E740481C1C}">
                <a14:useLocalDpi xmlns:a14="http://schemas.microsoft.com/office/drawing/2010/main" val="0"/>
              </a:ext>
            </a:extLst>
          </a:blip>
          <a:srcRect t="10714"/>
          <a:stretch/>
        </p:blipFill>
        <p:spPr>
          <a:xfrm>
            <a:off x="595351" y="1240996"/>
            <a:ext cx="11001298" cy="5156859"/>
          </a:xfrm>
          <a:prstGeom prst="rect">
            <a:avLst/>
          </a:prstGeom>
        </p:spPr>
      </p:pic>
      <p:grpSp>
        <p:nvGrpSpPr>
          <p:cNvPr id="4" name="Group 3">
            <a:extLst>
              <a:ext uri="{FF2B5EF4-FFF2-40B4-BE49-F238E27FC236}">
                <a16:creationId xmlns:a16="http://schemas.microsoft.com/office/drawing/2014/main" id="{C489914E-C925-B043-97EC-FAD0A079F5D3}"/>
              </a:ext>
            </a:extLst>
          </p:cNvPr>
          <p:cNvGrpSpPr/>
          <p:nvPr/>
        </p:nvGrpSpPr>
        <p:grpSpPr>
          <a:xfrm>
            <a:off x="1783893" y="460145"/>
            <a:ext cx="3605358" cy="608634"/>
            <a:chOff x="957293" y="2167466"/>
            <a:chExt cx="7874840" cy="1083733"/>
          </a:xfrm>
          <a:solidFill>
            <a:schemeClr val="accent1">
              <a:lumMod val="75000"/>
            </a:schemeClr>
          </a:solidFill>
        </p:grpSpPr>
        <p:sp>
          <p:nvSpPr>
            <p:cNvPr id="5" name="Rectangle 4">
              <a:extLst>
                <a:ext uri="{FF2B5EF4-FFF2-40B4-BE49-F238E27FC236}">
                  <a16:creationId xmlns:a16="http://schemas.microsoft.com/office/drawing/2014/main" id="{1572F338-7D1C-0746-8256-57A1D641133C}"/>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599DEB9B-E567-8B40-9173-55C480447861}"/>
                </a:ext>
              </a:extLst>
            </p:cNvPr>
            <p:cNvSpPr txBox="1"/>
            <p:nvPr/>
          </p:nvSpPr>
          <p:spPr>
            <a:xfrm>
              <a:off x="957293" y="2167466"/>
              <a:ext cx="7874840"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defTabSz="1422400">
                <a:lnSpc>
                  <a:spcPct val="90000"/>
                </a:lnSpc>
                <a:spcBef>
                  <a:spcPct val="0"/>
                </a:spcBef>
                <a:spcAft>
                  <a:spcPct val="35000"/>
                </a:spcAft>
                <a:buNone/>
              </a:pPr>
              <a:r>
                <a:rPr lang="vi-VN" sz="3200" b="1" dirty="0">
                  <a:latin typeface="Times New Roman" panose="02020603050405020304" pitchFamily="18" charset="0"/>
                  <a:cs typeface="Times New Roman" panose="02020603050405020304" pitchFamily="18" charset="0"/>
                </a:rPr>
                <a:t>2</a:t>
              </a:r>
              <a:r>
                <a:rPr lang="vi-VN" sz="3200" b="1" kern="1200" dirty="0">
                  <a:latin typeface="Times New Roman" panose="02020603050405020304" pitchFamily="18" charset="0"/>
                  <a:cs typeface="Times New Roman" panose="02020603050405020304" pitchFamily="18" charset="0"/>
                </a:rPr>
                <a:t>. Tác phẩm</a:t>
              </a:r>
              <a:endParaRPr lang="en-US" sz="3200" b="1" kern="1200" dirty="0">
                <a:latin typeface="Times New Roman" panose="020206030504050203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87DECB8-DDB5-0F49-ABD7-1A69B5A19443}"/>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97017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AF1B43-79BE-9A41-A37B-76FC49D1A238}"/>
              </a:ext>
            </a:extLst>
          </p:cNvPr>
          <p:cNvGraphicFramePr>
            <a:graphicFrameLocks noGrp="1"/>
          </p:cNvGraphicFramePr>
          <p:nvPr>
            <p:extLst>
              <p:ext uri="{D42A27DB-BD31-4B8C-83A1-F6EECF244321}">
                <p14:modId xmlns:p14="http://schemas.microsoft.com/office/powerpoint/2010/main" val="1097095716"/>
              </p:ext>
            </p:extLst>
          </p:nvPr>
        </p:nvGraphicFramePr>
        <p:xfrm>
          <a:off x="3086582" y="2945977"/>
          <a:ext cx="7708739" cy="3912023"/>
        </p:xfrm>
        <a:graphic>
          <a:graphicData uri="http://schemas.openxmlformats.org/drawingml/2006/table">
            <a:tbl>
              <a:tblPr firstRow="1" firstCol="1" bandRow="1">
                <a:tableStyleId>{5C22544A-7EE6-4342-B048-85BDC9FD1C3A}</a:tableStyleId>
              </a:tblPr>
              <a:tblGrid>
                <a:gridCol w="2996216">
                  <a:extLst>
                    <a:ext uri="{9D8B030D-6E8A-4147-A177-3AD203B41FA5}">
                      <a16:colId xmlns:a16="http://schemas.microsoft.com/office/drawing/2014/main" val="2612041739"/>
                    </a:ext>
                  </a:extLst>
                </a:gridCol>
                <a:gridCol w="4712523">
                  <a:extLst>
                    <a:ext uri="{9D8B030D-6E8A-4147-A177-3AD203B41FA5}">
                      <a16:colId xmlns:a16="http://schemas.microsoft.com/office/drawing/2014/main" val="1206704300"/>
                    </a:ext>
                  </a:extLst>
                </a:gridCol>
              </a:tblGrid>
              <a:tr h="418216">
                <a:tc gridSpan="2">
                  <a:txBody>
                    <a:bodyPr/>
                    <a:lstStyle/>
                    <a:p>
                      <a:pPr algn="ctr">
                        <a:lnSpc>
                          <a:spcPct val="115000"/>
                        </a:lnSpc>
                      </a:pPr>
                      <a:r>
                        <a:rPr lang="vi-VN" sz="2800">
                          <a:effectLst/>
                          <a:latin typeface="Times New Roman" panose="02020603050405020304" pitchFamily="18" charset="0"/>
                          <a:cs typeface="Times New Roman" panose="02020603050405020304" pitchFamily="18" charset="0"/>
                        </a:rPr>
                        <a:t>Phiếu học tập số 1</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VN"/>
                    </a:p>
                  </a:txBody>
                  <a:tcPr/>
                </a:tc>
                <a:extLst>
                  <a:ext uri="{0D108BD9-81ED-4DB2-BD59-A6C34878D82A}">
                    <a16:rowId xmlns:a16="http://schemas.microsoft.com/office/drawing/2014/main" val="4017380420"/>
                  </a:ext>
                </a:extLst>
              </a:tr>
              <a:tr h="418216">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1. Thể loại:</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4853090"/>
                  </a:ext>
                </a:extLst>
              </a:tr>
              <a:tr h="1203875">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2. Dấu hiệu nhận biết thể loại:</a:t>
                      </a:r>
                      <a:endParaRPr lang="en-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9811201"/>
                  </a:ext>
                </a:extLst>
              </a:tr>
              <a:tr h="418216">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3. Bố cục:</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509665"/>
                  </a:ext>
                </a:extLst>
              </a:tr>
              <a:tr h="418216">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Phần 1</a:t>
                      </a:r>
                      <a:endParaRPr lang="en-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3615618"/>
                  </a:ext>
                </a:extLst>
              </a:tr>
              <a:tr h="418216">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Phần 2</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en-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5558295"/>
                  </a:ext>
                </a:extLst>
              </a:tr>
              <a:tr h="418216">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Phần 3</a:t>
                      </a:r>
                      <a:endParaRPr lang="en-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 </a:t>
                      </a:r>
                      <a:endParaRPr lang="en-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2437225"/>
                  </a:ext>
                </a:extLst>
              </a:tr>
            </a:tbl>
          </a:graphicData>
        </a:graphic>
      </p:graphicFrame>
      <p:pic>
        <p:nvPicPr>
          <p:cNvPr id="4" name="Picture 3">
            <a:extLst>
              <a:ext uri="{FF2B5EF4-FFF2-40B4-BE49-F238E27FC236}">
                <a16:creationId xmlns:a16="http://schemas.microsoft.com/office/drawing/2014/main" id="{DE4E6836-8252-2448-A14E-FFD8EB74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570160"/>
            <a:ext cx="11496072" cy="6440271"/>
          </a:xfrm>
          <a:prstGeom prst="rect">
            <a:avLst/>
          </a:prstGeom>
        </p:spPr>
      </p:pic>
      <p:grpSp>
        <p:nvGrpSpPr>
          <p:cNvPr id="5" name="Group 4">
            <a:extLst>
              <a:ext uri="{FF2B5EF4-FFF2-40B4-BE49-F238E27FC236}">
                <a16:creationId xmlns:a16="http://schemas.microsoft.com/office/drawing/2014/main" id="{01025864-5A01-114A-AB86-9A20FB0ABC8E}"/>
              </a:ext>
            </a:extLst>
          </p:cNvPr>
          <p:cNvGrpSpPr/>
          <p:nvPr/>
        </p:nvGrpSpPr>
        <p:grpSpPr>
          <a:xfrm>
            <a:off x="1672541" y="570160"/>
            <a:ext cx="8846918" cy="541866"/>
            <a:chOff x="957292" y="2167466"/>
            <a:chExt cx="6465753" cy="1083733"/>
          </a:xfrm>
          <a:solidFill>
            <a:schemeClr val="accent1">
              <a:lumMod val="75000"/>
            </a:schemeClr>
          </a:solidFill>
        </p:grpSpPr>
        <p:sp>
          <p:nvSpPr>
            <p:cNvPr id="6" name="Rectangle 5">
              <a:extLst>
                <a:ext uri="{FF2B5EF4-FFF2-40B4-BE49-F238E27FC236}">
                  <a16:creationId xmlns:a16="http://schemas.microsoft.com/office/drawing/2014/main" id="{9EFF650D-B93C-CB40-849D-B347E195635C}"/>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E106229A-0EDD-A34C-AEBB-54EA087F0D4A}"/>
                </a:ext>
              </a:extLst>
            </p:cNvPr>
            <p:cNvSpPr txBox="1"/>
            <p:nvPr/>
          </p:nvSpPr>
          <p:spPr>
            <a:xfrm>
              <a:off x="957292" y="2167466"/>
              <a:ext cx="6465752"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HĐ NHÓM HOÀN THÀNH BẢN SAU:</a:t>
              </a:r>
              <a:endParaRPr lang="en-US" sz="3200" b="1" kern="1200" dirty="0">
                <a:latin typeface="Times New Roman" panose="020206030504050203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5E7AC326-5849-4943-8D58-A9315EB39C8E}"/>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0445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a:extLst>
              <a:ext uri="{FF2B5EF4-FFF2-40B4-BE49-F238E27FC236}">
                <a16:creationId xmlns:a16="http://schemas.microsoft.com/office/drawing/2014/main" id="{C977ED2D-2DC1-439A-BB43-DB7512620B8E}"/>
              </a:ext>
            </a:extLst>
          </p:cNvPr>
          <p:cNvSpPr/>
          <p:nvPr/>
        </p:nvSpPr>
        <p:spPr>
          <a:xfrm>
            <a:off x="4859903" y="1426247"/>
            <a:ext cx="491182" cy="49118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51" name="椭圆 50">
            <a:extLst>
              <a:ext uri="{FF2B5EF4-FFF2-40B4-BE49-F238E27FC236}">
                <a16:creationId xmlns:a16="http://schemas.microsoft.com/office/drawing/2014/main" id="{456948E8-650B-4E2D-8DD9-D6A9CE9B37EF}"/>
              </a:ext>
            </a:extLst>
          </p:cNvPr>
          <p:cNvSpPr/>
          <p:nvPr/>
        </p:nvSpPr>
        <p:spPr>
          <a:xfrm>
            <a:off x="4895805" y="2818651"/>
            <a:ext cx="491182" cy="49118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52" name="椭圆 51">
            <a:extLst>
              <a:ext uri="{FF2B5EF4-FFF2-40B4-BE49-F238E27FC236}">
                <a16:creationId xmlns:a16="http://schemas.microsoft.com/office/drawing/2014/main" id="{2273BA44-9925-45D7-9A39-A33839E2A866}"/>
              </a:ext>
            </a:extLst>
          </p:cNvPr>
          <p:cNvSpPr/>
          <p:nvPr/>
        </p:nvSpPr>
        <p:spPr>
          <a:xfrm>
            <a:off x="4118591" y="4260621"/>
            <a:ext cx="491182" cy="491182"/>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0" name="箭头: 五边形 29">
            <a:extLst>
              <a:ext uri="{FF2B5EF4-FFF2-40B4-BE49-F238E27FC236}">
                <a16:creationId xmlns:a16="http://schemas.microsoft.com/office/drawing/2014/main" id="{B7ECA953-04E0-49B6-9489-C3E67E327820}"/>
              </a:ext>
            </a:extLst>
          </p:cNvPr>
          <p:cNvSpPr/>
          <p:nvPr/>
        </p:nvSpPr>
        <p:spPr>
          <a:xfrm rot="16200000">
            <a:off x="1900220" y="5182485"/>
            <a:ext cx="2426095" cy="720391"/>
          </a:xfrm>
          <a:prstGeom prst="homePlate">
            <a:avLst>
              <a:gd name="adj" fmla="val 56061"/>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31" name="组合 30">
            <a:extLst>
              <a:ext uri="{FF2B5EF4-FFF2-40B4-BE49-F238E27FC236}">
                <a16:creationId xmlns:a16="http://schemas.microsoft.com/office/drawing/2014/main" id="{938BA59E-677D-4FFD-ADC3-5DD404DB787E}"/>
              </a:ext>
            </a:extLst>
          </p:cNvPr>
          <p:cNvGrpSpPr/>
          <p:nvPr/>
        </p:nvGrpSpPr>
        <p:grpSpPr>
          <a:xfrm>
            <a:off x="2836902" y="4551875"/>
            <a:ext cx="552732" cy="554109"/>
            <a:chOff x="7851592" y="3089385"/>
            <a:chExt cx="740886" cy="742732"/>
          </a:xfrm>
        </p:grpSpPr>
        <p:sp>
          <p:nvSpPr>
            <p:cNvPr id="48" name="任意多边形: 形状 47">
              <a:extLst>
                <a:ext uri="{FF2B5EF4-FFF2-40B4-BE49-F238E27FC236}">
                  <a16:creationId xmlns:a16="http://schemas.microsoft.com/office/drawing/2014/main" id="{5DC4A067-9995-429F-8CD7-7B243AA6E06E}"/>
                </a:ext>
              </a:extLst>
            </p:cNvPr>
            <p:cNvSpPr>
              <a:spLocks/>
            </p:cNvSpPr>
            <p:nvPr/>
          </p:nvSpPr>
          <p:spPr bwMode="auto">
            <a:xfrm>
              <a:off x="7851592" y="3089385"/>
              <a:ext cx="740886" cy="742732"/>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accent6"/>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9" name="任意多边形: 形状 48">
              <a:extLst>
                <a:ext uri="{FF2B5EF4-FFF2-40B4-BE49-F238E27FC236}">
                  <a16:creationId xmlns:a16="http://schemas.microsoft.com/office/drawing/2014/main" id="{9D4366BB-6837-493E-9D5E-39CA099E1DBB}"/>
                </a:ext>
              </a:extLst>
            </p:cNvPr>
            <p:cNvSpPr>
              <a:spLocks/>
            </p:cNvSpPr>
            <p:nvPr/>
          </p:nvSpPr>
          <p:spPr bwMode="auto">
            <a:xfrm>
              <a:off x="8019874" y="3274411"/>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sp>
        <p:nvSpPr>
          <p:cNvPr id="32" name="箭头: 五边形 31">
            <a:extLst>
              <a:ext uri="{FF2B5EF4-FFF2-40B4-BE49-F238E27FC236}">
                <a16:creationId xmlns:a16="http://schemas.microsoft.com/office/drawing/2014/main" id="{F9CDD1EA-EDC5-4EAA-AC64-3228D5A3E641}"/>
              </a:ext>
            </a:extLst>
          </p:cNvPr>
          <p:cNvSpPr/>
          <p:nvPr/>
        </p:nvSpPr>
        <p:spPr>
          <a:xfrm rot="16200000">
            <a:off x="-746174" y="4697267"/>
            <a:ext cx="3396534" cy="720391"/>
          </a:xfrm>
          <a:prstGeom prst="homePlate">
            <a:avLst>
              <a:gd name="adj" fmla="val 56061"/>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3" name="箭头: 五边形 32">
            <a:extLst>
              <a:ext uri="{FF2B5EF4-FFF2-40B4-BE49-F238E27FC236}">
                <a16:creationId xmlns:a16="http://schemas.microsoft.com/office/drawing/2014/main" id="{E582D685-E914-4275-A419-9EBAC38D155B}"/>
              </a:ext>
            </a:extLst>
          </p:cNvPr>
          <p:cNvSpPr/>
          <p:nvPr/>
        </p:nvSpPr>
        <p:spPr>
          <a:xfrm rot="16200000">
            <a:off x="146739" y="4869790"/>
            <a:ext cx="3051489" cy="720391"/>
          </a:xfrm>
          <a:prstGeom prst="homePlate">
            <a:avLst>
              <a:gd name="adj" fmla="val 56061"/>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4" name="箭头: 五边形 33">
            <a:extLst>
              <a:ext uri="{FF2B5EF4-FFF2-40B4-BE49-F238E27FC236}">
                <a16:creationId xmlns:a16="http://schemas.microsoft.com/office/drawing/2014/main" id="{DA50CEA7-E79A-47F2-B348-B873451D5B3C}"/>
              </a:ext>
            </a:extLst>
          </p:cNvPr>
          <p:cNvSpPr/>
          <p:nvPr/>
        </p:nvSpPr>
        <p:spPr>
          <a:xfrm rot="16200000">
            <a:off x="1045045" y="5047702"/>
            <a:ext cx="2695662" cy="720391"/>
          </a:xfrm>
          <a:prstGeom prst="homePlate">
            <a:avLst>
              <a:gd name="adj" fmla="val 56061"/>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5" name="矩形: 圆角 34">
            <a:extLst>
              <a:ext uri="{FF2B5EF4-FFF2-40B4-BE49-F238E27FC236}">
                <a16:creationId xmlns:a16="http://schemas.microsoft.com/office/drawing/2014/main" id="{A32AB8CA-808A-40AB-9E6F-C6D91898C72F}"/>
              </a:ext>
            </a:extLst>
          </p:cNvPr>
          <p:cNvSpPr/>
          <p:nvPr/>
        </p:nvSpPr>
        <p:spPr>
          <a:xfrm>
            <a:off x="591897" y="5105985"/>
            <a:ext cx="2881567" cy="1649744"/>
          </a:xfrm>
          <a:prstGeom prst="roundRect">
            <a:avLst>
              <a:gd name="adj" fmla="val 10131"/>
            </a:avLst>
          </a:prstGeom>
          <a:solidFill>
            <a:schemeClr val="bg1">
              <a:alpha val="22000"/>
            </a:schemeClr>
          </a:solidFill>
          <a:ln w="1047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6" name="矩形: 圆角 35">
            <a:extLst>
              <a:ext uri="{FF2B5EF4-FFF2-40B4-BE49-F238E27FC236}">
                <a16:creationId xmlns:a16="http://schemas.microsoft.com/office/drawing/2014/main" id="{9BAF6BCC-EB14-4C7A-97EB-2CAB0C0AC25E}"/>
              </a:ext>
            </a:extLst>
          </p:cNvPr>
          <p:cNvSpPr/>
          <p:nvPr/>
        </p:nvSpPr>
        <p:spPr>
          <a:xfrm>
            <a:off x="403349" y="6712599"/>
            <a:ext cx="3258662" cy="145401"/>
          </a:xfrm>
          <a:prstGeom prst="round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37" name="组合 36">
            <a:extLst>
              <a:ext uri="{FF2B5EF4-FFF2-40B4-BE49-F238E27FC236}">
                <a16:creationId xmlns:a16="http://schemas.microsoft.com/office/drawing/2014/main" id="{0510A94C-9BCE-47D8-92E1-C917EA0A63B2}"/>
              </a:ext>
            </a:extLst>
          </p:cNvPr>
          <p:cNvGrpSpPr/>
          <p:nvPr/>
        </p:nvGrpSpPr>
        <p:grpSpPr>
          <a:xfrm>
            <a:off x="1356883" y="4003299"/>
            <a:ext cx="629032" cy="630600"/>
            <a:chOff x="5746699" y="2884815"/>
            <a:chExt cx="712151" cy="713925"/>
          </a:xfrm>
          <a:effectLst/>
        </p:grpSpPr>
        <p:sp>
          <p:nvSpPr>
            <p:cNvPr id="46" name="任意多边形: 形状 45">
              <a:extLst>
                <a:ext uri="{FF2B5EF4-FFF2-40B4-BE49-F238E27FC236}">
                  <a16:creationId xmlns:a16="http://schemas.microsoft.com/office/drawing/2014/main" id="{4F008595-9620-4F44-A28A-054766400035}"/>
                </a:ext>
              </a:extLst>
            </p:cNvPr>
            <p:cNvSpPr>
              <a:spLocks/>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7" name="任意多边形: 形状 46">
              <a:extLst>
                <a:ext uri="{FF2B5EF4-FFF2-40B4-BE49-F238E27FC236}">
                  <a16:creationId xmlns:a16="http://schemas.microsoft.com/office/drawing/2014/main" id="{C00B20FF-1C49-4B1D-8623-B0576C1A802F}"/>
                </a:ext>
              </a:extLst>
            </p:cNvPr>
            <p:cNvSpPr>
              <a:spLocks/>
            </p:cNvSpPr>
            <p:nvPr/>
          </p:nvSpPr>
          <p:spPr bwMode="auto">
            <a:xfrm>
              <a:off x="5997161" y="3069587"/>
              <a:ext cx="191871" cy="345367"/>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38" name="组合 37">
            <a:extLst>
              <a:ext uri="{FF2B5EF4-FFF2-40B4-BE49-F238E27FC236}">
                <a16:creationId xmlns:a16="http://schemas.microsoft.com/office/drawing/2014/main" id="{21872556-88DE-4FEE-90B0-0336BF60682D}"/>
              </a:ext>
            </a:extLst>
          </p:cNvPr>
          <p:cNvGrpSpPr/>
          <p:nvPr/>
        </p:nvGrpSpPr>
        <p:grpSpPr>
          <a:xfrm>
            <a:off x="619705" y="3679286"/>
            <a:ext cx="629032" cy="632170"/>
            <a:chOff x="5746699" y="2048352"/>
            <a:chExt cx="712151" cy="715702"/>
          </a:xfrm>
          <a:effectLst/>
        </p:grpSpPr>
        <p:sp>
          <p:nvSpPr>
            <p:cNvPr id="42" name="任意多边形: 形状 41">
              <a:extLst>
                <a:ext uri="{FF2B5EF4-FFF2-40B4-BE49-F238E27FC236}">
                  <a16:creationId xmlns:a16="http://schemas.microsoft.com/office/drawing/2014/main" id="{C1DD58D5-3CF9-4240-A08C-78B84432B56B}"/>
                </a:ext>
              </a:extLst>
            </p:cNvPr>
            <p:cNvSpPr>
              <a:spLocks/>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5" name="任意多边形: 形状 44">
              <a:extLst>
                <a:ext uri="{FF2B5EF4-FFF2-40B4-BE49-F238E27FC236}">
                  <a16:creationId xmlns:a16="http://schemas.microsoft.com/office/drawing/2014/main" id="{3941C8D0-0E24-412C-85E9-9748623AD249}"/>
                </a:ext>
              </a:extLst>
            </p:cNvPr>
            <p:cNvSpPr>
              <a:spLocks/>
            </p:cNvSpPr>
            <p:nvPr/>
          </p:nvSpPr>
          <p:spPr bwMode="auto">
            <a:xfrm>
              <a:off x="5941326" y="2262120"/>
              <a:ext cx="350166" cy="2878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39" name="组合 38">
            <a:extLst>
              <a:ext uri="{FF2B5EF4-FFF2-40B4-BE49-F238E27FC236}">
                <a16:creationId xmlns:a16="http://schemas.microsoft.com/office/drawing/2014/main" id="{CBD7064C-6B41-4B95-A278-C6880F3DD25A}"/>
              </a:ext>
            </a:extLst>
          </p:cNvPr>
          <p:cNvGrpSpPr/>
          <p:nvPr/>
        </p:nvGrpSpPr>
        <p:grpSpPr>
          <a:xfrm>
            <a:off x="2079596" y="4334461"/>
            <a:ext cx="630601" cy="632170"/>
            <a:chOff x="5746696" y="4552422"/>
            <a:chExt cx="713926" cy="715702"/>
          </a:xfrm>
          <a:effectLst/>
        </p:grpSpPr>
        <p:sp>
          <p:nvSpPr>
            <p:cNvPr id="40" name="任意多边形: 形状 39">
              <a:extLst>
                <a:ext uri="{FF2B5EF4-FFF2-40B4-BE49-F238E27FC236}">
                  <a16:creationId xmlns:a16="http://schemas.microsoft.com/office/drawing/2014/main" id="{B09D73BC-FAC6-429C-8E60-639D975D3AF0}"/>
                </a:ext>
              </a:extLst>
            </p:cNvPr>
            <p:cNvSpPr>
              <a:spLocks/>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accent4"/>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1" name="任意多边形: 形状 40">
              <a:extLst>
                <a:ext uri="{FF2B5EF4-FFF2-40B4-BE49-F238E27FC236}">
                  <a16:creationId xmlns:a16="http://schemas.microsoft.com/office/drawing/2014/main" id="{F92913EE-A419-4243-8419-A2AC315F0858}"/>
                </a:ext>
              </a:extLst>
            </p:cNvPr>
            <p:cNvSpPr>
              <a:spLocks/>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24" name="Group 23">
            <a:extLst>
              <a:ext uri="{FF2B5EF4-FFF2-40B4-BE49-F238E27FC236}">
                <a16:creationId xmlns:a16="http://schemas.microsoft.com/office/drawing/2014/main" id="{B0CA92E0-D2F0-6948-8039-DDDF5AF83B40}"/>
              </a:ext>
            </a:extLst>
          </p:cNvPr>
          <p:cNvGrpSpPr/>
          <p:nvPr/>
        </p:nvGrpSpPr>
        <p:grpSpPr>
          <a:xfrm>
            <a:off x="513233" y="394959"/>
            <a:ext cx="3605358" cy="608634"/>
            <a:chOff x="957293" y="2167466"/>
            <a:chExt cx="7874840" cy="1083733"/>
          </a:xfrm>
          <a:solidFill>
            <a:schemeClr val="accent1">
              <a:lumMod val="75000"/>
            </a:schemeClr>
          </a:solidFill>
        </p:grpSpPr>
        <p:sp>
          <p:nvSpPr>
            <p:cNvPr id="25" name="Rectangle 24">
              <a:extLst>
                <a:ext uri="{FF2B5EF4-FFF2-40B4-BE49-F238E27FC236}">
                  <a16:creationId xmlns:a16="http://schemas.microsoft.com/office/drawing/2014/main" id="{41C7A093-38D4-4B4D-A126-2843E174641E}"/>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AAB188FA-0BDB-5745-8951-42DA35865362}"/>
                </a:ext>
              </a:extLst>
            </p:cNvPr>
            <p:cNvSpPr txBox="1"/>
            <p:nvPr/>
          </p:nvSpPr>
          <p:spPr>
            <a:xfrm>
              <a:off x="957293" y="2167466"/>
              <a:ext cx="7874840"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defTabSz="1422400">
                <a:lnSpc>
                  <a:spcPct val="90000"/>
                </a:lnSpc>
                <a:spcBef>
                  <a:spcPct val="0"/>
                </a:spcBef>
                <a:spcAft>
                  <a:spcPct val="35000"/>
                </a:spcAft>
                <a:buNone/>
              </a:pPr>
              <a:r>
                <a:rPr lang="vi-VN" sz="3200" b="1" dirty="0">
                  <a:latin typeface="Times New Roman" panose="02020603050405020304" pitchFamily="18" charset="0"/>
                  <a:cs typeface="Times New Roman" panose="02020603050405020304" pitchFamily="18" charset="0"/>
                </a:rPr>
                <a:t>2</a:t>
              </a:r>
              <a:r>
                <a:rPr lang="vi-VN" sz="3200" b="1" kern="1200" dirty="0">
                  <a:latin typeface="Times New Roman" panose="02020603050405020304" pitchFamily="18" charset="0"/>
                  <a:cs typeface="Times New Roman" panose="02020603050405020304" pitchFamily="18" charset="0"/>
                </a:rPr>
                <a:t>. Tác phẩm</a:t>
              </a:r>
              <a:endParaRPr lang="en-US" sz="3200" b="1" kern="1200" dirty="0">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E3234D4E-6805-B44F-93E4-D1E889537408}"/>
              </a:ext>
            </a:extLst>
          </p:cNvPr>
          <p:cNvSpPr/>
          <p:nvPr/>
        </p:nvSpPr>
        <p:spPr>
          <a:xfrm>
            <a:off x="5386987" y="1352337"/>
            <a:ext cx="4158511" cy="515526"/>
          </a:xfrm>
          <a:prstGeom prst="rect">
            <a:avLst/>
          </a:prstGeom>
        </p:spPr>
        <p:txBody>
          <a:bodyPr wrap="none">
            <a:spAutoFit/>
          </a:bodyPr>
          <a:lstStyle/>
          <a:p>
            <a:pPr algn="just">
              <a:lnSpc>
                <a:spcPct val="115000"/>
              </a:lnSpc>
            </a:pPr>
            <a:r>
              <a:rPr lang="vi-VN"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Đọc và tìm hiểu chú thích</a:t>
            </a:r>
            <a:endParaRPr lang="en-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D4511B3-AE2C-ED4C-B651-802FDA69C9BF}"/>
              </a:ext>
            </a:extLst>
          </p:cNvPr>
          <p:cNvSpPr/>
          <p:nvPr/>
        </p:nvSpPr>
        <p:spPr>
          <a:xfrm>
            <a:off x="5515486" y="2674493"/>
            <a:ext cx="6096000" cy="1435778"/>
          </a:xfrm>
          <a:prstGeom prst="rect">
            <a:avLst/>
          </a:prstGeom>
        </p:spPr>
        <p:txBody>
          <a:bodyPr>
            <a:spAutoFit/>
          </a:bodyPr>
          <a:lstStyle/>
          <a:p>
            <a:pPr algn="just">
              <a:lnSpc>
                <a:spcPct val="115000"/>
              </a:lnSpc>
            </a:pPr>
            <a:r>
              <a:rPr lang="vi-VN"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Hệ thống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endParaRPr lang="en-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73A7A2B-C23C-1E4C-8459-1189474E67F4}"/>
              </a:ext>
            </a:extLst>
          </p:cNvPr>
          <p:cNvSpPr/>
          <p:nvPr/>
        </p:nvSpPr>
        <p:spPr>
          <a:xfrm>
            <a:off x="4756460" y="4260621"/>
            <a:ext cx="7032191" cy="1872820"/>
          </a:xfrm>
          <a:prstGeom prst="rect">
            <a:avLst/>
          </a:prstGeom>
        </p:spPr>
        <p:txBody>
          <a:bodyPr wrap="square">
            <a:spAutoFit/>
          </a:bodyPr>
          <a:lstStyle/>
          <a:p>
            <a:pPr algn="just">
              <a:lnSpc>
                <a:spcPct val="115000"/>
              </a:lnSpc>
            </a:pP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en-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P2: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endParaRPr lang="en-VN"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P3: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VN" sz="2600"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E843CC70-4F59-0148-8FAE-A99D4AD81A6A}"/>
              </a:ext>
            </a:extLst>
          </p:cNvPr>
          <p:cNvPicPr>
            <a:picLocks noChangeAspect="1"/>
          </p:cNvPicPr>
          <p:nvPr/>
        </p:nvPicPr>
        <p:blipFill rotWithShape="1">
          <a:blip r:embed="rId3">
            <a:extLst>
              <a:ext uri="{28A0092B-C50C-407E-A947-70E740481C1C}">
                <a14:useLocalDpi xmlns:a14="http://schemas.microsoft.com/office/drawing/2010/main" val="0"/>
              </a:ext>
            </a:extLst>
          </a:blip>
          <a:srcRect l="2511" t="8205" b="4336"/>
          <a:stretch/>
        </p:blipFill>
        <p:spPr>
          <a:xfrm>
            <a:off x="207720" y="1413892"/>
            <a:ext cx="4523684" cy="2130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Rectangle 42">
            <a:extLst>
              <a:ext uri="{FF2B5EF4-FFF2-40B4-BE49-F238E27FC236}">
                <a16:creationId xmlns:a16="http://schemas.microsoft.com/office/drawing/2014/main" id="{0C20D81F-D2C1-8B48-B473-D36456FF4441}"/>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68268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checkerboard(across)">
                                      <p:cBhvr>
                                        <p:cTn id="86" dur="5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additive="base">
                                        <p:cTn id="91" dur="500" fill="hold"/>
                                        <p:tgtEl>
                                          <p:spTgt spid="2"/>
                                        </p:tgtEl>
                                        <p:attrNameLst>
                                          <p:attrName>ppt_x</p:attrName>
                                        </p:attrNameLst>
                                      </p:cBhvr>
                                      <p:tavLst>
                                        <p:tav tm="0">
                                          <p:val>
                                            <p:strVal val="#ppt_x"/>
                                          </p:val>
                                        </p:tav>
                                        <p:tav tm="100000">
                                          <p:val>
                                            <p:strVal val="#ppt_x"/>
                                          </p:val>
                                        </p:tav>
                                      </p:tavLst>
                                    </p:anim>
                                    <p:anim calcmode="lin" valueType="num">
                                      <p:cBhvr additive="base">
                                        <p:cTn id="9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500" fill="hold"/>
                                        <p:tgtEl>
                                          <p:spTgt spid="4"/>
                                        </p:tgtEl>
                                        <p:attrNameLst>
                                          <p:attrName>ppt_x</p:attrName>
                                        </p:attrNameLst>
                                      </p:cBhvr>
                                      <p:tavLst>
                                        <p:tav tm="0">
                                          <p:val>
                                            <p:strVal val="#ppt_x"/>
                                          </p:val>
                                        </p:tav>
                                        <p:tav tm="100000">
                                          <p:val>
                                            <p:strVal val="#ppt_x"/>
                                          </p:val>
                                        </p:tav>
                                      </p:tavLst>
                                    </p:anim>
                                    <p:anim calcmode="lin" valueType="num">
                                      <p:cBhvr additive="base">
                                        <p:cTn id="10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30" grpId="0" animBg="1"/>
      <p:bldP spid="32" grpId="0" animBg="1"/>
      <p:bldP spid="33" grpId="0" animBg="1"/>
      <p:bldP spid="34" grpId="0" animBg="1"/>
      <p:bldP spid="35" grpId="0" animBg="1"/>
      <p:bldP spid="36" grpId="0" animBg="1"/>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4423646" y="2888558"/>
            <a:ext cx="6032956"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TÌM HIỂU CHI TIẾT</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a16="http://schemas.microsoft.com/office/drawing/2014/main" id="{97BDD41A-01EB-4743-8B59-4AD21870BB62}"/>
              </a:ext>
            </a:extLst>
          </p:cNvPr>
          <p:cNvSpPr/>
          <p:nvPr/>
        </p:nvSpPr>
        <p:spPr>
          <a:xfrm>
            <a:off x="2999793" y="2154519"/>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a:t>
            </a:r>
          </a:p>
        </p:txBody>
      </p:sp>
      <p:pic>
        <p:nvPicPr>
          <p:cNvPr id="12" name="图片 11">
            <a:extLst>
              <a:ext uri="{FF2B5EF4-FFF2-40B4-BE49-F238E27FC236}">
                <a16:creationId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10" name="Rectangle 9">
            <a:extLst>
              <a:ext uri="{FF2B5EF4-FFF2-40B4-BE49-F238E27FC236}">
                <a16:creationId xmlns:a16="http://schemas.microsoft.com/office/drawing/2014/main" id="{C7BA8B5F-3462-C94B-812C-354606C95CFD}"/>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2541437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Placeholder 7">
            <a:extLst>
              <a:ext uri="{FF2B5EF4-FFF2-40B4-BE49-F238E27FC236}">
                <a16:creationId xmlns:a16="http://schemas.microsoft.com/office/drawing/2014/main" id="{BB96B4FA-5892-479D-A117-0E51EFA64505}"/>
              </a:ext>
            </a:extLst>
          </p:cNvPr>
          <p:cNvSpPr txBox="1">
            <a:spLocks/>
          </p:cNvSpPr>
          <p:nvPr/>
        </p:nvSpPr>
        <p:spPr>
          <a:xfrm>
            <a:off x="4463641" y="1340204"/>
            <a:ext cx="6497256" cy="842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500" b="1" dirty="0">
                <a:solidFill>
                  <a:schemeClr val="accent3">
                    <a:lumMod val="75000"/>
                  </a:schemeClr>
                </a:solidFill>
                <a:latin typeface="Times New Roman" panose="02020603050405020304" pitchFamily="18" charset="0"/>
                <a:cs typeface="Times New Roman" panose="02020603050405020304" pitchFamily="18" charset="0"/>
                <a:sym typeface="+mn-lt"/>
              </a:rPr>
              <a:t>THẢO LUẬN CẶP ĐÔI</a:t>
            </a:r>
            <a:endParaRPr lang="zh-CN" altLang="en-US" sz="3500" b="1" dirty="0">
              <a:solidFill>
                <a:schemeClr val="accent3">
                  <a:lumMod val="75000"/>
                </a:schemeClr>
              </a:solidFill>
              <a:latin typeface="Times New Roman" panose="02020603050405020304" pitchFamily="18" charset="0"/>
              <a:cs typeface="Times New Roman" panose="02020603050405020304" pitchFamily="18" charset="0"/>
              <a:sym typeface="+mn-lt"/>
            </a:endParaRPr>
          </a:p>
        </p:txBody>
      </p:sp>
      <p:sp>
        <p:nvSpPr>
          <p:cNvPr id="53" name="Freeform: Shape 346" hidden="1">
            <a:extLst>
              <a:ext uri="{FF2B5EF4-FFF2-40B4-BE49-F238E27FC236}">
                <a16:creationId xmlns:a16="http://schemas.microsoft.com/office/drawing/2014/main" id="{B772C8E4-48C0-4EE8-872F-CD1D759FD02C}"/>
              </a:ext>
            </a:extLst>
          </p:cNvPr>
          <p:cNvSpPr>
            <a:spLocks/>
          </p:cNvSpPr>
          <p:nvPr/>
        </p:nvSpPr>
        <p:spPr bwMode="auto">
          <a:xfrm>
            <a:off x="5377974" y="3596893"/>
            <a:ext cx="327428" cy="410911"/>
          </a:xfrm>
          <a:custGeom>
            <a:avLst/>
            <a:gdLst>
              <a:gd name="T0" fmla="*/ 12 w 268"/>
              <a:gd name="T1" fmla="*/ 384 h 384"/>
              <a:gd name="T2" fmla="*/ 12 w 268"/>
              <a:gd name="T3" fmla="*/ 376 h 384"/>
              <a:gd name="T4" fmla="*/ 0 w 268"/>
              <a:gd name="T5" fmla="*/ 372 h 384"/>
              <a:gd name="T6" fmla="*/ 56 w 268"/>
              <a:gd name="T7" fmla="*/ 312 h 384"/>
              <a:gd name="T8" fmla="*/ 56 w 268"/>
              <a:gd name="T9" fmla="*/ 304 h 384"/>
              <a:gd name="T10" fmla="*/ 38 w 268"/>
              <a:gd name="T11" fmla="*/ 250 h 384"/>
              <a:gd name="T12" fmla="*/ 38 w 268"/>
              <a:gd name="T13" fmla="*/ 266 h 384"/>
              <a:gd name="T14" fmla="*/ 52 w 268"/>
              <a:gd name="T15" fmla="*/ 264 h 384"/>
              <a:gd name="T16" fmla="*/ 54 w 268"/>
              <a:gd name="T17" fmla="*/ 266 h 384"/>
              <a:gd name="T18" fmla="*/ 52 w 268"/>
              <a:gd name="T19" fmla="*/ 294 h 384"/>
              <a:gd name="T20" fmla="*/ 68 w 268"/>
              <a:gd name="T21" fmla="*/ 266 h 384"/>
              <a:gd name="T22" fmla="*/ 64 w 268"/>
              <a:gd name="T23" fmla="*/ 256 h 384"/>
              <a:gd name="T24" fmla="*/ 54 w 268"/>
              <a:gd name="T25" fmla="*/ 240 h 384"/>
              <a:gd name="T26" fmla="*/ 100 w 268"/>
              <a:gd name="T27" fmla="*/ 232 h 384"/>
              <a:gd name="T28" fmla="*/ 82 w 268"/>
              <a:gd name="T29" fmla="*/ 240 h 384"/>
              <a:gd name="T30" fmla="*/ 90 w 268"/>
              <a:gd name="T31" fmla="*/ 264 h 384"/>
              <a:gd name="T32" fmla="*/ 104 w 268"/>
              <a:gd name="T33" fmla="*/ 256 h 384"/>
              <a:gd name="T34" fmla="*/ 90 w 268"/>
              <a:gd name="T35" fmla="*/ 220 h 384"/>
              <a:gd name="T36" fmla="*/ 88 w 268"/>
              <a:gd name="T37" fmla="*/ 220 h 384"/>
              <a:gd name="T38" fmla="*/ 194 w 268"/>
              <a:gd name="T39" fmla="*/ 94 h 384"/>
              <a:gd name="T40" fmla="*/ 186 w 268"/>
              <a:gd name="T41" fmla="*/ 122 h 384"/>
              <a:gd name="T42" fmla="*/ 186 w 268"/>
              <a:gd name="T43" fmla="*/ 134 h 384"/>
              <a:gd name="T44" fmla="*/ 162 w 268"/>
              <a:gd name="T45" fmla="*/ 176 h 384"/>
              <a:gd name="T46" fmla="*/ 140 w 268"/>
              <a:gd name="T47" fmla="*/ 186 h 384"/>
              <a:gd name="T48" fmla="*/ 136 w 268"/>
              <a:gd name="T49" fmla="*/ 178 h 384"/>
              <a:gd name="T50" fmla="*/ 126 w 268"/>
              <a:gd name="T51" fmla="*/ 202 h 384"/>
              <a:gd name="T52" fmla="*/ 124 w 268"/>
              <a:gd name="T53" fmla="*/ 214 h 384"/>
              <a:gd name="T54" fmla="*/ 96 w 268"/>
              <a:gd name="T55" fmla="*/ 212 h 384"/>
              <a:gd name="T56" fmla="*/ 68 w 268"/>
              <a:gd name="T57" fmla="*/ 232 h 384"/>
              <a:gd name="T58" fmla="*/ 78 w 268"/>
              <a:gd name="T59" fmla="*/ 234 h 384"/>
              <a:gd name="T60" fmla="*/ 114 w 268"/>
              <a:gd name="T61" fmla="*/ 234 h 384"/>
              <a:gd name="T62" fmla="*/ 126 w 268"/>
              <a:gd name="T63" fmla="*/ 250 h 384"/>
              <a:gd name="T64" fmla="*/ 140 w 268"/>
              <a:gd name="T65" fmla="*/ 232 h 384"/>
              <a:gd name="T66" fmla="*/ 146 w 268"/>
              <a:gd name="T67" fmla="*/ 232 h 384"/>
              <a:gd name="T68" fmla="*/ 162 w 268"/>
              <a:gd name="T69" fmla="*/ 232 h 384"/>
              <a:gd name="T70" fmla="*/ 176 w 268"/>
              <a:gd name="T71" fmla="*/ 232 h 384"/>
              <a:gd name="T72" fmla="*/ 186 w 268"/>
              <a:gd name="T73" fmla="*/ 214 h 384"/>
              <a:gd name="T74" fmla="*/ 190 w 268"/>
              <a:gd name="T75" fmla="*/ 212 h 384"/>
              <a:gd name="T76" fmla="*/ 196 w 268"/>
              <a:gd name="T77" fmla="*/ 220 h 384"/>
              <a:gd name="T78" fmla="*/ 196 w 268"/>
              <a:gd name="T79" fmla="*/ 202 h 384"/>
              <a:gd name="T80" fmla="*/ 200 w 268"/>
              <a:gd name="T81" fmla="*/ 168 h 384"/>
              <a:gd name="T82" fmla="*/ 212 w 268"/>
              <a:gd name="T83" fmla="*/ 148 h 384"/>
              <a:gd name="T84" fmla="*/ 214 w 268"/>
              <a:gd name="T85" fmla="*/ 132 h 384"/>
              <a:gd name="T86" fmla="*/ 194 w 268"/>
              <a:gd name="T87" fmla="*/ 94 h 384"/>
              <a:gd name="T88" fmla="*/ 208 w 268"/>
              <a:gd name="T89" fmla="*/ 2 h 384"/>
              <a:gd name="T90" fmla="*/ 212 w 268"/>
              <a:gd name="T91" fmla="*/ 28 h 384"/>
              <a:gd name="T92" fmla="*/ 204 w 268"/>
              <a:gd name="T93" fmla="*/ 50 h 384"/>
              <a:gd name="T94" fmla="*/ 190 w 268"/>
              <a:gd name="T95" fmla="*/ 54 h 384"/>
              <a:gd name="T96" fmla="*/ 188 w 268"/>
              <a:gd name="T97" fmla="*/ 82 h 384"/>
              <a:gd name="T98" fmla="*/ 194 w 268"/>
              <a:gd name="T99" fmla="*/ 72 h 384"/>
              <a:gd name="T100" fmla="*/ 214 w 268"/>
              <a:gd name="T101" fmla="*/ 62 h 384"/>
              <a:gd name="T102" fmla="*/ 248 w 268"/>
              <a:gd name="T103" fmla="*/ 54 h 384"/>
              <a:gd name="T104" fmla="*/ 262 w 268"/>
              <a:gd name="T105" fmla="*/ 40 h 384"/>
              <a:gd name="T106" fmla="*/ 250 w 268"/>
              <a:gd name="T107" fmla="*/ 34 h 384"/>
              <a:gd name="T108" fmla="*/ 230 w 268"/>
              <a:gd name="T109" fmla="*/ 22 h 384"/>
              <a:gd name="T110" fmla="*/ 212 w 268"/>
              <a:gd name="T11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384">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solidFill>
            <a:schemeClr val="bg1">
              <a:lumMod val="85000"/>
            </a:schemeClr>
          </a:solidFill>
          <a:ln w="6350">
            <a:solidFill>
              <a:schemeClr val="tx1">
                <a:lumMod val="50000"/>
                <a:lumOff val="50000"/>
              </a:schemeClr>
            </a:solidFill>
            <a:round/>
            <a:headEnd/>
            <a:tailEnd/>
          </a:ln>
        </p:spPr>
        <p:txBody>
          <a:bodyPr anchor="ctr"/>
          <a:lstStyle/>
          <a:p>
            <a:pPr algn="ctr"/>
            <a:endParaRPr/>
          </a:p>
        </p:txBody>
      </p:sp>
      <p:sp>
        <p:nvSpPr>
          <p:cNvPr id="37" name="任意多边形: 形状 36">
            <a:extLst>
              <a:ext uri="{FF2B5EF4-FFF2-40B4-BE49-F238E27FC236}">
                <a16:creationId xmlns:a16="http://schemas.microsoft.com/office/drawing/2014/main" id="{848506F7-7AD6-44DD-97A2-D400407113C2}"/>
              </a:ext>
            </a:extLst>
          </p:cNvPr>
          <p:cNvSpPr>
            <a:spLocks/>
          </p:cNvSpPr>
          <p:nvPr/>
        </p:nvSpPr>
        <p:spPr bwMode="auto">
          <a:xfrm>
            <a:off x="3092416"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2"/>
          </a:solidFill>
          <a:ln>
            <a:noFill/>
          </a:ln>
        </p:spPr>
        <p:txBody>
          <a:bodyPr anchor="ctr"/>
          <a:lstStyle/>
          <a:p>
            <a:pPr algn="ctr"/>
            <a:endParaRPr/>
          </a:p>
        </p:txBody>
      </p:sp>
      <p:sp>
        <p:nvSpPr>
          <p:cNvPr id="38" name="任意多边形: 形状 37">
            <a:extLst>
              <a:ext uri="{FF2B5EF4-FFF2-40B4-BE49-F238E27FC236}">
                <a16:creationId xmlns:a16="http://schemas.microsoft.com/office/drawing/2014/main" id="{BFF48D77-C538-4B89-A88D-88418E3A7006}"/>
              </a:ext>
            </a:extLst>
          </p:cNvPr>
          <p:cNvSpPr>
            <a:spLocks/>
          </p:cNvSpPr>
          <p:nvPr/>
        </p:nvSpPr>
        <p:spPr bwMode="auto">
          <a:xfrm>
            <a:off x="5305324"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solidFill>
          <a:ln>
            <a:noFill/>
          </a:ln>
        </p:spPr>
        <p:txBody>
          <a:bodyPr anchor="ctr"/>
          <a:lstStyle/>
          <a:p>
            <a:pPr algn="ctr"/>
            <a:endParaRPr/>
          </a:p>
        </p:txBody>
      </p:sp>
      <p:sp>
        <p:nvSpPr>
          <p:cNvPr id="39" name="任意多边形: 形状 38">
            <a:extLst>
              <a:ext uri="{FF2B5EF4-FFF2-40B4-BE49-F238E27FC236}">
                <a16:creationId xmlns:a16="http://schemas.microsoft.com/office/drawing/2014/main" id="{EFF0150D-C5DD-47CE-AF44-141108DCB22C}"/>
              </a:ext>
            </a:extLst>
          </p:cNvPr>
          <p:cNvSpPr>
            <a:spLocks/>
          </p:cNvSpPr>
          <p:nvPr/>
        </p:nvSpPr>
        <p:spPr bwMode="auto">
          <a:xfrm>
            <a:off x="879508"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5"/>
          </a:solidFill>
          <a:ln>
            <a:noFill/>
          </a:ln>
        </p:spPr>
        <p:txBody>
          <a:bodyPr anchor="ctr"/>
          <a:lstStyle/>
          <a:p>
            <a:pPr algn="ctr"/>
            <a:endParaRPr/>
          </a:p>
        </p:txBody>
      </p:sp>
      <p:sp>
        <p:nvSpPr>
          <p:cNvPr id="40" name="任意多边形: 形状 39">
            <a:extLst>
              <a:ext uri="{FF2B5EF4-FFF2-40B4-BE49-F238E27FC236}">
                <a16:creationId xmlns:a16="http://schemas.microsoft.com/office/drawing/2014/main" id="{CAD48397-FE67-4634-909B-2CFC4E8CE5FF}"/>
              </a:ext>
            </a:extLst>
          </p:cNvPr>
          <p:cNvSpPr>
            <a:spLocks/>
          </p:cNvSpPr>
          <p:nvPr/>
        </p:nvSpPr>
        <p:spPr bwMode="auto">
          <a:xfrm>
            <a:off x="7518232" y="2064281"/>
            <a:ext cx="3801725" cy="2785531"/>
          </a:xfrm>
          <a:custGeom>
            <a:avLst/>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chemeClr val="accent3"/>
          </a:solidFill>
          <a:ln>
            <a:noFill/>
          </a:ln>
        </p:spPr>
        <p:txBody>
          <a:bodyPr anchor="ctr"/>
          <a:lstStyle/>
          <a:p>
            <a:pPr algn="ctr"/>
            <a:endParaRPr/>
          </a:p>
        </p:txBody>
      </p:sp>
      <p:sp>
        <p:nvSpPr>
          <p:cNvPr id="41" name="任意多边形: 形状 40">
            <a:extLst>
              <a:ext uri="{FF2B5EF4-FFF2-40B4-BE49-F238E27FC236}">
                <a16:creationId xmlns:a16="http://schemas.microsoft.com/office/drawing/2014/main" id="{4A07B8EC-C8DE-481F-A905-D43BF6B569F8}"/>
              </a:ext>
            </a:extLst>
          </p:cNvPr>
          <p:cNvSpPr>
            <a:spLocks/>
          </p:cNvSpPr>
          <p:nvPr/>
        </p:nvSpPr>
        <p:spPr bwMode="auto">
          <a:xfrm>
            <a:off x="1922553" y="3175659"/>
            <a:ext cx="915643" cy="501220"/>
          </a:xfrm>
          <a:custGeom>
            <a:avLst/>
            <a:gdLst>
              <a:gd name="T0" fmla="*/ 456 w 911"/>
              <a:gd name="T1" fmla="*/ 498 h 498"/>
              <a:gd name="T2" fmla="*/ 14 w 911"/>
              <a:gd name="T3" fmla="*/ 266 h 498"/>
              <a:gd name="T4" fmla="*/ 0 w 911"/>
              <a:gd name="T5" fmla="*/ 249 h 498"/>
              <a:gd name="T6" fmla="*/ 14 w 911"/>
              <a:gd name="T7" fmla="*/ 233 h 498"/>
              <a:gd name="T8" fmla="*/ 456 w 911"/>
              <a:gd name="T9" fmla="*/ 0 h 498"/>
              <a:gd name="T10" fmla="*/ 897 w 911"/>
              <a:gd name="T11" fmla="*/ 233 h 498"/>
              <a:gd name="T12" fmla="*/ 911 w 911"/>
              <a:gd name="T13" fmla="*/ 249 h 498"/>
              <a:gd name="T14" fmla="*/ 897 w 911"/>
              <a:gd name="T15" fmla="*/ 266 h 498"/>
              <a:gd name="T16" fmla="*/ 456 w 911"/>
              <a:gd name="T17" fmla="*/ 498 h 498"/>
              <a:gd name="T18" fmla="*/ 578 w 911"/>
              <a:gd name="T19" fmla="*/ 85 h 498"/>
              <a:gd name="T20" fmla="*/ 661 w 911"/>
              <a:gd name="T21" fmla="*/ 249 h 498"/>
              <a:gd name="T22" fmla="*/ 578 w 911"/>
              <a:gd name="T23" fmla="*/ 414 h 498"/>
              <a:gd name="T24" fmla="*/ 584 w 911"/>
              <a:gd name="T25" fmla="*/ 424 h 498"/>
              <a:gd name="T26" fmla="*/ 839 w 911"/>
              <a:gd name="T27" fmla="*/ 253 h 498"/>
              <a:gd name="T28" fmla="*/ 844 w 911"/>
              <a:gd name="T29" fmla="*/ 249 h 498"/>
              <a:gd name="T30" fmla="*/ 839 w 911"/>
              <a:gd name="T31" fmla="*/ 245 h 498"/>
              <a:gd name="T32" fmla="*/ 584 w 911"/>
              <a:gd name="T33" fmla="*/ 74 h 498"/>
              <a:gd name="T34" fmla="*/ 578 w 911"/>
              <a:gd name="T35" fmla="*/ 85 h 498"/>
              <a:gd name="T36" fmla="*/ 327 w 911"/>
              <a:gd name="T37" fmla="*/ 74 h 498"/>
              <a:gd name="T38" fmla="*/ 72 w 911"/>
              <a:gd name="T39" fmla="*/ 245 h 498"/>
              <a:gd name="T40" fmla="*/ 68 w 911"/>
              <a:gd name="T41" fmla="*/ 249 h 498"/>
              <a:gd name="T42" fmla="*/ 72 w 911"/>
              <a:gd name="T43" fmla="*/ 253 h 498"/>
              <a:gd name="T44" fmla="*/ 327 w 911"/>
              <a:gd name="T45" fmla="*/ 424 h 498"/>
              <a:gd name="T46" fmla="*/ 333 w 911"/>
              <a:gd name="T47" fmla="*/ 414 h 498"/>
              <a:gd name="T48" fmla="*/ 250 w 911"/>
              <a:gd name="T49" fmla="*/ 249 h 498"/>
              <a:gd name="T50" fmla="*/ 333 w 911"/>
              <a:gd name="T51" fmla="*/ 85 h 498"/>
              <a:gd name="T52" fmla="*/ 327 w 911"/>
              <a:gd name="T53" fmla="*/ 74 h 498"/>
              <a:gd name="T54" fmla="*/ 456 w 911"/>
              <a:gd name="T55" fmla="*/ 119 h 498"/>
              <a:gd name="T56" fmla="*/ 325 w 911"/>
              <a:gd name="T57" fmla="*/ 249 h 498"/>
              <a:gd name="T58" fmla="*/ 456 w 911"/>
              <a:gd name="T59" fmla="*/ 380 h 498"/>
              <a:gd name="T60" fmla="*/ 586 w 911"/>
              <a:gd name="T61" fmla="*/ 249 h 498"/>
              <a:gd name="T62" fmla="*/ 456 w 911"/>
              <a:gd name="T63"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498">
                <a:moveTo>
                  <a:pt x="456" y="498"/>
                </a:moveTo>
                <a:cubicBezTo>
                  <a:pt x="213" y="498"/>
                  <a:pt x="22" y="275"/>
                  <a:pt x="14" y="266"/>
                </a:cubicBezTo>
                <a:cubicBezTo>
                  <a:pt x="0" y="249"/>
                  <a:pt x="0" y="249"/>
                  <a:pt x="0" y="249"/>
                </a:cubicBezTo>
                <a:cubicBezTo>
                  <a:pt x="14" y="233"/>
                  <a:pt x="14" y="233"/>
                  <a:pt x="14" y="233"/>
                </a:cubicBezTo>
                <a:cubicBezTo>
                  <a:pt x="22" y="223"/>
                  <a:pt x="214" y="0"/>
                  <a:pt x="456" y="0"/>
                </a:cubicBezTo>
                <a:cubicBezTo>
                  <a:pt x="698" y="0"/>
                  <a:pt x="889" y="223"/>
                  <a:pt x="897" y="233"/>
                </a:cubicBezTo>
                <a:cubicBezTo>
                  <a:pt x="911" y="249"/>
                  <a:pt x="911" y="249"/>
                  <a:pt x="911" y="249"/>
                </a:cubicBezTo>
                <a:cubicBezTo>
                  <a:pt x="897" y="266"/>
                  <a:pt x="897" y="266"/>
                  <a:pt x="897" y="266"/>
                </a:cubicBezTo>
                <a:cubicBezTo>
                  <a:pt x="889" y="275"/>
                  <a:pt x="698" y="498"/>
                  <a:pt x="456" y="498"/>
                </a:cubicBezTo>
                <a:close/>
                <a:moveTo>
                  <a:pt x="578" y="85"/>
                </a:moveTo>
                <a:cubicBezTo>
                  <a:pt x="631" y="124"/>
                  <a:pt x="661" y="184"/>
                  <a:pt x="661" y="249"/>
                </a:cubicBezTo>
                <a:cubicBezTo>
                  <a:pt x="661" y="314"/>
                  <a:pt x="631" y="374"/>
                  <a:pt x="578" y="414"/>
                </a:cubicBezTo>
                <a:cubicBezTo>
                  <a:pt x="584" y="424"/>
                  <a:pt x="584" y="424"/>
                  <a:pt x="584" y="424"/>
                </a:cubicBezTo>
                <a:cubicBezTo>
                  <a:pt x="706" y="382"/>
                  <a:pt x="803" y="291"/>
                  <a:pt x="839" y="253"/>
                </a:cubicBezTo>
                <a:cubicBezTo>
                  <a:pt x="844" y="249"/>
                  <a:pt x="844" y="249"/>
                  <a:pt x="844" y="249"/>
                </a:cubicBezTo>
                <a:cubicBezTo>
                  <a:pt x="839" y="245"/>
                  <a:pt x="839" y="245"/>
                  <a:pt x="839" y="245"/>
                </a:cubicBezTo>
                <a:cubicBezTo>
                  <a:pt x="803" y="208"/>
                  <a:pt x="706" y="117"/>
                  <a:pt x="584" y="74"/>
                </a:cubicBezTo>
                <a:lnTo>
                  <a:pt x="578" y="85"/>
                </a:lnTo>
                <a:close/>
                <a:moveTo>
                  <a:pt x="327" y="74"/>
                </a:moveTo>
                <a:cubicBezTo>
                  <a:pt x="206" y="117"/>
                  <a:pt x="108" y="208"/>
                  <a:pt x="72" y="245"/>
                </a:cubicBezTo>
                <a:cubicBezTo>
                  <a:pt x="68" y="249"/>
                  <a:pt x="68" y="249"/>
                  <a:pt x="68" y="249"/>
                </a:cubicBezTo>
                <a:cubicBezTo>
                  <a:pt x="72" y="253"/>
                  <a:pt x="72" y="253"/>
                  <a:pt x="72" y="253"/>
                </a:cubicBezTo>
                <a:cubicBezTo>
                  <a:pt x="108" y="291"/>
                  <a:pt x="206" y="382"/>
                  <a:pt x="327" y="424"/>
                </a:cubicBezTo>
                <a:cubicBezTo>
                  <a:pt x="333" y="414"/>
                  <a:pt x="333" y="414"/>
                  <a:pt x="333" y="414"/>
                </a:cubicBezTo>
                <a:cubicBezTo>
                  <a:pt x="280" y="374"/>
                  <a:pt x="250" y="314"/>
                  <a:pt x="250" y="249"/>
                </a:cubicBezTo>
                <a:cubicBezTo>
                  <a:pt x="250" y="184"/>
                  <a:pt x="280" y="124"/>
                  <a:pt x="333" y="85"/>
                </a:cubicBezTo>
                <a:lnTo>
                  <a:pt x="327" y="74"/>
                </a:lnTo>
                <a:close/>
                <a:moveTo>
                  <a:pt x="456" y="119"/>
                </a:moveTo>
                <a:cubicBezTo>
                  <a:pt x="384" y="119"/>
                  <a:pt x="325" y="177"/>
                  <a:pt x="325" y="249"/>
                </a:cubicBezTo>
                <a:cubicBezTo>
                  <a:pt x="325" y="321"/>
                  <a:pt x="384" y="380"/>
                  <a:pt x="456" y="380"/>
                </a:cubicBezTo>
                <a:cubicBezTo>
                  <a:pt x="528" y="380"/>
                  <a:pt x="586" y="321"/>
                  <a:pt x="586" y="249"/>
                </a:cubicBezTo>
                <a:cubicBezTo>
                  <a:pt x="586" y="177"/>
                  <a:pt x="528" y="119"/>
                  <a:pt x="456"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任意多边形: 形状 42">
            <a:extLst>
              <a:ext uri="{FF2B5EF4-FFF2-40B4-BE49-F238E27FC236}">
                <a16:creationId xmlns:a16="http://schemas.microsoft.com/office/drawing/2014/main" id="{16B6D92A-F49B-42B9-8C8E-ADD790E5A8CB}"/>
              </a:ext>
            </a:extLst>
          </p:cNvPr>
          <p:cNvSpPr>
            <a:spLocks/>
          </p:cNvSpPr>
          <p:nvPr/>
        </p:nvSpPr>
        <p:spPr bwMode="auto">
          <a:xfrm>
            <a:off x="4286300" y="3153103"/>
            <a:ext cx="781003" cy="546335"/>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任意多边形: 形状 43">
            <a:extLst>
              <a:ext uri="{FF2B5EF4-FFF2-40B4-BE49-F238E27FC236}">
                <a16:creationId xmlns:a16="http://schemas.microsoft.com/office/drawing/2014/main" id="{C6A54ADA-6CF8-409C-B0A3-C51BA50E974D}"/>
              </a:ext>
            </a:extLst>
          </p:cNvPr>
          <p:cNvSpPr>
            <a:spLocks/>
          </p:cNvSpPr>
          <p:nvPr/>
        </p:nvSpPr>
        <p:spPr bwMode="auto">
          <a:xfrm>
            <a:off x="6583109" y="3106757"/>
            <a:ext cx="513019" cy="63902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任意多边形: 形状 44">
            <a:extLst>
              <a:ext uri="{FF2B5EF4-FFF2-40B4-BE49-F238E27FC236}">
                <a16:creationId xmlns:a16="http://schemas.microsoft.com/office/drawing/2014/main" id="{B117F9F0-7176-48E3-86A7-39A802551EFE}"/>
              </a:ext>
            </a:extLst>
          </p:cNvPr>
          <p:cNvSpPr>
            <a:spLocks/>
          </p:cNvSpPr>
          <p:nvPr/>
        </p:nvSpPr>
        <p:spPr bwMode="auto">
          <a:xfrm>
            <a:off x="8733013" y="3114259"/>
            <a:ext cx="639024" cy="624023"/>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 name="Rectangle 1">
            <a:extLst>
              <a:ext uri="{FF2B5EF4-FFF2-40B4-BE49-F238E27FC236}">
                <a16:creationId xmlns:a16="http://schemas.microsoft.com/office/drawing/2014/main" id="{E54274C9-7DEE-FF44-A875-8E180689DEEE}"/>
              </a:ext>
            </a:extLst>
          </p:cNvPr>
          <p:cNvSpPr/>
          <p:nvPr/>
        </p:nvSpPr>
        <p:spPr>
          <a:xfrm>
            <a:off x="1312741" y="4217349"/>
            <a:ext cx="7985166" cy="1900905"/>
          </a:xfrm>
          <a:prstGeom prst="rect">
            <a:avLst/>
          </a:prstGeom>
        </p:spPr>
        <p:txBody>
          <a:bodyPr wrap="square">
            <a:spAutoFit/>
          </a:bodyPr>
          <a:lstStyle/>
          <a:p>
            <a:pPr algn="just">
              <a:lnSpc>
                <a:spcPct val="115000"/>
              </a:lnSpc>
            </a:pPr>
            <a:r>
              <a:rPr lang="vi-VN"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giả nêu những bằng chứng nào để khẳng định Nguyên Hồng rất dễ xúc động, rất dễ khóc.</a:t>
            </a:r>
            <a:endParaRPr lang="en-VN" sz="35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14C6209B-6B2E-8840-9A6A-A00935AC3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14" y="627340"/>
            <a:ext cx="4318000" cy="2324100"/>
          </a:xfrm>
          <a:prstGeom prst="rect">
            <a:avLst/>
          </a:prstGeom>
        </p:spPr>
      </p:pic>
      <p:sp>
        <p:nvSpPr>
          <p:cNvPr id="14" name="Rectangle 13">
            <a:extLst>
              <a:ext uri="{FF2B5EF4-FFF2-40B4-BE49-F238E27FC236}">
                <a16:creationId xmlns:a16="http://schemas.microsoft.com/office/drawing/2014/main" id="{C2B2EEAE-B932-BC48-BFE3-118446D3A539}"/>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320761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par>
                                <p:cTn id="54" presetID="2" presetClass="entr" presetSubtype="4" fill="hold" grpId="1" nodeType="withEffect">
                                  <p:stCondLst>
                                    <p:cond delay="0"/>
                                  </p:stCondLst>
                                  <p:iterate type="lt">
                                    <p:tmPct val="0"/>
                                  </p:iterate>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ppt_x"/>
                                          </p:val>
                                        </p:tav>
                                        <p:tav tm="100000">
                                          <p:val>
                                            <p:strVal val="#ppt_x"/>
                                          </p:val>
                                        </p:tav>
                                      </p:tavLst>
                                    </p:anim>
                                    <p:anim calcmode="lin" valueType="num">
                                      <p:cBhvr additive="base">
                                        <p:cTn id="57" dur="500" fill="hold"/>
                                        <p:tgtEl>
                                          <p:spTgt spid="5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5" presetClass="entr" presetSubtype="1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heckerboard(across)">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3" grpId="0" animBg="1"/>
      <p:bldP spid="37" grpId="0" animBg="1"/>
      <p:bldP spid="38" grpId="0" animBg="1"/>
      <p:bldP spid="39" grpId="0" animBg="1"/>
      <p:bldP spid="40" grpId="0" animBg="1"/>
      <p:bldP spid="41" grpId="0" animBg="1"/>
      <p:bldP spid="43" grpId="0" animBg="1"/>
      <p:bldP spid="44" grpId="0" animBg="1"/>
      <p:bldP spid="4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a16="http://schemas.microsoft.com/office/drawing/2014/main"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a16="http://schemas.microsoft.com/office/drawing/2014/main"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a16="http://schemas.microsoft.com/office/drawing/2014/main"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a16="http://schemas.microsoft.com/office/drawing/2014/main"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a16="http://schemas.microsoft.com/office/drawing/2014/main"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a16="http://schemas.microsoft.com/office/drawing/2014/main"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a16="http://schemas.microsoft.com/office/drawing/2014/main"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a16="http://schemas.microsoft.com/office/drawing/2014/main"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a16="http://schemas.microsoft.com/office/drawing/2014/main"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a16="http://schemas.microsoft.com/office/drawing/2014/main"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a16="http://schemas.microsoft.com/office/drawing/2014/main"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a16="http://schemas.microsoft.com/office/drawing/2014/main"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a16="http://schemas.microsoft.com/office/drawing/2014/main"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a16="http://schemas.microsoft.com/office/drawing/2014/main"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a16="http://schemas.microsoft.com/office/drawing/2014/main"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a16="http://schemas.microsoft.com/office/drawing/2014/main"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a16="http://schemas.microsoft.com/office/drawing/2014/main"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a16="http://schemas.microsoft.com/office/drawing/2014/main"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a16="http://schemas.microsoft.com/office/drawing/2014/main"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a16="http://schemas.microsoft.com/office/drawing/2014/main"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a16="http://schemas.microsoft.com/office/drawing/2014/main"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a16="http://schemas.microsoft.com/office/drawing/2014/main"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a16="http://schemas.microsoft.com/office/drawing/2014/main"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a16="http://schemas.microsoft.com/office/drawing/2014/main"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a16="http://schemas.microsoft.com/office/drawing/2014/main"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a16="http://schemas.microsoft.com/office/drawing/2014/main"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a16="http://schemas.microsoft.com/office/drawing/2014/main"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a16="http://schemas.microsoft.com/office/drawing/2014/main"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a16="http://schemas.microsoft.com/office/drawing/2014/main"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a16="http://schemas.microsoft.com/office/drawing/2014/main"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a16="http://schemas.microsoft.com/office/drawing/2014/main"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a16="http://schemas.microsoft.com/office/drawing/2014/main"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a16="http://schemas.microsoft.com/office/drawing/2014/main"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a16="http://schemas.microsoft.com/office/drawing/2014/main"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a16="http://schemas.microsoft.com/office/drawing/2014/main"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a16="http://schemas.microsoft.com/office/drawing/2014/main"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a16="http://schemas.microsoft.com/office/drawing/2014/main"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a16="http://schemas.microsoft.com/office/drawing/2014/main"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a16="http://schemas.microsoft.com/office/drawing/2014/main"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a16="http://schemas.microsoft.com/office/drawing/2014/main"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a16="http://schemas.microsoft.com/office/drawing/2014/main"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a16="http://schemas.microsoft.com/office/drawing/2014/main"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a16="http://schemas.microsoft.com/office/drawing/2014/main"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a16="http://schemas.microsoft.com/office/drawing/2014/main"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a16="http://schemas.microsoft.com/office/drawing/2014/main"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a16="http://schemas.microsoft.com/office/drawing/2014/main"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a16="http://schemas.microsoft.com/office/drawing/2014/main"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a16="http://schemas.microsoft.com/office/drawing/2014/main"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a16="http://schemas.microsoft.com/office/drawing/2014/main"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a16="http://schemas.microsoft.com/office/drawing/2014/main"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a16="http://schemas.microsoft.com/office/drawing/2014/main"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a16="http://schemas.microsoft.com/office/drawing/2014/main"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a16="http://schemas.microsoft.com/office/drawing/2014/main"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a16="http://schemas.microsoft.com/office/drawing/2014/main"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a16="http://schemas.microsoft.com/office/drawing/2014/main"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a16="http://schemas.microsoft.com/office/drawing/2014/main"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a16="http://schemas.microsoft.com/office/drawing/2014/main"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a16="http://schemas.microsoft.com/office/drawing/2014/main"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a16="http://schemas.microsoft.com/office/drawing/2014/main"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a16="http://schemas.microsoft.com/office/drawing/2014/main"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a16="http://schemas.microsoft.com/office/drawing/2014/main"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a16="http://schemas.microsoft.com/office/drawing/2014/main"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a16="http://schemas.microsoft.com/office/drawing/2014/main"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a16="http://schemas.microsoft.com/office/drawing/2014/main"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a16="http://schemas.microsoft.com/office/drawing/2014/main"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a16="http://schemas.microsoft.com/office/drawing/2014/main"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a16="http://schemas.microsoft.com/office/drawing/2014/main"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a16="http://schemas.microsoft.com/office/drawing/2014/main"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a16="http://schemas.microsoft.com/office/drawing/2014/main"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a16="http://schemas.microsoft.com/office/drawing/2014/main"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a16="http://schemas.microsoft.com/office/drawing/2014/main"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a16="http://schemas.microsoft.com/office/drawing/2014/main"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a16="http://schemas.microsoft.com/office/drawing/2014/main"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a16="http://schemas.microsoft.com/office/drawing/2014/main"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a16="http://schemas.microsoft.com/office/drawing/2014/main"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a16="http://schemas.microsoft.com/office/drawing/2014/main"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a16="http://schemas.microsoft.com/office/drawing/2014/main"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a16="http://schemas.microsoft.com/office/drawing/2014/main"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a16="http://schemas.microsoft.com/office/drawing/2014/main"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a16="http://schemas.microsoft.com/office/drawing/2014/main"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a16="http://schemas.microsoft.com/office/drawing/2014/main"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a16="http://schemas.microsoft.com/office/drawing/2014/main"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a16="http://schemas.microsoft.com/office/drawing/2014/main"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a16="http://schemas.microsoft.com/office/drawing/2014/main"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a16="http://schemas.microsoft.com/office/drawing/2014/main"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a16="http://schemas.microsoft.com/office/drawing/2014/main"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a16="http://schemas.microsoft.com/office/drawing/2014/main"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a16="http://schemas.microsoft.com/office/drawing/2014/main"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a16="http://schemas.microsoft.com/office/drawing/2014/main"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a16="http://schemas.microsoft.com/office/drawing/2014/main"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a16="http://schemas.microsoft.com/office/drawing/2014/main"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a16="http://schemas.microsoft.com/office/drawing/2014/main"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a16="http://schemas.microsoft.com/office/drawing/2014/main"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a16="http://schemas.microsoft.com/office/drawing/2014/main"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a16="http://schemas.microsoft.com/office/drawing/2014/main"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a16="http://schemas.microsoft.com/office/drawing/2014/main"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a16="http://schemas.microsoft.com/office/drawing/2014/main"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a16="http://schemas.microsoft.com/office/drawing/2014/main"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a16="http://schemas.microsoft.com/office/drawing/2014/main"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a16="http://schemas.microsoft.com/office/drawing/2014/main"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a16="http://schemas.microsoft.com/office/drawing/2014/main"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a16="http://schemas.microsoft.com/office/drawing/2014/main"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a16="http://schemas.microsoft.com/office/drawing/2014/main"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a16="http://schemas.microsoft.com/office/drawing/2014/main"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a16="http://schemas.microsoft.com/office/drawing/2014/main"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a16="http://schemas.microsoft.com/office/drawing/2014/main"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a16="http://schemas.microsoft.com/office/drawing/2014/main"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a16="http://schemas.microsoft.com/office/drawing/2014/main"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a16="http://schemas.microsoft.com/office/drawing/2014/main"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a16="http://schemas.microsoft.com/office/drawing/2014/main"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a16="http://schemas.microsoft.com/office/drawing/2014/main"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a16="http://schemas.microsoft.com/office/drawing/2014/main"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a16="http://schemas.microsoft.com/office/drawing/2014/main"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a16="http://schemas.microsoft.com/office/drawing/2014/main"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a16="http://schemas.microsoft.com/office/drawing/2014/main"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a16="http://schemas.microsoft.com/office/drawing/2014/main"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a16="http://schemas.microsoft.com/office/drawing/2014/main"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a16="http://schemas.microsoft.com/office/drawing/2014/main"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a16="http://schemas.microsoft.com/office/drawing/2014/main"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a16="http://schemas.microsoft.com/office/drawing/2014/main"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a16="http://schemas.microsoft.com/office/drawing/2014/main"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a16="http://schemas.microsoft.com/office/drawing/2014/main"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a16="http://schemas.microsoft.com/office/drawing/2014/main"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a16="http://schemas.microsoft.com/office/drawing/2014/main"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a16="http://schemas.microsoft.com/office/drawing/2014/main" id="{8DBA067F-63D1-4067-978A-C3603EED8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a16="http://schemas.microsoft.com/office/drawing/2014/main"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a16="http://schemas.microsoft.com/office/drawing/2014/main" id="{F17F980A-23A5-43C0-8EAE-D4E66C85EF00}"/>
              </a:ext>
            </a:extLst>
          </p:cNvPr>
          <p:cNvPicPr>
            <a:picLocks noChangeAspect="1"/>
          </p:cNvPicPr>
          <p:nvPr/>
        </p:nvPicPr>
        <p:blipFill rotWithShape="1">
          <a:blip r:embed="rId5">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2" name="Oval 1">
            <a:extLst>
              <a:ext uri="{FF2B5EF4-FFF2-40B4-BE49-F238E27FC236}">
                <a16:creationId xmlns:a16="http://schemas.microsoft.com/office/drawing/2014/main" id="{F30FA280-0997-B346-9596-6086334EAAFA}"/>
              </a:ext>
            </a:extLst>
          </p:cNvPr>
          <p:cNvSpPr/>
          <p:nvPr/>
        </p:nvSpPr>
        <p:spPr>
          <a:xfrm>
            <a:off x="2858558" y="1401055"/>
            <a:ext cx="6182232" cy="3764264"/>
          </a:xfrm>
          <a:prstGeom prst="ellipse">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rgbClr val="688F65"/>
                </a:solidFill>
                <a:latin typeface="Times New Roman" panose="02020603050405020304" pitchFamily="18" charset="0"/>
                <a:cs typeface="Times New Roman" panose="02020603050405020304" pitchFamily="18" charset="0"/>
              </a:rPr>
              <a:t>I</a:t>
            </a:r>
            <a:r>
              <a:rPr lang="en-VN" sz="5500" b="1" dirty="0">
                <a:solidFill>
                  <a:srgbClr val="688F65"/>
                </a:solidFill>
                <a:latin typeface="Times New Roman" panose="02020603050405020304" pitchFamily="18" charset="0"/>
                <a:cs typeface="Times New Roman" panose="02020603050405020304" pitchFamily="18" charset="0"/>
              </a:rPr>
              <a:t>. </a:t>
            </a:r>
          </a:p>
          <a:p>
            <a:pPr algn="ctr"/>
            <a:r>
              <a:rPr lang="en-VN" sz="5500" b="1" dirty="0">
                <a:solidFill>
                  <a:srgbClr val="688F65"/>
                </a:solidFill>
                <a:latin typeface="Times New Roman" panose="02020603050405020304" pitchFamily="18" charset="0"/>
                <a:cs typeface="Times New Roman" panose="02020603050405020304" pitchFamily="18" charset="0"/>
              </a:rPr>
              <a:t>KIẾN THỨC</a:t>
            </a:r>
          </a:p>
          <a:p>
            <a:pPr algn="ctr"/>
            <a:r>
              <a:rPr lang="en-VN" sz="5500" b="1" dirty="0">
                <a:solidFill>
                  <a:srgbClr val="688F65"/>
                </a:solidFill>
                <a:latin typeface="Times New Roman" panose="02020603050405020304" pitchFamily="18" charset="0"/>
                <a:cs typeface="Times New Roman" panose="02020603050405020304" pitchFamily="18" charset="0"/>
              </a:rPr>
              <a:t>NGỮ VĂN</a:t>
            </a:r>
          </a:p>
        </p:txBody>
      </p:sp>
      <p:sp>
        <p:nvSpPr>
          <p:cNvPr id="241" name="Rectangle 240">
            <a:extLst>
              <a:ext uri="{FF2B5EF4-FFF2-40B4-BE49-F238E27FC236}">
                <a16:creationId xmlns:a16="http://schemas.microsoft.com/office/drawing/2014/main" id="{C81AC46B-CD12-9641-ABF9-D47668634C2E}"/>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6353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2C41AB8A-0AEA-4FFA-B5BC-D3E7E1F23875}"/>
              </a:ext>
            </a:extLst>
          </p:cNvPr>
          <p:cNvSpPr txBox="1">
            <a:spLocks/>
          </p:cNvSpPr>
          <p:nvPr/>
        </p:nvSpPr>
        <p:spPr>
          <a:xfrm>
            <a:off x="1641138" y="664056"/>
            <a:ext cx="9080201" cy="493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Nguyên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dễ</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xúc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dễ</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khóc</a:t>
            </a:r>
            <a:r>
              <a:rPr lang="en-US" sz="3200" b="1" dirty="0">
                <a:solidFill>
                  <a:srgbClr val="C00000"/>
                </a:solidFill>
                <a:latin typeface="Times New Roman" panose="02020603050405020304" pitchFamily="18" charset="0"/>
                <a:cs typeface="Times New Roman" panose="02020603050405020304" pitchFamily="18" charset="0"/>
              </a:rPr>
              <a:t>”.</a:t>
            </a:r>
            <a:endParaRPr lang="en-VN" sz="3200" dirty="0">
              <a:solidFill>
                <a:srgbClr val="C00000"/>
              </a:solidFill>
              <a:latin typeface="Times New Roman" panose="02020603050405020304" pitchFamily="18" charset="0"/>
              <a:cs typeface="Times New Roman" panose="02020603050405020304" pitchFamily="18" charset="0"/>
            </a:endParaRPr>
          </a:p>
        </p:txBody>
      </p:sp>
      <p:sp>
        <p:nvSpPr>
          <p:cNvPr id="91" name="Rectangle: Rounded Corners 2">
            <a:extLst>
              <a:ext uri="{FF2B5EF4-FFF2-40B4-BE49-F238E27FC236}">
                <a16:creationId xmlns:a16="http://schemas.microsoft.com/office/drawing/2014/main" id="{704D82E8-CB9D-42B9-92FE-D22DDFC57AEA}"/>
              </a:ext>
            </a:extLst>
          </p:cNvPr>
          <p:cNvSpPr/>
          <p:nvPr/>
        </p:nvSpPr>
        <p:spPr>
          <a:xfrm rot="2702816">
            <a:off x="2163904" y="1600432"/>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2" name="Rectangle: Rounded Corners 3">
            <a:extLst>
              <a:ext uri="{FF2B5EF4-FFF2-40B4-BE49-F238E27FC236}">
                <a16:creationId xmlns:a16="http://schemas.microsoft.com/office/drawing/2014/main" id="{F825D247-BF25-4E12-AC9C-D0527AB01623}"/>
              </a:ext>
            </a:extLst>
          </p:cNvPr>
          <p:cNvSpPr/>
          <p:nvPr/>
        </p:nvSpPr>
        <p:spPr>
          <a:xfrm rot="2702816">
            <a:off x="4103640" y="1600431"/>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3" name="Rectangle: Rounded Corners 4">
            <a:extLst>
              <a:ext uri="{FF2B5EF4-FFF2-40B4-BE49-F238E27FC236}">
                <a16:creationId xmlns:a16="http://schemas.microsoft.com/office/drawing/2014/main" id="{86B587B5-3BC8-437C-A5E0-5F4E469697C0}"/>
              </a:ext>
            </a:extLst>
          </p:cNvPr>
          <p:cNvSpPr/>
          <p:nvPr/>
        </p:nvSpPr>
        <p:spPr>
          <a:xfrm rot="2702816">
            <a:off x="6043377" y="1600429"/>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4" name="Rectangle: Rounded Corners 5">
            <a:extLst>
              <a:ext uri="{FF2B5EF4-FFF2-40B4-BE49-F238E27FC236}">
                <a16:creationId xmlns:a16="http://schemas.microsoft.com/office/drawing/2014/main" id="{3F3B6CD0-35EB-419A-B9EC-42893ACE1668}"/>
              </a:ext>
            </a:extLst>
          </p:cNvPr>
          <p:cNvSpPr/>
          <p:nvPr/>
        </p:nvSpPr>
        <p:spPr>
          <a:xfrm rot="2702816">
            <a:off x="7983112" y="1600426"/>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95" name="Group 6">
            <a:extLst>
              <a:ext uri="{FF2B5EF4-FFF2-40B4-BE49-F238E27FC236}">
                <a16:creationId xmlns:a16="http://schemas.microsoft.com/office/drawing/2014/main" id="{CDD25E56-52C3-482A-9352-4DDB41E15731}"/>
              </a:ext>
            </a:extLst>
          </p:cNvPr>
          <p:cNvGrpSpPr/>
          <p:nvPr/>
        </p:nvGrpSpPr>
        <p:grpSpPr>
          <a:xfrm>
            <a:off x="2250632" y="1687161"/>
            <a:ext cx="7304328" cy="1371605"/>
            <a:chOff x="1518512" y="2827203"/>
            <a:chExt cx="7304328" cy="1371605"/>
          </a:xfrm>
        </p:grpSpPr>
        <p:sp>
          <p:nvSpPr>
            <p:cNvPr id="97" name="Freeform: Shape 8">
              <a:extLst>
                <a:ext uri="{FF2B5EF4-FFF2-40B4-BE49-F238E27FC236}">
                  <a16:creationId xmlns:a16="http://schemas.microsoft.com/office/drawing/2014/main" id="{3D3418FB-574C-4771-8B1D-FC8E04AB7CC2}"/>
                </a:ext>
              </a:extLst>
            </p:cNvPr>
            <p:cNvSpPr/>
            <p:nvPr/>
          </p:nvSpPr>
          <p:spPr>
            <a:xfrm rot="2702816">
              <a:off x="1518512" y="2827206"/>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8" name="TextBox 9">
              <a:extLst>
                <a:ext uri="{FF2B5EF4-FFF2-40B4-BE49-F238E27FC236}">
                  <a16:creationId xmlns:a16="http://schemas.microsoft.com/office/drawing/2014/main" id="{58503948-8A6A-4BA8-8F85-7712EB1F2EAC}"/>
                </a:ext>
              </a:extLst>
            </p:cNvPr>
            <p:cNvSpPr txBox="1"/>
            <p:nvPr/>
          </p:nvSpPr>
          <p:spPr>
            <a:xfrm>
              <a:off x="2475920" y="3282173"/>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01</a:t>
              </a:r>
            </a:p>
          </p:txBody>
        </p:sp>
        <p:sp>
          <p:nvSpPr>
            <p:cNvPr id="99" name="Freeform: Shape 10">
              <a:extLst>
                <a:ext uri="{FF2B5EF4-FFF2-40B4-BE49-F238E27FC236}">
                  <a16:creationId xmlns:a16="http://schemas.microsoft.com/office/drawing/2014/main" id="{9C08A067-992A-4782-8EFA-3AE376193BBA}"/>
                </a:ext>
              </a:extLst>
            </p:cNvPr>
            <p:cNvSpPr/>
            <p:nvPr/>
          </p:nvSpPr>
          <p:spPr>
            <a:xfrm rot="2702816">
              <a:off x="3458249" y="2827207"/>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00" name="TextBox 11">
              <a:extLst>
                <a:ext uri="{FF2B5EF4-FFF2-40B4-BE49-F238E27FC236}">
                  <a16:creationId xmlns:a16="http://schemas.microsoft.com/office/drawing/2014/main" id="{63141852-2330-4B16-AE84-C5018FE4D648}"/>
                </a:ext>
              </a:extLst>
            </p:cNvPr>
            <p:cNvSpPr txBox="1"/>
            <p:nvPr/>
          </p:nvSpPr>
          <p:spPr>
            <a:xfrm>
              <a:off x="4415657" y="3282174"/>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02</a:t>
              </a:r>
            </a:p>
          </p:txBody>
        </p:sp>
        <p:sp>
          <p:nvSpPr>
            <p:cNvPr id="101" name="Freeform: Shape 12">
              <a:extLst>
                <a:ext uri="{FF2B5EF4-FFF2-40B4-BE49-F238E27FC236}">
                  <a16:creationId xmlns:a16="http://schemas.microsoft.com/office/drawing/2014/main" id="{6B1F3A2E-8A6A-47CE-88C6-F96B4C57C818}"/>
                </a:ext>
              </a:extLst>
            </p:cNvPr>
            <p:cNvSpPr/>
            <p:nvPr/>
          </p:nvSpPr>
          <p:spPr>
            <a:xfrm rot="2702816">
              <a:off x="5397986" y="2827206"/>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02" name="TextBox 13">
              <a:extLst>
                <a:ext uri="{FF2B5EF4-FFF2-40B4-BE49-F238E27FC236}">
                  <a16:creationId xmlns:a16="http://schemas.microsoft.com/office/drawing/2014/main" id="{D28004FC-E15A-47B0-8AFF-7D1E0DA219AB}"/>
                </a:ext>
              </a:extLst>
            </p:cNvPr>
            <p:cNvSpPr txBox="1"/>
            <p:nvPr/>
          </p:nvSpPr>
          <p:spPr>
            <a:xfrm>
              <a:off x="6355394" y="3282173"/>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03</a:t>
              </a:r>
            </a:p>
          </p:txBody>
        </p:sp>
        <p:sp>
          <p:nvSpPr>
            <p:cNvPr id="114" name="Freeform: Shape 14">
              <a:extLst>
                <a:ext uri="{FF2B5EF4-FFF2-40B4-BE49-F238E27FC236}">
                  <a16:creationId xmlns:a16="http://schemas.microsoft.com/office/drawing/2014/main" id="{0B757040-11EE-4390-8E56-375C12A224E4}"/>
                </a:ext>
              </a:extLst>
            </p:cNvPr>
            <p:cNvSpPr/>
            <p:nvPr/>
          </p:nvSpPr>
          <p:spPr>
            <a:xfrm rot="2702816">
              <a:off x="7337723" y="2827203"/>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15" name="TextBox 15">
              <a:extLst>
                <a:ext uri="{FF2B5EF4-FFF2-40B4-BE49-F238E27FC236}">
                  <a16:creationId xmlns:a16="http://schemas.microsoft.com/office/drawing/2014/main" id="{622FB48B-986A-4E28-9B05-AF7A9C943F7C}"/>
                </a:ext>
              </a:extLst>
            </p:cNvPr>
            <p:cNvSpPr txBox="1"/>
            <p:nvPr/>
          </p:nvSpPr>
          <p:spPr>
            <a:xfrm>
              <a:off x="8295131" y="3282170"/>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04</a:t>
              </a:r>
            </a:p>
          </p:txBody>
        </p:sp>
      </p:grpSp>
      <p:sp>
        <p:nvSpPr>
          <p:cNvPr id="3" name="Rectangle 2">
            <a:extLst>
              <a:ext uri="{FF2B5EF4-FFF2-40B4-BE49-F238E27FC236}">
                <a16:creationId xmlns:a16="http://schemas.microsoft.com/office/drawing/2014/main" id="{6DB7DA1D-9601-474E-97DA-8204D798FB01}"/>
              </a:ext>
            </a:extLst>
          </p:cNvPr>
          <p:cNvSpPr/>
          <p:nvPr/>
        </p:nvSpPr>
        <p:spPr>
          <a:xfrm>
            <a:off x="1641139" y="3465470"/>
            <a:ext cx="2044858" cy="1292662"/>
          </a:xfrm>
          <a:prstGeom prst="rect">
            <a:avLst/>
          </a:prstGeom>
        </p:spPr>
        <p:txBody>
          <a:bodyPr wrap="square">
            <a:spAutoFit/>
          </a:bodyPr>
          <a:lstStyle/>
          <a:p>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VN"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D03B8CE1-7ED0-664A-859E-904478A7BDCA}"/>
              </a:ext>
            </a:extLst>
          </p:cNvPr>
          <p:cNvSpPr/>
          <p:nvPr/>
        </p:nvSpPr>
        <p:spPr>
          <a:xfrm>
            <a:off x="3783648" y="3465470"/>
            <a:ext cx="1939737" cy="1895904"/>
          </a:xfrm>
          <a:prstGeom prst="rect">
            <a:avLst/>
          </a:prstGeom>
        </p:spPr>
        <p:txBody>
          <a:bodyPr wrap="square">
            <a:spAutoFit/>
          </a:bodyPr>
          <a:lstStyle/>
          <a:p>
            <a:pPr>
              <a:lnSpc>
                <a:spcPct val="115000"/>
              </a:lnSpc>
            </a:pP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en-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A53697D-A0B9-6743-8192-3BA1BA6A0E5B}"/>
              </a:ext>
            </a:extLst>
          </p:cNvPr>
          <p:cNvSpPr/>
          <p:nvPr/>
        </p:nvSpPr>
        <p:spPr>
          <a:xfrm>
            <a:off x="6188563" y="3465470"/>
            <a:ext cx="1767760" cy="1895904"/>
          </a:xfrm>
          <a:prstGeom prst="rect">
            <a:avLst/>
          </a:prstGeom>
        </p:spPr>
        <p:txBody>
          <a:bodyPr wrap="square">
            <a:spAutoFit/>
          </a:bodyPr>
          <a:lstStyle/>
          <a:p>
            <a:pPr>
              <a:lnSpc>
                <a:spcPct val="115000"/>
              </a:lnSpc>
            </a:pP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491C91-A250-284E-BEC7-3458CE2EDB19}"/>
              </a:ext>
            </a:extLst>
          </p:cNvPr>
          <p:cNvSpPr/>
          <p:nvPr/>
        </p:nvSpPr>
        <p:spPr>
          <a:xfrm>
            <a:off x="8421371" y="3567039"/>
            <a:ext cx="2853580" cy="1692771"/>
          </a:xfrm>
          <a:prstGeom prst="rect">
            <a:avLst/>
          </a:prstGeom>
        </p:spPr>
        <p:txBody>
          <a:bodyPr wrap="square">
            <a:spAutoFit/>
          </a:bodyPr>
          <a:lstStyle/>
          <a:p>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a:t>
            </a:r>
            <a:r>
              <a:rPr lang="en-VN" sz="26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492F18EA-121A-0E44-A1AB-ABD6E1294F98}"/>
              </a:ext>
            </a:extLst>
          </p:cNvPr>
          <p:cNvSpPr/>
          <p:nvPr/>
        </p:nvSpPr>
        <p:spPr>
          <a:xfrm>
            <a:off x="1843912" y="5818261"/>
            <a:ext cx="9039260" cy="613245"/>
          </a:xfrm>
          <a:prstGeom prst="rect">
            <a:avLst/>
          </a:prstGeom>
          <a:solidFill>
            <a:srgbClr val="FFC000"/>
          </a:solidFill>
        </p:spPr>
        <p:txBody>
          <a:bodyPr wrap="square">
            <a:spAutoFit/>
          </a:bodyPr>
          <a:lstStyle/>
          <a:p>
            <a:pPr algn="just">
              <a:lnSpc>
                <a:spcPct val="115000"/>
              </a:lnSpc>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mỉ</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endParaRPr lang="en-VN"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D545922-8A33-B54F-920C-DCBFE15A06E7}"/>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270774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par>
                          <p:cTn id="9" fill="hold">
                            <p:stCondLst>
                              <p:cond delay="2300"/>
                            </p:stCondLst>
                            <p:childTnLst>
                              <p:par>
                                <p:cTn id="10" presetID="53" presetClass="entr" presetSubtype="16"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animEffect transition="in" filter="fade">
                                      <p:cBhvr>
                                        <p:cTn id="14" dur="500"/>
                                        <p:tgtEl>
                                          <p:spTgt spid="91"/>
                                        </p:tgtEl>
                                      </p:cBhvr>
                                    </p:animEffect>
                                  </p:childTnLst>
                                </p:cTn>
                              </p:par>
                            </p:childTnLst>
                          </p:cTn>
                        </p:par>
                        <p:par>
                          <p:cTn id="15" fill="hold">
                            <p:stCondLst>
                              <p:cond delay="2800"/>
                            </p:stCondLst>
                            <p:childTnLst>
                              <p:par>
                                <p:cTn id="16" presetID="53" presetClass="entr" presetSubtype="16" fill="hold" grpId="0"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3300"/>
                            </p:stCondLst>
                            <p:childTnLst>
                              <p:par>
                                <p:cTn id="22" presetID="53" presetClass="entr" presetSubtype="16" fill="hold" grpId="0" nodeType="after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500" fill="hold"/>
                                        <p:tgtEl>
                                          <p:spTgt spid="93"/>
                                        </p:tgtEl>
                                        <p:attrNameLst>
                                          <p:attrName>ppt_w</p:attrName>
                                        </p:attrNameLst>
                                      </p:cBhvr>
                                      <p:tavLst>
                                        <p:tav tm="0">
                                          <p:val>
                                            <p:fltVal val="0"/>
                                          </p:val>
                                        </p:tav>
                                        <p:tav tm="100000">
                                          <p:val>
                                            <p:strVal val="#ppt_w"/>
                                          </p:val>
                                        </p:tav>
                                      </p:tavLst>
                                    </p:anim>
                                    <p:anim calcmode="lin" valueType="num">
                                      <p:cBhvr>
                                        <p:cTn id="25" dur="500" fill="hold"/>
                                        <p:tgtEl>
                                          <p:spTgt spid="93"/>
                                        </p:tgtEl>
                                        <p:attrNameLst>
                                          <p:attrName>ppt_h</p:attrName>
                                        </p:attrNameLst>
                                      </p:cBhvr>
                                      <p:tavLst>
                                        <p:tav tm="0">
                                          <p:val>
                                            <p:fltVal val="0"/>
                                          </p:val>
                                        </p:tav>
                                        <p:tav tm="100000">
                                          <p:val>
                                            <p:strVal val="#ppt_h"/>
                                          </p:val>
                                        </p:tav>
                                      </p:tavLst>
                                    </p:anim>
                                    <p:animEffect transition="in" filter="fade">
                                      <p:cBhvr>
                                        <p:cTn id="26" dur="500"/>
                                        <p:tgtEl>
                                          <p:spTgt spid="93"/>
                                        </p:tgtEl>
                                      </p:cBhvr>
                                    </p:animEffect>
                                  </p:childTnLst>
                                </p:cTn>
                              </p:par>
                            </p:childTnLst>
                          </p:cTn>
                        </p:par>
                        <p:par>
                          <p:cTn id="27" fill="hold">
                            <p:stCondLst>
                              <p:cond delay="3800"/>
                            </p:stCondLst>
                            <p:childTnLst>
                              <p:par>
                                <p:cTn id="28" presetID="53" presetClass="entr" presetSubtype="16" fill="hold" grpId="0" nodeType="afterEffect">
                                  <p:stCondLst>
                                    <p:cond delay="0"/>
                                  </p:stCondLst>
                                  <p:childTnLst>
                                    <p:set>
                                      <p:cBhvr>
                                        <p:cTn id="29" dur="1" fill="hold">
                                          <p:stCondLst>
                                            <p:cond delay="0"/>
                                          </p:stCondLst>
                                        </p:cTn>
                                        <p:tgtEl>
                                          <p:spTgt spid="94"/>
                                        </p:tgtEl>
                                        <p:attrNameLst>
                                          <p:attrName>style.visibility</p:attrName>
                                        </p:attrNameLst>
                                      </p:cBhvr>
                                      <p:to>
                                        <p:strVal val="visible"/>
                                      </p:to>
                                    </p:set>
                                    <p:anim calcmode="lin" valueType="num">
                                      <p:cBhvr>
                                        <p:cTn id="30" dur="500" fill="hold"/>
                                        <p:tgtEl>
                                          <p:spTgt spid="94"/>
                                        </p:tgtEl>
                                        <p:attrNameLst>
                                          <p:attrName>ppt_w</p:attrName>
                                        </p:attrNameLst>
                                      </p:cBhvr>
                                      <p:tavLst>
                                        <p:tav tm="0">
                                          <p:val>
                                            <p:fltVal val="0"/>
                                          </p:val>
                                        </p:tav>
                                        <p:tav tm="100000">
                                          <p:val>
                                            <p:strVal val="#ppt_w"/>
                                          </p:val>
                                        </p:tav>
                                      </p:tavLst>
                                    </p:anim>
                                    <p:anim calcmode="lin" valueType="num">
                                      <p:cBhvr>
                                        <p:cTn id="31" dur="500" fill="hold"/>
                                        <p:tgtEl>
                                          <p:spTgt spid="94"/>
                                        </p:tgtEl>
                                        <p:attrNameLst>
                                          <p:attrName>ppt_h</p:attrName>
                                        </p:attrNameLst>
                                      </p:cBhvr>
                                      <p:tavLst>
                                        <p:tav tm="0">
                                          <p:val>
                                            <p:fltVal val="0"/>
                                          </p:val>
                                        </p:tav>
                                        <p:tav tm="100000">
                                          <p:val>
                                            <p:strVal val="#ppt_h"/>
                                          </p:val>
                                        </p:tav>
                                      </p:tavLst>
                                    </p:anim>
                                    <p:animEffect transition="in" filter="fade">
                                      <p:cBhvr>
                                        <p:cTn id="32" dur="500"/>
                                        <p:tgtEl>
                                          <p:spTgt spid="94"/>
                                        </p:tgtEl>
                                      </p:cBhvr>
                                    </p:animEffect>
                                  </p:childTnLst>
                                </p:cTn>
                              </p:par>
                            </p:childTnLst>
                          </p:cTn>
                        </p:par>
                        <p:par>
                          <p:cTn id="33" fill="hold">
                            <p:stCondLst>
                              <p:cond delay="4300"/>
                            </p:stCondLst>
                            <p:childTnLst>
                              <p:par>
                                <p:cTn id="34" presetID="53" presetClass="entr" presetSubtype="16"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p:cTn id="36" dur="500" fill="hold"/>
                                        <p:tgtEl>
                                          <p:spTgt spid="95"/>
                                        </p:tgtEl>
                                        <p:attrNameLst>
                                          <p:attrName>ppt_w</p:attrName>
                                        </p:attrNameLst>
                                      </p:cBhvr>
                                      <p:tavLst>
                                        <p:tav tm="0">
                                          <p:val>
                                            <p:fltVal val="0"/>
                                          </p:val>
                                        </p:tav>
                                        <p:tav tm="100000">
                                          <p:val>
                                            <p:strVal val="#ppt_w"/>
                                          </p:val>
                                        </p:tav>
                                      </p:tavLst>
                                    </p:anim>
                                    <p:anim calcmode="lin" valueType="num">
                                      <p:cBhvr>
                                        <p:cTn id="37" dur="500" fill="hold"/>
                                        <p:tgtEl>
                                          <p:spTgt spid="95"/>
                                        </p:tgtEl>
                                        <p:attrNameLst>
                                          <p:attrName>ppt_h</p:attrName>
                                        </p:attrNameLst>
                                      </p:cBhvr>
                                      <p:tavLst>
                                        <p:tav tm="0">
                                          <p:val>
                                            <p:fltVal val="0"/>
                                          </p:val>
                                        </p:tav>
                                        <p:tav tm="100000">
                                          <p:val>
                                            <p:strVal val="#ppt_h"/>
                                          </p:val>
                                        </p:tav>
                                      </p:tavLst>
                                    </p:anim>
                                    <p:animEffect transition="in" filter="fade">
                                      <p:cBhvr>
                                        <p:cTn id="38" dur="500"/>
                                        <p:tgtEl>
                                          <p:spTgt spid="9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trips(downLeft)">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in)">
                                      <p:cBhvr>
                                        <p:cTn id="59" dur="2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strips(down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1" grpId="0" animBg="1"/>
      <p:bldP spid="92" grpId="0" animBg="1"/>
      <p:bldP spid="93" grpId="0" animBg="1"/>
      <p:bldP spid="94" grpId="0" animBg="1"/>
      <p:bldP spid="3" grpId="0"/>
      <p:bldP spid="4" grpId="0"/>
      <p:bldP spid="5" grpId="0"/>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4871D9-4876-5B40-B120-0A925A690255}"/>
              </a:ext>
            </a:extLst>
          </p:cNvPr>
          <p:cNvGraphicFramePr/>
          <p:nvPr>
            <p:extLst>
              <p:ext uri="{D42A27DB-BD31-4B8C-83A1-F6EECF244321}">
                <p14:modId xmlns:p14="http://schemas.microsoft.com/office/powerpoint/2010/main" val="3575405983"/>
              </p:ext>
            </p:extLst>
          </p:nvPr>
        </p:nvGraphicFramePr>
        <p:xfrm>
          <a:off x="1800506" y="81023"/>
          <a:ext cx="8128000"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342BBD9-46EC-E44F-9D75-52371254D916}"/>
              </a:ext>
            </a:extLst>
          </p:cNvPr>
          <p:cNvSpPr/>
          <p:nvPr/>
        </p:nvSpPr>
        <p:spPr>
          <a:xfrm>
            <a:off x="2469265" y="5191652"/>
            <a:ext cx="7600709" cy="613245"/>
          </a:xfrm>
          <a:prstGeom prst="rect">
            <a:avLst/>
          </a:prstGeom>
          <a:solidFill>
            <a:srgbClr val="EDD0D0"/>
          </a:solidFill>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DDD35BD-F0AC-144D-A1FE-2C36FD474D73}"/>
              </a:ext>
            </a:extLst>
          </p:cNvPr>
          <p:cNvSpPr/>
          <p:nvPr/>
        </p:nvSpPr>
        <p:spPr>
          <a:xfrm>
            <a:off x="2469264" y="5999108"/>
            <a:ext cx="7600709" cy="584775"/>
          </a:xfrm>
          <a:prstGeom prst="rect">
            <a:avLst/>
          </a:prstGeom>
          <a:solidFill>
            <a:schemeClr val="accent2">
              <a:lumMod val="75000"/>
            </a:schemeClr>
          </a:solidFill>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VN" sz="32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F4FC3DC4-1B94-9D49-BDA1-CEA5C4F38BB7}"/>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92865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7">
            <a:extLst>
              <a:ext uri="{FF2B5EF4-FFF2-40B4-BE49-F238E27FC236}">
                <a16:creationId xmlns:a16="http://schemas.microsoft.com/office/drawing/2014/main" id="{FEAC4683-7477-4CF8-9C57-0EDBB1DDD9CE}"/>
              </a:ext>
            </a:extLst>
          </p:cNvPr>
          <p:cNvSpPr txBox="1">
            <a:spLocks/>
          </p:cNvSpPr>
          <p:nvPr/>
        </p:nvSpPr>
        <p:spPr>
          <a:xfrm>
            <a:off x="1258701" y="527464"/>
            <a:ext cx="9674598" cy="714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200" b="1" dirty="0">
                <a:solidFill>
                  <a:schemeClr val="accent1">
                    <a:lumMod val="50000"/>
                  </a:schemeClr>
                </a:solidFill>
                <a:latin typeface="Times New Roman" panose="02020603050405020304" pitchFamily="18" charset="0"/>
                <a:cs typeface="Times New Roman" panose="02020603050405020304" pitchFamily="18" charset="0"/>
                <a:sym typeface="+mn-lt"/>
              </a:rPr>
              <a:t>THẢO LUẬN NHÓM NHỮNG NỘI DUNG SAU</a:t>
            </a:r>
            <a:endParaRPr lang="zh-CN" altLang="en-US" sz="3200" b="1" dirty="0">
              <a:solidFill>
                <a:schemeClr val="accent1">
                  <a:lumMod val="50000"/>
                </a:schemeClr>
              </a:solidFill>
              <a:latin typeface="Times New Roman" panose="02020603050405020304" pitchFamily="18" charset="0"/>
              <a:cs typeface="Times New Roman" panose="02020603050405020304" pitchFamily="18" charset="0"/>
              <a:sym typeface="+mn-lt"/>
            </a:endParaRPr>
          </a:p>
        </p:txBody>
      </p:sp>
      <p:sp>
        <p:nvSpPr>
          <p:cNvPr id="27" name="Freeform: Shape 4">
            <a:extLst>
              <a:ext uri="{FF2B5EF4-FFF2-40B4-BE49-F238E27FC236}">
                <a16:creationId xmlns:a16="http://schemas.microsoft.com/office/drawing/2014/main" id="{DC1122F6-AC59-4CBE-99A0-483F13706E05}"/>
              </a:ext>
            </a:extLst>
          </p:cNvPr>
          <p:cNvSpPr>
            <a:spLocks/>
          </p:cNvSpPr>
          <p:nvPr/>
        </p:nvSpPr>
        <p:spPr bwMode="auto">
          <a:xfrm flipH="1">
            <a:off x="6388632" y="1180619"/>
            <a:ext cx="3358180" cy="3976934"/>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92D050"/>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en-VN" sz="2400" dirty="0">
              <a:latin typeface="Times New Roman" panose="02020603050405020304" pitchFamily="18" charset="0"/>
              <a:cs typeface="Times New Roman" panose="02020603050405020304" pitchFamily="18" charset="0"/>
            </a:endParaRPr>
          </a:p>
        </p:txBody>
      </p:sp>
      <p:sp>
        <p:nvSpPr>
          <p:cNvPr id="28" name="Freeform: Shape 5">
            <a:extLst>
              <a:ext uri="{FF2B5EF4-FFF2-40B4-BE49-F238E27FC236}">
                <a16:creationId xmlns:a16="http://schemas.microsoft.com/office/drawing/2014/main" id="{700419FF-D0BE-4389-9166-0A320AF86527}"/>
              </a:ext>
            </a:extLst>
          </p:cNvPr>
          <p:cNvSpPr>
            <a:spLocks/>
          </p:cNvSpPr>
          <p:nvPr/>
        </p:nvSpPr>
        <p:spPr bwMode="auto">
          <a:xfrm>
            <a:off x="9413790" y="2593218"/>
            <a:ext cx="2449240" cy="2948816"/>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4"/>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en-VN" sz="2400" dirty="0">
              <a:latin typeface="Times New Roman" panose="02020603050405020304" pitchFamily="18" charset="0"/>
              <a:cs typeface="Times New Roman" panose="02020603050405020304" pitchFamily="18" charset="0"/>
            </a:endParaRPr>
          </a:p>
        </p:txBody>
      </p:sp>
      <p:sp>
        <p:nvSpPr>
          <p:cNvPr id="29" name="Freeform: Shape 6">
            <a:extLst>
              <a:ext uri="{FF2B5EF4-FFF2-40B4-BE49-F238E27FC236}">
                <a16:creationId xmlns:a16="http://schemas.microsoft.com/office/drawing/2014/main" id="{D1C42FBA-23AD-4F58-BA57-C934E2A14C27}"/>
              </a:ext>
            </a:extLst>
          </p:cNvPr>
          <p:cNvSpPr>
            <a:spLocks/>
          </p:cNvSpPr>
          <p:nvPr/>
        </p:nvSpPr>
        <p:spPr bwMode="auto">
          <a:xfrm>
            <a:off x="804152" y="972945"/>
            <a:ext cx="3258702" cy="393155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1"/>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en-VN" sz="2400" dirty="0">
              <a:latin typeface="Times New Roman" panose="02020603050405020304" pitchFamily="18" charset="0"/>
              <a:cs typeface="Times New Roman" panose="02020603050405020304" pitchFamily="18" charset="0"/>
            </a:endParaRPr>
          </a:p>
        </p:txBody>
      </p:sp>
      <p:sp>
        <p:nvSpPr>
          <p:cNvPr id="32" name="TextBox 7">
            <a:extLst>
              <a:ext uri="{FF2B5EF4-FFF2-40B4-BE49-F238E27FC236}">
                <a16:creationId xmlns:a16="http://schemas.microsoft.com/office/drawing/2014/main" id="{0BA473E8-D3EE-484F-B3B6-0030134E2BE7}"/>
              </a:ext>
            </a:extLst>
          </p:cNvPr>
          <p:cNvSpPr txBox="1">
            <a:spLocks/>
          </p:cNvSpPr>
          <p:nvPr/>
        </p:nvSpPr>
        <p:spPr>
          <a:xfrm>
            <a:off x="759244" y="3469037"/>
            <a:ext cx="3163544"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3" name="TextBox 8">
            <a:extLst>
              <a:ext uri="{FF2B5EF4-FFF2-40B4-BE49-F238E27FC236}">
                <a16:creationId xmlns:a16="http://schemas.microsoft.com/office/drawing/2014/main" id="{5149BE73-08A0-4441-8AE0-1B9D35698C50}"/>
              </a:ext>
            </a:extLst>
          </p:cNvPr>
          <p:cNvSpPr txBox="1">
            <a:spLocks/>
          </p:cNvSpPr>
          <p:nvPr/>
        </p:nvSpPr>
        <p:spPr>
          <a:xfrm>
            <a:off x="9855217" y="4250867"/>
            <a:ext cx="45719"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4" name="TextBox 9">
            <a:extLst>
              <a:ext uri="{FF2B5EF4-FFF2-40B4-BE49-F238E27FC236}">
                <a16:creationId xmlns:a16="http://schemas.microsoft.com/office/drawing/2014/main" id="{A725928B-3F50-4BD4-8B9B-8BB0F6E80BC8}"/>
              </a:ext>
            </a:extLst>
          </p:cNvPr>
          <p:cNvSpPr txBox="1">
            <a:spLocks/>
          </p:cNvSpPr>
          <p:nvPr/>
        </p:nvSpPr>
        <p:spPr>
          <a:xfrm>
            <a:off x="6682593" y="3553889"/>
            <a:ext cx="1660595"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5" name="Freeform: Shape 10">
            <a:extLst>
              <a:ext uri="{FF2B5EF4-FFF2-40B4-BE49-F238E27FC236}">
                <a16:creationId xmlns:a16="http://schemas.microsoft.com/office/drawing/2014/main" id="{7C9C8551-8C02-44CE-AAAD-015F94816349}"/>
              </a:ext>
            </a:extLst>
          </p:cNvPr>
          <p:cNvSpPr>
            <a:spLocks/>
          </p:cNvSpPr>
          <p:nvPr/>
        </p:nvSpPr>
        <p:spPr bwMode="auto">
          <a:xfrm flipH="1">
            <a:off x="3727524" y="2693666"/>
            <a:ext cx="2784869" cy="319139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2"/>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en-VN" sz="2400" dirty="0">
              <a:latin typeface="Times New Roman" panose="02020603050405020304" pitchFamily="18" charset="0"/>
              <a:cs typeface="Times New Roman" panose="02020603050405020304" pitchFamily="18" charset="0"/>
            </a:endParaRPr>
          </a:p>
        </p:txBody>
      </p:sp>
      <p:sp>
        <p:nvSpPr>
          <p:cNvPr id="36" name="TextBox 11">
            <a:extLst>
              <a:ext uri="{FF2B5EF4-FFF2-40B4-BE49-F238E27FC236}">
                <a16:creationId xmlns:a16="http://schemas.microsoft.com/office/drawing/2014/main" id="{21DA8ADD-49C0-4CF3-8847-C6427C0F6274}"/>
              </a:ext>
            </a:extLst>
          </p:cNvPr>
          <p:cNvSpPr txBox="1">
            <a:spLocks/>
          </p:cNvSpPr>
          <p:nvPr/>
        </p:nvSpPr>
        <p:spPr>
          <a:xfrm>
            <a:off x="3587458" y="4190428"/>
            <a:ext cx="2917653"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7" name="Isosceles Triangle 12">
            <a:extLst>
              <a:ext uri="{FF2B5EF4-FFF2-40B4-BE49-F238E27FC236}">
                <a16:creationId xmlns:a16="http://schemas.microsoft.com/office/drawing/2014/main" id="{D136794C-4FC6-442F-BABF-2361585E407E}"/>
              </a:ext>
            </a:extLst>
          </p:cNvPr>
          <p:cNvSpPr>
            <a:spLocks/>
          </p:cNvSpPr>
          <p:nvPr/>
        </p:nvSpPr>
        <p:spPr bwMode="auto">
          <a:xfrm flipH="1">
            <a:off x="7849156" y="4005803"/>
            <a:ext cx="259039" cy="3191390"/>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8" name="Isosceles Triangle 13">
            <a:extLst>
              <a:ext uri="{FF2B5EF4-FFF2-40B4-BE49-F238E27FC236}">
                <a16:creationId xmlns:a16="http://schemas.microsoft.com/office/drawing/2014/main" id="{55E69C98-513E-4FE1-A4FF-C8CCC4AEDA4D}"/>
              </a:ext>
            </a:extLst>
          </p:cNvPr>
          <p:cNvSpPr>
            <a:spLocks/>
          </p:cNvSpPr>
          <p:nvPr/>
        </p:nvSpPr>
        <p:spPr bwMode="auto">
          <a:xfrm rot="18674193" flipH="1">
            <a:off x="7696715" y="4323448"/>
            <a:ext cx="115261" cy="60442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9" name="Isosceles Triangle 14">
            <a:extLst>
              <a:ext uri="{FF2B5EF4-FFF2-40B4-BE49-F238E27FC236}">
                <a16:creationId xmlns:a16="http://schemas.microsoft.com/office/drawing/2014/main" id="{AC6FCC0E-5190-4CDD-B872-31CBD23678A7}"/>
              </a:ext>
            </a:extLst>
          </p:cNvPr>
          <p:cNvSpPr>
            <a:spLocks/>
          </p:cNvSpPr>
          <p:nvPr/>
        </p:nvSpPr>
        <p:spPr bwMode="auto">
          <a:xfrm rot="2896893" flipH="1">
            <a:off x="8248178" y="4345475"/>
            <a:ext cx="67493" cy="821638"/>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0" name="Isosceles Triangle 15">
            <a:extLst>
              <a:ext uri="{FF2B5EF4-FFF2-40B4-BE49-F238E27FC236}">
                <a16:creationId xmlns:a16="http://schemas.microsoft.com/office/drawing/2014/main" id="{E3FFFE15-4838-4DE5-A30C-C1878395B784}"/>
              </a:ext>
            </a:extLst>
          </p:cNvPr>
          <p:cNvSpPr>
            <a:spLocks/>
          </p:cNvSpPr>
          <p:nvPr/>
        </p:nvSpPr>
        <p:spPr bwMode="auto">
          <a:xfrm>
            <a:off x="10491270" y="4664525"/>
            <a:ext cx="289657" cy="2500464"/>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1" name="Isosceles Triangle 16">
            <a:extLst>
              <a:ext uri="{FF2B5EF4-FFF2-40B4-BE49-F238E27FC236}">
                <a16:creationId xmlns:a16="http://schemas.microsoft.com/office/drawing/2014/main" id="{4FB0C0DA-16A6-4160-AE7E-456BF56F456F}"/>
              </a:ext>
            </a:extLst>
          </p:cNvPr>
          <p:cNvSpPr>
            <a:spLocks/>
          </p:cNvSpPr>
          <p:nvPr/>
        </p:nvSpPr>
        <p:spPr bwMode="auto">
          <a:xfrm rot="2925807">
            <a:off x="10782373" y="5160731"/>
            <a:ext cx="136962" cy="675871"/>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2" name="Isosceles Triangle 17">
            <a:extLst>
              <a:ext uri="{FF2B5EF4-FFF2-40B4-BE49-F238E27FC236}">
                <a16:creationId xmlns:a16="http://schemas.microsoft.com/office/drawing/2014/main" id="{86088032-7D21-4CD4-8707-197998A8EA9A}"/>
              </a:ext>
            </a:extLst>
          </p:cNvPr>
          <p:cNvSpPr>
            <a:spLocks/>
          </p:cNvSpPr>
          <p:nvPr/>
        </p:nvSpPr>
        <p:spPr bwMode="auto">
          <a:xfrm rot="18703107">
            <a:off x="10269577" y="4867503"/>
            <a:ext cx="153648" cy="918759"/>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3" name="Isosceles Triangle 18">
            <a:extLst>
              <a:ext uri="{FF2B5EF4-FFF2-40B4-BE49-F238E27FC236}">
                <a16:creationId xmlns:a16="http://schemas.microsoft.com/office/drawing/2014/main" id="{68021920-6624-4639-879C-BFB289453094}"/>
              </a:ext>
            </a:extLst>
          </p:cNvPr>
          <p:cNvSpPr>
            <a:spLocks/>
          </p:cNvSpPr>
          <p:nvPr/>
        </p:nvSpPr>
        <p:spPr bwMode="auto">
          <a:xfrm>
            <a:off x="2326445" y="4107472"/>
            <a:ext cx="278578" cy="3091698"/>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4" name="Isosceles Triangle 19">
            <a:extLst>
              <a:ext uri="{FF2B5EF4-FFF2-40B4-BE49-F238E27FC236}">
                <a16:creationId xmlns:a16="http://schemas.microsoft.com/office/drawing/2014/main" id="{08674CA1-801F-4A1D-9552-78F03051A745}"/>
              </a:ext>
            </a:extLst>
          </p:cNvPr>
          <p:cNvSpPr>
            <a:spLocks/>
          </p:cNvSpPr>
          <p:nvPr/>
        </p:nvSpPr>
        <p:spPr bwMode="auto">
          <a:xfrm rot="2925807">
            <a:off x="2605396" y="4533499"/>
            <a:ext cx="123953" cy="65001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5" name="Isosceles Triangle 20">
            <a:extLst>
              <a:ext uri="{FF2B5EF4-FFF2-40B4-BE49-F238E27FC236}">
                <a16:creationId xmlns:a16="http://schemas.microsoft.com/office/drawing/2014/main" id="{34A7B6CB-4992-4259-8463-9FE3DA2F9586}"/>
              </a:ext>
            </a:extLst>
          </p:cNvPr>
          <p:cNvSpPr>
            <a:spLocks/>
          </p:cNvSpPr>
          <p:nvPr/>
        </p:nvSpPr>
        <p:spPr bwMode="auto">
          <a:xfrm rot="18703107">
            <a:off x="2075270" y="4151005"/>
            <a:ext cx="107989" cy="88361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6" name="Isosceles Triangle 21">
            <a:extLst>
              <a:ext uri="{FF2B5EF4-FFF2-40B4-BE49-F238E27FC236}">
                <a16:creationId xmlns:a16="http://schemas.microsoft.com/office/drawing/2014/main" id="{558394D1-119B-4CC1-BEFE-5ACDE9527300}"/>
              </a:ext>
            </a:extLst>
          </p:cNvPr>
          <p:cNvSpPr>
            <a:spLocks/>
          </p:cNvSpPr>
          <p:nvPr/>
        </p:nvSpPr>
        <p:spPr bwMode="auto">
          <a:xfrm flipH="1">
            <a:off x="4896827" y="4988357"/>
            <a:ext cx="278579" cy="2149372"/>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7" name="Isosceles Triangle 22">
            <a:extLst>
              <a:ext uri="{FF2B5EF4-FFF2-40B4-BE49-F238E27FC236}">
                <a16:creationId xmlns:a16="http://schemas.microsoft.com/office/drawing/2014/main" id="{D69BF749-D583-4335-B834-76B07063D78E}"/>
              </a:ext>
            </a:extLst>
          </p:cNvPr>
          <p:cNvSpPr>
            <a:spLocks/>
          </p:cNvSpPr>
          <p:nvPr/>
        </p:nvSpPr>
        <p:spPr bwMode="auto">
          <a:xfrm rot="18674193" flipH="1">
            <a:off x="4652779" y="5049960"/>
            <a:ext cx="60383" cy="984148"/>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8" name="Isosceles Triangle 23">
            <a:extLst>
              <a:ext uri="{FF2B5EF4-FFF2-40B4-BE49-F238E27FC236}">
                <a16:creationId xmlns:a16="http://schemas.microsoft.com/office/drawing/2014/main" id="{59B89206-BBF9-4C58-9C2B-289EB0BEDF84}"/>
              </a:ext>
            </a:extLst>
          </p:cNvPr>
          <p:cNvSpPr>
            <a:spLocks/>
          </p:cNvSpPr>
          <p:nvPr/>
        </p:nvSpPr>
        <p:spPr bwMode="auto">
          <a:xfrm rot="2896893" flipH="1">
            <a:off x="5289595" y="4902427"/>
            <a:ext cx="84540" cy="883614"/>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2" name="Rectangle 1">
            <a:extLst>
              <a:ext uri="{FF2B5EF4-FFF2-40B4-BE49-F238E27FC236}">
                <a16:creationId xmlns:a16="http://schemas.microsoft.com/office/drawing/2014/main" id="{94CC8146-2174-504D-A482-D18B7FA6CECC}"/>
              </a:ext>
            </a:extLst>
          </p:cNvPr>
          <p:cNvSpPr/>
          <p:nvPr/>
        </p:nvSpPr>
        <p:spPr>
          <a:xfrm>
            <a:off x="1235771" y="1573211"/>
            <a:ext cx="2482152" cy="2677656"/>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Nêu những bằng chứng mà tác giả đưa ra để chứng minh Nguyên Hồng là một người thiếu tình thương từ nhỏ.</a:t>
            </a:r>
            <a:endParaRPr lang="en-VN"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D4FA3B7-611F-0B4F-9FB4-602002AC733C}"/>
              </a:ext>
            </a:extLst>
          </p:cNvPr>
          <p:cNvSpPr/>
          <p:nvPr/>
        </p:nvSpPr>
        <p:spPr>
          <a:xfrm>
            <a:off x="3979031" y="3086452"/>
            <a:ext cx="2306576" cy="2308324"/>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Những bằng chứng đó do tác giả tự tưởng tượng ra hay có nguồn gốc từ đâu?</a:t>
            </a:r>
            <a:endParaRPr lang="en-VN"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D27CD02-578F-EA4A-84D2-F377C669375C}"/>
              </a:ext>
            </a:extLst>
          </p:cNvPr>
          <p:cNvSpPr/>
          <p:nvPr/>
        </p:nvSpPr>
        <p:spPr>
          <a:xfrm>
            <a:off x="6652459" y="1697438"/>
            <a:ext cx="2770731" cy="2492990"/>
          </a:xfrm>
          <a:prstGeom prst="rect">
            <a:avLst/>
          </a:prstGeom>
        </p:spPr>
        <p:txBody>
          <a:bodyPr wrap="square">
            <a:spAutoFit/>
          </a:bodyPr>
          <a:lstStyle/>
          <a:p>
            <a:pPr algn="ctr"/>
            <a:r>
              <a:rPr lang="vi-VN" sz="2600" dirty="0">
                <a:latin typeface="Times New Roman" panose="02020603050405020304" pitchFamily="18" charset="0"/>
                <a:cs typeface="Times New Roman" panose="02020603050405020304" pitchFamily="18" charset="0"/>
              </a:rPr>
              <a:t>Theo em tác giả đưa ra những câu trong hồi kí của Nguyên Hồng là bằng chứng cho ý kiến nào?</a:t>
            </a:r>
            <a:endParaRPr lang="en-VN" sz="2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D18F275-2678-8A4D-B1DD-556D8DAA3DB9}"/>
              </a:ext>
            </a:extLst>
          </p:cNvPr>
          <p:cNvSpPr/>
          <p:nvPr/>
        </p:nvSpPr>
        <p:spPr>
          <a:xfrm>
            <a:off x="9592576" y="3094865"/>
            <a:ext cx="2107432" cy="1569660"/>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Nhận xét về tính thuyết phục của các bằng chứng đó.</a:t>
            </a:r>
            <a:endParaRPr lang="en-VN" sz="24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5973F881-5CE0-2D48-8849-BCB6878CFF4F}"/>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28473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nodePh="1">
                                  <p:stCondLst>
                                    <p:cond delay="0"/>
                                  </p:stCondLst>
                                  <p:endCondLst>
                                    <p:cond evt="begin" delay="0">
                                      <p:tn val="34"/>
                                    </p:cond>
                                  </p:end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grpId="0" nodeType="withEffect" nodePh="1">
                                  <p:stCondLst>
                                    <p:cond delay="0"/>
                                  </p:stCondLst>
                                  <p:endCondLst>
                                    <p:cond evt="begin" delay="0">
                                      <p:tn val="44"/>
                                    </p:cond>
                                  </p:end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Effect transition="in" filter="fade">
                                      <p:cBhvr>
                                        <p:cTn id="88" dur="500"/>
                                        <p:tgtEl>
                                          <p:spTgt spid="4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3">
                                            <p:txEl>
                                              <p:pRg st="0" end="0"/>
                                            </p:txEl>
                                          </p:spTgt>
                                        </p:tgtEl>
                                        <p:attrNameLst>
                                          <p:attrName>style.visibility</p:attrName>
                                        </p:attrNameLst>
                                      </p:cBhvr>
                                      <p:to>
                                        <p:strVal val="visible"/>
                                      </p:to>
                                    </p:set>
                                    <p:animEffect transition="in" filter="dissolve">
                                      <p:cBhvr>
                                        <p:cTn id="119" dur="500"/>
                                        <p:tgtEl>
                                          <p:spTgt spid="3">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4">
                                            <p:txEl>
                                              <p:pRg st="0" end="0"/>
                                            </p:txEl>
                                          </p:spTgt>
                                        </p:tgtEl>
                                        <p:attrNameLst>
                                          <p:attrName>style.visibility</p:attrName>
                                        </p:attrNameLst>
                                      </p:cBhvr>
                                      <p:to>
                                        <p:strVal val="visible"/>
                                      </p:to>
                                    </p:set>
                                    <p:animEffect transition="in" filter="blinds(horizontal)">
                                      <p:cBhvr>
                                        <p:cTn id="124" dur="500"/>
                                        <p:tgtEl>
                                          <p:spTgt spid="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8" presetClass="entr" presetSubtype="12" fill="hold" nodeType="clickEffect">
                                  <p:stCondLst>
                                    <p:cond delay="0"/>
                                  </p:stCondLst>
                                  <p:childTnLst>
                                    <p:set>
                                      <p:cBhvr>
                                        <p:cTn id="128" dur="1" fill="hold">
                                          <p:stCondLst>
                                            <p:cond delay="0"/>
                                          </p:stCondLst>
                                        </p:cTn>
                                        <p:tgtEl>
                                          <p:spTgt spid="5">
                                            <p:txEl>
                                              <p:pRg st="0" end="0"/>
                                            </p:txEl>
                                          </p:spTgt>
                                        </p:tgtEl>
                                        <p:attrNameLst>
                                          <p:attrName>style.visibility</p:attrName>
                                        </p:attrNameLst>
                                      </p:cBhvr>
                                      <p:to>
                                        <p:strVal val="visible"/>
                                      </p:to>
                                    </p:set>
                                    <p:animEffect transition="in" filter="strips(downLeft)">
                                      <p:cBhvr>
                                        <p:cTn id="1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7" grpId="0" animBg="1"/>
      <p:bldP spid="28" grpId="0" animBg="1"/>
      <p:bldP spid="29" grpId="0" animBg="1"/>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Rounded Corners 5">
            <a:extLst>
              <a:ext uri="{FF2B5EF4-FFF2-40B4-BE49-F238E27FC236}">
                <a16:creationId xmlns:a16="http://schemas.microsoft.com/office/drawing/2014/main" id="{A34A28C7-C233-4BD7-B55B-50A783FCCDC0}"/>
              </a:ext>
            </a:extLst>
          </p:cNvPr>
          <p:cNvSpPr/>
          <p:nvPr/>
        </p:nvSpPr>
        <p:spPr>
          <a:xfrm>
            <a:off x="1898248" y="2229073"/>
            <a:ext cx="1260494" cy="1298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1" name="Rectangle: Rounded Corners 6">
            <a:extLst>
              <a:ext uri="{FF2B5EF4-FFF2-40B4-BE49-F238E27FC236}">
                <a16:creationId xmlns:a16="http://schemas.microsoft.com/office/drawing/2014/main" id="{29FFAF51-4FCE-496C-8C32-2B5BF6CAB110}"/>
              </a:ext>
            </a:extLst>
          </p:cNvPr>
          <p:cNvSpPr/>
          <p:nvPr/>
        </p:nvSpPr>
        <p:spPr>
          <a:xfrm>
            <a:off x="3347471" y="2229073"/>
            <a:ext cx="1260494" cy="12986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2" name="Rectangle: Rounded Corners 7">
            <a:extLst>
              <a:ext uri="{FF2B5EF4-FFF2-40B4-BE49-F238E27FC236}">
                <a16:creationId xmlns:a16="http://schemas.microsoft.com/office/drawing/2014/main" id="{C0E0FE67-0401-4C86-BE22-05AC85803B59}"/>
              </a:ext>
            </a:extLst>
          </p:cNvPr>
          <p:cNvSpPr/>
          <p:nvPr/>
        </p:nvSpPr>
        <p:spPr>
          <a:xfrm>
            <a:off x="4796694" y="2229073"/>
            <a:ext cx="1260494" cy="129865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3" name="Rectangle: Rounded Corners 8">
            <a:extLst>
              <a:ext uri="{FF2B5EF4-FFF2-40B4-BE49-F238E27FC236}">
                <a16:creationId xmlns:a16="http://schemas.microsoft.com/office/drawing/2014/main" id="{7E09F519-D08B-4D4F-89D0-094C0E47ACF6}"/>
              </a:ext>
            </a:extLst>
          </p:cNvPr>
          <p:cNvSpPr/>
          <p:nvPr/>
        </p:nvSpPr>
        <p:spPr>
          <a:xfrm>
            <a:off x="6245917" y="2229073"/>
            <a:ext cx="1260494" cy="12986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4" name="Rectangle: Rounded Corners 9">
            <a:extLst>
              <a:ext uri="{FF2B5EF4-FFF2-40B4-BE49-F238E27FC236}">
                <a16:creationId xmlns:a16="http://schemas.microsoft.com/office/drawing/2014/main" id="{0A2AF53F-ACFD-4ADD-A370-E93BED80A875}"/>
              </a:ext>
            </a:extLst>
          </p:cNvPr>
          <p:cNvSpPr/>
          <p:nvPr/>
        </p:nvSpPr>
        <p:spPr>
          <a:xfrm>
            <a:off x="7695140" y="2229073"/>
            <a:ext cx="1260494" cy="129865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5" name="Rectangle: Rounded Corners 10">
            <a:extLst>
              <a:ext uri="{FF2B5EF4-FFF2-40B4-BE49-F238E27FC236}">
                <a16:creationId xmlns:a16="http://schemas.microsoft.com/office/drawing/2014/main" id="{B40EEB5F-B556-42FB-8D23-45640E38C7F9}"/>
              </a:ext>
            </a:extLst>
          </p:cNvPr>
          <p:cNvSpPr/>
          <p:nvPr/>
        </p:nvSpPr>
        <p:spPr>
          <a:xfrm>
            <a:off x="9144364" y="2229073"/>
            <a:ext cx="1260494" cy="12986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6" name="Rectangle 11">
            <a:extLst>
              <a:ext uri="{FF2B5EF4-FFF2-40B4-BE49-F238E27FC236}">
                <a16:creationId xmlns:a16="http://schemas.microsoft.com/office/drawing/2014/main" id="{4EFB0485-1A3A-4003-A8BF-611E428F46B3}"/>
              </a:ext>
            </a:extLst>
          </p:cNvPr>
          <p:cNvSpPr/>
          <p:nvPr/>
        </p:nvSpPr>
        <p:spPr>
          <a:xfrm>
            <a:off x="138478" y="2637643"/>
            <a:ext cx="1759770" cy="432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7" name="Rectangle 12">
            <a:extLst>
              <a:ext uri="{FF2B5EF4-FFF2-40B4-BE49-F238E27FC236}">
                <a16:creationId xmlns:a16="http://schemas.microsoft.com/office/drawing/2014/main" id="{05BF7DB0-9374-442E-82A9-78DAE8C2BD91}"/>
              </a:ext>
            </a:extLst>
          </p:cNvPr>
          <p:cNvSpPr/>
          <p:nvPr/>
        </p:nvSpPr>
        <p:spPr>
          <a:xfrm>
            <a:off x="10404858" y="2637643"/>
            <a:ext cx="1787141" cy="432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Freeform: Shape 14">
            <a:extLst>
              <a:ext uri="{FF2B5EF4-FFF2-40B4-BE49-F238E27FC236}">
                <a16:creationId xmlns:a16="http://schemas.microsoft.com/office/drawing/2014/main" id="{13CDBDD1-5000-464F-910A-9B9698F98B96}"/>
              </a:ext>
            </a:extLst>
          </p:cNvPr>
          <p:cNvSpPr>
            <a:spLocks noChangeAspect="1"/>
          </p:cNvSpPr>
          <p:nvPr/>
        </p:nvSpPr>
        <p:spPr bwMode="auto">
          <a:xfrm>
            <a:off x="8081136" y="2631143"/>
            <a:ext cx="299107" cy="360787"/>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a:endParaRPr/>
          </a:p>
        </p:txBody>
      </p:sp>
      <p:sp>
        <p:nvSpPr>
          <p:cNvPr id="99" name="Freeform: Shape 15">
            <a:extLst>
              <a:ext uri="{FF2B5EF4-FFF2-40B4-BE49-F238E27FC236}">
                <a16:creationId xmlns:a16="http://schemas.microsoft.com/office/drawing/2014/main" id="{F37205B9-D4C6-4D65-8916-9B641C976C25}"/>
              </a:ext>
            </a:extLst>
          </p:cNvPr>
          <p:cNvSpPr>
            <a:spLocks noChangeAspect="1"/>
          </p:cNvSpPr>
          <p:nvPr/>
        </p:nvSpPr>
        <p:spPr bwMode="auto">
          <a:xfrm>
            <a:off x="5220867" y="2631143"/>
            <a:ext cx="318957" cy="360787"/>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p:spPr>
        <p:txBody>
          <a:bodyPr anchor="ctr"/>
          <a:lstStyle/>
          <a:p>
            <a:pPr algn="ctr"/>
            <a:endParaRPr/>
          </a:p>
        </p:txBody>
      </p:sp>
      <p:sp>
        <p:nvSpPr>
          <p:cNvPr id="100" name="Freeform: Shape 16">
            <a:extLst>
              <a:ext uri="{FF2B5EF4-FFF2-40B4-BE49-F238E27FC236}">
                <a16:creationId xmlns:a16="http://schemas.microsoft.com/office/drawing/2014/main" id="{59B599EE-4E22-4809-B11C-DE826E5BF4D0}"/>
              </a:ext>
            </a:extLst>
          </p:cNvPr>
          <p:cNvSpPr>
            <a:spLocks noChangeAspect="1"/>
          </p:cNvSpPr>
          <p:nvPr/>
        </p:nvSpPr>
        <p:spPr bwMode="auto">
          <a:xfrm>
            <a:off x="6693704" y="2631143"/>
            <a:ext cx="268920" cy="360787"/>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a:endParaRPr/>
          </a:p>
        </p:txBody>
      </p:sp>
      <p:sp>
        <p:nvSpPr>
          <p:cNvPr id="101" name="Freeform: Shape 17">
            <a:extLst>
              <a:ext uri="{FF2B5EF4-FFF2-40B4-BE49-F238E27FC236}">
                <a16:creationId xmlns:a16="http://schemas.microsoft.com/office/drawing/2014/main" id="{74E82759-7443-4689-89F8-D3CA625D1F69}"/>
              </a:ext>
            </a:extLst>
          </p:cNvPr>
          <p:cNvSpPr>
            <a:spLocks noChangeAspect="1"/>
          </p:cNvSpPr>
          <p:nvPr/>
        </p:nvSpPr>
        <p:spPr bwMode="auto">
          <a:xfrm>
            <a:off x="3749411" y="2631087"/>
            <a:ext cx="360787" cy="359787"/>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a:endParaRPr/>
          </a:p>
        </p:txBody>
      </p:sp>
      <p:sp>
        <p:nvSpPr>
          <p:cNvPr id="102" name="Freeform: Shape 18">
            <a:extLst>
              <a:ext uri="{FF2B5EF4-FFF2-40B4-BE49-F238E27FC236}">
                <a16:creationId xmlns:a16="http://schemas.microsoft.com/office/drawing/2014/main" id="{3748F525-3724-4665-BCFB-4C8937409BC1}"/>
              </a:ext>
            </a:extLst>
          </p:cNvPr>
          <p:cNvSpPr>
            <a:spLocks noChangeAspect="1"/>
          </p:cNvSpPr>
          <p:nvPr/>
        </p:nvSpPr>
        <p:spPr bwMode="auto">
          <a:xfrm>
            <a:off x="9581476" y="2631143"/>
            <a:ext cx="291540" cy="360787"/>
          </a:xfrm>
          <a:custGeom>
            <a:avLst/>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8"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solidFill>
            <a:schemeClr val="bg1"/>
          </a:solidFill>
          <a:ln>
            <a:noFill/>
          </a:ln>
        </p:spPr>
        <p:txBody>
          <a:bodyPr anchor="ctr"/>
          <a:lstStyle/>
          <a:p>
            <a:pPr algn="ctr"/>
            <a:endParaRPr/>
          </a:p>
        </p:txBody>
      </p:sp>
      <p:sp>
        <p:nvSpPr>
          <p:cNvPr id="103" name="Freeform: Shape 19">
            <a:extLst>
              <a:ext uri="{FF2B5EF4-FFF2-40B4-BE49-F238E27FC236}">
                <a16:creationId xmlns:a16="http://schemas.microsoft.com/office/drawing/2014/main" id="{7562CE90-A277-4E66-AFBD-EBC37EC9FA02}"/>
              </a:ext>
            </a:extLst>
          </p:cNvPr>
          <p:cNvSpPr>
            <a:spLocks noChangeAspect="1"/>
          </p:cNvSpPr>
          <p:nvPr/>
        </p:nvSpPr>
        <p:spPr bwMode="auto">
          <a:xfrm>
            <a:off x="2302751" y="2631143"/>
            <a:ext cx="360639" cy="360787"/>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a:endParaRPr/>
          </a:p>
        </p:txBody>
      </p:sp>
      <p:sp>
        <p:nvSpPr>
          <p:cNvPr id="2" name="Rectangle 1">
            <a:extLst>
              <a:ext uri="{FF2B5EF4-FFF2-40B4-BE49-F238E27FC236}">
                <a16:creationId xmlns:a16="http://schemas.microsoft.com/office/drawing/2014/main" id="{8A6D202E-213F-0743-B23B-3E00519C26F6}"/>
              </a:ext>
            </a:extLst>
          </p:cNvPr>
          <p:cNvSpPr/>
          <p:nvPr/>
        </p:nvSpPr>
        <p:spPr>
          <a:xfrm>
            <a:off x="1762959" y="427733"/>
            <a:ext cx="8965916" cy="613245"/>
          </a:xfrm>
          <a:prstGeom prst="rect">
            <a:avLst/>
          </a:prstGeom>
        </p:spPr>
        <p:txBody>
          <a:bodyPr wrap="none">
            <a:spAutoFit/>
          </a:bodyPr>
          <a:lstStyle/>
          <a:p>
            <a:pPr>
              <a:lnSpc>
                <a:spcPct val="115000"/>
              </a:lnSpc>
            </a:pP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 Hồng là người thiếu tình thương từ nhỏ</a:t>
            </a:r>
            <a:endParaRPr lang="en-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0E90B55-3F29-EC4F-A913-FB9A7914D1C6}"/>
              </a:ext>
            </a:extLst>
          </p:cNvPr>
          <p:cNvSpPr/>
          <p:nvPr/>
        </p:nvSpPr>
        <p:spPr>
          <a:xfrm>
            <a:off x="1220927" y="1143383"/>
            <a:ext cx="9497229" cy="954107"/>
          </a:xfrm>
          <a:prstGeom prst="rect">
            <a:avLst/>
          </a:prstGeom>
        </p:spPr>
        <p:txBody>
          <a:bodyPr wrap="square">
            <a:spAutoFit/>
          </a:bodyPr>
          <a:lstStyle/>
          <a:p>
            <a:pPr algn="ct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 Hồng thiếu tình thương từ nhỏ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VN" sz="2800" i="1" dirty="0">
                <a:latin typeface="Times New Roman" panose="02020603050405020304" pitchFamily="18" charset="0"/>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id="{5B6822A1-F917-8540-9859-46A2B3977CC7}"/>
              </a:ext>
            </a:extLst>
          </p:cNvPr>
          <p:cNvGraphicFramePr/>
          <p:nvPr>
            <p:extLst>
              <p:ext uri="{D42A27DB-BD31-4B8C-83A1-F6EECF244321}">
                <p14:modId xmlns:p14="http://schemas.microsoft.com/office/powerpoint/2010/main" val="2198839512"/>
              </p:ext>
            </p:extLst>
          </p:nvPr>
        </p:nvGraphicFramePr>
        <p:xfrm>
          <a:off x="812972" y="3723334"/>
          <a:ext cx="7567271" cy="3273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CC0E278C-4043-0540-90D7-A91F0EC97FC5}"/>
              </a:ext>
            </a:extLst>
          </p:cNvPr>
          <p:cNvSpPr/>
          <p:nvPr/>
        </p:nvSpPr>
        <p:spPr>
          <a:xfrm>
            <a:off x="7295184" y="3675063"/>
            <a:ext cx="4460618" cy="1692771"/>
          </a:xfrm>
          <a:prstGeom prst="rect">
            <a:avLst/>
          </a:prstGeom>
          <a:solidFill>
            <a:srgbClr val="EDD0D0"/>
          </a:solidFill>
        </p:spPr>
        <p:txBody>
          <a:bodyPr wrap="square">
            <a:spAutoFit/>
          </a:bodyPr>
          <a:lstStyle/>
          <a:p>
            <a:pPr algn="just"/>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ấu</a:t>
            </a:r>
            <a:endParaRPr lang="en-VN" sz="26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32C93773-45BE-9445-A66C-ECFC548C5B7D}"/>
              </a:ext>
            </a:extLst>
          </p:cNvPr>
          <p:cNvSpPr/>
          <p:nvPr/>
        </p:nvSpPr>
        <p:spPr>
          <a:xfrm>
            <a:off x="7295184" y="5569353"/>
            <a:ext cx="4460618" cy="1384995"/>
          </a:xfrm>
          <a:prstGeom prst="rect">
            <a:avLst/>
          </a:prstGeom>
          <a:solidFill>
            <a:srgbClr val="92D050"/>
          </a:solidFill>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endParaRPr lang="en-VN" sz="2800"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BFB161D6-5FC9-2144-8BE1-B7F8F6D4DA5A}"/>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058017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animEffect transition="in" filter="fade">
                                      <p:cBhvr>
                                        <p:cTn id="15" dur="500"/>
                                        <p:tgtEl>
                                          <p:spTgt spid="9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p:cTn id="19" dur="500" fill="hold"/>
                                        <p:tgtEl>
                                          <p:spTgt spid="92"/>
                                        </p:tgtEl>
                                        <p:attrNameLst>
                                          <p:attrName>ppt_w</p:attrName>
                                        </p:attrNameLst>
                                      </p:cBhvr>
                                      <p:tavLst>
                                        <p:tav tm="0">
                                          <p:val>
                                            <p:fltVal val="0"/>
                                          </p:val>
                                        </p:tav>
                                        <p:tav tm="100000">
                                          <p:val>
                                            <p:strVal val="#ppt_w"/>
                                          </p:val>
                                        </p:tav>
                                      </p:tavLst>
                                    </p:anim>
                                    <p:anim calcmode="lin" valueType="num">
                                      <p:cBhvr>
                                        <p:cTn id="20" dur="500" fill="hold"/>
                                        <p:tgtEl>
                                          <p:spTgt spid="92"/>
                                        </p:tgtEl>
                                        <p:attrNameLst>
                                          <p:attrName>ppt_h</p:attrName>
                                        </p:attrNameLst>
                                      </p:cBhvr>
                                      <p:tavLst>
                                        <p:tav tm="0">
                                          <p:val>
                                            <p:fltVal val="0"/>
                                          </p:val>
                                        </p:tav>
                                        <p:tav tm="100000">
                                          <p:val>
                                            <p:strVal val="#ppt_h"/>
                                          </p:val>
                                        </p:tav>
                                      </p:tavLst>
                                    </p:anim>
                                    <p:animEffect transition="in" filter="fade">
                                      <p:cBhvr>
                                        <p:cTn id="21" dur="500"/>
                                        <p:tgtEl>
                                          <p:spTgt spid="9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p:cTn id="37" dur="500" fill="hold"/>
                                        <p:tgtEl>
                                          <p:spTgt spid="95"/>
                                        </p:tgtEl>
                                        <p:attrNameLst>
                                          <p:attrName>ppt_w</p:attrName>
                                        </p:attrNameLst>
                                      </p:cBhvr>
                                      <p:tavLst>
                                        <p:tav tm="0">
                                          <p:val>
                                            <p:fltVal val="0"/>
                                          </p:val>
                                        </p:tav>
                                        <p:tav tm="100000">
                                          <p:val>
                                            <p:strVal val="#ppt_w"/>
                                          </p:val>
                                        </p:tav>
                                      </p:tavLst>
                                    </p:anim>
                                    <p:anim calcmode="lin" valueType="num">
                                      <p:cBhvr>
                                        <p:cTn id="38" dur="500" fill="hold"/>
                                        <p:tgtEl>
                                          <p:spTgt spid="95"/>
                                        </p:tgtEl>
                                        <p:attrNameLst>
                                          <p:attrName>ppt_h</p:attrName>
                                        </p:attrNameLst>
                                      </p:cBhvr>
                                      <p:tavLst>
                                        <p:tav tm="0">
                                          <p:val>
                                            <p:fltVal val="0"/>
                                          </p:val>
                                        </p:tav>
                                        <p:tav tm="100000">
                                          <p:val>
                                            <p:strVal val="#ppt_h"/>
                                          </p:val>
                                        </p:tav>
                                      </p:tavLst>
                                    </p:anim>
                                    <p:animEffect transition="in" filter="fade">
                                      <p:cBhvr>
                                        <p:cTn id="39" dur="500"/>
                                        <p:tgtEl>
                                          <p:spTgt spid="9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500" fill="hold"/>
                                        <p:tgtEl>
                                          <p:spTgt spid="100"/>
                                        </p:tgtEl>
                                        <p:attrNameLst>
                                          <p:attrName>ppt_w</p:attrName>
                                        </p:attrNameLst>
                                      </p:cBhvr>
                                      <p:tavLst>
                                        <p:tav tm="0">
                                          <p:val>
                                            <p:fltVal val="0"/>
                                          </p:val>
                                        </p:tav>
                                        <p:tav tm="100000">
                                          <p:val>
                                            <p:strVal val="#ppt_w"/>
                                          </p:val>
                                        </p:tav>
                                      </p:tavLst>
                                    </p:anim>
                                    <p:anim calcmode="lin" valueType="num">
                                      <p:cBhvr>
                                        <p:cTn id="68" dur="500" fill="hold"/>
                                        <p:tgtEl>
                                          <p:spTgt spid="100"/>
                                        </p:tgtEl>
                                        <p:attrNameLst>
                                          <p:attrName>ppt_h</p:attrName>
                                        </p:attrNameLst>
                                      </p:cBhvr>
                                      <p:tavLst>
                                        <p:tav tm="0">
                                          <p:val>
                                            <p:fltVal val="0"/>
                                          </p:val>
                                        </p:tav>
                                        <p:tav tm="100000">
                                          <p:val>
                                            <p:strVal val="#ppt_h"/>
                                          </p:val>
                                        </p:tav>
                                      </p:tavLst>
                                    </p:anim>
                                    <p:animEffect transition="in" filter="fade">
                                      <p:cBhvr>
                                        <p:cTn id="69" dur="500"/>
                                        <p:tgtEl>
                                          <p:spTgt spid="10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animEffect transition="in" filter="fade">
                                      <p:cBhvr>
                                        <p:cTn id="75" dur="500"/>
                                        <p:tgtEl>
                                          <p:spTgt spid="101"/>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02"/>
                                        </p:tgtEl>
                                        <p:attrNameLst>
                                          <p:attrName>style.visibility</p:attrName>
                                        </p:attrNameLst>
                                      </p:cBhvr>
                                      <p:to>
                                        <p:strVal val="visible"/>
                                      </p:to>
                                    </p:set>
                                    <p:anim calcmode="lin" valueType="num">
                                      <p:cBhvr>
                                        <p:cTn id="79" dur="500" fill="hold"/>
                                        <p:tgtEl>
                                          <p:spTgt spid="102"/>
                                        </p:tgtEl>
                                        <p:attrNameLst>
                                          <p:attrName>ppt_w</p:attrName>
                                        </p:attrNameLst>
                                      </p:cBhvr>
                                      <p:tavLst>
                                        <p:tav tm="0">
                                          <p:val>
                                            <p:fltVal val="0"/>
                                          </p:val>
                                        </p:tav>
                                        <p:tav tm="100000">
                                          <p:val>
                                            <p:strVal val="#ppt_w"/>
                                          </p:val>
                                        </p:tav>
                                      </p:tavLst>
                                    </p:anim>
                                    <p:anim calcmode="lin" valueType="num">
                                      <p:cBhvr>
                                        <p:cTn id="80" dur="500" fill="hold"/>
                                        <p:tgtEl>
                                          <p:spTgt spid="102"/>
                                        </p:tgtEl>
                                        <p:attrNameLst>
                                          <p:attrName>ppt_h</p:attrName>
                                        </p:attrNameLst>
                                      </p:cBhvr>
                                      <p:tavLst>
                                        <p:tav tm="0">
                                          <p:val>
                                            <p:fltVal val="0"/>
                                          </p:val>
                                        </p:tav>
                                        <p:tav tm="100000">
                                          <p:val>
                                            <p:strVal val="#ppt_h"/>
                                          </p:val>
                                        </p:tav>
                                      </p:tavLst>
                                    </p:anim>
                                    <p:animEffect transition="in" filter="fade">
                                      <p:cBhvr>
                                        <p:cTn id="81" dur="500"/>
                                        <p:tgtEl>
                                          <p:spTgt spid="10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fltVal val="0"/>
                                          </p:val>
                                        </p:tav>
                                        <p:tav tm="100000">
                                          <p:val>
                                            <p:strVal val="#ppt_w"/>
                                          </p:val>
                                        </p:tav>
                                      </p:tavLst>
                                    </p:anim>
                                    <p:anim calcmode="lin" valueType="num">
                                      <p:cBhvr>
                                        <p:cTn id="86" dur="500" fill="hold"/>
                                        <p:tgtEl>
                                          <p:spTgt spid="103"/>
                                        </p:tgtEl>
                                        <p:attrNameLst>
                                          <p:attrName>ppt_h</p:attrName>
                                        </p:attrNameLst>
                                      </p:cBhvr>
                                      <p:tavLst>
                                        <p:tav tm="0">
                                          <p:val>
                                            <p:fltVal val="0"/>
                                          </p:val>
                                        </p:tav>
                                        <p:tav tm="100000">
                                          <p:val>
                                            <p:strVal val="#ppt_h"/>
                                          </p:val>
                                        </p:tav>
                                      </p:tavLst>
                                    </p:anim>
                                    <p:animEffect transition="in" filter="fade">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strips(down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circle(in)">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randombar(horizontal)">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ppt_x"/>
                                          </p:val>
                                        </p:tav>
                                        <p:tav tm="100000">
                                          <p:val>
                                            <p:strVal val="#ppt_x"/>
                                          </p:val>
                                        </p:tav>
                                      </p:tavLst>
                                    </p:anim>
                                    <p:anim calcmode="lin" valueType="num">
                                      <p:cBhvr additive="base">
                                        <p:cTn id="10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checkerboard(across)">
                                      <p:cBhvr>
                                        <p:cTn id="1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 grpId="0"/>
      <p:bldP spid="3" grpId="0"/>
      <p:bldGraphic spid="4" grpId="0">
        <p:bldAsOne/>
      </p:bldGraphic>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
            <a:extLst>
              <a:ext uri="{FF2B5EF4-FFF2-40B4-BE49-F238E27FC236}">
                <a16:creationId xmlns:a16="http://schemas.microsoft.com/office/drawing/2014/main" id="{6918E052-176F-4386-88AA-84730A31B0A3}"/>
              </a:ext>
            </a:extLst>
          </p:cNvPr>
          <p:cNvGrpSpPr/>
          <p:nvPr/>
        </p:nvGrpSpPr>
        <p:grpSpPr>
          <a:xfrm>
            <a:off x="5841896" y="66316"/>
            <a:ext cx="653384" cy="7997865"/>
            <a:chOff x="5888038" y="1230313"/>
            <a:chExt cx="354013" cy="7323137"/>
          </a:xfrm>
        </p:grpSpPr>
        <p:sp>
          <p:nvSpPr>
            <p:cNvPr id="112" name="Rectangle 44">
              <a:extLst>
                <a:ext uri="{FF2B5EF4-FFF2-40B4-BE49-F238E27FC236}">
                  <a16:creationId xmlns:a16="http://schemas.microsoft.com/office/drawing/2014/main" id="{F4515E0A-E800-4B21-837D-70023D60F130}"/>
                </a:ext>
              </a:extLst>
            </p:cNvPr>
            <p:cNvSpPr>
              <a:spLocks/>
            </p:cNvSpPr>
            <p:nvPr/>
          </p:nvSpPr>
          <p:spPr bwMode="auto">
            <a:xfrm>
              <a:off x="5916613" y="1384300"/>
              <a:ext cx="300038" cy="7169150"/>
            </a:xfrm>
            <a:prstGeom prst="rect">
              <a:avLst/>
            </a:prstGeom>
            <a:gradFill>
              <a:gsLst>
                <a:gs pos="15000">
                  <a:schemeClr val="bg2"/>
                </a:gs>
                <a:gs pos="100000">
                  <a:schemeClr val="bg2">
                    <a:lumMod val="60000"/>
                    <a:lumOff val="40000"/>
                  </a:schemeClr>
                </a:gs>
              </a:gsLst>
              <a:lin ang="10800000" scaled="0"/>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13" name="Rectangle 45">
              <a:extLst>
                <a:ext uri="{FF2B5EF4-FFF2-40B4-BE49-F238E27FC236}">
                  <a16:creationId xmlns:a16="http://schemas.microsoft.com/office/drawing/2014/main" id="{950E19E8-DCE1-45CF-8CBF-0DC083FE81AA}"/>
                </a:ext>
              </a:extLst>
            </p:cNvPr>
            <p:cNvSpPr>
              <a:spLocks/>
            </p:cNvSpPr>
            <p:nvPr/>
          </p:nvSpPr>
          <p:spPr bwMode="auto">
            <a:xfrm>
              <a:off x="5888038" y="1230313"/>
              <a:ext cx="354013" cy="255588"/>
            </a:xfrm>
            <a:prstGeom prst="rect">
              <a:avLst/>
            </a:prstGeom>
            <a:gradFill>
              <a:gsLst>
                <a:gs pos="15000">
                  <a:schemeClr val="tx2"/>
                </a:gs>
                <a:gs pos="100000">
                  <a:schemeClr val="tx2">
                    <a:lumMod val="60000"/>
                    <a:lumOff val="40000"/>
                  </a:schemeClr>
                </a:gs>
              </a:gsLst>
              <a:lin ang="10800000" scaled="0"/>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47" name="Rectangle 3">
            <a:extLst>
              <a:ext uri="{FF2B5EF4-FFF2-40B4-BE49-F238E27FC236}">
                <a16:creationId xmlns:a16="http://schemas.microsoft.com/office/drawing/2014/main" id="{0C28D798-2D63-45BD-98F8-0D1EB6A9D51F}"/>
              </a:ext>
            </a:extLst>
          </p:cNvPr>
          <p:cNvSpPr>
            <a:spLocks/>
          </p:cNvSpPr>
          <p:nvPr/>
        </p:nvSpPr>
        <p:spPr bwMode="auto">
          <a:xfrm>
            <a:off x="5986909" y="1694558"/>
            <a:ext cx="448039" cy="2873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48" name="Rectangle 4">
            <a:extLst>
              <a:ext uri="{FF2B5EF4-FFF2-40B4-BE49-F238E27FC236}">
                <a16:creationId xmlns:a16="http://schemas.microsoft.com/office/drawing/2014/main" id="{479CA240-471E-4887-B11B-DA8AEF2A0DED}"/>
              </a:ext>
            </a:extLst>
          </p:cNvPr>
          <p:cNvSpPr>
            <a:spLocks/>
          </p:cNvSpPr>
          <p:nvPr/>
        </p:nvSpPr>
        <p:spPr bwMode="auto">
          <a:xfrm>
            <a:off x="5871415" y="5114501"/>
            <a:ext cx="471563" cy="132153"/>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49" name="Group 5">
            <a:extLst>
              <a:ext uri="{FF2B5EF4-FFF2-40B4-BE49-F238E27FC236}">
                <a16:creationId xmlns:a16="http://schemas.microsoft.com/office/drawing/2014/main" id="{8F558B71-CFE5-4EE0-BD87-780817CD0CE6}"/>
              </a:ext>
            </a:extLst>
          </p:cNvPr>
          <p:cNvGrpSpPr/>
          <p:nvPr/>
        </p:nvGrpSpPr>
        <p:grpSpPr>
          <a:xfrm>
            <a:off x="309356" y="3288512"/>
            <a:ext cx="6381298" cy="1816114"/>
            <a:chOff x="3542239" y="3925888"/>
            <a:chExt cx="3324225" cy="884238"/>
          </a:xfrm>
        </p:grpSpPr>
        <p:sp>
          <p:nvSpPr>
            <p:cNvPr id="110" name="Freeform: Shape 42">
              <a:extLst>
                <a:ext uri="{FF2B5EF4-FFF2-40B4-BE49-F238E27FC236}">
                  <a16:creationId xmlns:a16="http://schemas.microsoft.com/office/drawing/2014/main" id="{B897F3E4-FBEB-49A4-911E-D46E0752FB0E}"/>
                </a:ext>
              </a:extLst>
            </p:cNvPr>
            <p:cNvSpPr>
              <a:spLocks/>
            </p:cNvSpPr>
            <p:nvPr/>
          </p:nvSpPr>
          <p:spPr bwMode="auto">
            <a:xfrm>
              <a:off x="3542239" y="39258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11" name="Freeform: Shape 43">
              <a:extLst>
                <a:ext uri="{FF2B5EF4-FFF2-40B4-BE49-F238E27FC236}">
                  <a16:creationId xmlns:a16="http://schemas.microsoft.com/office/drawing/2014/main" id="{04526342-D2D4-4445-B693-F4EC35560DBD}"/>
                </a:ext>
              </a:extLst>
            </p:cNvPr>
            <p:cNvSpPr>
              <a:spLocks/>
            </p:cNvSpPr>
            <p:nvPr/>
          </p:nvSpPr>
          <p:spPr bwMode="auto">
            <a:xfrm>
              <a:off x="3590926" y="40100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50" name="Rectangle 6">
            <a:extLst>
              <a:ext uri="{FF2B5EF4-FFF2-40B4-BE49-F238E27FC236}">
                <a16:creationId xmlns:a16="http://schemas.microsoft.com/office/drawing/2014/main" id="{E70116C1-6A09-4B89-B912-7B12F4E0EA39}"/>
              </a:ext>
            </a:extLst>
          </p:cNvPr>
          <p:cNvSpPr>
            <a:spLocks/>
          </p:cNvSpPr>
          <p:nvPr/>
        </p:nvSpPr>
        <p:spPr bwMode="auto">
          <a:xfrm>
            <a:off x="5935437" y="3044605"/>
            <a:ext cx="550981" cy="169149"/>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51" name="Rectangle 7">
            <a:extLst>
              <a:ext uri="{FF2B5EF4-FFF2-40B4-BE49-F238E27FC236}">
                <a16:creationId xmlns:a16="http://schemas.microsoft.com/office/drawing/2014/main" id="{52711EDA-B286-4D3A-8F99-2D1E25810701}"/>
              </a:ext>
            </a:extLst>
          </p:cNvPr>
          <p:cNvSpPr>
            <a:spLocks/>
          </p:cNvSpPr>
          <p:nvPr/>
        </p:nvSpPr>
        <p:spPr bwMode="auto">
          <a:xfrm>
            <a:off x="6083045" y="6340240"/>
            <a:ext cx="300038" cy="1476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52" name="Group 8">
            <a:extLst>
              <a:ext uri="{FF2B5EF4-FFF2-40B4-BE49-F238E27FC236}">
                <a16:creationId xmlns:a16="http://schemas.microsoft.com/office/drawing/2014/main" id="{843D9668-3BD4-46B4-985E-8FC80AE8E127}"/>
              </a:ext>
            </a:extLst>
          </p:cNvPr>
          <p:cNvGrpSpPr/>
          <p:nvPr/>
        </p:nvGrpSpPr>
        <p:grpSpPr>
          <a:xfrm>
            <a:off x="5894635" y="5274085"/>
            <a:ext cx="5693138" cy="1005879"/>
            <a:chOff x="5486401" y="4994275"/>
            <a:chExt cx="3322638" cy="882650"/>
          </a:xfrm>
        </p:grpSpPr>
        <p:sp>
          <p:nvSpPr>
            <p:cNvPr id="108" name="Freeform: Shape 40">
              <a:extLst>
                <a:ext uri="{FF2B5EF4-FFF2-40B4-BE49-F238E27FC236}">
                  <a16:creationId xmlns:a16="http://schemas.microsoft.com/office/drawing/2014/main" id="{C6452830-50A3-45A7-B449-F05B15976D2B}"/>
                </a:ext>
              </a:extLst>
            </p:cNvPr>
            <p:cNvSpPr>
              <a:spLocks/>
            </p:cNvSpPr>
            <p:nvPr/>
          </p:nvSpPr>
          <p:spPr bwMode="auto">
            <a:xfrm>
              <a:off x="5486401" y="49942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4"/>
            </a:soli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9" name="Freeform: Shape 41">
              <a:extLst>
                <a:ext uri="{FF2B5EF4-FFF2-40B4-BE49-F238E27FC236}">
                  <a16:creationId xmlns:a16="http://schemas.microsoft.com/office/drawing/2014/main" id="{52BFD3E1-FEB8-4DC6-9642-1544224C0CEA}"/>
                </a:ext>
              </a:extLst>
            </p:cNvPr>
            <p:cNvSpPr>
              <a:spLocks/>
            </p:cNvSpPr>
            <p:nvPr/>
          </p:nvSpPr>
          <p:spPr bwMode="auto">
            <a:xfrm>
              <a:off x="5581651" y="50768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3" name="Group 9">
            <a:extLst>
              <a:ext uri="{FF2B5EF4-FFF2-40B4-BE49-F238E27FC236}">
                <a16:creationId xmlns:a16="http://schemas.microsoft.com/office/drawing/2014/main" id="{BA041A8E-A69D-4CC8-860D-E358B7CC62B0}"/>
              </a:ext>
            </a:extLst>
          </p:cNvPr>
          <p:cNvGrpSpPr/>
          <p:nvPr/>
        </p:nvGrpSpPr>
        <p:grpSpPr>
          <a:xfrm>
            <a:off x="640601" y="626617"/>
            <a:ext cx="6181705" cy="1248721"/>
            <a:chOff x="3456531" y="1717311"/>
            <a:chExt cx="3324225" cy="884238"/>
          </a:xfrm>
        </p:grpSpPr>
        <p:sp>
          <p:nvSpPr>
            <p:cNvPr id="106" name="Freeform: Shape 38">
              <a:extLst>
                <a:ext uri="{FF2B5EF4-FFF2-40B4-BE49-F238E27FC236}">
                  <a16:creationId xmlns:a16="http://schemas.microsoft.com/office/drawing/2014/main" id="{FB996B64-238D-455A-8770-6F4152D68D18}"/>
                </a:ext>
              </a:extLst>
            </p:cNvPr>
            <p:cNvSpPr>
              <a:spLocks/>
            </p:cNvSpPr>
            <p:nvPr/>
          </p:nvSpPr>
          <p:spPr bwMode="auto">
            <a:xfrm>
              <a:off x="3456531" y="1717311"/>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07" name="Freeform: Shape 39">
              <a:extLst>
                <a:ext uri="{FF2B5EF4-FFF2-40B4-BE49-F238E27FC236}">
                  <a16:creationId xmlns:a16="http://schemas.microsoft.com/office/drawing/2014/main" id="{B9ABA322-4DD4-4340-B5DF-CB9F2FB0AFB2}"/>
                </a:ext>
              </a:extLst>
            </p:cNvPr>
            <p:cNvSpPr>
              <a:spLocks/>
            </p:cNvSpPr>
            <p:nvPr/>
          </p:nvSpPr>
          <p:spPr bwMode="auto">
            <a:xfrm>
              <a:off x="3590926" y="18129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4" name="Group 10">
            <a:extLst>
              <a:ext uri="{FF2B5EF4-FFF2-40B4-BE49-F238E27FC236}">
                <a16:creationId xmlns:a16="http://schemas.microsoft.com/office/drawing/2014/main" id="{DDD60E85-AFC9-4EBB-9AC2-48EE18524B0A}"/>
              </a:ext>
            </a:extLst>
          </p:cNvPr>
          <p:cNvGrpSpPr/>
          <p:nvPr/>
        </p:nvGrpSpPr>
        <p:grpSpPr>
          <a:xfrm>
            <a:off x="5841896" y="2075971"/>
            <a:ext cx="5107684" cy="886564"/>
            <a:chOff x="5486401" y="2797175"/>
            <a:chExt cx="3322638" cy="882650"/>
          </a:xfrm>
        </p:grpSpPr>
        <p:sp>
          <p:nvSpPr>
            <p:cNvPr id="104" name="Freeform: Shape 36">
              <a:extLst>
                <a:ext uri="{FF2B5EF4-FFF2-40B4-BE49-F238E27FC236}">
                  <a16:creationId xmlns:a16="http://schemas.microsoft.com/office/drawing/2014/main" id="{81C99747-DAFF-4AC4-AA7D-2B9BF1AD53DC}"/>
                </a:ext>
              </a:extLst>
            </p:cNvPr>
            <p:cNvSpPr>
              <a:spLocks/>
            </p:cNvSpPr>
            <p:nvPr/>
          </p:nvSpPr>
          <p:spPr bwMode="auto">
            <a:xfrm>
              <a:off x="5486401" y="27971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5" name="Freeform: Shape 37">
              <a:extLst>
                <a:ext uri="{FF2B5EF4-FFF2-40B4-BE49-F238E27FC236}">
                  <a16:creationId xmlns:a16="http://schemas.microsoft.com/office/drawing/2014/main" id="{56642C94-64F8-461D-8155-0BF6C8EC33FD}"/>
                </a:ext>
              </a:extLst>
            </p:cNvPr>
            <p:cNvSpPr>
              <a:spLocks/>
            </p:cNvSpPr>
            <p:nvPr/>
          </p:nvSpPr>
          <p:spPr bwMode="auto">
            <a:xfrm>
              <a:off x="5581651" y="28797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8" name="Group 14">
            <a:extLst>
              <a:ext uri="{FF2B5EF4-FFF2-40B4-BE49-F238E27FC236}">
                <a16:creationId xmlns:a16="http://schemas.microsoft.com/office/drawing/2014/main" id="{A756A673-2132-4A91-BF85-F29C39F7A3A1}"/>
              </a:ext>
            </a:extLst>
          </p:cNvPr>
          <p:cNvGrpSpPr/>
          <p:nvPr/>
        </p:nvGrpSpPr>
        <p:grpSpPr>
          <a:xfrm>
            <a:off x="1055455" y="984312"/>
            <a:ext cx="463238" cy="403317"/>
            <a:chOff x="1482726" y="3625850"/>
            <a:chExt cx="319088" cy="277813"/>
          </a:xfrm>
          <a:solidFill>
            <a:schemeClr val="bg1"/>
          </a:solidFill>
        </p:grpSpPr>
        <p:sp>
          <p:nvSpPr>
            <p:cNvPr id="102" name="Freeform: Shape 34">
              <a:extLst>
                <a:ext uri="{FF2B5EF4-FFF2-40B4-BE49-F238E27FC236}">
                  <a16:creationId xmlns:a16="http://schemas.microsoft.com/office/drawing/2014/main" id="{AE5B10C0-3C16-4617-B771-C4B5080DD0F5}"/>
                </a:ext>
              </a:extLst>
            </p:cNvPr>
            <p:cNvSpPr>
              <a:spLocks/>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03" name="Freeform: Shape 35">
              <a:extLst>
                <a:ext uri="{FF2B5EF4-FFF2-40B4-BE49-F238E27FC236}">
                  <a16:creationId xmlns:a16="http://schemas.microsoft.com/office/drawing/2014/main" id="{4643E16E-659C-4E3B-A870-D11ACAEEA96C}"/>
                </a:ext>
              </a:extLst>
            </p:cNvPr>
            <p:cNvSpPr>
              <a:spLocks/>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65" name="Group 21">
            <a:extLst>
              <a:ext uri="{FF2B5EF4-FFF2-40B4-BE49-F238E27FC236}">
                <a16:creationId xmlns:a16="http://schemas.microsoft.com/office/drawing/2014/main" id="{3CB281F5-1E4E-43E2-AC82-EFDE3411FCA8}"/>
              </a:ext>
            </a:extLst>
          </p:cNvPr>
          <p:cNvGrpSpPr/>
          <p:nvPr/>
        </p:nvGrpSpPr>
        <p:grpSpPr>
          <a:xfrm>
            <a:off x="6110388" y="2363181"/>
            <a:ext cx="492326" cy="444500"/>
            <a:chOff x="9344026" y="4030663"/>
            <a:chExt cx="239713" cy="209551"/>
          </a:xfrm>
          <a:solidFill>
            <a:schemeClr val="bg1"/>
          </a:solidFill>
        </p:grpSpPr>
        <p:sp>
          <p:nvSpPr>
            <p:cNvPr id="100" name="Freeform: Shape 32">
              <a:extLst>
                <a:ext uri="{FF2B5EF4-FFF2-40B4-BE49-F238E27FC236}">
                  <a16:creationId xmlns:a16="http://schemas.microsoft.com/office/drawing/2014/main" id="{A2747D1C-8FF7-4DB7-A231-5167C3233C16}"/>
                </a:ext>
              </a:extLst>
            </p:cNvPr>
            <p:cNvSpPr>
              <a:spLocks/>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1" name="Freeform: Shape 33">
              <a:extLst>
                <a:ext uri="{FF2B5EF4-FFF2-40B4-BE49-F238E27FC236}">
                  <a16:creationId xmlns:a16="http://schemas.microsoft.com/office/drawing/2014/main" id="{7C0FB06E-E01C-4413-A652-E2F3AF68082C}"/>
                </a:ext>
              </a:extLst>
            </p:cNvPr>
            <p:cNvSpPr>
              <a:spLocks/>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66" name="Group 22">
            <a:extLst>
              <a:ext uri="{FF2B5EF4-FFF2-40B4-BE49-F238E27FC236}">
                <a16:creationId xmlns:a16="http://schemas.microsoft.com/office/drawing/2014/main" id="{39F3A54E-A69B-48E5-BEA7-317748910D86}"/>
              </a:ext>
            </a:extLst>
          </p:cNvPr>
          <p:cNvGrpSpPr/>
          <p:nvPr/>
        </p:nvGrpSpPr>
        <p:grpSpPr>
          <a:xfrm>
            <a:off x="459734" y="3927086"/>
            <a:ext cx="508479" cy="444500"/>
            <a:chOff x="8863013" y="4030663"/>
            <a:chExt cx="239713" cy="209551"/>
          </a:xfrm>
          <a:solidFill>
            <a:schemeClr val="bg1"/>
          </a:solidFill>
        </p:grpSpPr>
        <p:sp>
          <p:nvSpPr>
            <p:cNvPr id="98" name="Freeform: Shape 30">
              <a:extLst>
                <a:ext uri="{FF2B5EF4-FFF2-40B4-BE49-F238E27FC236}">
                  <a16:creationId xmlns:a16="http://schemas.microsoft.com/office/drawing/2014/main" id="{1431BE2A-57BD-46B4-B323-AD10C247DAF4}"/>
                </a:ext>
              </a:extLst>
            </p:cNvPr>
            <p:cNvSpPr>
              <a:spLocks/>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9" name="Freeform: Shape 31">
              <a:extLst>
                <a:ext uri="{FF2B5EF4-FFF2-40B4-BE49-F238E27FC236}">
                  <a16:creationId xmlns:a16="http://schemas.microsoft.com/office/drawing/2014/main" id="{66DDD7AB-225F-47D9-8A57-50CEEBDA0FD6}"/>
                </a:ext>
              </a:extLst>
            </p:cNvPr>
            <p:cNvSpPr>
              <a:spLocks/>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70" name="Group 26">
            <a:extLst>
              <a:ext uri="{FF2B5EF4-FFF2-40B4-BE49-F238E27FC236}">
                <a16:creationId xmlns:a16="http://schemas.microsoft.com/office/drawing/2014/main" id="{75201BC7-E0AD-461A-9D90-051762E4067F}"/>
              </a:ext>
            </a:extLst>
          </p:cNvPr>
          <p:cNvGrpSpPr/>
          <p:nvPr/>
        </p:nvGrpSpPr>
        <p:grpSpPr>
          <a:xfrm>
            <a:off x="6197681" y="5508463"/>
            <a:ext cx="492974" cy="481770"/>
            <a:chOff x="4913313" y="1749426"/>
            <a:chExt cx="558800" cy="546100"/>
          </a:xfrm>
          <a:solidFill>
            <a:schemeClr val="bg1"/>
          </a:solidFill>
        </p:grpSpPr>
        <p:sp>
          <p:nvSpPr>
            <p:cNvPr id="95" name="Freeform: Shape 27">
              <a:extLst>
                <a:ext uri="{FF2B5EF4-FFF2-40B4-BE49-F238E27FC236}">
                  <a16:creationId xmlns:a16="http://schemas.microsoft.com/office/drawing/2014/main" id="{750EB5D0-E729-4B4E-BD4A-5300E2A9F565}"/>
                </a:ext>
              </a:extLst>
            </p:cNvPr>
            <p:cNvSpPr>
              <a:spLocks/>
            </p:cNvSpPr>
            <p:nvPr/>
          </p:nvSpPr>
          <p:spPr bwMode="auto">
            <a:xfrm>
              <a:off x="4913313" y="1795463"/>
              <a:ext cx="463550" cy="500063"/>
            </a:xfrm>
            <a:custGeom>
              <a:avLst/>
              <a:gdLst>
                <a:gd name="T0" fmla="*/ 200 w 208"/>
                <a:gd name="T1" fmla="*/ 224 h 224"/>
                <a:gd name="T2" fmla="*/ 8 w 208"/>
                <a:gd name="T3" fmla="*/ 224 h 224"/>
                <a:gd name="T4" fmla="*/ 0 w 208"/>
                <a:gd name="T5" fmla="*/ 216 h 224"/>
                <a:gd name="T6" fmla="*/ 0 w 208"/>
                <a:gd name="T7" fmla="*/ 8 h 224"/>
                <a:gd name="T8" fmla="*/ 8 w 208"/>
                <a:gd name="T9" fmla="*/ 0 h 224"/>
                <a:gd name="T10" fmla="*/ 169 w 208"/>
                <a:gd name="T11" fmla="*/ 0 h 224"/>
                <a:gd name="T12" fmla="*/ 177 w 208"/>
                <a:gd name="T13" fmla="*/ 8 h 224"/>
                <a:gd name="T14" fmla="*/ 169 w 208"/>
                <a:gd name="T15" fmla="*/ 16 h 224"/>
                <a:gd name="T16" fmla="*/ 16 w 208"/>
                <a:gd name="T17" fmla="*/ 16 h 224"/>
                <a:gd name="T18" fmla="*/ 16 w 208"/>
                <a:gd name="T19" fmla="*/ 208 h 224"/>
                <a:gd name="T20" fmla="*/ 192 w 208"/>
                <a:gd name="T21" fmla="*/ 208 h 224"/>
                <a:gd name="T22" fmla="*/ 192 w 208"/>
                <a:gd name="T23" fmla="*/ 90 h 224"/>
                <a:gd name="T24" fmla="*/ 200 w 208"/>
                <a:gd name="T25" fmla="*/ 82 h 224"/>
                <a:gd name="T26" fmla="*/ 208 w 208"/>
                <a:gd name="T27" fmla="*/ 90 h 224"/>
                <a:gd name="T28" fmla="*/ 208 w 208"/>
                <a:gd name="T29" fmla="*/ 216 h 224"/>
                <a:gd name="T30" fmla="*/ 200 w 208"/>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24">
                  <a:moveTo>
                    <a:pt x="200" y="224"/>
                  </a:moveTo>
                  <a:cubicBezTo>
                    <a:pt x="8" y="224"/>
                    <a:pt x="8" y="224"/>
                    <a:pt x="8" y="224"/>
                  </a:cubicBezTo>
                  <a:cubicBezTo>
                    <a:pt x="4" y="224"/>
                    <a:pt x="0" y="220"/>
                    <a:pt x="0" y="216"/>
                  </a:cubicBezTo>
                  <a:cubicBezTo>
                    <a:pt x="0" y="8"/>
                    <a:pt x="0" y="8"/>
                    <a:pt x="0" y="8"/>
                  </a:cubicBezTo>
                  <a:cubicBezTo>
                    <a:pt x="0" y="4"/>
                    <a:pt x="4" y="0"/>
                    <a:pt x="8" y="0"/>
                  </a:cubicBezTo>
                  <a:cubicBezTo>
                    <a:pt x="169" y="0"/>
                    <a:pt x="169" y="0"/>
                    <a:pt x="169" y="0"/>
                  </a:cubicBezTo>
                  <a:cubicBezTo>
                    <a:pt x="174" y="0"/>
                    <a:pt x="177" y="4"/>
                    <a:pt x="177" y="8"/>
                  </a:cubicBezTo>
                  <a:cubicBezTo>
                    <a:pt x="177" y="12"/>
                    <a:pt x="174" y="16"/>
                    <a:pt x="169" y="16"/>
                  </a:cubicBezTo>
                  <a:cubicBezTo>
                    <a:pt x="16" y="16"/>
                    <a:pt x="16" y="16"/>
                    <a:pt x="16" y="16"/>
                  </a:cubicBezTo>
                  <a:cubicBezTo>
                    <a:pt x="16" y="208"/>
                    <a:pt x="16" y="208"/>
                    <a:pt x="16" y="208"/>
                  </a:cubicBezTo>
                  <a:cubicBezTo>
                    <a:pt x="192" y="208"/>
                    <a:pt x="192" y="208"/>
                    <a:pt x="192" y="208"/>
                  </a:cubicBezTo>
                  <a:cubicBezTo>
                    <a:pt x="192" y="90"/>
                    <a:pt x="192" y="90"/>
                    <a:pt x="192" y="90"/>
                  </a:cubicBezTo>
                  <a:cubicBezTo>
                    <a:pt x="192" y="85"/>
                    <a:pt x="196" y="82"/>
                    <a:pt x="200" y="82"/>
                  </a:cubicBezTo>
                  <a:cubicBezTo>
                    <a:pt x="204" y="82"/>
                    <a:pt x="208" y="85"/>
                    <a:pt x="208" y="90"/>
                  </a:cubicBezTo>
                  <a:cubicBezTo>
                    <a:pt x="208" y="216"/>
                    <a:pt x="208" y="216"/>
                    <a:pt x="208" y="216"/>
                  </a:cubicBezTo>
                  <a:cubicBezTo>
                    <a:pt x="208" y="220"/>
                    <a:pt x="204" y="224"/>
                    <a:pt x="20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6" name="Freeform: Shape 28">
              <a:extLst>
                <a:ext uri="{FF2B5EF4-FFF2-40B4-BE49-F238E27FC236}">
                  <a16:creationId xmlns:a16="http://schemas.microsoft.com/office/drawing/2014/main" id="{FADE4E63-F822-4C36-BE6D-EDC8E4706B1F}"/>
                </a:ext>
              </a:extLst>
            </p:cNvPr>
            <p:cNvSpPr>
              <a:spLocks/>
            </p:cNvSpPr>
            <p:nvPr/>
          </p:nvSpPr>
          <p:spPr bwMode="auto">
            <a:xfrm>
              <a:off x="5114925" y="1749426"/>
              <a:ext cx="357188" cy="354013"/>
            </a:xfrm>
            <a:custGeom>
              <a:avLst/>
              <a:gdLst>
                <a:gd name="T0" fmla="*/ 6 w 160"/>
                <a:gd name="T1" fmla="*/ 159 h 159"/>
                <a:gd name="T2" fmla="*/ 2 w 160"/>
                <a:gd name="T3" fmla="*/ 157 h 159"/>
                <a:gd name="T4" fmla="*/ 1 w 160"/>
                <a:gd name="T5" fmla="*/ 151 h 159"/>
                <a:gd name="T6" fmla="*/ 14 w 160"/>
                <a:gd name="T7" fmla="*/ 118 h 159"/>
                <a:gd name="T8" fmla="*/ 16 w 160"/>
                <a:gd name="T9" fmla="*/ 116 h 159"/>
                <a:gd name="T10" fmla="*/ 127 w 160"/>
                <a:gd name="T11" fmla="*/ 5 h 159"/>
                <a:gd name="T12" fmla="*/ 139 w 160"/>
                <a:gd name="T13" fmla="*/ 0 h 159"/>
                <a:gd name="T14" fmla="*/ 158 w 160"/>
                <a:gd name="T15" fmla="*/ 13 h 159"/>
                <a:gd name="T16" fmla="*/ 154 w 160"/>
                <a:gd name="T17" fmla="*/ 32 h 159"/>
                <a:gd name="T18" fmla="*/ 43 w 160"/>
                <a:gd name="T19" fmla="*/ 143 h 159"/>
                <a:gd name="T20" fmla="*/ 41 w 160"/>
                <a:gd name="T21" fmla="*/ 145 h 159"/>
                <a:gd name="T22" fmla="*/ 8 w 160"/>
                <a:gd name="T23" fmla="*/ 159 h 159"/>
                <a:gd name="T24" fmla="*/ 6 w 160"/>
                <a:gd name="T25" fmla="*/ 159 h 159"/>
                <a:gd name="T26" fmla="*/ 25 w 160"/>
                <a:gd name="T27" fmla="*/ 124 h 159"/>
                <a:gd name="T28" fmla="*/ 18 w 160"/>
                <a:gd name="T29" fmla="*/ 142 h 159"/>
                <a:gd name="T30" fmla="*/ 35 w 160"/>
                <a:gd name="T31" fmla="*/ 134 h 159"/>
                <a:gd name="T32" fmla="*/ 145 w 160"/>
                <a:gd name="T33" fmla="*/ 24 h 159"/>
                <a:gd name="T34" fmla="*/ 146 w 160"/>
                <a:gd name="T35" fmla="*/ 18 h 159"/>
                <a:gd name="T36" fmla="*/ 139 w 160"/>
                <a:gd name="T37" fmla="*/ 12 h 159"/>
                <a:gd name="T38" fmla="*/ 135 w 160"/>
                <a:gd name="T39" fmla="*/ 14 h 159"/>
                <a:gd name="T40" fmla="*/ 25 w 160"/>
                <a:gd name="T4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59">
                  <a:moveTo>
                    <a:pt x="6" y="159"/>
                  </a:moveTo>
                  <a:cubicBezTo>
                    <a:pt x="5" y="159"/>
                    <a:pt x="3" y="158"/>
                    <a:pt x="2" y="157"/>
                  </a:cubicBezTo>
                  <a:cubicBezTo>
                    <a:pt x="0" y="156"/>
                    <a:pt x="0" y="153"/>
                    <a:pt x="1" y="151"/>
                  </a:cubicBezTo>
                  <a:cubicBezTo>
                    <a:pt x="14" y="118"/>
                    <a:pt x="14" y="118"/>
                    <a:pt x="14" y="118"/>
                  </a:cubicBezTo>
                  <a:cubicBezTo>
                    <a:pt x="15" y="118"/>
                    <a:pt x="15" y="117"/>
                    <a:pt x="16" y="116"/>
                  </a:cubicBezTo>
                  <a:cubicBezTo>
                    <a:pt x="127" y="5"/>
                    <a:pt x="127" y="5"/>
                    <a:pt x="127" y="5"/>
                  </a:cubicBezTo>
                  <a:cubicBezTo>
                    <a:pt x="130" y="2"/>
                    <a:pt x="134" y="0"/>
                    <a:pt x="139" y="0"/>
                  </a:cubicBezTo>
                  <a:cubicBezTo>
                    <a:pt x="147" y="0"/>
                    <a:pt x="154" y="6"/>
                    <a:pt x="158" y="13"/>
                  </a:cubicBezTo>
                  <a:cubicBezTo>
                    <a:pt x="160" y="20"/>
                    <a:pt x="159" y="27"/>
                    <a:pt x="154" y="32"/>
                  </a:cubicBezTo>
                  <a:cubicBezTo>
                    <a:pt x="43" y="143"/>
                    <a:pt x="43" y="143"/>
                    <a:pt x="43" y="143"/>
                  </a:cubicBezTo>
                  <a:cubicBezTo>
                    <a:pt x="42" y="144"/>
                    <a:pt x="42" y="144"/>
                    <a:pt x="41" y="145"/>
                  </a:cubicBezTo>
                  <a:cubicBezTo>
                    <a:pt x="8" y="159"/>
                    <a:pt x="8" y="159"/>
                    <a:pt x="8" y="159"/>
                  </a:cubicBezTo>
                  <a:cubicBezTo>
                    <a:pt x="8" y="159"/>
                    <a:pt x="7" y="159"/>
                    <a:pt x="6" y="159"/>
                  </a:cubicBezTo>
                  <a:close/>
                  <a:moveTo>
                    <a:pt x="25" y="124"/>
                  </a:moveTo>
                  <a:cubicBezTo>
                    <a:pt x="18" y="142"/>
                    <a:pt x="18" y="142"/>
                    <a:pt x="18" y="142"/>
                  </a:cubicBezTo>
                  <a:cubicBezTo>
                    <a:pt x="35" y="134"/>
                    <a:pt x="35" y="134"/>
                    <a:pt x="35" y="134"/>
                  </a:cubicBezTo>
                  <a:cubicBezTo>
                    <a:pt x="145" y="24"/>
                    <a:pt x="145" y="24"/>
                    <a:pt x="145" y="24"/>
                  </a:cubicBezTo>
                  <a:cubicBezTo>
                    <a:pt x="146" y="23"/>
                    <a:pt x="148" y="21"/>
                    <a:pt x="146" y="18"/>
                  </a:cubicBezTo>
                  <a:cubicBezTo>
                    <a:pt x="145" y="15"/>
                    <a:pt x="142" y="12"/>
                    <a:pt x="139" y="12"/>
                  </a:cubicBezTo>
                  <a:cubicBezTo>
                    <a:pt x="138" y="12"/>
                    <a:pt x="136" y="13"/>
                    <a:pt x="135" y="14"/>
                  </a:cubicBezTo>
                  <a:lnTo>
                    <a:pt x="2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7" name="Freeform: Shape 29">
              <a:extLst>
                <a:ext uri="{FF2B5EF4-FFF2-40B4-BE49-F238E27FC236}">
                  <a16:creationId xmlns:a16="http://schemas.microsoft.com/office/drawing/2014/main" id="{903398C7-F180-4DDE-92DF-B237DEC5470A}"/>
                </a:ext>
              </a:extLst>
            </p:cNvPr>
            <p:cNvSpPr>
              <a:spLocks/>
            </p:cNvSpPr>
            <p:nvPr/>
          </p:nvSpPr>
          <p:spPr bwMode="auto">
            <a:xfrm>
              <a:off x="5367338" y="1790701"/>
              <a:ext cx="60325" cy="60325"/>
            </a:xfrm>
            <a:custGeom>
              <a:avLst/>
              <a:gdLst>
                <a:gd name="T0" fmla="*/ 27 w 38"/>
                <a:gd name="T1" fmla="*/ 38 h 38"/>
                <a:gd name="T2" fmla="*/ 0 w 38"/>
                <a:gd name="T3" fmla="*/ 13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3"/>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29BB1EE9-E906-A043-9B0E-0535D7FFE5D3}"/>
              </a:ext>
            </a:extLst>
          </p:cNvPr>
          <p:cNvSpPr/>
          <p:nvPr/>
        </p:nvSpPr>
        <p:spPr>
          <a:xfrm>
            <a:off x="1647906" y="820498"/>
            <a:ext cx="4816519" cy="830997"/>
          </a:xfrm>
          <a:prstGeom prst="rect">
            <a:avLst/>
          </a:prstGeom>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Đặc điểm nào ở Nguyên Hồng không thể có ở những cây bút khác?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92FAB6B-B2F1-A441-8466-9DA0A7B4CC28}"/>
              </a:ext>
            </a:extLst>
          </p:cNvPr>
          <p:cNvSpPr/>
          <p:nvPr/>
        </p:nvSpPr>
        <p:spPr>
          <a:xfrm>
            <a:off x="6878022" y="2122753"/>
            <a:ext cx="3524761" cy="830997"/>
          </a:xfrm>
          <a:prstGeom prst="rect">
            <a:avLst/>
          </a:prstGeom>
        </p:spPr>
        <p:txBody>
          <a:bodyPr wrap="square">
            <a:spAutoFit/>
          </a:bodyPr>
          <a:lstStyle/>
          <a:p>
            <a:pPr algn="ct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gì đã tạo nên đặc điểm riêng đó? </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79A7DA1-AB8A-6240-9153-A0709EC8FB87}"/>
              </a:ext>
            </a:extLst>
          </p:cNvPr>
          <p:cNvSpPr/>
          <p:nvPr/>
        </p:nvSpPr>
        <p:spPr>
          <a:xfrm>
            <a:off x="968213" y="3424005"/>
            <a:ext cx="5355505" cy="1569660"/>
          </a:xfrm>
          <a:prstGeom prst="rect">
            <a:avLst/>
          </a:prstGeom>
        </p:spPr>
        <p:txBody>
          <a:bodyPr wrap="square">
            <a:spAutoFit/>
          </a:bodyPr>
          <a:lstStyle/>
          <a:p>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Đặc điểm riêng đó được biểu hiện cụ thể qua những bằng chứng nào? Những bằng chứng đó do tác giả tự tưởng tượng ra hay có nguồn gốc từ đâu?</a:t>
            </a:r>
            <a:r>
              <a:rPr lang="en-VN" sz="2400" dirty="0">
                <a:solidFill>
                  <a:schemeClr val="bg1"/>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FFFCAACD-B851-D440-8424-46A83453FE5B}"/>
              </a:ext>
            </a:extLst>
          </p:cNvPr>
          <p:cNvSpPr/>
          <p:nvPr/>
        </p:nvSpPr>
        <p:spPr>
          <a:xfrm>
            <a:off x="6769661" y="5368160"/>
            <a:ext cx="3903267" cy="830997"/>
          </a:xfrm>
          <a:prstGeom prst="rect">
            <a:avLst/>
          </a:prstGeom>
        </p:spPr>
        <p:txBody>
          <a:bodyPr wrap="square">
            <a:spAutoFit/>
          </a:bodyPr>
          <a:lstStyle/>
          <a:p>
            <a:pPr algn="ct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 xét về tính thuyết phục của các bằng chứng đó.</a:t>
            </a:r>
            <a:r>
              <a:rPr lang="en-VN" sz="2400" dirty="0">
                <a:latin typeface="Times New Roman" panose="02020603050405020304" pitchFamily="18" charset="0"/>
                <a:cs typeface="Times New Roman" panose="02020603050405020304" pitchFamily="18" charset="0"/>
              </a:rPr>
              <a:t> </a:t>
            </a:r>
          </a:p>
        </p:txBody>
      </p:sp>
      <p:sp>
        <p:nvSpPr>
          <p:cNvPr id="38" name="Rectangle 37">
            <a:extLst>
              <a:ext uri="{FF2B5EF4-FFF2-40B4-BE49-F238E27FC236}">
                <a16:creationId xmlns:a16="http://schemas.microsoft.com/office/drawing/2014/main" id="{FCA89747-ED17-AF4A-94C6-14A58FB82601}"/>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3071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p:cTn id="73" dur="500" fill="hold"/>
                                        <p:tgtEl>
                                          <p:spTgt spid="66"/>
                                        </p:tgtEl>
                                        <p:attrNameLst>
                                          <p:attrName>ppt_w</p:attrName>
                                        </p:attrNameLst>
                                      </p:cBhvr>
                                      <p:tavLst>
                                        <p:tav tm="0">
                                          <p:val>
                                            <p:fltVal val="0"/>
                                          </p:val>
                                        </p:tav>
                                        <p:tav tm="100000">
                                          <p:val>
                                            <p:strVal val="#ppt_w"/>
                                          </p:val>
                                        </p:tav>
                                      </p:tavLst>
                                    </p:anim>
                                    <p:anim calcmode="lin" valueType="num">
                                      <p:cBhvr>
                                        <p:cTn id="74" dur="500" fill="hold"/>
                                        <p:tgtEl>
                                          <p:spTgt spid="66"/>
                                        </p:tgtEl>
                                        <p:attrNameLst>
                                          <p:attrName>ppt_h</p:attrName>
                                        </p:attrNameLst>
                                      </p:cBhvr>
                                      <p:tavLst>
                                        <p:tav tm="0">
                                          <p:val>
                                            <p:fltVal val="0"/>
                                          </p:val>
                                        </p:tav>
                                        <p:tav tm="100000">
                                          <p:val>
                                            <p:strVal val="#ppt_h"/>
                                          </p:val>
                                        </p:tav>
                                      </p:tavLst>
                                    </p:anim>
                                    <p:animEffect transition="in" filter="fade">
                                      <p:cBhvr>
                                        <p:cTn id="75" dur="500"/>
                                        <p:tgtEl>
                                          <p:spTgt spid="66"/>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animEffect transition="in" filter="fade">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additive="base">
                                        <p:cTn id="86" dur="500" fill="hold"/>
                                        <p:tgtEl>
                                          <p:spTgt spid="2"/>
                                        </p:tgtEl>
                                        <p:attrNameLst>
                                          <p:attrName>ppt_x</p:attrName>
                                        </p:attrNameLst>
                                      </p:cBhvr>
                                      <p:tavLst>
                                        <p:tav tm="0">
                                          <p:val>
                                            <p:strVal val="#ppt_x"/>
                                          </p:val>
                                        </p:tav>
                                        <p:tav tm="100000">
                                          <p:val>
                                            <p:strVal val="#ppt_x"/>
                                          </p:val>
                                        </p:tav>
                                      </p:tavLst>
                                    </p:anim>
                                    <p:anim calcmode="lin" valueType="num">
                                      <p:cBhvr additive="base">
                                        <p:cTn id="8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checkerboard(across)">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strips(downLeft)">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strips(downLeft)">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1" grpId="0" animBg="1"/>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97C5C9-16FD-BF43-A255-5F32171B5934}"/>
              </a:ext>
            </a:extLst>
          </p:cNvPr>
          <p:cNvSpPr/>
          <p:nvPr/>
        </p:nvSpPr>
        <p:spPr>
          <a:xfrm>
            <a:off x="1406253" y="522788"/>
            <a:ext cx="9379491" cy="678327"/>
          </a:xfrm>
          <a:prstGeom prst="rect">
            <a:avLst/>
          </a:prstGeom>
        </p:spPr>
        <p:txBody>
          <a:bodyPr wrap="none">
            <a:spAutoFit/>
          </a:bodyPr>
          <a:lstStyle/>
          <a:p>
            <a:pPr>
              <a:lnSpc>
                <a:spcPct val="115000"/>
              </a:lnSpc>
            </a:pPr>
            <a:r>
              <a:rPr lang="en-US" sz="3600" b="1" dirty="0">
                <a:solidFill>
                  <a:srgbClr val="C00000"/>
                </a:solidFill>
                <a:latin typeface="Times New Roman" panose="02020603050405020304" pitchFamily="18" charset="0"/>
                <a:cs typeface="Times New Roman" panose="02020603050405020304" pitchFamily="18" charset="0"/>
              </a:rPr>
              <a:t>3. </a:t>
            </a:r>
            <a:r>
              <a:rPr lang="en-US" sz="3600" b="1" dirty="0" err="1">
                <a:solidFill>
                  <a:srgbClr val="C00000"/>
                </a:solidFill>
                <a:latin typeface="Times New Roman" panose="02020603050405020304" pitchFamily="18" charset="0"/>
                <a:cs typeface="Times New Roman" panose="02020603050405020304" pitchFamily="18" charset="0"/>
              </a:rPr>
              <a:t>Phong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cách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riêng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văn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Nguyên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Hồng</a:t>
            </a:r>
            <a:endParaRPr lang="en-VN" sz="3600" b="1" dirty="0">
              <a:solidFill>
                <a:srgbClr val="C00000"/>
              </a:solidFill>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92FEB60A-5E2C-B14B-ADF8-2C92C615337F}"/>
              </a:ext>
            </a:extLst>
          </p:cNvPr>
          <p:cNvSpPr/>
          <p:nvPr/>
        </p:nvSpPr>
        <p:spPr>
          <a:xfrm>
            <a:off x="294204" y="2089876"/>
            <a:ext cx="1570132" cy="2216908"/>
          </a:xfrm>
          <a:custGeom>
            <a:avLst/>
            <a:gdLst>
              <a:gd name="connsiteX0" fmla="*/ 0 w 1570132"/>
              <a:gd name="connsiteY0" fmla="*/ 157013 h 2216908"/>
              <a:gd name="connsiteX1" fmla="*/ 157013 w 1570132"/>
              <a:gd name="connsiteY1" fmla="*/ 0 h 2216908"/>
              <a:gd name="connsiteX2" fmla="*/ 1413119 w 1570132"/>
              <a:gd name="connsiteY2" fmla="*/ 0 h 2216908"/>
              <a:gd name="connsiteX3" fmla="*/ 1570132 w 1570132"/>
              <a:gd name="connsiteY3" fmla="*/ 157013 h 2216908"/>
              <a:gd name="connsiteX4" fmla="*/ 1570132 w 1570132"/>
              <a:gd name="connsiteY4" fmla="*/ 2059895 h 2216908"/>
              <a:gd name="connsiteX5" fmla="*/ 1413119 w 1570132"/>
              <a:gd name="connsiteY5" fmla="*/ 2216908 h 2216908"/>
              <a:gd name="connsiteX6" fmla="*/ 157013 w 1570132"/>
              <a:gd name="connsiteY6" fmla="*/ 2216908 h 2216908"/>
              <a:gd name="connsiteX7" fmla="*/ 0 w 1570132"/>
              <a:gd name="connsiteY7" fmla="*/ 2059895 h 2216908"/>
              <a:gd name="connsiteX8" fmla="*/ 0 w 1570132"/>
              <a:gd name="connsiteY8" fmla="*/ 157013 h 22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32" h="2216908">
                <a:moveTo>
                  <a:pt x="0" y="157013"/>
                </a:moveTo>
                <a:cubicBezTo>
                  <a:pt x="0" y="70297"/>
                  <a:pt x="70297" y="0"/>
                  <a:pt x="157013" y="0"/>
                </a:cubicBezTo>
                <a:lnTo>
                  <a:pt x="1413119" y="0"/>
                </a:lnTo>
                <a:cubicBezTo>
                  <a:pt x="1499835" y="0"/>
                  <a:pt x="1570132" y="70297"/>
                  <a:pt x="1570132" y="157013"/>
                </a:cubicBezTo>
                <a:lnTo>
                  <a:pt x="1570132" y="2059895"/>
                </a:lnTo>
                <a:cubicBezTo>
                  <a:pt x="1570132" y="2146611"/>
                  <a:pt x="1499835" y="2216908"/>
                  <a:pt x="1413119" y="2216908"/>
                </a:cubicBezTo>
                <a:lnTo>
                  <a:pt x="157013" y="2216908"/>
                </a:lnTo>
                <a:cubicBezTo>
                  <a:pt x="70297" y="2216908"/>
                  <a:pt x="0" y="2146611"/>
                  <a:pt x="0" y="2059895"/>
                </a:cubicBezTo>
                <a:lnTo>
                  <a:pt x="0" y="157013"/>
                </a:lnTo>
                <a:close/>
              </a:path>
            </a:pathLst>
          </a:custGeom>
          <a:solidFill>
            <a:srgbClr val="F88D71"/>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61228" tIns="61228" rIns="61228" bIns="61228"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P/c nhà văn Nguyên Hông</a:t>
            </a:r>
            <a:endParaRPr lang="en-US" sz="2400" b="1" kern="1200" dirty="0">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id="{E649235F-FE9A-5E43-AB0F-9941A2023C41}"/>
              </a:ext>
            </a:extLst>
          </p:cNvPr>
          <p:cNvSpPr/>
          <p:nvPr/>
        </p:nvSpPr>
        <p:spPr>
          <a:xfrm rot="18543788">
            <a:off x="1680047" y="2798286"/>
            <a:ext cx="996630" cy="26253"/>
          </a:xfrm>
          <a:custGeom>
            <a:avLst/>
            <a:gdLst>
              <a:gd name="connsiteX0" fmla="*/ 0 w 996630"/>
              <a:gd name="connsiteY0" fmla="*/ 13126 h 26253"/>
              <a:gd name="connsiteX1" fmla="*/ 996630 w 996630"/>
              <a:gd name="connsiteY1" fmla="*/ 13126 h 26253"/>
            </a:gdLst>
            <a:ahLst/>
            <a:cxnLst>
              <a:cxn ang="0">
                <a:pos x="connsiteX0" y="connsiteY0"/>
              </a:cxn>
              <a:cxn ang="0">
                <a:pos x="connsiteX1" y="connsiteY1"/>
              </a:cxn>
            </a:cxnLst>
            <a:rect l="l" t="t" r="r" b="b"/>
            <a:pathLst>
              <a:path w="996630" h="26253">
                <a:moveTo>
                  <a:pt x="0" y="13126"/>
                </a:moveTo>
                <a:lnTo>
                  <a:pt x="996630" y="13126"/>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txBody>
          <a:bodyPr spcFirstLastPara="0" vert="horz" wrap="square" lIns="486099" tIns="-11789" rIns="486099" bIns="-1179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7" name="Freeform 6">
            <a:extLst>
              <a:ext uri="{FF2B5EF4-FFF2-40B4-BE49-F238E27FC236}">
                <a16:creationId xmlns:a16="http://schemas.microsoft.com/office/drawing/2014/main" id="{C69A9A8D-829A-5F47-BFF4-A4F23BBDBF51}"/>
              </a:ext>
            </a:extLst>
          </p:cNvPr>
          <p:cNvSpPr/>
          <p:nvPr/>
        </p:nvSpPr>
        <p:spPr>
          <a:xfrm>
            <a:off x="2492389" y="1555639"/>
            <a:ext cx="1800517" cy="1737712"/>
          </a:xfrm>
          <a:custGeom>
            <a:avLst/>
            <a:gdLst>
              <a:gd name="connsiteX0" fmla="*/ 0 w 1800517"/>
              <a:gd name="connsiteY0" fmla="*/ 173771 h 1737712"/>
              <a:gd name="connsiteX1" fmla="*/ 173771 w 1800517"/>
              <a:gd name="connsiteY1" fmla="*/ 0 h 1737712"/>
              <a:gd name="connsiteX2" fmla="*/ 1626746 w 1800517"/>
              <a:gd name="connsiteY2" fmla="*/ 0 h 1737712"/>
              <a:gd name="connsiteX3" fmla="*/ 1800517 w 1800517"/>
              <a:gd name="connsiteY3" fmla="*/ 173771 h 1737712"/>
              <a:gd name="connsiteX4" fmla="*/ 1800517 w 1800517"/>
              <a:gd name="connsiteY4" fmla="*/ 1563941 h 1737712"/>
              <a:gd name="connsiteX5" fmla="*/ 1626746 w 1800517"/>
              <a:gd name="connsiteY5" fmla="*/ 1737712 h 1737712"/>
              <a:gd name="connsiteX6" fmla="*/ 173771 w 1800517"/>
              <a:gd name="connsiteY6" fmla="*/ 1737712 h 1737712"/>
              <a:gd name="connsiteX7" fmla="*/ 0 w 1800517"/>
              <a:gd name="connsiteY7" fmla="*/ 1563941 h 1737712"/>
              <a:gd name="connsiteX8" fmla="*/ 0 w 1800517"/>
              <a:gd name="connsiteY8" fmla="*/ 173771 h 173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517" h="1737712">
                <a:moveTo>
                  <a:pt x="0" y="173771"/>
                </a:moveTo>
                <a:cubicBezTo>
                  <a:pt x="0" y="77800"/>
                  <a:pt x="77800" y="0"/>
                  <a:pt x="173771" y="0"/>
                </a:cubicBezTo>
                <a:lnTo>
                  <a:pt x="1626746" y="0"/>
                </a:lnTo>
                <a:cubicBezTo>
                  <a:pt x="1722717" y="0"/>
                  <a:pt x="1800517" y="77800"/>
                  <a:pt x="1800517" y="173771"/>
                </a:cubicBezTo>
                <a:lnTo>
                  <a:pt x="1800517" y="1563941"/>
                </a:lnTo>
                <a:cubicBezTo>
                  <a:pt x="1800517" y="1659912"/>
                  <a:pt x="1722717" y="1737712"/>
                  <a:pt x="1626746" y="1737712"/>
                </a:cubicBezTo>
                <a:lnTo>
                  <a:pt x="173771" y="1737712"/>
                </a:lnTo>
                <a:cubicBezTo>
                  <a:pt x="77800" y="1737712"/>
                  <a:pt x="0" y="1659912"/>
                  <a:pt x="0" y="1563941"/>
                </a:cubicBezTo>
                <a:lnTo>
                  <a:pt x="0" y="173771"/>
                </a:lnTo>
                <a:close/>
              </a:path>
            </a:pathLst>
          </a:custGeom>
        </p:spPr>
        <p:style>
          <a:lnRef idx="2">
            <a:schemeClr val="lt1">
              <a:hueOff val="0"/>
              <a:satOff val="0"/>
              <a:lumOff val="0"/>
              <a:alphaOff val="0"/>
            </a:schemeClr>
          </a:lnRef>
          <a:fillRef idx="1">
            <a:schemeClr val="accent1">
              <a:tint val="99000"/>
              <a:hueOff val="0"/>
              <a:satOff val="0"/>
              <a:lumOff val="0"/>
              <a:alphaOff val="0"/>
            </a:schemeClr>
          </a:fillRef>
          <a:effectRef idx="0">
            <a:schemeClr val="accent1">
              <a:tint val="99000"/>
              <a:hueOff val="0"/>
              <a:satOff val="0"/>
              <a:lumOff val="0"/>
              <a:alphaOff val="0"/>
            </a:schemeClr>
          </a:effectRef>
          <a:fontRef idx="minor">
            <a:schemeClr val="lt1"/>
          </a:fontRef>
        </p:style>
        <p:txBody>
          <a:bodyPr spcFirstLastPara="0" vert="horz" wrap="square" lIns="66136" tIns="66136" rIns="66136" bIns="66136"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Đặc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điểm</a:t>
            </a:r>
            <a:r>
              <a:rPr lang="en-US" sz="2400" kern="1200" dirty="0">
                <a:latin typeface="Times New Roman" panose="02020603050405020304" pitchFamily="18" charset="0"/>
                <a:cs typeface="Times New Roman" panose="02020603050405020304" pitchFamily="18" charset="0"/>
              </a:rPr>
              <a:t>: “</a:t>
            </a:r>
            <a:r>
              <a:rPr lang="vi-VN" sz="2400" i="1" kern="1200" dirty="0">
                <a:latin typeface="Times New Roman" panose="02020603050405020304" pitchFamily="18" charset="0"/>
                <a:cs typeface="Times New Roman" panose="02020603050405020304" pitchFamily="18" charset="0"/>
              </a:rPr>
              <a:t>Chất dân nghèo, chất lao động”</a:t>
            </a:r>
            <a:endParaRPr lang="en-US" sz="2400" i="1" kern="1200"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93609812-8121-664B-A01F-8AFAC8134DB5}"/>
              </a:ext>
            </a:extLst>
          </p:cNvPr>
          <p:cNvSpPr/>
          <p:nvPr/>
        </p:nvSpPr>
        <p:spPr>
          <a:xfrm rot="3354182">
            <a:off x="1618196" y="3649072"/>
            <a:ext cx="1120332" cy="26253"/>
          </a:xfrm>
          <a:custGeom>
            <a:avLst/>
            <a:gdLst>
              <a:gd name="connsiteX0" fmla="*/ 0 w 1120332"/>
              <a:gd name="connsiteY0" fmla="*/ 13126 h 26253"/>
              <a:gd name="connsiteX1" fmla="*/ 1120332 w 1120332"/>
              <a:gd name="connsiteY1" fmla="*/ 13126 h 26253"/>
            </a:gdLst>
            <a:ahLst/>
            <a:cxnLst>
              <a:cxn ang="0">
                <a:pos x="connsiteX0" y="connsiteY0"/>
              </a:cxn>
              <a:cxn ang="0">
                <a:pos x="connsiteX1" y="connsiteY1"/>
              </a:cxn>
            </a:cxnLst>
            <a:rect l="l" t="t" r="r" b="b"/>
            <a:pathLst>
              <a:path w="1120332" h="26253">
                <a:moveTo>
                  <a:pt x="0" y="13126"/>
                </a:moveTo>
                <a:lnTo>
                  <a:pt x="1120332" y="13126"/>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txBody>
          <a:bodyPr spcFirstLastPara="0" vert="horz" wrap="square" lIns="544858" tIns="-14882" rIns="544858" bIns="-1488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B746DBE4-244E-F347-9F77-8D1BD1EB836B}"/>
              </a:ext>
            </a:extLst>
          </p:cNvPr>
          <p:cNvSpPr/>
          <p:nvPr/>
        </p:nvSpPr>
        <p:spPr>
          <a:xfrm>
            <a:off x="2492389" y="3411111"/>
            <a:ext cx="1424172" cy="1429911"/>
          </a:xfrm>
          <a:custGeom>
            <a:avLst/>
            <a:gdLst>
              <a:gd name="connsiteX0" fmla="*/ 0 w 1424172"/>
              <a:gd name="connsiteY0" fmla="*/ 142417 h 1429911"/>
              <a:gd name="connsiteX1" fmla="*/ 142417 w 1424172"/>
              <a:gd name="connsiteY1" fmla="*/ 0 h 1429911"/>
              <a:gd name="connsiteX2" fmla="*/ 1281755 w 1424172"/>
              <a:gd name="connsiteY2" fmla="*/ 0 h 1429911"/>
              <a:gd name="connsiteX3" fmla="*/ 1424172 w 1424172"/>
              <a:gd name="connsiteY3" fmla="*/ 142417 h 1429911"/>
              <a:gd name="connsiteX4" fmla="*/ 1424172 w 1424172"/>
              <a:gd name="connsiteY4" fmla="*/ 1287494 h 1429911"/>
              <a:gd name="connsiteX5" fmla="*/ 1281755 w 1424172"/>
              <a:gd name="connsiteY5" fmla="*/ 1429911 h 1429911"/>
              <a:gd name="connsiteX6" fmla="*/ 142417 w 1424172"/>
              <a:gd name="connsiteY6" fmla="*/ 1429911 h 1429911"/>
              <a:gd name="connsiteX7" fmla="*/ 0 w 1424172"/>
              <a:gd name="connsiteY7" fmla="*/ 1287494 h 1429911"/>
              <a:gd name="connsiteX8" fmla="*/ 0 w 1424172"/>
              <a:gd name="connsiteY8" fmla="*/ 142417 h 14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172" h="1429911">
                <a:moveTo>
                  <a:pt x="0" y="142417"/>
                </a:moveTo>
                <a:cubicBezTo>
                  <a:pt x="0" y="63762"/>
                  <a:pt x="63762" y="0"/>
                  <a:pt x="142417" y="0"/>
                </a:cubicBezTo>
                <a:lnTo>
                  <a:pt x="1281755" y="0"/>
                </a:lnTo>
                <a:cubicBezTo>
                  <a:pt x="1360410" y="0"/>
                  <a:pt x="1424172" y="63762"/>
                  <a:pt x="1424172" y="142417"/>
                </a:cubicBezTo>
                <a:lnTo>
                  <a:pt x="1424172" y="1287494"/>
                </a:lnTo>
                <a:cubicBezTo>
                  <a:pt x="1424172" y="1366149"/>
                  <a:pt x="1360410" y="1429911"/>
                  <a:pt x="1281755" y="1429911"/>
                </a:cubicBezTo>
                <a:lnTo>
                  <a:pt x="142417" y="1429911"/>
                </a:lnTo>
                <a:cubicBezTo>
                  <a:pt x="63762" y="1429911"/>
                  <a:pt x="0" y="1366149"/>
                  <a:pt x="0" y="1287494"/>
                </a:cubicBezTo>
                <a:lnTo>
                  <a:pt x="0" y="142417"/>
                </a:lnTo>
                <a:close/>
              </a:path>
            </a:pathLst>
          </a:custGeom>
        </p:spPr>
        <p:style>
          <a:lnRef idx="2">
            <a:schemeClr val="lt1">
              <a:hueOff val="0"/>
              <a:satOff val="0"/>
              <a:lumOff val="0"/>
              <a:alphaOff val="0"/>
            </a:schemeClr>
          </a:lnRef>
          <a:fillRef idx="1">
            <a:schemeClr val="accent1">
              <a:tint val="99000"/>
              <a:hueOff val="0"/>
              <a:satOff val="0"/>
              <a:lumOff val="0"/>
              <a:alphaOff val="0"/>
            </a:schemeClr>
          </a:fillRef>
          <a:effectRef idx="0">
            <a:schemeClr val="accent1">
              <a:tint val="99000"/>
              <a:hueOff val="0"/>
              <a:satOff val="0"/>
              <a:lumOff val="0"/>
              <a:alphaOff val="0"/>
            </a:schemeClr>
          </a:effectRef>
          <a:fontRef idx="minor">
            <a:schemeClr val="lt1"/>
          </a:fontRef>
        </p:style>
        <p:txBody>
          <a:bodyPr spcFirstLastPara="0" vert="horz" wrap="square" lIns="59493" tIns="59493" rIns="59493" bIns="59493"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Bằng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chứng</a:t>
            </a:r>
            <a:endParaRPr lang="en-US" sz="2800" kern="1200" dirty="0">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C6E45193-6F88-4942-9196-D77F3239C622}"/>
              </a:ext>
            </a:extLst>
          </p:cNvPr>
          <p:cNvSpPr/>
          <p:nvPr/>
        </p:nvSpPr>
        <p:spPr>
          <a:xfrm rot="17723866">
            <a:off x="3498421" y="3451535"/>
            <a:ext cx="1464333" cy="26253"/>
          </a:xfrm>
          <a:custGeom>
            <a:avLst/>
            <a:gdLst>
              <a:gd name="connsiteX0" fmla="*/ 0 w 1464333"/>
              <a:gd name="connsiteY0" fmla="*/ 13126 h 26253"/>
              <a:gd name="connsiteX1" fmla="*/ 1464333 w 1464333"/>
              <a:gd name="connsiteY1" fmla="*/ 13126 h 26253"/>
            </a:gdLst>
            <a:ahLst/>
            <a:cxnLst>
              <a:cxn ang="0">
                <a:pos x="connsiteX0" y="connsiteY0"/>
              </a:cxn>
              <a:cxn ang="0">
                <a:pos x="connsiteX1" y="connsiteY1"/>
              </a:cxn>
            </a:cxnLst>
            <a:rect l="l" t="t" r="r" b="b"/>
            <a:pathLst>
              <a:path w="1464333" h="26253">
                <a:moveTo>
                  <a:pt x="0" y="13126"/>
                </a:moveTo>
                <a:lnTo>
                  <a:pt x="1464333" y="13126"/>
                </a:lnTo>
              </a:path>
            </a:pathLst>
          </a:custGeom>
          <a:noFill/>
        </p:spPr>
        <p:style>
          <a:lnRef idx="2">
            <a:schemeClr val="accent1">
              <a:tint val="80000"/>
              <a:hueOff val="0"/>
              <a:satOff val="0"/>
              <a:lumOff val="0"/>
              <a:alphaOff val="0"/>
            </a:schemeClr>
          </a:lnRef>
          <a:fillRef idx="0">
            <a:scrgbClr r="0" g="0" b="0"/>
          </a:fillRef>
          <a:effectRef idx="0">
            <a:schemeClr val="accent1">
              <a:tint val="80000"/>
              <a:hueOff val="0"/>
              <a:satOff val="0"/>
              <a:lumOff val="0"/>
              <a:alphaOff val="0"/>
            </a:schemeClr>
          </a:effectRef>
          <a:fontRef idx="minor">
            <a:schemeClr val="tx1">
              <a:hueOff val="0"/>
              <a:satOff val="0"/>
              <a:lumOff val="0"/>
              <a:alphaOff val="0"/>
            </a:schemeClr>
          </a:fontRef>
        </p:style>
        <p:txBody>
          <a:bodyPr spcFirstLastPara="0" vert="horz" wrap="square" lIns="708257" tIns="-23481" rIns="708259" bIns="-23483"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id="{C7D627DA-62B9-CE46-B131-49E56C4A5FCB}"/>
              </a:ext>
            </a:extLst>
          </p:cNvPr>
          <p:cNvSpPr/>
          <p:nvPr/>
        </p:nvSpPr>
        <p:spPr>
          <a:xfrm>
            <a:off x="4544614" y="2066324"/>
            <a:ext cx="1570132" cy="1473867"/>
          </a:xfrm>
          <a:custGeom>
            <a:avLst/>
            <a:gdLst>
              <a:gd name="connsiteX0" fmla="*/ 0 w 1570132"/>
              <a:gd name="connsiteY0" fmla="*/ 147387 h 1473867"/>
              <a:gd name="connsiteX1" fmla="*/ 147387 w 1570132"/>
              <a:gd name="connsiteY1" fmla="*/ 0 h 1473867"/>
              <a:gd name="connsiteX2" fmla="*/ 1422745 w 1570132"/>
              <a:gd name="connsiteY2" fmla="*/ 0 h 1473867"/>
              <a:gd name="connsiteX3" fmla="*/ 1570132 w 1570132"/>
              <a:gd name="connsiteY3" fmla="*/ 147387 h 1473867"/>
              <a:gd name="connsiteX4" fmla="*/ 1570132 w 1570132"/>
              <a:gd name="connsiteY4" fmla="*/ 1326480 h 1473867"/>
              <a:gd name="connsiteX5" fmla="*/ 1422745 w 1570132"/>
              <a:gd name="connsiteY5" fmla="*/ 1473867 h 1473867"/>
              <a:gd name="connsiteX6" fmla="*/ 147387 w 1570132"/>
              <a:gd name="connsiteY6" fmla="*/ 1473867 h 1473867"/>
              <a:gd name="connsiteX7" fmla="*/ 0 w 1570132"/>
              <a:gd name="connsiteY7" fmla="*/ 1326480 h 1473867"/>
              <a:gd name="connsiteX8" fmla="*/ 0 w 1570132"/>
              <a:gd name="connsiteY8" fmla="*/ 147387 h 147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32" h="1473867">
                <a:moveTo>
                  <a:pt x="0" y="147387"/>
                </a:moveTo>
                <a:cubicBezTo>
                  <a:pt x="0" y="65987"/>
                  <a:pt x="65987" y="0"/>
                  <a:pt x="147387" y="0"/>
                </a:cubicBezTo>
                <a:lnTo>
                  <a:pt x="1422745" y="0"/>
                </a:lnTo>
                <a:cubicBezTo>
                  <a:pt x="1504145" y="0"/>
                  <a:pt x="1570132" y="65987"/>
                  <a:pt x="1570132" y="147387"/>
                </a:cubicBezTo>
                <a:lnTo>
                  <a:pt x="1570132" y="1326480"/>
                </a:lnTo>
                <a:cubicBezTo>
                  <a:pt x="1570132" y="1407880"/>
                  <a:pt x="1504145" y="1473867"/>
                  <a:pt x="1422745" y="1473867"/>
                </a:cubicBezTo>
                <a:lnTo>
                  <a:pt x="147387" y="1473867"/>
                </a:lnTo>
                <a:cubicBezTo>
                  <a:pt x="65987" y="1473867"/>
                  <a:pt x="0" y="1407880"/>
                  <a:pt x="0" y="1326480"/>
                </a:cubicBezTo>
                <a:lnTo>
                  <a:pt x="0" y="14738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58408" tIns="58408" rIns="58408" bIns="5840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Cở</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sở</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tạo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đặc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điểm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riêng</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EE3A9719-7D8B-414E-ACC0-88DA23091C3B}"/>
              </a:ext>
            </a:extLst>
          </p:cNvPr>
          <p:cNvSpPr/>
          <p:nvPr/>
        </p:nvSpPr>
        <p:spPr>
          <a:xfrm rot="18081885">
            <a:off x="5825438" y="2274961"/>
            <a:ext cx="1206669" cy="26253"/>
          </a:xfrm>
          <a:custGeom>
            <a:avLst/>
            <a:gdLst>
              <a:gd name="connsiteX0" fmla="*/ 0 w 1206669"/>
              <a:gd name="connsiteY0" fmla="*/ 13126 h 26253"/>
              <a:gd name="connsiteX1" fmla="*/ 1206669 w 1206669"/>
              <a:gd name="connsiteY1" fmla="*/ 13126 h 26253"/>
            </a:gdLst>
            <a:ahLst/>
            <a:cxnLst>
              <a:cxn ang="0">
                <a:pos x="connsiteX0" y="connsiteY0"/>
              </a:cxn>
              <a:cxn ang="0">
                <a:pos x="connsiteX1" y="connsiteY1"/>
              </a:cxn>
            </a:cxnLst>
            <a:rect l="l" t="t" r="r" b="b"/>
            <a:pathLst>
              <a:path w="1206669" h="26253">
                <a:moveTo>
                  <a:pt x="0" y="13126"/>
                </a:moveTo>
                <a:lnTo>
                  <a:pt x="1206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85867" tIns="-17040" rIns="585868" bIns="-1704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F32DEBDA-6E11-7444-A590-45644E592D53}"/>
              </a:ext>
            </a:extLst>
          </p:cNvPr>
          <p:cNvSpPr/>
          <p:nvPr/>
        </p:nvSpPr>
        <p:spPr>
          <a:xfrm>
            <a:off x="6742799" y="1380384"/>
            <a:ext cx="5154994" cy="785066"/>
          </a:xfrm>
          <a:custGeom>
            <a:avLst/>
            <a:gdLst>
              <a:gd name="connsiteX0" fmla="*/ 0 w 5154994"/>
              <a:gd name="connsiteY0" fmla="*/ 78507 h 785066"/>
              <a:gd name="connsiteX1" fmla="*/ 78507 w 5154994"/>
              <a:gd name="connsiteY1" fmla="*/ 0 h 785066"/>
              <a:gd name="connsiteX2" fmla="*/ 5076487 w 5154994"/>
              <a:gd name="connsiteY2" fmla="*/ 0 h 785066"/>
              <a:gd name="connsiteX3" fmla="*/ 5154994 w 5154994"/>
              <a:gd name="connsiteY3" fmla="*/ 78507 h 785066"/>
              <a:gd name="connsiteX4" fmla="*/ 5154994 w 5154994"/>
              <a:gd name="connsiteY4" fmla="*/ 706559 h 785066"/>
              <a:gd name="connsiteX5" fmla="*/ 5076487 w 5154994"/>
              <a:gd name="connsiteY5" fmla="*/ 785066 h 785066"/>
              <a:gd name="connsiteX6" fmla="*/ 78507 w 5154994"/>
              <a:gd name="connsiteY6" fmla="*/ 785066 h 785066"/>
              <a:gd name="connsiteX7" fmla="*/ 0 w 5154994"/>
              <a:gd name="connsiteY7" fmla="*/ 706559 h 785066"/>
              <a:gd name="connsiteX8" fmla="*/ 0 w 5154994"/>
              <a:gd name="connsiteY8" fmla="*/ 78507 h 7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4994" h="785066">
                <a:moveTo>
                  <a:pt x="0" y="78507"/>
                </a:moveTo>
                <a:cubicBezTo>
                  <a:pt x="0" y="35149"/>
                  <a:pt x="35149" y="0"/>
                  <a:pt x="78507" y="0"/>
                </a:cubicBezTo>
                <a:lnTo>
                  <a:pt x="5076487" y="0"/>
                </a:lnTo>
                <a:cubicBezTo>
                  <a:pt x="5119845" y="0"/>
                  <a:pt x="5154994" y="35149"/>
                  <a:pt x="5154994" y="78507"/>
                </a:cubicBezTo>
                <a:lnTo>
                  <a:pt x="5154994" y="706559"/>
                </a:lnTo>
                <a:cubicBezTo>
                  <a:pt x="5154994" y="749917"/>
                  <a:pt x="5119845" y="785066"/>
                  <a:pt x="5076487" y="785066"/>
                </a:cubicBezTo>
                <a:lnTo>
                  <a:pt x="78507" y="785066"/>
                </a:lnTo>
                <a:cubicBezTo>
                  <a:pt x="35149" y="785066"/>
                  <a:pt x="0" y="749917"/>
                  <a:pt x="0" y="706559"/>
                </a:cubicBezTo>
                <a:lnTo>
                  <a:pt x="0" y="7850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8234" tIns="38234" rIns="38234" bIns="3823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Sống trong môi trường những người cùng khổ nhất trong xã hội cũ. </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E395699D-48A6-1645-BAF6-678A5EE2BCF4}"/>
              </a:ext>
            </a:extLst>
          </p:cNvPr>
          <p:cNvSpPr/>
          <p:nvPr/>
        </p:nvSpPr>
        <p:spPr>
          <a:xfrm>
            <a:off x="6114746" y="2790131"/>
            <a:ext cx="628052" cy="26253"/>
          </a:xfrm>
          <a:custGeom>
            <a:avLst/>
            <a:gdLst>
              <a:gd name="connsiteX0" fmla="*/ 0 w 628052"/>
              <a:gd name="connsiteY0" fmla="*/ 13126 h 26253"/>
              <a:gd name="connsiteX1" fmla="*/ 628052 w 628052"/>
              <a:gd name="connsiteY1" fmla="*/ 13126 h 26253"/>
            </a:gdLst>
            <a:ahLst/>
            <a:cxnLst>
              <a:cxn ang="0">
                <a:pos x="connsiteX0" y="connsiteY0"/>
              </a:cxn>
              <a:cxn ang="0">
                <a:pos x="connsiteX1" y="connsiteY1"/>
              </a:cxn>
            </a:cxnLst>
            <a:rect l="l" t="t" r="r" b="b"/>
            <a:pathLst>
              <a:path w="628052" h="26253">
                <a:moveTo>
                  <a:pt x="0" y="13126"/>
                </a:moveTo>
                <a:lnTo>
                  <a:pt x="628052"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311025" tIns="-2575" rIns="311025" bIns="-2574"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8AF80668-B990-3D4D-86BA-5CF8487A3FBF}"/>
              </a:ext>
            </a:extLst>
          </p:cNvPr>
          <p:cNvSpPr/>
          <p:nvPr/>
        </p:nvSpPr>
        <p:spPr>
          <a:xfrm>
            <a:off x="6742799" y="2283210"/>
            <a:ext cx="5152686" cy="1040094"/>
          </a:xfrm>
          <a:custGeom>
            <a:avLst/>
            <a:gdLst>
              <a:gd name="connsiteX0" fmla="*/ 0 w 5152686"/>
              <a:gd name="connsiteY0" fmla="*/ 104009 h 1040094"/>
              <a:gd name="connsiteX1" fmla="*/ 104009 w 5152686"/>
              <a:gd name="connsiteY1" fmla="*/ 0 h 1040094"/>
              <a:gd name="connsiteX2" fmla="*/ 5048677 w 5152686"/>
              <a:gd name="connsiteY2" fmla="*/ 0 h 1040094"/>
              <a:gd name="connsiteX3" fmla="*/ 5152686 w 5152686"/>
              <a:gd name="connsiteY3" fmla="*/ 104009 h 1040094"/>
              <a:gd name="connsiteX4" fmla="*/ 5152686 w 5152686"/>
              <a:gd name="connsiteY4" fmla="*/ 936085 h 1040094"/>
              <a:gd name="connsiteX5" fmla="*/ 5048677 w 5152686"/>
              <a:gd name="connsiteY5" fmla="*/ 1040094 h 1040094"/>
              <a:gd name="connsiteX6" fmla="*/ 104009 w 5152686"/>
              <a:gd name="connsiteY6" fmla="*/ 1040094 h 1040094"/>
              <a:gd name="connsiteX7" fmla="*/ 0 w 5152686"/>
              <a:gd name="connsiteY7" fmla="*/ 936085 h 1040094"/>
              <a:gd name="connsiteX8" fmla="*/ 0 w 5152686"/>
              <a:gd name="connsiteY8" fmla="*/ 104009 h 104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686" h="1040094">
                <a:moveTo>
                  <a:pt x="0" y="104009"/>
                </a:moveTo>
                <a:cubicBezTo>
                  <a:pt x="0" y="46566"/>
                  <a:pt x="46566" y="0"/>
                  <a:pt x="104009" y="0"/>
                </a:cubicBezTo>
                <a:lnTo>
                  <a:pt x="5048677" y="0"/>
                </a:lnTo>
                <a:cubicBezTo>
                  <a:pt x="5106120" y="0"/>
                  <a:pt x="5152686" y="46566"/>
                  <a:pt x="5152686" y="104009"/>
                </a:cubicBezTo>
                <a:lnTo>
                  <a:pt x="5152686" y="936085"/>
                </a:lnTo>
                <a:cubicBezTo>
                  <a:pt x="5152686" y="993528"/>
                  <a:pt x="5106120" y="1040094"/>
                  <a:pt x="5048677" y="1040094"/>
                </a:cubicBezTo>
                <a:lnTo>
                  <a:pt x="104009" y="1040094"/>
                </a:lnTo>
                <a:cubicBezTo>
                  <a:pt x="46566" y="1040094"/>
                  <a:pt x="0" y="993528"/>
                  <a:pt x="0" y="936085"/>
                </a:cubicBezTo>
                <a:lnTo>
                  <a:pt x="0" y="104009"/>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45703" tIns="45703" rIns="45703" bIns="45703"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Năm</a:t>
            </a:r>
            <a:r>
              <a:rPr lang="en-US" sz="2400" kern="1200" dirty="0">
                <a:solidFill>
                  <a:schemeClr val="tx1"/>
                </a:solidFill>
                <a:latin typeface="Times New Roman" panose="02020603050405020304" pitchFamily="18" charset="0"/>
                <a:cs typeface="Times New Roman" panose="02020603050405020304" pitchFamily="18" charset="0"/>
              </a:rPr>
              <a:t> 16 </a:t>
            </a:r>
            <a:r>
              <a:rPr lang="en-US" sz="2400" kern="1200" dirty="0" err="1">
                <a:solidFill>
                  <a:schemeClr val="tx1"/>
                </a:solidFill>
                <a:latin typeface="Times New Roman" panose="02020603050405020304" pitchFamily="18" charset="0"/>
                <a:cs typeface="Times New Roman" panose="02020603050405020304" pitchFamily="18" charset="0"/>
              </a:rPr>
              <a:t>tuổi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đến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thành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Phòng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sinh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sống</a:t>
            </a:r>
            <a:r>
              <a:rPr lang="vi-VN" sz="2400" kern="1200" dirty="0">
                <a:solidFill>
                  <a:schemeClr val="tx1"/>
                </a:solidFill>
                <a:latin typeface="Times New Roman" panose="02020603050405020304" pitchFamily="18" charset="0"/>
                <a:cs typeface="Times New Roman" panose="02020603050405020304" pitchFamily="18" charset="0"/>
              </a:rPr>
              <a:t>, nhập hẳn vào cuộc sống của hạng người dưới đáy XH thành thị. </a:t>
            </a:r>
            <a:endParaRPr lang="en-VN" sz="2400" kern="1200" dirty="0">
              <a:solidFill>
                <a:schemeClr val="tx1"/>
              </a:solidFill>
              <a:latin typeface="Times New Roman" panose="02020603050405020304" pitchFamily="18" charset="0"/>
              <a:cs typeface="Times New Roman" panose="02020603050405020304" pitchFamily="18" charset="0"/>
            </a:endParaRPr>
          </a:p>
        </p:txBody>
      </p:sp>
      <p:sp>
        <p:nvSpPr>
          <p:cNvPr id="16" name="Freeform 15">
            <a:extLst>
              <a:ext uri="{FF2B5EF4-FFF2-40B4-BE49-F238E27FC236}">
                <a16:creationId xmlns:a16="http://schemas.microsoft.com/office/drawing/2014/main" id="{4F1693C5-69BF-2344-B32C-959B9F02BEA7}"/>
              </a:ext>
            </a:extLst>
          </p:cNvPr>
          <p:cNvSpPr/>
          <p:nvPr/>
        </p:nvSpPr>
        <p:spPr>
          <a:xfrm rot="3518115">
            <a:off x="5825438" y="3305301"/>
            <a:ext cx="1206669" cy="26253"/>
          </a:xfrm>
          <a:custGeom>
            <a:avLst/>
            <a:gdLst>
              <a:gd name="connsiteX0" fmla="*/ 0 w 1206669"/>
              <a:gd name="connsiteY0" fmla="*/ 13126 h 26253"/>
              <a:gd name="connsiteX1" fmla="*/ 1206669 w 1206669"/>
              <a:gd name="connsiteY1" fmla="*/ 13126 h 26253"/>
            </a:gdLst>
            <a:ahLst/>
            <a:cxnLst>
              <a:cxn ang="0">
                <a:pos x="connsiteX0" y="connsiteY0"/>
              </a:cxn>
              <a:cxn ang="0">
                <a:pos x="connsiteX1" y="connsiteY1"/>
              </a:cxn>
            </a:cxnLst>
            <a:rect l="l" t="t" r="r" b="b"/>
            <a:pathLst>
              <a:path w="1206669" h="26253">
                <a:moveTo>
                  <a:pt x="0" y="13126"/>
                </a:moveTo>
                <a:lnTo>
                  <a:pt x="1206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85868" tIns="-17041" rIns="585867" bIns="-1704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7" name="Freeform 16">
            <a:extLst>
              <a:ext uri="{FF2B5EF4-FFF2-40B4-BE49-F238E27FC236}">
                <a16:creationId xmlns:a16="http://schemas.microsoft.com/office/drawing/2014/main" id="{3728C162-B945-2847-B7C2-E83B48F49D9D}"/>
              </a:ext>
            </a:extLst>
          </p:cNvPr>
          <p:cNvSpPr/>
          <p:nvPr/>
        </p:nvSpPr>
        <p:spPr>
          <a:xfrm>
            <a:off x="6742799" y="3441065"/>
            <a:ext cx="5131175" cy="785066"/>
          </a:xfrm>
          <a:custGeom>
            <a:avLst/>
            <a:gdLst>
              <a:gd name="connsiteX0" fmla="*/ 0 w 5131175"/>
              <a:gd name="connsiteY0" fmla="*/ 78507 h 785066"/>
              <a:gd name="connsiteX1" fmla="*/ 78507 w 5131175"/>
              <a:gd name="connsiteY1" fmla="*/ 0 h 785066"/>
              <a:gd name="connsiteX2" fmla="*/ 5052668 w 5131175"/>
              <a:gd name="connsiteY2" fmla="*/ 0 h 785066"/>
              <a:gd name="connsiteX3" fmla="*/ 5131175 w 5131175"/>
              <a:gd name="connsiteY3" fmla="*/ 78507 h 785066"/>
              <a:gd name="connsiteX4" fmla="*/ 5131175 w 5131175"/>
              <a:gd name="connsiteY4" fmla="*/ 706559 h 785066"/>
              <a:gd name="connsiteX5" fmla="*/ 5052668 w 5131175"/>
              <a:gd name="connsiteY5" fmla="*/ 785066 h 785066"/>
              <a:gd name="connsiteX6" fmla="*/ 78507 w 5131175"/>
              <a:gd name="connsiteY6" fmla="*/ 785066 h 785066"/>
              <a:gd name="connsiteX7" fmla="*/ 0 w 5131175"/>
              <a:gd name="connsiteY7" fmla="*/ 706559 h 785066"/>
              <a:gd name="connsiteX8" fmla="*/ 0 w 5131175"/>
              <a:gd name="connsiteY8" fmla="*/ 78507 h 7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1175" h="785066">
                <a:moveTo>
                  <a:pt x="0" y="78507"/>
                </a:moveTo>
                <a:cubicBezTo>
                  <a:pt x="0" y="35149"/>
                  <a:pt x="35149" y="0"/>
                  <a:pt x="78507" y="0"/>
                </a:cubicBezTo>
                <a:lnTo>
                  <a:pt x="5052668" y="0"/>
                </a:lnTo>
                <a:cubicBezTo>
                  <a:pt x="5096026" y="0"/>
                  <a:pt x="5131175" y="35149"/>
                  <a:pt x="5131175" y="78507"/>
                </a:cubicBezTo>
                <a:lnTo>
                  <a:pt x="5131175" y="706559"/>
                </a:lnTo>
                <a:cubicBezTo>
                  <a:pt x="5131175" y="749917"/>
                  <a:pt x="5096026" y="785066"/>
                  <a:pt x="5052668" y="785066"/>
                </a:cubicBezTo>
                <a:lnTo>
                  <a:pt x="78507" y="785066"/>
                </a:lnTo>
                <a:cubicBezTo>
                  <a:pt x="35149" y="785066"/>
                  <a:pt x="0" y="749917"/>
                  <a:pt x="0" y="706559"/>
                </a:cubicBezTo>
                <a:lnTo>
                  <a:pt x="0" y="7850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8234" tIns="38234" rIns="38234" bIns="3823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“Ngay từ tuổi cắp sách đến trường…con cá, lá rau”</a:t>
            </a:r>
            <a:endParaRPr lang="en-VN" sz="24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a:extLst>
              <a:ext uri="{FF2B5EF4-FFF2-40B4-BE49-F238E27FC236}">
                <a16:creationId xmlns:a16="http://schemas.microsoft.com/office/drawing/2014/main" id="{6B37D3C8-D1F9-EC4C-9384-10F3E908067B}"/>
              </a:ext>
            </a:extLst>
          </p:cNvPr>
          <p:cNvSpPr/>
          <p:nvPr/>
        </p:nvSpPr>
        <p:spPr>
          <a:xfrm rot="3919368">
            <a:off x="3478439" y="4796399"/>
            <a:ext cx="1504298" cy="26253"/>
          </a:xfrm>
          <a:custGeom>
            <a:avLst/>
            <a:gdLst>
              <a:gd name="connsiteX0" fmla="*/ 0 w 1504298"/>
              <a:gd name="connsiteY0" fmla="*/ 13126 h 26253"/>
              <a:gd name="connsiteX1" fmla="*/ 1504298 w 1504298"/>
              <a:gd name="connsiteY1" fmla="*/ 13126 h 26253"/>
            </a:gdLst>
            <a:ahLst/>
            <a:cxnLst>
              <a:cxn ang="0">
                <a:pos x="connsiteX0" y="connsiteY0"/>
              </a:cxn>
              <a:cxn ang="0">
                <a:pos x="connsiteX1" y="connsiteY1"/>
              </a:cxn>
            </a:cxnLst>
            <a:rect l="l" t="t" r="r" b="b"/>
            <a:pathLst>
              <a:path w="1504298" h="26253">
                <a:moveTo>
                  <a:pt x="0" y="13126"/>
                </a:moveTo>
                <a:lnTo>
                  <a:pt x="1504298" y="13126"/>
                </a:lnTo>
              </a:path>
            </a:pathLst>
          </a:custGeom>
          <a:noFill/>
        </p:spPr>
        <p:style>
          <a:lnRef idx="2">
            <a:schemeClr val="accent1">
              <a:tint val="80000"/>
              <a:hueOff val="0"/>
              <a:satOff val="0"/>
              <a:lumOff val="0"/>
              <a:alphaOff val="0"/>
            </a:schemeClr>
          </a:lnRef>
          <a:fillRef idx="0">
            <a:scrgbClr r="0" g="0" b="0"/>
          </a:fillRef>
          <a:effectRef idx="0">
            <a:schemeClr val="accent1">
              <a:tint val="80000"/>
              <a:hueOff val="0"/>
              <a:satOff val="0"/>
              <a:lumOff val="0"/>
              <a:alphaOff val="0"/>
            </a:schemeClr>
          </a:effectRef>
          <a:fontRef idx="minor">
            <a:schemeClr val="tx1">
              <a:hueOff val="0"/>
              <a:satOff val="0"/>
              <a:lumOff val="0"/>
              <a:alphaOff val="0"/>
            </a:schemeClr>
          </a:fontRef>
        </p:style>
        <p:txBody>
          <a:bodyPr spcFirstLastPara="0" vert="horz" wrap="square" lIns="727241" tIns="-24481" rIns="727242" bIns="-2448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9" name="Freeform 18">
            <a:extLst>
              <a:ext uri="{FF2B5EF4-FFF2-40B4-BE49-F238E27FC236}">
                <a16:creationId xmlns:a16="http://schemas.microsoft.com/office/drawing/2014/main" id="{E8D9D5FD-672C-0840-B11C-0DD2BA89B573}"/>
              </a:ext>
            </a:extLst>
          </p:cNvPr>
          <p:cNvSpPr/>
          <p:nvPr/>
        </p:nvSpPr>
        <p:spPr>
          <a:xfrm>
            <a:off x="4544614" y="4800160"/>
            <a:ext cx="1462389" cy="1385649"/>
          </a:xfrm>
          <a:custGeom>
            <a:avLst/>
            <a:gdLst>
              <a:gd name="connsiteX0" fmla="*/ 0 w 1462389"/>
              <a:gd name="connsiteY0" fmla="*/ 138565 h 1385649"/>
              <a:gd name="connsiteX1" fmla="*/ 138565 w 1462389"/>
              <a:gd name="connsiteY1" fmla="*/ 0 h 1385649"/>
              <a:gd name="connsiteX2" fmla="*/ 1323824 w 1462389"/>
              <a:gd name="connsiteY2" fmla="*/ 0 h 1385649"/>
              <a:gd name="connsiteX3" fmla="*/ 1462389 w 1462389"/>
              <a:gd name="connsiteY3" fmla="*/ 138565 h 1385649"/>
              <a:gd name="connsiteX4" fmla="*/ 1462389 w 1462389"/>
              <a:gd name="connsiteY4" fmla="*/ 1247084 h 1385649"/>
              <a:gd name="connsiteX5" fmla="*/ 1323824 w 1462389"/>
              <a:gd name="connsiteY5" fmla="*/ 1385649 h 1385649"/>
              <a:gd name="connsiteX6" fmla="*/ 138565 w 1462389"/>
              <a:gd name="connsiteY6" fmla="*/ 1385649 h 1385649"/>
              <a:gd name="connsiteX7" fmla="*/ 0 w 1462389"/>
              <a:gd name="connsiteY7" fmla="*/ 1247084 h 1385649"/>
              <a:gd name="connsiteX8" fmla="*/ 0 w 1462389"/>
              <a:gd name="connsiteY8" fmla="*/ 138565 h 138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389" h="1385649">
                <a:moveTo>
                  <a:pt x="0" y="138565"/>
                </a:moveTo>
                <a:cubicBezTo>
                  <a:pt x="0" y="62038"/>
                  <a:pt x="62038" y="0"/>
                  <a:pt x="138565" y="0"/>
                </a:cubicBezTo>
                <a:lnTo>
                  <a:pt x="1323824" y="0"/>
                </a:lnTo>
                <a:cubicBezTo>
                  <a:pt x="1400351" y="0"/>
                  <a:pt x="1462389" y="62038"/>
                  <a:pt x="1462389" y="138565"/>
                </a:cubicBezTo>
                <a:lnTo>
                  <a:pt x="1462389" y="1247084"/>
                </a:lnTo>
                <a:cubicBezTo>
                  <a:pt x="1462389" y="1323611"/>
                  <a:pt x="1400351" y="1385649"/>
                  <a:pt x="1323824" y="1385649"/>
                </a:cubicBezTo>
                <a:lnTo>
                  <a:pt x="138565" y="1385649"/>
                </a:lnTo>
                <a:cubicBezTo>
                  <a:pt x="62038" y="1385649"/>
                  <a:pt x="0" y="1323611"/>
                  <a:pt x="0" y="1247084"/>
                </a:cubicBezTo>
                <a:lnTo>
                  <a:pt x="0" y="13856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55824" tIns="55824" rIns="55824" bIns="55824"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Biểu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cụ</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thể</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0" name="Freeform 19">
            <a:extLst>
              <a:ext uri="{FF2B5EF4-FFF2-40B4-BE49-F238E27FC236}">
                <a16:creationId xmlns:a16="http://schemas.microsoft.com/office/drawing/2014/main" id="{D60CE771-1624-CF4C-AC0F-34D12C3FA492}"/>
              </a:ext>
            </a:extLst>
          </p:cNvPr>
          <p:cNvSpPr/>
          <p:nvPr/>
        </p:nvSpPr>
        <p:spPr>
          <a:xfrm rot="18856817">
            <a:off x="5871245" y="5157841"/>
            <a:ext cx="899571" cy="26253"/>
          </a:xfrm>
          <a:custGeom>
            <a:avLst/>
            <a:gdLst>
              <a:gd name="connsiteX0" fmla="*/ 0 w 899571"/>
              <a:gd name="connsiteY0" fmla="*/ 13126 h 26253"/>
              <a:gd name="connsiteX1" fmla="*/ 899571 w 899571"/>
              <a:gd name="connsiteY1" fmla="*/ 13126 h 26253"/>
            </a:gdLst>
            <a:ahLst/>
            <a:cxnLst>
              <a:cxn ang="0">
                <a:pos x="connsiteX0" y="connsiteY0"/>
              </a:cxn>
              <a:cxn ang="0">
                <a:pos x="connsiteX1" y="connsiteY1"/>
              </a:cxn>
            </a:cxnLst>
            <a:rect l="l" t="t" r="r" b="b"/>
            <a:pathLst>
              <a:path w="899571" h="26253">
                <a:moveTo>
                  <a:pt x="0" y="13126"/>
                </a:moveTo>
                <a:lnTo>
                  <a:pt x="899571"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439995" tIns="-9363" rIns="439997" bIns="-9363"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1F5E446D-1C65-FA48-8DD2-A556B02977DE}"/>
              </a:ext>
            </a:extLst>
          </p:cNvPr>
          <p:cNvSpPr/>
          <p:nvPr/>
        </p:nvSpPr>
        <p:spPr>
          <a:xfrm>
            <a:off x="6635057" y="4343891"/>
            <a:ext cx="5183618" cy="1010120"/>
          </a:xfrm>
          <a:custGeom>
            <a:avLst/>
            <a:gdLst>
              <a:gd name="connsiteX0" fmla="*/ 0 w 5183618"/>
              <a:gd name="connsiteY0" fmla="*/ 101012 h 1010120"/>
              <a:gd name="connsiteX1" fmla="*/ 101012 w 5183618"/>
              <a:gd name="connsiteY1" fmla="*/ 0 h 1010120"/>
              <a:gd name="connsiteX2" fmla="*/ 5082606 w 5183618"/>
              <a:gd name="connsiteY2" fmla="*/ 0 h 1010120"/>
              <a:gd name="connsiteX3" fmla="*/ 5183618 w 5183618"/>
              <a:gd name="connsiteY3" fmla="*/ 101012 h 1010120"/>
              <a:gd name="connsiteX4" fmla="*/ 5183618 w 5183618"/>
              <a:gd name="connsiteY4" fmla="*/ 909108 h 1010120"/>
              <a:gd name="connsiteX5" fmla="*/ 5082606 w 5183618"/>
              <a:gd name="connsiteY5" fmla="*/ 1010120 h 1010120"/>
              <a:gd name="connsiteX6" fmla="*/ 101012 w 5183618"/>
              <a:gd name="connsiteY6" fmla="*/ 1010120 h 1010120"/>
              <a:gd name="connsiteX7" fmla="*/ 0 w 5183618"/>
              <a:gd name="connsiteY7" fmla="*/ 909108 h 1010120"/>
              <a:gd name="connsiteX8" fmla="*/ 0 w 5183618"/>
              <a:gd name="connsiteY8" fmla="*/ 101012 h 10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618" h="1010120">
                <a:moveTo>
                  <a:pt x="0" y="101012"/>
                </a:moveTo>
                <a:cubicBezTo>
                  <a:pt x="0" y="45225"/>
                  <a:pt x="45225" y="0"/>
                  <a:pt x="101012" y="0"/>
                </a:cubicBezTo>
                <a:lnTo>
                  <a:pt x="5082606" y="0"/>
                </a:lnTo>
                <a:cubicBezTo>
                  <a:pt x="5138393" y="0"/>
                  <a:pt x="5183618" y="45225"/>
                  <a:pt x="5183618" y="101012"/>
                </a:cubicBezTo>
                <a:lnTo>
                  <a:pt x="5183618" y="909108"/>
                </a:lnTo>
                <a:cubicBezTo>
                  <a:pt x="5183618" y="964895"/>
                  <a:pt x="5138393" y="1010120"/>
                  <a:pt x="5082606" y="1010120"/>
                </a:cubicBezTo>
                <a:lnTo>
                  <a:pt x="101012" y="1010120"/>
                </a:lnTo>
                <a:cubicBezTo>
                  <a:pt x="45225" y="1010120"/>
                  <a:pt x="0" y="964895"/>
                  <a:pt x="0" y="909108"/>
                </a:cubicBezTo>
                <a:lnTo>
                  <a:pt x="0" y="101012"/>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44825" tIns="44825" rIns="44825" bIns="44825"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Cung cách sinh hoạt vô cùng giản dị: thói quen ăn mặc, đi đứng, nói năng, thái độ giao tiếp…</a:t>
            </a:r>
            <a:endParaRPr lang="en-VN" sz="2400" kern="1200" dirty="0">
              <a:solidFill>
                <a:schemeClr val="tx1"/>
              </a:solidFill>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A6E4A1C3-10C8-F548-A651-033D2D0445C0}"/>
              </a:ext>
            </a:extLst>
          </p:cNvPr>
          <p:cNvSpPr/>
          <p:nvPr/>
        </p:nvSpPr>
        <p:spPr>
          <a:xfrm rot="1360565">
            <a:off x="5980696" y="5611064"/>
            <a:ext cx="680669" cy="26253"/>
          </a:xfrm>
          <a:custGeom>
            <a:avLst/>
            <a:gdLst>
              <a:gd name="connsiteX0" fmla="*/ 0 w 680669"/>
              <a:gd name="connsiteY0" fmla="*/ 13126 h 26253"/>
              <a:gd name="connsiteX1" fmla="*/ 680669 w 680669"/>
              <a:gd name="connsiteY1" fmla="*/ 13126 h 26253"/>
            </a:gdLst>
            <a:ahLst/>
            <a:cxnLst>
              <a:cxn ang="0">
                <a:pos x="connsiteX0" y="connsiteY0"/>
              </a:cxn>
              <a:cxn ang="0">
                <a:pos x="connsiteX1" y="connsiteY1"/>
              </a:cxn>
            </a:cxnLst>
            <a:rect l="l" t="t" r="r" b="b"/>
            <a:pathLst>
              <a:path w="680669" h="26253">
                <a:moveTo>
                  <a:pt x="0" y="13126"/>
                </a:moveTo>
                <a:lnTo>
                  <a:pt x="680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336018" tIns="-3891" rIns="336017" bIns="-389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3" name="Freeform 22">
            <a:extLst>
              <a:ext uri="{FF2B5EF4-FFF2-40B4-BE49-F238E27FC236}">
                <a16:creationId xmlns:a16="http://schemas.microsoft.com/office/drawing/2014/main" id="{5CAC539A-5EE4-1044-A946-C9AEDB85F3B4}"/>
              </a:ext>
            </a:extLst>
          </p:cNvPr>
          <p:cNvSpPr/>
          <p:nvPr/>
        </p:nvSpPr>
        <p:spPr>
          <a:xfrm>
            <a:off x="6635057" y="5471772"/>
            <a:ext cx="5159956" cy="567249"/>
          </a:xfrm>
          <a:custGeom>
            <a:avLst/>
            <a:gdLst>
              <a:gd name="connsiteX0" fmla="*/ 0 w 5159956"/>
              <a:gd name="connsiteY0" fmla="*/ 56725 h 567249"/>
              <a:gd name="connsiteX1" fmla="*/ 56725 w 5159956"/>
              <a:gd name="connsiteY1" fmla="*/ 0 h 567249"/>
              <a:gd name="connsiteX2" fmla="*/ 5103231 w 5159956"/>
              <a:gd name="connsiteY2" fmla="*/ 0 h 567249"/>
              <a:gd name="connsiteX3" fmla="*/ 5159956 w 5159956"/>
              <a:gd name="connsiteY3" fmla="*/ 56725 h 567249"/>
              <a:gd name="connsiteX4" fmla="*/ 5159956 w 5159956"/>
              <a:gd name="connsiteY4" fmla="*/ 510524 h 567249"/>
              <a:gd name="connsiteX5" fmla="*/ 5103231 w 5159956"/>
              <a:gd name="connsiteY5" fmla="*/ 567249 h 567249"/>
              <a:gd name="connsiteX6" fmla="*/ 56725 w 5159956"/>
              <a:gd name="connsiteY6" fmla="*/ 567249 h 567249"/>
              <a:gd name="connsiteX7" fmla="*/ 0 w 5159956"/>
              <a:gd name="connsiteY7" fmla="*/ 510524 h 567249"/>
              <a:gd name="connsiteX8" fmla="*/ 0 w 5159956"/>
              <a:gd name="connsiteY8" fmla="*/ 56725 h 56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956" h="567249">
                <a:moveTo>
                  <a:pt x="0" y="56725"/>
                </a:moveTo>
                <a:cubicBezTo>
                  <a:pt x="0" y="25397"/>
                  <a:pt x="25397" y="0"/>
                  <a:pt x="56725" y="0"/>
                </a:cubicBezTo>
                <a:lnTo>
                  <a:pt x="5103231" y="0"/>
                </a:lnTo>
                <a:cubicBezTo>
                  <a:pt x="5134559" y="0"/>
                  <a:pt x="5159956" y="25397"/>
                  <a:pt x="5159956" y="56725"/>
                </a:cubicBezTo>
                <a:lnTo>
                  <a:pt x="5159956" y="510524"/>
                </a:lnTo>
                <a:cubicBezTo>
                  <a:pt x="5159956" y="541852"/>
                  <a:pt x="5134559" y="567249"/>
                  <a:pt x="5103231" y="567249"/>
                </a:cubicBezTo>
                <a:lnTo>
                  <a:pt x="56725" y="567249"/>
                </a:lnTo>
                <a:cubicBezTo>
                  <a:pt x="25397" y="567249"/>
                  <a:pt x="0" y="541852"/>
                  <a:pt x="0" y="510524"/>
                </a:cubicBezTo>
                <a:lnTo>
                  <a:pt x="0" y="5672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1854" tIns="31854" rIns="31854" bIns="31854"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Lời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nói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của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Nguyên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Hồng</a:t>
            </a:r>
            <a:endParaRPr lang="en-VN" sz="2400" kern="1200" dirty="0">
              <a:solidFill>
                <a:schemeClr val="tx1"/>
              </a:solidFill>
              <a:latin typeface="Times New Roman" panose="02020603050405020304" pitchFamily="18" charset="0"/>
              <a:cs typeface="Times New Roman" panose="02020603050405020304" pitchFamily="18" charset="0"/>
            </a:endParaRPr>
          </a:p>
        </p:txBody>
      </p:sp>
      <p:sp>
        <p:nvSpPr>
          <p:cNvPr id="24" name="Freeform 23">
            <a:extLst>
              <a:ext uri="{FF2B5EF4-FFF2-40B4-BE49-F238E27FC236}">
                <a16:creationId xmlns:a16="http://schemas.microsoft.com/office/drawing/2014/main" id="{F04A7C52-1613-454A-BC1E-31FC2DD695A2}"/>
              </a:ext>
            </a:extLst>
          </p:cNvPr>
          <p:cNvSpPr/>
          <p:nvPr/>
        </p:nvSpPr>
        <p:spPr>
          <a:xfrm rot="3330596">
            <a:off x="5753080" y="5962387"/>
            <a:ext cx="1170868" cy="26253"/>
          </a:xfrm>
          <a:custGeom>
            <a:avLst/>
            <a:gdLst>
              <a:gd name="connsiteX0" fmla="*/ 0 w 1170868"/>
              <a:gd name="connsiteY0" fmla="*/ 13126 h 26253"/>
              <a:gd name="connsiteX1" fmla="*/ 1170868 w 1170868"/>
              <a:gd name="connsiteY1" fmla="*/ 13126 h 26253"/>
            </a:gdLst>
            <a:ahLst/>
            <a:cxnLst>
              <a:cxn ang="0">
                <a:pos x="connsiteX0" y="connsiteY0"/>
              </a:cxn>
              <a:cxn ang="0">
                <a:pos x="connsiteX1" y="connsiteY1"/>
              </a:cxn>
            </a:cxnLst>
            <a:rect l="l" t="t" r="r" b="b"/>
            <a:pathLst>
              <a:path w="1170868" h="26253">
                <a:moveTo>
                  <a:pt x="0" y="13126"/>
                </a:moveTo>
                <a:lnTo>
                  <a:pt x="1170868"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68862" tIns="-16145" rIns="568862" bIns="-16146"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5" name="Freeform 24">
            <a:extLst>
              <a:ext uri="{FF2B5EF4-FFF2-40B4-BE49-F238E27FC236}">
                <a16:creationId xmlns:a16="http://schemas.microsoft.com/office/drawing/2014/main" id="{765ED82C-509F-9244-8AA9-0EDBD79B7D0C}"/>
              </a:ext>
            </a:extLst>
          </p:cNvPr>
          <p:cNvSpPr/>
          <p:nvPr/>
        </p:nvSpPr>
        <p:spPr>
          <a:xfrm>
            <a:off x="6670024" y="6215394"/>
            <a:ext cx="5143454" cy="485296"/>
          </a:xfrm>
          <a:custGeom>
            <a:avLst/>
            <a:gdLst>
              <a:gd name="connsiteX0" fmla="*/ 0 w 5143454"/>
              <a:gd name="connsiteY0" fmla="*/ 48530 h 485296"/>
              <a:gd name="connsiteX1" fmla="*/ 48530 w 5143454"/>
              <a:gd name="connsiteY1" fmla="*/ 0 h 485296"/>
              <a:gd name="connsiteX2" fmla="*/ 5094924 w 5143454"/>
              <a:gd name="connsiteY2" fmla="*/ 0 h 485296"/>
              <a:gd name="connsiteX3" fmla="*/ 5143454 w 5143454"/>
              <a:gd name="connsiteY3" fmla="*/ 48530 h 485296"/>
              <a:gd name="connsiteX4" fmla="*/ 5143454 w 5143454"/>
              <a:gd name="connsiteY4" fmla="*/ 436766 h 485296"/>
              <a:gd name="connsiteX5" fmla="*/ 5094924 w 5143454"/>
              <a:gd name="connsiteY5" fmla="*/ 485296 h 485296"/>
              <a:gd name="connsiteX6" fmla="*/ 48530 w 5143454"/>
              <a:gd name="connsiteY6" fmla="*/ 485296 h 485296"/>
              <a:gd name="connsiteX7" fmla="*/ 0 w 5143454"/>
              <a:gd name="connsiteY7" fmla="*/ 436766 h 485296"/>
              <a:gd name="connsiteX8" fmla="*/ 0 w 5143454"/>
              <a:gd name="connsiteY8" fmla="*/ 48530 h 48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454" h="485296">
                <a:moveTo>
                  <a:pt x="0" y="48530"/>
                </a:moveTo>
                <a:cubicBezTo>
                  <a:pt x="0" y="21728"/>
                  <a:pt x="21728" y="0"/>
                  <a:pt x="48530" y="0"/>
                </a:cubicBezTo>
                <a:lnTo>
                  <a:pt x="5094924" y="0"/>
                </a:lnTo>
                <a:cubicBezTo>
                  <a:pt x="5121726" y="0"/>
                  <a:pt x="5143454" y="21728"/>
                  <a:pt x="5143454" y="48530"/>
                </a:cubicBezTo>
                <a:lnTo>
                  <a:pt x="5143454" y="436766"/>
                </a:lnTo>
                <a:cubicBezTo>
                  <a:pt x="5143454" y="463568"/>
                  <a:pt x="5121726" y="485296"/>
                  <a:pt x="5094924" y="485296"/>
                </a:cubicBezTo>
                <a:lnTo>
                  <a:pt x="48530" y="485296"/>
                </a:lnTo>
                <a:cubicBezTo>
                  <a:pt x="21728" y="485296"/>
                  <a:pt x="0" y="463568"/>
                  <a:pt x="0" y="436766"/>
                </a:cubicBezTo>
                <a:lnTo>
                  <a:pt x="0" y="4853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29454" tIns="29454" rIns="29454" bIns="2945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V</a:t>
            </a:r>
            <a:r>
              <a:rPr lang="en-US" sz="2400" kern="1200" dirty="0" err="1">
                <a:solidFill>
                  <a:schemeClr val="tx1"/>
                </a:solidFill>
                <a:latin typeface="Times New Roman" panose="02020603050405020304" pitchFamily="18" charset="0"/>
                <a:cs typeface="Times New Roman" panose="02020603050405020304" pitchFamily="18" charset="0"/>
              </a:rPr>
              <a:t>ăn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chương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Nguyên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Hồng</a:t>
            </a:r>
            <a:endParaRPr lang="en-VN" sz="2400" kern="1200" dirty="0">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88635B64-8F05-E44A-910B-0BF48EEB234F}"/>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8317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checkerboard(across)">
                                      <p:cBhvr>
                                        <p:cTn id="66" dur="500"/>
                                        <p:tgtEl>
                                          <p:spTgt spid="1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heckerboard(across)">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heckerboard(across)">
                                      <p:cBhvr>
                                        <p:cTn id="74" dur="500"/>
                                        <p:tgtEl>
                                          <p:spTgt spid="21"/>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checkerboard(across)">
                                      <p:cBhvr>
                                        <p:cTn id="82" dur="500"/>
                                        <p:tgtEl>
                                          <p:spTgt spid="22"/>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checkerboard(across)">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heckerboard(across)">
                                      <p:cBhvr>
                                        <p:cTn id="90" dur="500"/>
                                        <p:tgtEl>
                                          <p:spTgt spid="24"/>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checkerboard(across)">
                                      <p:cBhvr>
                                        <p:cTn id="9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4754648" y="2881459"/>
            <a:ext cx="4046452"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TỔNG KẾT</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a16="http://schemas.microsoft.com/office/drawing/2014/main"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a:t>
            </a:r>
          </a:p>
        </p:txBody>
      </p:sp>
      <p:pic>
        <p:nvPicPr>
          <p:cNvPr id="12" name="图片 11">
            <a:extLst>
              <a:ext uri="{FF2B5EF4-FFF2-40B4-BE49-F238E27FC236}">
                <a16:creationId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10" name="Rectangle 9">
            <a:extLst>
              <a:ext uri="{FF2B5EF4-FFF2-40B4-BE49-F238E27FC236}">
                <a16:creationId xmlns:a16="http://schemas.microsoft.com/office/drawing/2014/main" id="{6ADB44BF-AC62-1442-B608-1B2090B66F06}"/>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492595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anim calcmode="lin" valueType="num">
                                      <p:cBhvr>
                                        <p:cTn id="38" dur="750" fill="hold"/>
                                        <p:tgtEl>
                                          <p:spTgt spid="15"/>
                                        </p:tgtEl>
                                        <p:attrNameLst>
                                          <p:attrName>ppt_x</p:attrName>
                                        </p:attrNameLst>
                                      </p:cBhvr>
                                      <p:tavLst>
                                        <p:tav tm="0">
                                          <p:val>
                                            <p:strVal val="#ppt_x"/>
                                          </p:val>
                                        </p:tav>
                                        <p:tav tm="100000">
                                          <p:val>
                                            <p:strVal val="#ppt_x"/>
                                          </p:val>
                                        </p:tav>
                                      </p:tavLst>
                                    </p:anim>
                                    <p:anim calcmode="lin" valueType="num">
                                      <p:cBhvr>
                                        <p:cTn id="39" dur="7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48FBD7-F6B2-1D43-9852-AAEEE47D1869}"/>
              </a:ext>
            </a:extLst>
          </p:cNvPr>
          <p:cNvSpPr/>
          <p:nvPr/>
        </p:nvSpPr>
        <p:spPr>
          <a:xfrm>
            <a:off x="3570514" y="1200281"/>
            <a:ext cx="7010400" cy="2312171"/>
          </a:xfrm>
          <a:prstGeom prst="rect">
            <a:avLst/>
          </a:prstGeom>
        </p:spPr>
        <p:txBody>
          <a:bodyPr wrap="square">
            <a:spAutoFit/>
          </a:bodyPr>
          <a:lstStyle/>
          <a:p>
            <a:pPr marR="36195" algn="just">
              <a:lnSpc>
                <a:spcPct val="115000"/>
              </a:lnSpc>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200" dirty="0">
              <a:latin typeface="Times New Roman" panose="02020603050405020304" pitchFamily="18" charset="0"/>
              <a:ea typeface="Times New Roman" panose="02020603050405020304" pitchFamily="18" charset="0"/>
            </a:endParaRPr>
          </a:p>
          <a:p>
            <a:pPr marR="36195" algn="just">
              <a:lnSpc>
                <a:spcPct val="115000"/>
              </a:lnSpc>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endParaRPr lang="en-VN" sz="3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5A116ED-7154-8C41-8AE1-59F0412BF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07" y="1567543"/>
            <a:ext cx="3041125" cy="3023943"/>
          </a:xfrm>
          <a:prstGeom prst="rect">
            <a:avLst/>
          </a:prstGeom>
        </p:spPr>
      </p:pic>
      <p:pic>
        <p:nvPicPr>
          <p:cNvPr id="7" name="Picture 6">
            <a:extLst>
              <a:ext uri="{FF2B5EF4-FFF2-40B4-BE49-F238E27FC236}">
                <a16:creationId xmlns:a16="http://schemas.microsoft.com/office/drawing/2014/main" id="{6FA66EBD-FB30-4944-B537-C5B36CE93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954" y="3531938"/>
            <a:ext cx="6550231" cy="3345548"/>
          </a:xfrm>
          <a:prstGeom prst="rect">
            <a:avLst/>
          </a:prstGeom>
        </p:spPr>
      </p:pic>
      <p:sp>
        <p:nvSpPr>
          <p:cNvPr id="6" name="Rectangle 5">
            <a:extLst>
              <a:ext uri="{FF2B5EF4-FFF2-40B4-BE49-F238E27FC236}">
                <a16:creationId xmlns:a16="http://schemas.microsoft.com/office/drawing/2014/main" id="{47E90147-F392-F441-9AA9-954BDA7A4401}"/>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76342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6">
            <a:extLst>
              <a:ext uri="{FF2B5EF4-FFF2-40B4-BE49-F238E27FC236}">
                <a16:creationId xmlns:a16="http://schemas.microsoft.com/office/drawing/2014/main" id="{3B19DC50-092F-4E86-8229-5CC185A4AD83}"/>
              </a:ext>
            </a:extLst>
          </p:cNvPr>
          <p:cNvSpPr txBox="1">
            <a:spLocks/>
          </p:cNvSpPr>
          <p:nvPr/>
        </p:nvSpPr>
        <p:spPr>
          <a:xfrm>
            <a:off x="2336800" y="573132"/>
            <a:ext cx="7518400" cy="4713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sz="4000" b="1" dirty="0">
                <a:solidFill>
                  <a:srgbClr val="C00000"/>
                </a:solidFill>
                <a:latin typeface="Times New Roman" panose="02020603050405020304" pitchFamily="18" charset="0"/>
                <a:ea typeface="+mn-ea"/>
                <a:cs typeface="Times New Roman" panose="02020603050405020304" pitchFamily="18" charset="0"/>
                <a:sym typeface="+mn-lt"/>
              </a:rPr>
              <a:t>III. TỔNG KẾT</a:t>
            </a:r>
            <a:endParaRPr lang="en-US" altLang="zh-CN" sz="4000" b="1" dirty="0">
              <a:solidFill>
                <a:srgbClr val="C00000"/>
              </a:solidFill>
              <a:latin typeface="Times New Roman" panose="02020603050405020304" pitchFamily="18" charset="0"/>
              <a:ea typeface="+mn-ea"/>
              <a:cs typeface="Times New Roman" panose="02020603050405020304" pitchFamily="18" charset="0"/>
              <a:sym typeface="+mn-lt"/>
            </a:endParaRPr>
          </a:p>
        </p:txBody>
      </p:sp>
      <p:grpSp>
        <p:nvGrpSpPr>
          <p:cNvPr id="136" name="组合 135">
            <a:extLst>
              <a:ext uri="{FF2B5EF4-FFF2-40B4-BE49-F238E27FC236}">
                <a16:creationId xmlns:a16="http://schemas.microsoft.com/office/drawing/2014/main" id="{FE9A9E81-690F-4674-B3B6-005756698917}"/>
              </a:ext>
            </a:extLst>
          </p:cNvPr>
          <p:cNvGrpSpPr/>
          <p:nvPr/>
        </p:nvGrpSpPr>
        <p:grpSpPr>
          <a:xfrm>
            <a:off x="5840074" y="1475667"/>
            <a:ext cx="2044743" cy="2529609"/>
            <a:chOff x="6372276" y="2164195"/>
            <a:chExt cx="2044743" cy="2529609"/>
          </a:xfrm>
        </p:grpSpPr>
        <p:sp>
          <p:nvSpPr>
            <p:cNvPr id="154" name="任意多边形: 形状 153">
              <a:extLst>
                <a:ext uri="{FF2B5EF4-FFF2-40B4-BE49-F238E27FC236}">
                  <a16:creationId xmlns:a16="http://schemas.microsoft.com/office/drawing/2014/main" id="{28107C0C-3F08-47DA-9BF6-CBEC87256DF7}"/>
                </a:ext>
              </a:extLst>
            </p:cNvPr>
            <p:cNvSpPr/>
            <p:nvPr/>
          </p:nvSpPr>
          <p:spPr>
            <a:xfrm>
              <a:off x="6372276" y="2164195"/>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a:p>
          </p:txBody>
        </p:sp>
        <p:sp>
          <p:nvSpPr>
            <p:cNvPr id="155" name="任意多边形: 形状 154">
              <a:extLst>
                <a:ext uri="{FF2B5EF4-FFF2-40B4-BE49-F238E27FC236}">
                  <a16:creationId xmlns:a16="http://schemas.microsoft.com/office/drawing/2014/main" id="{B9576F57-70C8-40D2-8B8E-9F5A0F0841A9}"/>
                </a:ext>
              </a:extLst>
            </p:cNvPr>
            <p:cNvSpPr>
              <a:spLocks/>
            </p:cNvSpPr>
            <p:nvPr/>
          </p:nvSpPr>
          <p:spPr bwMode="auto">
            <a:xfrm>
              <a:off x="6909983" y="2600031"/>
              <a:ext cx="600454" cy="605426"/>
            </a:xfrm>
            <a:custGeom>
              <a:avLst/>
              <a:gdLst>
                <a:gd name="connsiteX0" fmla="*/ 127971 w 596840"/>
                <a:gd name="connsiteY0" fmla="*/ 403597 h 601782"/>
                <a:gd name="connsiteX1" fmla="*/ 93674 w 596840"/>
                <a:gd name="connsiteY1" fmla="*/ 415017 h 601782"/>
                <a:gd name="connsiteX2" fmla="*/ 90354 w 596840"/>
                <a:gd name="connsiteY2" fmla="*/ 417595 h 601782"/>
                <a:gd name="connsiteX3" fmla="*/ 81503 w 596840"/>
                <a:gd name="connsiteY3" fmla="*/ 420184 h 601782"/>
                <a:gd name="connsiteX4" fmla="*/ 81503 w 596840"/>
                <a:gd name="connsiteY4" fmla="*/ 545789 h 601782"/>
                <a:gd name="connsiteX5" fmla="*/ 81872 w 596840"/>
                <a:gd name="connsiteY5" fmla="*/ 545789 h 601782"/>
                <a:gd name="connsiteX6" fmla="*/ 90354 w 596840"/>
                <a:gd name="connsiteY6" fmla="*/ 548736 h 601782"/>
                <a:gd name="connsiteX7" fmla="*/ 147149 w 596840"/>
                <a:gd name="connsiteY7" fmla="*/ 570102 h 601782"/>
                <a:gd name="connsiteX8" fmla="*/ 307943 w 596840"/>
                <a:gd name="connsiteY8" fmla="*/ 570102 h 601782"/>
                <a:gd name="connsiteX9" fmla="*/ 555772 w 596840"/>
                <a:gd name="connsiteY9" fmla="*/ 463642 h 601782"/>
                <a:gd name="connsiteX10" fmla="*/ 568311 w 596840"/>
                <a:gd name="connsiteY10" fmla="*/ 446697 h 601782"/>
                <a:gd name="connsiteX11" fmla="*/ 553559 w 596840"/>
                <a:gd name="connsiteY11" fmla="*/ 431593 h 601782"/>
                <a:gd name="connsiteX12" fmla="*/ 519630 w 596840"/>
                <a:gd name="connsiteY12" fmla="*/ 420184 h 601782"/>
                <a:gd name="connsiteX13" fmla="*/ 474637 w 596840"/>
                <a:gd name="connsiteY13" fmla="*/ 447434 h 601782"/>
                <a:gd name="connsiteX14" fmla="*/ 474268 w 596840"/>
                <a:gd name="connsiteY14" fmla="*/ 447802 h 601782"/>
                <a:gd name="connsiteX15" fmla="*/ 360680 w 596840"/>
                <a:gd name="connsiteY15" fmla="*/ 501953 h 601782"/>
                <a:gd name="connsiteX16" fmla="*/ 353304 w 596840"/>
                <a:gd name="connsiteY16" fmla="*/ 501953 h 601782"/>
                <a:gd name="connsiteX17" fmla="*/ 216851 w 596840"/>
                <a:gd name="connsiteY17" fmla="*/ 501953 h 601782"/>
                <a:gd name="connsiteX18" fmla="*/ 202836 w 596840"/>
                <a:gd name="connsiteY18" fmla="*/ 487586 h 601782"/>
                <a:gd name="connsiteX19" fmla="*/ 216851 w 596840"/>
                <a:gd name="connsiteY19" fmla="*/ 473220 h 601782"/>
                <a:gd name="connsiteX20" fmla="*/ 345191 w 596840"/>
                <a:gd name="connsiteY20" fmla="*/ 473220 h 601782"/>
                <a:gd name="connsiteX21" fmla="*/ 358836 w 596840"/>
                <a:gd name="connsiteY21" fmla="*/ 452959 h 601782"/>
                <a:gd name="connsiteX22" fmla="*/ 302779 w 596840"/>
                <a:gd name="connsiteY22" fmla="*/ 403597 h 601782"/>
                <a:gd name="connsiteX23" fmla="*/ 25816 w 596840"/>
                <a:gd name="connsiteY23" fmla="*/ 389599 h 601782"/>
                <a:gd name="connsiteX24" fmla="*/ 25816 w 596840"/>
                <a:gd name="connsiteY24" fmla="*/ 417964 h 601782"/>
                <a:gd name="connsiteX25" fmla="*/ 54213 w 596840"/>
                <a:gd name="connsiteY25" fmla="*/ 417964 h 601782"/>
                <a:gd name="connsiteX26" fmla="*/ 54213 w 596840"/>
                <a:gd name="connsiteY26" fmla="*/ 389599 h 601782"/>
                <a:gd name="connsiteX27" fmla="*/ 0 w 596840"/>
                <a:gd name="connsiteY27" fmla="*/ 366023 h 601782"/>
                <a:gd name="connsiteX28" fmla="*/ 81503 w 596840"/>
                <a:gd name="connsiteY28" fmla="*/ 366023 h 601782"/>
                <a:gd name="connsiteX29" fmla="*/ 81503 w 596840"/>
                <a:gd name="connsiteY29" fmla="*/ 388862 h 601782"/>
                <a:gd name="connsiteX30" fmla="*/ 127971 w 596840"/>
                <a:gd name="connsiteY30" fmla="*/ 375232 h 601782"/>
                <a:gd name="connsiteX31" fmla="*/ 303148 w 596840"/>
                <a:gd name="connsiteY31" fmla="*/ 374864 h 601782"/>
                <a:gd name="connsiteX32" fmla="*/ 387233 w 596840"/>
                <a:gd name="connsiteY32" fmla="*/ 452959 h 601782"/>
                <a:gd name="connsiteX33" fmla="*/ 384283 w 596840"/>
                <a:gd name="connsiteY33" fmla="*/ 471378 h 601782"/>
                <a:gd name="connsiteX34" fmla="*/ 451403 w 596840"/>
                <a:gd name="connsiteY34" fmla="*/ 430488 h 601782"/>
                <a:gd name="connsiteX35" fmla="*/ 519630 w 596840"/>
                <a:gd name="connsiteY35" fmla="*/ 391809 h 601782"/>
                <a:gd name="connsiteX36" fmla="*/ 571261 w 596840"/>
                <a:gd name="connsiteY36" fmla="*/ 409123 h 601782"/>
                <a:gd name="connsiteX37" fmla="*/ 596708 w 596840"/>
                <a:gd name="connsiteY37" fmla="*/ 444487 h 601782"/>
                <a:gd name="connsiteX38" fmla="*/ 576793 w 596840"/>
                <a:gd name="connsiteY38" fmla="*/ 482797 h 601782"/>
                <a:gd name="connsiteX39" fmla="*/ 307943 w 596840"/>
                <a:gd name="connsiteY39" fmla="*/ 598835 h 601782"/>
                <a:gd name="connsiteX40" fmla="*/ 147149 w 596840"/>
                <a:gd name="connsiteY40" fmla="*/ 598835 h 601782"/>
                <a:gd name="connsiteX41" fmla="*/ 88879 w 596840"/>
                <a:gd name="connsiteY41" fmla="*/ 581521 h 601782"/>
                <a:gd name="connsiteX42" fmla="*/ 81503 w 596840"/>
                <a:gd name="connsiteY42" fmla="*/ 576733 h 601782"/>
                <a:gd name="connsiteX43" fmla="*/ 81503 w 596840"/>
                <a:gd name="connsiteY43" fmla="*/ 601782 h 601782"/>
                <a:gd name="connsiteX44" fmla="*/ 0 w 596840"/>
                <a:gd name="connsiteY44" fmla="*/ 601782 h 601782"/>
                <a:gd name="connsiteX45" fmla="*/ 293937 w 596840"/>
                <a:gd name="connsiteY45" fmla="*/ 151010 h 601782"/>
                <a:gd name="connsiteX46" fmla="*/ 322336 w 596840"/>
                <a:gd name="connsiteY46" fmla="*/ 151010 h 601782"/>
                <a:gd name="connsiteX47" fmla="*/ 322336 w 596840"/>
                <a:gd name="connsiteY47" fmla="*/ 172738 h 601782"/>
                <a:gd name="connsiteX48" fmla="*/ 351471 w 596840"/>
                <a:gd name="connsiteY48" fmla="*/ 180472 h 601782"/>
                <a:gd name="connsiteX49" fmla="*/ 355159 w 596840"/>
                <a:gd name="connsiteY49" fmla="*/ 182313 h 601782"/>
                <a:gd name="connsiteX50" fmla="*/ 346308 w 596840"/>
                <a:gd name="connsiteY50" fmla="*/ 212144 h 601782"/>
                <a:gd name="connsiteX51" fmla="*/ 340038 w 596840"/>
                <a:gd name="connsiteY51" fmla="*/ 209566 h 601782"/>
                <a:gd name="connsiteX52" fmla="*/ 311640 w 596840"/>
                <a:gd name="connsiteY52" fmla="*/ 202569 h 601782"/>
                <a:gd name="connsiteX53" fmla="*/ 294306 w 596840"/>
                <a:gd name="connsiteY53" fmla="*/ 214354 h 601782"/>
                <a:gd name="connsiteX54" fmla="*/ 319385 w 596840"/>
                <a:gd name="connsiteY54" fmla="*/ 232767 h 601782"/>
                <a:gd name="connsiteX55" fmla="*/ 359954 w 596840"/>
                <a:gd name="connsiteY55" fmla="*/ 279907 h 601782"/>
                <a:gd name="connsiteX56" fmla="*/ 320860 w 596840"/>
                <a:gd name="connsiteY56" fmla="*/ 324836 h 601782"/>
                <a:gd name="connsiteX57" fmla="*/ 320860 w 596840"/>
                <a:gd name="connsiteY57" fmla="*/ 349511 h 601782"/>
                <a:gd name="connsiteX58" fmla="*/ 292462 w 596840"/>
                <a:gd name="connsiteY58" fmla="*/ 349511 h 601782"/>
                <a:gd name="connsiteX59" fmla="*/ 292462 w 596840"/>
                <a:gd name="connsiteY59" fmla="*/ 326678 h 601782"/>
                <a:gd name="connsiteX60" fmla="*/ 257056 w 596840"/>
                <a:gd name="connsiteY60" fmla="*/ 315998 h 601782"/>
                <a:gd name="connsiteX61" fmla="*/ 254106 w 596840"/>
                <a:gd name="connsiteY61" fmla="*/ 314156 h 601782"/>
                <a:gd name="connsiteX62" fmla="*/ 262957 w 596840"/>
                <a:gd name="connsiteY62" fmla="*/ 283590 h 601782"/>
                <a:gd name="connsiteX63" fmla="*/ 268121 w 596840"/>
                <a:gd name="connsiteY63" fmla="*/ 286536 h 601782"/>
                <a:gd name="connsiteX64" fmla="*/ 302051 w 596840"/>
                <a:gd name="connsiteY64" fmla="*/ 296111 h 601782"/>
                <a:gd name="connsiteX65" fmla="*/ 321967 w 596840"/>
                <a:gd name="connsiteY65" fmla="*/ 282485 h 601782"/>
                <a:gd name="connsiteX66" fmla="*/ 299838 w 596840"/>
                <a:gd name="connsiteY66" fmla="*/ 263334 h 601782"/>
                <a:gd name="connsiteX67" fmla="*/ 256688 w 596840"/>
                <a:gd name="connsiteY67" fmla="*/ 217668 h 601782"/>
                <a:gd name="connsiteX68" fmla="*/ 293937 w 596840"/>
                <a:gd name="connsiteY68" fmla="*/ 174580 h 601782"/>
                <a:gd name="connsiteX69" fmla="*/ 312389 w 596840"/>
                <a:gd name="connsiteY69" fmla="*/ 0 h 601782"/>
                <a:gd name="connsiteX70" fmla="*/ 324190 w 596840"/>
                <a:gd name="connsiteY70" fmla="*/ 8102 h 601782"/>
                <a:gd name="connsiteX71" fmla="*/ 524442 w 596840"/>
                <a:gd name="connsiteY71" fmla="*/ 145097 h 601782"/>
                <a:gd name="connsiteX72" fmla="*/ 501208 w 596840"/>
                <a:gd name="connsiteY72" fmla="*/ 178977 h 601782"/>
                <a:gd name="connsiteX73" fmla="*/ 476499 w 596840"/>
                <a:gd name="connsiteY73" fmla="*/ 162037 h 601782"/>
                <a:gd name="connsiteX74" fmla="*/ 476499 w 596840"/>
                <a:gd name="connsiteY74" fmla="*/ 367529 h 601782"/>
                <a:gd name="connsiteX75" fmla="*/ 466173 w 596840"/>
                <a:gd name="connsiteY75" fmla="*/ 377472 h 601782"/>
                <a:gd name="connsiteX76" fmla="*/ 435195 w 596840"/>
                <a:gd name="connsiteY76" fmla="*/ 403987 h 601782"/>
                <a:gd name="connsiteX77" fmla="*/ 435195 w 596840"/>
                <a:gd name="connsiteY77" fmla="*/ 136258 h 601782"/>
                <a:gd name="connsiteX78" fmla="*/ 312389 w 596840"/>
                <a:gd name="connsiteY78" fmla="*/ 50084 h 601782"/>
                <a:gd name="connsiteX79" fmla="*/ 186632 w 596840"/>
                <a:gd name="connsiteY79" fmla="*/ 136626 h 601782"/>
                <a:gd name="connsiteX80" fmla="*/ 186632 w 596840"/>
                <a:gd name="connsiteY80" fmla="*/ 354271 h 601782"/>
                <a:gd name="connsiteX81" fmla="*/ 145327 w 596840"/>
                <a:gd name="connsiteY81" fmla="*/ 354271 h 601782"/>
                <a:gd name="connsiteX82" fmla="*/ 145327 w 596840"/>
                <a:gd name="connsiteY82" fmla="*/ 164246 h 601782"/>
                <a:gd name="connsiteX83" fmla="*/ 125413 w 596840"/>
                <a:gd name="connsiteY83" fmla="*/ 177872 h 601782"/>
                <a:gd name="connsiteX84" fmla="*/ 102179 w 596840"/>
                <a:gd name="connsiteY84" fmla="*/ 143623 h 601782"/>
                <a:gd name="connsiteX85" fmla="*/ 156391 w 596840"/>
                <a:gd name="connsiteY85" fmla="*/ 106797 h 601782"/>
                <a:gd name="connsiteX86" fmla="*/ 156391 w 596840"/>
                <a:gd name="connsiteY86" fmla="*/ 39036 h 601782"/>
                <a:gd name="connsiteX87" fmla="*/ 208021 w 596840"/>
                <a:gd name="connsiteY87" fmla="*/ 39036 h 601782"/>
                <a:gd name="connsiteX88" fmla="*/ 208021 w 596840"/>
                <a:gd name="connsiteY88" fmla="*/ 71443 h 601782"/>
                <a:gd name="connsiteX89" fmla="*/ 300956 w 596840"/>
                <a:gd name="connsiteY89" fmla="*/ 8102 h 6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96840" h="601782">
                  <a:moveTo>
                    <a:pt x="127971" y="403597"/>
                  </a:moveTo>
                  <a:cubicBezTo>
                    <a:pt x="115432" y="403597"/>
                    <a:pt x="103262" y="407649"/>
                    <a:pt x="93674" y="415017"/>
                  </a:cubicBezTo>
                  <a:lnTo>
                    <a:pt x="90354" y="417595"/>
                  </a:lnTo>
                  <a:cubicBezTo>
                    <a:pt x="87773" y="419437"/>
                    <a:pt x="84822" y="420184"/>
                    <a:pt x="81503" y="420184"/>
                  </a:cubicBezTo>
                  <a:lnTo>
                    <a:pt x="81503" y="545789"/>
                  </a:lnTo>
                  <a:cubicBezTo>
                    <a:pt x="81872" y="545789"/>
                    <a:pt x="81872" y="545789"/>
                    <a:pt x="81872" y="545789"/>
                  </a:cubicBezTo>
                  <a:cubicBezTo>
                    <a:pt x="84822" y="545789"/>
                    <a:pt x="87773" y="546894"/>
                    <a:pt x="90354" y="548736"/>
                  </a:cubicBezTo>
                  <a:cubicBezTo>
                    <a:pt x="90723" y="549105"/>
                    <a:pt x="119858" y="570102"/>
                    <a:pt x="147149" y="570102"/>
                  </a:cubicBezTo>
                  <a:lnTo>
                    <a:pt x="307943" y="570102"/>
                  </a:lnTo>
                  <a:cubicBezTo>
                    <a:pt x="435176" y="570102"/>
                    <a:pt x="523687" y="499374"/>
                    <a:pt x="555772" y="463642"/>
                  </a:cubicBezTo>
                  <a:cubicBezTo>
                    <a:pt x="559091" y="459958"/>
                    <a:pt x="568311" y="449644"/>
                    <a:pt x="568311" y="446697"/>
                  </a:cubicBezTo>
                  <a:cubicBezTo>
                    <a:pt x="568311" y="446697"/>
                    <a:pt x="567942" y="443013"/>
                    <a:pt x="553559" y="431593"/>
                  </a:cubicBezTo>
                  <a:cubicBezTo>
                    <a:pt x="548765" y="427541"/>
                    <a:pt x="535488" y="420184"/>
                    <a:pt x="519630" y="420184"/>
                  </a:cubicBezTo>
                  <a:cubicBezTo>
                    <a:pt x="502297" y="420184"/>
                    <a:pt x="487176" y="429383"/>
                    <a:pt x="474637" y="447434"/>
                  </a:cubicBezTo>
                  <a:cubicBezTo>
                    <a:pt x="474268" y="447434"/>
                    <a:pt x="474268" y="447434"/>
                    <a:pt x="474268" y="447802"/>
                  </a:cubicBezTo>
                  <a:cubicBezTo>
                    <a:pt x="435914" y="496796"/>
                    <a:pt x="382070" y="501953"/>
                    <a:pt x="360680" y="501953"/>
                  </a:cubicBezTo>
                  <a:lnTo>
                    <a:pt x="353304" y="501953"/>
                  </a:lnTo>
                  <a:lnTo>
                    <a:pt x="216851" y="501953"/>
                  </a:lnTo>
                  <a:cubicBezTo>
                    <a:pt x="209106" y="501953"/>
                    <a:pt x="202836" y="495322"/>
                    <a:pt x="202836" y="487586"/>
                  </a:cubicBezTo>
                  <a:cubicBezTo>
                    <a:pt x="202836" y="479850"/>
                    <a:pt x="209106" y="473220"/>
                    <a:pt x="216851" y="473220"/>
                  </a:cubicBezTo>
                  <a:lnTo>
                    <a:pt x="345191" y="473220"/>
                  </a:lnTo>
                  <a:cubicBezTo>
                    <a:pt x="345928" y="473220"/>
                    <a:pt x="358836" y="472115"/>
                    <a:pt x="358836" y="452959"/>
                  </a:cubicBezTo>
                  <a:cubicBezTo>
                    <a:pt x="358836" y="419806"/>
                    <a:pt x="330808" y="403597"/>
                    <a:pt x="302779" y="403597"/>
                  </a:cubicBezTo>
                  <a:close/>
                  <a:moveTo>
                    <a:pt x="25816" y="389599"/>
                  </a:moveTo>
                  <a:lnTo>
                    <a:pt x="25816" y="417964"/>
                  </a:lnTo>
                  <a:lnTo>
                    <a:pt x="54213" y="417964"/>
                  </a:lnTo>
                  <a:lnTo>
                    <a:pt x="54213" y="389599"/>
                  </a:lnTo>
                  <a:close/>
                  <a:moveTo>
                    <a:pt x="0" y="366023"/>
                  </a:moveTo>
                  <a:lnTo>
                    <a:pt x="81503" y="366023"/>
                  </a:lnTo>
                  <a:lnTo>
                    <a:pt x="81503" y="388862"/>
                  </a:lnTo>
                  <a:cubicBezTo>
                    <a:pt x="95149" y="380021"/>
                    <a:pt x="111376" y="375232"/>
                    <a:pt x="127971" y="375232"/>
                  </a:cubicBezTo>
                  <a:lnTo>
                    <a:pt x="303148" y="374864"/>
                  </a:lnTo>
                  <a:cubicBezTo>
                    <a:pt x="352198" y="375232"/>
                    <a:pt x="387602" y="408754"/>
                    <a:pt x="387233" y="452959"/>
                  </a:cubicBezTo>
                  <a:cubicBezTo>
                    <a:pt x="387233" y="461063"/>
                    <a:pt x="386127" y="466589"/>
                    <a:pt x="384283" y="471378"/>
                  </a:cubicBezTo>
                  <a:cubicBezTo>
                    <a:pt x="405304" y="467326"/>
                    <a:pt x="430751" y="456643"/>
                    <a:pt x="451403" y="430488"/>
                  </a:cubicBezTo>
                  <a:cubicBezTo>
                    <a:pt x="474268" y="398440"/>
                    <a:pt x="501190" y="391809"/>
                    <a:pt x="519630" y="391809"/>
                  </a:cubicBezTo>
                  <a:cubicBezTo>
                    <a:pt x="541758" y="391809"/>
                    <a:pt x="561304" y="401018"/>
                    <a:pt x="571261" y="409123"/>
                  </a:cubicBezTo>
                  <a:cubicBezTo>
                    <a:pt x="586013" y="420542"/>
                    <a:pt x="595601" y="431225"/>
                    <a:pt x="596708" y="444487"/>
                  </a:cubicBezTo>
                  <a:cubicBezTo>
                    <a:pt x="598183" y="459221"/>
                    <a:pt x="587119" y="471378"/>
                    <a:pt x="576793" y="482797"/>
                  </a:cubicBezTo>
                  <a:cubicBezTo>
                    <a:pt x="542126" y="521108"/>
                    <a:pt x="446609" y="598835"/>
                    <a:pt x="307943" y="598835"/>
                  </a:cubicBezTo>
                  <a:lnTo>
                    <a:pt x="147149" y="598835"/>
                  </a:lnTo>
                  <a:cubicBezTo>
                    <a:pt x="125021" y="598835"/>
                    <a:pt x="103262" y="589257"/>
                    <a:pt x="88879" y="581521"/>
                  </a:cubicBezTo>
                  <a:cubicBezTo>
                    <a:pt x="88879" y="581521"/>
                    <a:pt x="84822" y="578206"/>
                    <a:pt x="81503" y="576733"/>
                  </a:cubicBezTo>
                  <a:lnTo>
                    <a:pt x="81503" y="601782"/>
                  </a:lnTo>
                  <a:lnTo>
                    <a:pt x="0" y="601782"/>
                  </a:lnTo>
                  <a:close/>
                  <a:moveTo>
                    <a:pt x="293937" y="151010"/>
                  </a:moveTo>
                  <a:lnTo>
                    <a:pt x="322336" y="151010"/>
                  </a:lnTo>
                  <a:lnTo>
                    <a:pt x="322336" y="172738"/>
                  </a:lnTo>
                  <a:cubicBezTo>
                    <a:pt x="333031" y="173475"/>
                    <a:pt x="342620" y="176053"/>
                    <a:pt x="351471" y="180472"/>
                  </a:cubicBezTo>
                  <a:lnTo>
                    <a:pt x="355159" y="182313"/>
                  </a:lnTo>
                  <a:lnTo>
                    <a:pt x="346308" y="212144"/>
                  </a:lnTo>
                  <a:lnTo>
                    <a:pt x="340038" y="209566"/>
                  </a:lnTo>
                  <a:cubicBezTo>
                    <a:pt x="334506" y="206988"/>
                    <a:pt x="325286" y="202569"/>
                    <a:pt x="311640" y="202569"/>
                  </a:cubicBezTo>
                  <a:cubicBezTo>
                    <a:pt x="300945" y="202569"/>
                    <a:pt x="294306" y="206988"/>
                    <a:pt x="294306" y="214354"/>
                  </a:cubicBezTo>
                  <a:cubicBezTo>
                    <a:pt x="294306" y="220614"/>
                    <a:pt x="300576" y="225034"/>
                    <a:pt x="319385" y="232767"/>
                  </a:cubicBezTo>
                  <a:cubicBezTo>
                    <a:pt x="347783" y="243447"/>
                    <a:pt x="359954" y="257442"/>
                    <a:pt x="359954" y="279907"/>
                  </a:cubicBezTo>
                  <a:cubicBezTo>
                    <a:pt x="359954" y="302372"/>
                    <a:pt x="344833" y="319681"/>
                    <a:pt x="320860" y="324836"/>
                  </a:cubicBezTo>
                  <a:lnTo>
                    <a:pt x="320860" y="349511"/>
                  </a:lnTo>
                  <a:lnTo>
                    <a:pt x="292462" y="349511"/>
                  </a:lnTo>
                  <a:lnTo>
                    <a:pt x="292462" y="326678"/>
                  </a:lnTo>
                  <a:cubicBezTo>
                    <a:pt x="279185" y="325573"/>
                    <a:pt x="265539" y="321522"/>
                    <a:pt x="257056" y="315998"/>
                  </a:cubicBezTo>
                  <a:lnTo>
                    <a:pt x="254106" y="314156"/>
                  </a:lnTo>
                  <a:lnTo>
                    <a:pt x="262957" y="283590"/>
                  </a:lnTo>
                  <a:lnTo>
                    <a:pt x="268121" y="286536"/>
                  </a:lnTo>
                  <a:cubicBezTo>
                    <a:pt x="278447" y="292796"/>
                    <a:pt x="290987" y="296111"/>
                    <a:pt x="302051" y="296111"/>
                  </a:cubicBezTo>
                  <a:cubicBezTo>
                    <a:pt x="314222" y="296111"/>
                    <a:pt x="321967" y="290587"/>
                    <a:pt x="321967" y="282485"/>
                  </a:cubicBezTo>
                  <a:cubicBezTo>
                    <a:pt x="321967" y="276592"/>
                    <a:pt x="319385" y="270332"/>
                    <a:pt x="299838" y="263334"/>
                  </a:cubicBezTo>
                  <a:cubicBezTo>
                    <a:pt x="278447" y="255601"/>
                    <a:pt x="256688" y="244184"/>
                    <a:pt x="256688" y="217668"/>
                  </a:cubicBezTo>
                  <a:cubicBezTo>
                    <a:pt x="256688" y="196308"/>
                    <a:pt x="270702" y="179736"/>
                    <a:pt x="293937" y="174580"/>
                  </a:cubicBezTo>
                  <a:close/>
                  <a:moveTo>
                    <a:pt x="312389" y="0"/>
                  </a:moveTo>
                  <a:lnTo>
                    <a:pt x="324190" y="8102"/>
                  </a:lnTo>
                  <a:lnTo>
                    <a:pt x="524442" y="145097"/>
                  </a:lnTo>
                  <a:lnTo>
                    <a:pt x="501208" y="178977"/>
                  </a:lnTo>
                  <a:lnTo>
                    <a:pt x="476499" y="162037"/>
                  </a:lnTo>
                  <a:lnTo>
                    <a:pt x="476499" y="367529"/>
                  </a:lnTo>
                  <a:cubicBezTo>
                    <a:pt x="473180" y="370843"/>
                    <a:pt x="469861" y="374158"/>
                    <a:pt x="466173" y="377472"/>
                  </a:cubicBezTo>
                  <a:cubicBezTo>
                    <a:pt x="456216" y="386679"/>
                    <a:pt x="445890" y="395149"/>
                    <a:pt x="435195" y="403987"/>
                  </a:cubicBezTo>
                  <a:lnTo>
                    <a:pt x="435195" y="136258"/>
                  </a:lnTo>
                  <a:lnTo>
                    <a:pt x="312389" y="50084"/>
                  </a:lnTo>
                  <a:lnTo>
                    <a:pt x="186632" y="136626"/>
                  </a:lnTo>
                  <a:lnTo>
                    <a:pt x="186632" y="354271"/>
                  </a:lnTo>
                  <a:lnTo>
                    <a:pt x="145327" y="354271"/>
                  </a:lnTo>
                  <a:lnTo>
                    <a:pt x="145327" y="164246"/>
                  </a:lnTo>
                  <a:lnTo>
                    <a:pt x="125413" y="177872"/>
                  </a:lnTo>
                  <a:lnTo>
                    <a:pt x="102179" y="143623"/>
                  </a:lnTo>
                  <a:lnTo>
                    <a:pt x="156391" y="106797"/>
                  </a:lnTo>
                  <a:lnTo>
                    <a:pt x="156391" y="39036"/>
                  </a:lnTo>
                  <a:lnTo>
                    <a:pt x="208021" y="39036"/>
                  </a:lnTo>
                  <a:lnTo>
                    <a:pt x="208021" y="71443"/>
                  </a:lnTo>
                  <a:lnTo>
                    <a:pt x="300956" y="8102"/>
                  </a:ln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dirty="0"/>
            </a:p>
          </p:txBody>
        </p:sp>
      </p:grpSp>
      <p:grpSp>
        <p:nvGrpSpPr>
          <p:cNvPr id="137" name="组合 136">
            <a:extLst>
              <a:ext uri="{FF2B5EF4-FFF2-40B4-BE49-F238E27FC236}">
                <a16:creationId xmlns:a16="http://schemas.microsoft.com/office/drawing/2014/main" id="{79D3112B-3508-49B1-B388-FBC5FC7D3D31}"/>
              </a:ext>
            </a:extLst>
          </p:cNvPr>
          <p:cNvGrpSpPr/>
          <p:nvPr/>
        </p:nvGrpSpPr>
        <p:grpSpPr>
          <a:xfrm>
            <a:off x="3785156" y="1475667"/>
            <a:ext cx="2044743" cy="2529609"/>
            <a:chOff x="3785156" y="2164196"/>
            <a:chExt cx="2044743" cy="2529609"/>
          </a:xfrm>
        </p:grpSpPr>
        <p:sp>
          <p:nvSpPr>
            <p:cNvPr id="152" name="任意多边形: 形状 151">
              <a:extLst>
                <a:ext uri="{FF2B5EF4-FFF2-40B4-BE49-F238E27FC236}">
                  <a16:creationId xmlns:a16="http://schemas.microsoft.com/office/drawing/2014/main" id="{2558E1D8-CB45-4F6A-A219-998A7FC60D91}"/>
                </a:ext>
              </a:extLst>
            </p:cNvPr>
            <p:cNvSpPr/>
            <p:nvPr/>
          </p:nvSpPr>
          <p:spPr>
            <a:xfrm flipH="1">
              <a:off x="3785156"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dirty="0"/>
            </a:p>
          </p:txBody>
        </p:sp>
        <p:sp>
          <p:nvSpPr>
            <p:cNvPr id="153" name="任意多边形: 形状 152">
              <a:extLst>
                <a:ext uri="{FF2B5EF4-FFF2-40B4-BE49-F238E27FC236}">
                  <a16:creationId xmlns:a16="http://schemas.microsoft.com/office/drawing/2014/main" id="{EB9F8239-32E2-486D-B014-707952B121F0}"/>
                </a:ext>
              </a:extLst>
            </p:cNvPr>
            <p:cNvSpPr>
              <a:spLocks noChangeAspect="1"/>
            </p:cNvSpPr>
            <p:nvPr/>
          </p:nvSpPr>
          <p:spPr bwMode="auto">
            <a:xfrm>
              <a:off x="4783507" y="2553418"/>
              <a:ext cx="591655" cy="605426"/>
            </a:xfrm>
            <a:custGeom>
              <a:avLst/>
              <a:gdLst>
                <a:gd name="connsiteX0" fmla="*/ 256195 w 556902"/>
                <a:gd name="connsiteY0" fmla="*/ 511374 h 605937"/>
                <a:gd name="connsiteX1" fmla="*/ 256195 w 556902"/>
                <a:gd name="connsiteY1" fmla="*/ 578847 h 605937"/>
                <a:gd name="connsiteX2" fmla="*/ 289630 w 556902"/>
                <a:gd name="connsiteY2" fmla="*/ 578847 h 605937"/>
                <a:gd name="connsiteX3" fmla="*/ 289630 w 556902"/>
                <a:gd name="connsiteY3" fmla="*/ 511374 h 605937"/>
                <a:gd name="connsiteX4" fmla="*/ 180686 w 556902"/>
                <a:gd name="connsiteY4" fmla="*/ 421832 h 605937"/>
                <a:gd name="connsiteX5" fmla="*/ 376216 w 556902"/>
                <a:gd name="connsiteY5" fmla="*/ 421832 h 605937"/>
                <a:gd name="connsiteX6" fmla="*/ 389732 w 556902"/>
                <a:gd name="connsiteY6" fmla="*/ 435330 h 605937"/>
                <a:gd name="connsiteX7" fmla="*/ 376216 w 556902"/>
                <a:gd name="connsiteY7" fmla="*/ 448929 h 605937"/>
                <a:gd name="connsiteX8" fmla="*/ 180686 w 556902"/>
                <a:gd name="connsiteY8" fmla="*/ 448929 h 605937"/>
                <a:gd name="connsiteX9" fmla="*/ 167169 w 556902"/>
                <a:gd name="connsiteY9" fmla="*/ 435330 h 605937"/>
                <a:gd name="connsiteX10" fmla="*/ 180686 w 556902"/>
                <a:gd name="connsiteY10" fmla="*/ 421832 h 605937"/>
                <a:gd name="connsiteX11" fmla="*/ 180686 w 556902"/>
                <a:gd name="connsiteY11" fmla="*/ 355077 h 605937"/>
                <a:gd name="connsiteX12" fmla="*/ 376216 w 556902"/>
                <a:gd name="connsiteY12" fmla="*/ 355077 h 605937"/>
                <a:gd name="connsiteX13" fmla="*/ 389732 w 556902"/>
                <a:gd name="connsiteY13" fmla="*/ 368676 h 605937"/>
                <a:gd name="connsiteX14" fmla="*/ 376216 w 556902"/>
                <a:gd name="connsiteY14" fmla="*/ 382174 h 605937"/>
                <a:gd name="connsiteX15" fmla="*/ 180686 w 556902"/>
                <a:gd name="connsiteY15" fmla="*/ 382174 h 605937"/>
                <a:gd name="connsiteX16" fmla="*/ 167169 w 556902"/>
                <a:gd name="connsiteY16" fmla="*/ 368676 h 605937"/>
                <a:gd name="connsiteX17" fmla="*/ 180686 w 556902"/>
                <a:gd name="connsiteY17" fmla="*/ 355077 h 605937"/>
                <a:gd name="connsiteX18" fmla="*/ 180686 w 556902"/>
                <a:gd name="connsiteY18" fmla="*/ 288322 h 605937"/>
                <a:gd name="connsiteX19" fmla="*/ 376216 w 556902"/>
                <a:gd name="connsiteY19" fmla="*/ 288322 h 605937"/>
                <a:gd name="connsiteX20" fmla="*/ 389732 w 556902"/>
                <a:gd name="connsiteY20" fmla="*/ 301921 h 605937"/>
                <a:gd name="connsiteX21" fmla="*/ 376216 w 556902"/>
                <a:gd name="connsiteY21" fmla="*/ 315419 h 605937"/>
                <a:gd name="connsiteX22" fmla="*/ 180686 w 556902"/>
                <a:gd name="connsiteY22" fmla="*/ 315419 h 605937"/>
                <a:gd name="connsiteX23" fmla="*/ 167169 w 556902"/>
                <a:gd name="connsiteY23" fmla="*/ 301921 h 605937"/>
                <a:gd name="connsiteX24" fmla="*/ 180686 w 556902"/>
                <a:gd name="connsiteY24" fmla="*/ 288322 h 605937"/>
                <a:gd name="connsiteX25" fmla="*/ 180686 w 556902"/>
                <a:gd name="connsiteY25" fmla="*/ 221708 h 605937"/>
                <a:gd name="connsiteX26" fmla="*/ 376216 w 556902"/>
                <a:gd name="connsiteY26" fmla="*/ 221708 h 605937"/>
                <a:gd name="connsiteX27" fmla="*/ 389732 w 556902"/>
                <a:gd name="connsiteY27" fmla="*/ 235186 h 605937"/>
                <a:gd name="connsiteX28" fmla="*/ 376216 w 556902"/>
                <a:gd name="connsiteY28" fmla="*/ 248664 h 605937"/>
                <a:gd name="connsiteX29" fmla="*/ 180686 w 556902"/>
                <a:gd name="connsiteY29" fmla="*/ 248664 h 605937"/>
                <a:gd name="connsiteX30" fmla="*/ 167169 w 556902"/>
                <a:gd name="connsiteY30" fmla="*/ 235186 h 605937"/>
                <a:gd name="connsiteX31" fmla="*/ 180686 w 556902"/>
                <a:gd name="connsiteY31" fmla="*/ 221708 h 605937"/>
                <a:gd name="connsiteX32" fmla="*/ 438002 w 556902"/>
                <a:gd name="connsiteY32" fmla="*/ 218149 h 605937"/>
                <a:gd name="connsiteX33" fmla="*/ 438002 w 556902"/>
                <a:gd name="connsiteY33" fmla="*/ 249197 h 605937"/>
                <a:gd name="connsiteX34" fmla="*/ 493590 w 556902"/>
                <a:gd name="connsiteY34" fmla="*/ 249197 h 605937"/>
                <a:gd name="connsiteX35" fmla="*/ 507208 w 556902"/>
                <a:gd name="connsiteY35" fmla="*/ 262691 h 605937"/>
                <a:gd name="connsiteX36" fmla="*/ 493590 w 556902"/>
                <a:gd name="connsiteY36" fmla="*/ 276186 h 605937"/>
                <a:gd name="connsiteX37" fmla="*/ 438002 w 556902"/>
                <a:gd name="connsiteY37" fmla="*/ 276186 h 605937"/>
                <a:gd name="connsiteX38" fmla="*/ 438002 w 556902"/>
                <a:gd name="connsiteY38" fmla="*/ 315857 h 605937"/>
                <a:gd name="connsiteX39" fmla="*/ 493590 w 556902"/>
                <a:gd name="connsiteY39" fmla="*/ 315857 h 605937"/>
                <a:gd name="connsiteX40" fmla="*/ 507208 w 556902"/>
                <a:gd name="connsiteY40" fmla="*/ 329453 h 605937"/>
                <a:gd name="connsiteX41" fmla="*/ 493590 w 556902"/>
                <a:gd name="connsiteY41" fmla="*/ 342948 h 605937"/>
                <a:gd name="connsiteX42" fmla="*/ 438002 w 556902"/>
                <a:gd name="connsiteY42" fmla="*/ 342948 h 605937"/>
                <a:gd name="connsiteX43" fmla="*/ 438002 w 556902"/>
                <a:gd name="connsiteY43" fmla="*/ 382619 h 605937"/>
                <a:gd name="connsiteX44" fmla="*/ 493590 w 556902"/>
                <a:gd name="connsiteY44" fmla="*/ 382619 h 605937"/>
                <a:gd name="connsiteX45" fmla="*/ 507208 w 556902"/>
                <a:gd name="connsiteY45" fmla="*/ 396114 h 605937"/>
                <a:gd name="connsiteX46" fmla="*/ 493590 w 556902"/>
                <a:gd name="connsiteY46" fmla="*/ 409710 h 605937"/>
                <a:gd name="connsiteX47" fmla="*/ 438002 w 556902"/>
                <a:gd name="connsiteY47" fmla="*/ 409710 h 605937"/>
                <a:gd name="connsiteX48" fmla="*/ 438002 w 556902"/>
                <a:gd name="connsiteY48" fmla="*/ 449381 h 605937"/>
                <a:gd name="connsiteX49" fmla="*/ 493590 w 556902"/>
                <a:gd name="connsiteY49" fmla="*/ 449381 h 605937"/>
                <a:gd name="connsiteX50" fmla="*/ 507208 w 556902"/>
                <a:gd name="connsiteY50" fmla="*/ 462876 h 605937"/>
                <a:gd name="connsiteX51" fmla="*/ 493590 w 556902"/>
                <a:gd name="connsiteY51" fmla="*/ 476370 h 605937"/>
                <a:gd name="connsiteX52" fmla="*/ 438002 w 556902"/>
                <a:gd name="connsiteY52" fmla="*/ 476370 h 605937"/>
                <a:gd name="connsiteX53" fmla="*/ 438002 w 556902"/>
                <a:gd name="connsiteY53" fmla="*/ 516042 h 605937"/>
                <a:gd name="connsiteX54" fmla="*/ 493590 w 556902"/>
                <a:gd name="connsiteY54" fmla="*/ 516042 h 605937"/>
                <a:gd name="connsiteX55" fmla="*/ 507208 w 556902"/>
                <a:gd name="connsiteY55" fmla="*/ 529638 h 605937"/>
                <a:gd name="connsiteX56" fmla="*/ 493590 w 556902"/>
                <a:gd name="connsiteY56" fmla="*/ 543132 h 605937"/>
                <a:gd name="connsiteX57" fmla="*/ 438002 w 556902"/>
                <a:gd name="connsiteY57" fmla="*/ 543132 h 605937"/>
                <a:gd name="connsiteX58" fmla="*/ 438002 w 556902"/>
                <a:gd name="connsiteY58" fmla="*/ 578847 h 605937"/>
                <a:gd name="connsiteX59" fmla="*/ 529870 w 556902"/>
                <a:gd name="connsiteY59" fmla="*/ 578847 h 605937"/>
                <a:gd name="connsiteX60" fmla="*/ 529870 w 556902"/>
                <a:gd name="connsiteY60" fmla="*/ 218149 h 605937"/>
                <a:gd name="connsiteX61" fmla="*/ 27032 w 556902"/>
                <a:gd name="connsiteY61" fmla="*/ 218149 h 605937"/>
                <a:gd name="connsiteX62" fmla="*/ 27032 w 556902"/>
                <a:gd name="connsiteY62" fmla="*/ 578847 h 605937"/>
                <a:gd name="connsiteX63" fmla="*/ 118900 w 556902"/>
                <a:gd name="connsiteY63" fmla="*/ 578847 h 605937"/>
                <a:gd name="connsiteX64" fmla="*/ 118900 w 556902"/>
                <a:gd name="connsiteY64" fmla="*/ 543132 h 605937"/>
                <a:gd name="connsiteX65" fmla="*/ 63312 w 556902"/>
                <a:gd name="connsiteY65" fmla="*/ 543132 h 605937"/>
                <a:gd name="connsiteX66" fmla="*/ 49796 w 556902"/>
                <a:gd name="connsiteY66" fmla="*/ 529638 h 605937"/>
                <a:gd name="connsiteX67" fmla="*/ 63312 w 556902"/>
                <a:gd name="connsiteY67" fmla="*/ 516042 h 605937"/>
                <a:gd name="connsiteX68" fmla="*/ 118900 w 556902"/>
                <a:gd name="connsiteY68" fmla="*/ 516042 h 605937"/>
                <a:gd name="connsiteX69" fmla="*/ 118900 w 556902"/>
                <a:gd name="connsiteY69" fmla="*/ 476370 h 605937"/>
                <a:gd name="connsiteX70" fmla="*/ 63312 w 556902"/>
                <a:gd name="connsiteY70" fmla="*/ 476370 h 605937"/>
                <a:gd name="connsiteX71" fmla="*/ 49796 w 556902"/>
                <a:gd name="connsiteY71" fmla="*/ 462876 h 605937"/>
                <a:gd name="connsiteX72" fmla="*/ 63312 w 556902"/>
                <a:gd name="connsiteY72" fmla="*/ 449381 h 605937"/>
                <a:gd name="connsiteX73" fmla="*/ 118900 w 556902"/>
                <a:gd name="connsiteY73" fmla="*/ 449381 h 605937"/>
                <a:gd name="connsiteX74" fmla="*/ 118900 w 556902"/>
                <a:gd name="connsiteY74" fmla="*/ 409710 h 605937"/>
                <a:gd name="connsiteX75" fmla="*/ 63312 w 556902"/>
                <a:gd name="connsiteY75" fmla="*/ 409710 h 605937"/>
                <a:gd name="connsiteX76" fmla="*/ 49796 w 556902"/>
                <a:gd name="connsiteY76" fmla="*/ 396114 h 605937"/>
                <a:gd name="connsiteX77" fmla="*/ 63312 w 556902"/>
                <a:gd name="connsiteY77" fmla="*/ 382619 h 605937"/>
                <a:gd name="connsiteX78" fmla="*/ 118900 w 556902"/>
                <a:gd name="connsiteY78" fmla="*/ 382619 h 605937"/>
                <a:gd name="connsiteX79" fmla="*/ 118900 w 556902"/>
                <a:gd name="connsiteY79" fmla="*/ 342948 h 605937"/>
                <a:gd name="connsiteX80" fmla="*/ 63312 w 556902"/>
                <a:gd name="connsiteY80" fmla="*/ 342948 h 605937"/>
                <a:gd name="connsiteX81" fmla="*/ 49796 w 556902"/>
                <a:gd name="connsiteY81" fmla="*/ 329453 h 605937"/>
                <a:gd name="connsiteX82" fmla="*/ 63312 w 556902"/>
                <a:gd name="connsiteY82" fmla="*/ 315857 h 605937"/>
                <a:gd name="connsiteX83" fmla="*/ 118900 w 556902"/>
                <a:gd name="connsiteY83" fmla="*/ 315857 h 605937"/>
                <a:gd name="connsiteX84" fmla="*/ 118900 w 556902"/>
                <a:gd name="connsiteY84" fmla="*/ 276186 h 605937"/>
                <a:gd name="connsiteX85" fmla="*/ 63312 w 556902"/>
                <a:gd name="connsiteY85" fmla="*/ 276186 h 605937"/>
                <a:gd name="connsiteX86" fmla="*/ 49796 w 556902"/>
                <a:gd name="connsiteY86" fmla="*/ 262691 h 605937"/>
                <a:gd name="connsiteX87" fmla="*/ 63312 w 556902"/>
                <a:gd name="connsiteY87" fmla="*/ 249197 h 605937"/>
                <a:gd name="connsiteX88" fmla="*/ 118900 w 556902"/>
                <a:gd name="connsiteY88" fmla="*/ 249197 h 605937"/>
                <a:gd name="connsiteX89" fmla="*/ 118900 w 556902"/>
                <a:gd name="connsiteY89" fmla="*/ 218149 h 605937"/>
                <a:gd name="connsiteX90" fmla="*/ 180686 w 556902"/>
                <a:gd name="connsiteY90" fmla="*/ 154954 h 605937"/>
                <a:gd name="connsiteX91" fmla="*/ 376216 w 556902"/>
                <a:gd name="connsiteY91" fmla="*/ 154954 h 605937"/>
                <a:gd name="connsiteX92" fmla="*/ 389732 w 556902"/>
                <a:gd name="connsiteY92" fmla="*/ 168417 h 605937"/>
                <a:gd name="connsiteX93" fmla="*/ 376216 w 556902"/>
                <a:gd name="connsiteY93" fmla="*/ 181981 h 605937"/>
                <a:gd name="connsiteX94" fmla="*/ 180686 w 556902"/>
                <a:gd name="connsiteY94" fmla="*/ 181981 h 605937"/>
                <a:gd name="connsiteX95" fmla="*/ 167169 w 556902"/>
                <a:gd name="connsiteY95" fmla="*/ 168417 h 605937"/>
                <a:gd name="connsiteX96" fmla="*/ 180686 w 556902"/>
                <a:gd name="connsiteY96" fmla="*/ 154954 h 605937"/>
                <a:gd name="connsiteX97" fmla="*/ 145933 w 556902"/>
                <a:gd name="connsiteY97" fmla="*/ 69812 h 605937"/>
                <a:gd name="connsiteX98" fmla="*/ 145933 w 556902"/>
                <a:gd name="connsiteY98" fmla="*/ 578847 h 605937"/>
                <a:gd name="connsiteX99" fmla="*/ 229062 w 556902"/>
                <a:gd name="connsiteY99" fmla="*/ 578847 h 605937"/>
                <a:gd name="connsiteX100" fmla="*/ 229062 w 556902"/>
                <a:gd name="connsiteY100" fmla="*/ 497880 h 605937"/>
                <a:gd name="connsiteX101" fmla="*/ 242679 w 556902"/>
                <a:gd name="connsiteY101" fmla="*/ 484284 h 605937"/>
                <a:gd name="connsiteX102" fmla="*/ 303146 w 556902"/>
                <a:gd name="connsiteY102" fmla="*/ 484284 h 605937"/>
                <a:gd name="connsiteX103" fmla="*/ 316764 w 556902"/>
                <a:gd name="connsiteY103" fmla="*/ 497880 h 605937"/>
                <a:gd name="connsiteX104" fmla="*/ 316764 w 556902"/>
                <a:gd name="connsiteY104" fmla="*/ 578847 h 605937"/>
                <a:gd name="connsiteX105" fmla="*/ 410969 w 556902"/>
                <a:gd name="connsiteY105" fmla="*/ 578847 h 605937"/>
                <a:gd name="connsiteX106" fmla="*/ 410969 w 556902"/>
                <a:gd name="connsiteY106" fmla="*/ 69812 h 605937"/>
                <a:gd name="connsiteX107" fmla="*/ 335971 w 556902"/>
                <a:gd name="connsiteY107" fmla="*/ 69812 h 605937"/>
                <a:gd name="connsiteX108" fmla="*/ 331397 w 556902"/>
                <a:gd name="connsiteY108" fmla="*/ 75291 h 605937"/>
                <a:gd name="connsiteX109" fmla="*/ 289020 w 556902"/>
                <a:gd name="connsiteY109" fmla="*/ 117499 h 605937"/>
                <a:gd name="connsiteX110" fmla="*/ 279467 w 556902"/>
                <a:gd name="connsiteY110" fmla="*/ 121456 h 605937"/>
                <a:gd name="connsiteX111" fmla="*/ 269915 w 556902"/>
                <a:gd name="connsiteY111" fmla="*/ 117499 h 605937"/>
                <a:gd name="connsiteX112" fmla="*/ 226724 w 556902"/>
                <a:gd name="connsiteY112" fmla="*/ 74378 h 605937"/>
                <a:gd name="connsiteX113" fmla="*/ 222761 w 556902"/>
                <a:gd name="connsiteY113" fmla="*/ 69812 h 605937"/>
                <a:gd name="connsiteX114" fmla="*/ 256805 w 556902"/>
                <a:gd name="connsiteY114" fmla="*/ 26995 h 605937"/>
                <a:gd name="connsiteX115" fmla="*/ 245423 w 556902"/>
                <a:gd name="connsiteY115" fmla="*/ 31662 h 605937"/>
                <a:gd name="connsiteX116" fmla="*/ 240748 w 556902"/>
                <a:gd name="connsiteY116" fmla="*/ 43229 h 605937"/>
                <a:gd name="connsiteX117" fmla="*/ 245830 w 556902"/>
                <a:gd name="connsiteY117" fmla="*/ 55201 h 605937"/>
                <a:gd name="connsiteX118" fmla="*/ 279467 w 556902"/>
                <a:gd name="connsiteY118" fmla="*/ 88785 h 605937"/>
                <a:gd name="connsiteX119" fmla="*/ 312190 w 556902"/>
                <a:gd name="connsiteY119" fmla="*/ 56115 h 605937"/>
                <a:gd name="connsiteX120" fmla="*/ 316865 w 556902"/>
                <a:gd name="connsiteY120" fmla="*/ 44548 h 605937"/>
                <a:gd name="connsiteX121" fmla="*/ 311784 w 556902"/>
                <a:gd name="connsiteY121" fmla="*/ 32575 h 605937"/>
                <a:gd name="connsiteX122" fmla="*/ 299691 w 556902"/>
                <a:gd name="connsiteY122" fmla="*/ 27502 h 605937"/>
                <a:gd name="connsiteX123" fmla="*/ 288207 w 556902"/>
                <a:gd name="connsiteY123" fmla="*/ 32170 h 605937"/>
                <a:gd name="connsiteX124" fmla="*/ 278553 w 556902"/>
                <a:gd name="connsiteY124" fmla="*/ 36127 h 605937"/>
                <a:gd name="connsiteX125" fmla="*/ 269000 w 556902"/>
                <a:gd name="connsiteY125" fmla="*/ 32170 h 605937"/>
                <a:gd name="connsiteX126" fmla="*/ 257008 w 556902"/>
                <a:gd name="connsiteY126" fmla="*/ 26995 h 605937"/>
                <a:gd name="connsiteX127" fmla="*/ 251457 w 556902"/>
                <a:gd name="connsiteY127" fmla="*/ 323 h 605937"/>
                <a:gd name="connsiteX128" fmla="*/ 278654 w 556902"/>
                <a:gd name="connsiteY128" fmla="*/ 5789 h 605937"/>
                <a:gd name="connsiteX129" fmla="*/ 299996 w 556902"/>
                <a:gd name="connsiteY129" fmla="*/ 412 h 605937"/>
                <a:gd name="connsiteX130" fmla="*/ 330889 w 556902"/>
                <a:gd name="connsiteY130" fmla="*/ 13501 h 605937"/>
                <a:gd name="connsiteX131" fmla="*/ 343897 w 556902"/>
                <a:gd name="connsiteY131" fmla="*/ 42823 h 605937"/>
                <a:gd name="connsiteX132" fmla="*/ 424485 w 556902"/>
                <a:gd name="connsiteY132" fmla="*/ 42823 h 605937"/>
                <a:gd name="connsiteX133" fmla="*/ 438002 w 556902"/>
                <a:gd name="connsiteY133" fmla="*/ 56317 h 605937"/>
                <a:gd name="connsiteX134" fmla="*/ 438002 w 556902"/>
                <a:gd name="connsiteY134" fmla="*/ 191059 h 605937"/>
                <a:gd name="connsiteX135" fmla="*/ 543386 w 556902"/>
                <a:gd name="connsiteY135" fmla="*/ 191059 h 605937"/>
                <a:gd name="connsiteX136" fmla="*/ 556902 w 556902"/>
                <a:gd name="connsiteY136" fmla="*/ 204655 h 605937"/>
                <a:gd name="connsiteX137" fmla="*/ 556902 w 556902"/>
                <a:gd name="connsiteY137" fmla="*/ 592443 h 605937"/>
                <a:gd name="connsiteX138" fmla="*/ 543386 w 556902"/>
                <a:gd name="connsiteY138" fmla="*/ 605937 h 605937"/>
                <a:gd name="connsiteX139" fmla="*/ 13516 w 556902"/>
                <a:gd name="connsiteY139" fmla="*/ 605937 h 605937"/>
                <a:gd name="connsiteX140" fmla="*/ 0 w 556902"/>
                <a:gd name="connsiteY140" fmla="*/ 592443 h 605937"/>
                <a:gd name="connsiteX141" fmla="*/ 0 w 556902"/>
                <a:gd name="connsiteY141" fmla="*/ 204655 h 605937"/>
                <a:gd name="connsiteX142" fmla="*/ 13516 w 556902"/>
                <a:gd name="connsiteY142" fmla="*/ 191059 h 605937"/>
                <a:gd name="connsiteX143" fmla="*/ 118900 w 556902"/>
                <a:gd name="connsiteY143" fmla="*/ 191059 h 605937"/>
                <a:gd name="connsiteX144" fmla="*/ 118900 w 556902"/>
                <a:gd name="connsiteY144" fmla="*/ 56317 h 605937"/>
                <a:gd name="connsiteX145" fmla="*/ 132417 w 556902"/>
                <a:gd name="connsiteY145" fmla="*/ 42823 h 605937"/>
                <a:gd name="connsiteX146" fmla="*/ 213716 w 556902"/>
                <a:gd name="connsiteY146" fmla="*/ 42823 h 605937"/>
                <a:gd name="connsiteX147" fmla="*/ 226318 w 556902"/>
                <a:gd name="connsiteY147" fmla="*/ 12587 h 605937"/>
                <a:gd name="connsiteX148" fmla="*/ 251457 w 556902"/>
                <a:gd name="connsiteY148" fmla="*/ 323 h 6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56902" h="605937">
                  <a:moveTo>
                    <a:pt x="256195" y="511374"/>
                  </a:moveTo>
                  <a:lnTo>
                    <a:pt x="256195" y="578847"/>
                  </a:lnTo>
                  <a:lnTo>
                    <a:pt x="289630" y="578847"/>
                  </a:lnTo>
                  <a:lnTo>
                    <a:pt x="289630" y="511374"/>
                  </a:lnTo>
                  <a:close/>
                  <a:moveTo>
                    <a:pt x="180686" y="421832"/>
                  </a:moveTo>
                  <a:lnTo>
                    <a:pt x="376216" y="421832"/>
                  </a:lnTo>
                  <a:cubicBezTo>
                    <a:pt x="383635" y="421832"/>
                    <a:pt x="389732" y="427921"/>
                    <a:pt x="389732" y="435330"/>
                  </a:cubicBezTo>
                  <a:cubicBezTo>
                    <a:pt x="389732" y="442840"/>
                    <a:pt x="383635" y="448929"/>
                    <a:pt x="376216" y="448929"/>
                  </a:cubicBezTo>
                  <a:lnTo>
                    <a:pt x="180686" y="448929"/>
                  </a:lnTo>
                  <a:cubicBezTo>
                    <a:pt x="173267" y="448929"/>
                    <a:pt x="167169" y="442840"/>
                    <a:pt x="167169" y="435330"/>
                  </a:cubicBezTo>
                  <a:cubicBezTo>
                    <a:pt x="167169" y="427921"/>
                    <a:pt x="173267" y="421832"/>
                    <a:pt x="180686" y="421832"/>
                  </a:cubicBezTo>
                  <a:close/>
                  <a:moveTo>
                    <a:pt x="180686" y="355077"/>
                  </a:moveTo>
                  <a:lnTo>
                    <a:pt x="376216" y="355077"/>
                  </a:lnTo>
                  <a:cubicBezTo>
                    <a:pt x="383635" y="355077"/>
                    <a:pt x="389732" y="361166"/>
                    <a:pt x="389732" y="368676"/>
                  </a:cubicBezTo>
                  <a:cubicBezTo>
                    <a:pt x="389732" y="376085"/>
                    <a:pt x="383635" y="382174"/>
                    <a:pt x="376216" y="382174"/>
                  </a:cubicBezTo>
                  <a:lnTo>
                    <a:pt x="180686" y="382174"/>
                  </a:lnTo>
                  <a:cubicBezTo>
                    <a:pt x="173267" y="382174"/>
                    <a:pt x="167169" y="376085"/>
                    <a:pt x="167169" y="368676"/>
                  </a:cubicBezTo>
                  <a:cubicBezTo>
                    <a:pt x="167169" y="361166"/>
                    <a:pt x="173267" y="355077"/>
                    <a:pt x="180686" y="355077"/>
                  </a:cubicBezTo>
                  <a:close/>
                  <a:moveTo>
                    <a:pt x="180686" y="288322"/>
                  </a:moveTo>
                  <a:lnTo>
                    <a:pt x="376216" y="288322"/>
                  </a:lnTo>
                  <a:cubicBezTo>
                    <a:pt x="383635" y="288322"/>
                    <a:pt x="389732" y="294411"/>
                    <a:pt x="389732" y="301921"/>
                  </a:cubicBezTo>
                  <a:cubicBezTo>
                    <a:pt x="389732" y="309330"/>
                    <a:pt x="383635" y="315419"/>
                    <a:pt x="376216" y="315419"/>
                  </a:cubicBezTo>
                  <a:lnTo>
                    <a:pt x="180686" y="315419"/>
                  </a:lnTo>
                  <a:cubicBezTo>
                    <a:pt x="173267" y="315419"/>
                    <a:pt x="167169" y="309330"/>
                    <a:pt x="167169" y="301921"/>
                  </a:cubicBezTo>
                  <a:cubicBezTo>
                    <a:pt x="167169" y="294411"/>
                    <a:pt x="173267" y="288322"/>
                    <a:pt x="180686" y="288322"/>
                  </a:cubicBezTo>
                  <a:close/>
                  <a:moveTo>
                    <a:pt x="180686" y="221708"/>
                  </a:moveTo>
                  <a:lnTo>
                    <a:pt x="376216" y="221708"/>
                  </a:lnTo>
                  <a:cubicBezTo>
                    <a:pt x="383635" y="221708"/>
                    <a:pt x="389732" y="227687"/>
                    <a:pt x="389732" y="235186"/>
                  </a:cubicBezTo>
                  <a:cubicBezTo>
                    <a:pt x="389732" y="242685"/>
                    <a:pt x="383635" y="248664"/>
                    <a:pt x="376216" y="248664"/>
                  </a:cubicBezTo>
                  <a:lnTo>
                    <a:pt x="180686" y="248664"/>
                  </a:lnTo>
                  <a:cubicBezTo>
                    <a:pt x="173267" y="248664"/>
                    <a:pt x="167169" y="242685"/>
                    <a:pt x="167169" y="235186"/>
                  </a:cubicBezTo>
                  <a:cubicBezTo>
                    <a:pt x="167169" y="227687"/>
                    <a:pt x="173267" y="221708"/>
                    <a:pt x="180686" y="221708"/>
                  </a:cubicBezTo>
                  <a:close/>
                  <a:moveTo>
                    <a:pt x="438002" y="218149"/>
                  </a:moveTo>
                  <a:lnTo>
                    <a:pt x="438002" y="249197"/>
                  </a:lnTo>
                  <a:lnTo>
                    <a:pt x="493590" y="249197"/>
                  </a:lnTo>
                  <a:cubicBezTo>
                    <a:pt x="501110" y="249197"/>
                    <a:pt x="507208" y="255183"/>
                    <a:pt x="507208" y="262691"/>
                  </a:cubicBezTo>
                  <a:cubicBezTo>
                    <a:pt x="507208" y="270199"/>
                    <a:pt x="501110" y="276186"/>
                    <a:pt x="493590" y="276186"/>
                  </a:cubicBezTo>
                  <a:lnTo>
                    <a:pt x="438002" y="276186"/>
                  </a:lnTo>
                  <a:lnTo>
                    <a:pt x="438002" y="315857"/>
                  </a:lnTo>
                  <a:lnTo>
                    <a:pt x="493590" y="315857"/>
                  </a:lnTo>
                  <a:cubicBezTo>
                    <a:pt x="501110" y="315857"/>
                    <a:pt x="507208" y="321945"/>
                    <a:pt x="507208" y="329453"/>
                  </a:cubicBezTo>
                  <a:cubicBezTo>
                    <a:pt x="507208" y="336860"/>
                    <a:pt x="501110" y="342948"/>
                    <a:pt x="493590" y="342948"/>
                  </a:cubicBezTo>
                  <a:lnTo>
                    <a:pt x="438002" y="342948"/>
                  </a:lnTo>
                  <a:lnTo>
                    <a:pt x="438002" y="382619"/>
                  </a:lnTo>
                  <a:lnTo>
                    <a:pt x="493590" y="382619"/>
                  </a:lnTo>
                  <a:cubicBezTo>
                    <a:pt x="501110" y="382619"/>
                    <a:pt x="507208" y="388707"/>
                    <a:pt x="507208" y="396114"/>
                  </a:cubicBezTo>
                  <a:cubicBezTo>
                    <a:pt x="507208" y="403622"/>
                    <a:pt x="501110" y="409710"/>
                    <a:pt x="493590" y="409710"/>
                  </a:cubicBezTo>
                  <a:lnTo>
                    <a:pt x="438002" y="409710"/>
                  </a:lnTo>
                  <a:lnTo>
                    <a:pt x="438002" y="449381"/>
                  </a:lnTo>
                  <a:lnTo>
                    <a:pt x="493590" y="449381"/>
                  </a:lnTo>
                  <a:cubicBezTo>
                    <a:pt x="501110" y="449381"/>
                    <a:pt x="507208" y="455367"/>
                    <a:pt x="507208" y="462876"/>
                  </a:cubicBezTo>
                  <a:cubicBezTo>
                    <a:pt x="507208" y="470384"/>
                    <a:pt x="501110" y="476370"/>
                    <a:pt x="493590" y="476370"/>
                  </a:cubicBezTo>
                  <a:lnTo>
                    <a:pt x="438002" y="476370"/>
                  </a:lnTo>
                  <a:lnTo>
                    <a:pt x="438002" y="516042"/>
                  </a:lnTo>
                  <a:lnTo>
                    <a:pt x="493590" y="516042"/>
                  </a:lnTo>
                  <a:cubicBezTo>
                    <a:pt x="501110" y="516042"/>
                    <a:pt x="507208" y="522129"/>
                    <a:pt x="507208" y="529638"/>
                  </a:cubicBezTo>
                  <a:cubicBezTo>
                    <a:pt x="507208" y="537044"/>
                    <a:pt x="501110" y="543132"/>
                    <a:pt x="493590" y="543132"/>
                  </a:cubicBezTo>
                  <a:lnTo>
                    <a:pt x="438002" y="543132"/>
                  </a:lnTo>
                  <a:lnTo>
                    <a:pt x="438002" y="578847"/>
                  </a:lnTo>
                  <a:lnTo>
                    <a:pt x="529870" y="578847"/>
                  </a:lnTo>
                  <a:lnTo>
                    <a:pt x="529870" y="218149"/>
                  </a:lnTo>
                  <a:close/>
                  <a:moveTo>
                    <a:pt x="27032" y="218149"/>
                  </a:moveTo>
                  <a:lnTo>
                    <a:pt x="27032" y="578847"/>
                  </a:lnTo>
                  <a:lnTo>
                    <a:pt x="118900" y="578847"/>
                  </a:lnTo>
                  <a:lnTo>
                    <a:pt x="118900" y="543132"/>
                  </a:lnTo>
                  <a:lnTo>
                    <a:pt x="63312" y="543132"/>
                  </a:lnTo>
                  <a:cubicBezTo>
                    <a:pt x="55792" y="543132"/>
                    <a:pt x="49796" y="537044"/>
                    <a:pt x="49796" y="529638"/>
                  </a:cubicBezTo>
                  <a:cubicBezTo>
                    <a:pt x="49796" y="522129"/>
                    <a:pt x="55792" y="516042"/>
                    <a:pt x="63312" y="516042"/>
                  </a:cubicBezTo>
                  <a:lnTo>
                    <a:pt x="118900" y="516042"/>
                  </a:lnTo>
                  <a:lnTo>
                    <a:pt x="118900" y="476370"/>
                  </a:lnTo>
                  <a:lnTo>
                    <a:pt x="63312" y="476370"/>
                  </a:lnTo>
                  <a:cubicBezTo>
                    <a:pt x="55792" y="476370"/>
                    <a:pt x="49796" y="470384"/>
                    <a:pt x="49796" y="462876"/>
                  </a:cubicBezTo>
                  <a:cubicBezTo>
                    <a:pt x="49796" y="455367"/>
                    <a:pt x="55792" y="449381"/>
                    <a:pt x="63312" y="449381"/>
                  </a:cubicBezTo>
                  <a:lnTo>
                    <a:pt x="118900" y="449381"/>
                  </a:lnTo>
                  <a:lnTo>
                    <a:pt x="118900" y="409710"/>
                  </a:lnTo>
                  <a:lnTo>
                    <a:pt x="63312" y="409710"/>
                  </a:lnTo>
                  <a:cubicBezTo>
                    <a:pt x="55792" y="409710"/>
                    <a:pt x="49796" y="403622"/>
                    <a:pt x="49796" y="396114"/>
                  </a:cubicBezTo>
                  <a:cubicBezTo>
                    <a:pt x="49796" y="388707"/>
                    <a:pt x="55792" y="382619"/>
                    <a:pt x="63312" y="382619"/>
                  </a:cubicBezTo>
                  <a:lnTo>
                    <a:pt x="118900" y="382619"/>
                  </a:lnTo>
                  <a:lnTo>
                    <a:pt x="118900" y="342948"/>
                  </a:lnTo>
                  <a:lnTo>
                    <a:pt x="63312" y="342948"/>
                  </a:lnTo>
                  <a:cubicBezTo>
                    <a:pt x="55792" y="342948"/>
                    <a:pt x="49796" y="336860"/>
                    <a:pt x="49796" y="329453"/>
                  </a:cubicBezTo>
                  <a:cubicBezTo>
                    <a:pt x="49796" y="321945"/>
                    <a:pt x="55792" y="315857"/>
                    <a:pt x="63312" y="315857"/>
                  </a:cubicBezTo>
                  <a:lnTo>
                    <a:pt x="118900" y="315857"/>
                  </a:lnTo>
                  <a:lnTo>
                    <a:pt x="118900" y="276186"/>
                  </a:lnTo>
                  <a:lnTo>
                    <a:pt x="63312" y="276186"/>
                  </a:lnTo>
                  <a:cubicBezTo>
                    <a:pt x="55792" y="276186"/>
                    <a:pt x="49796" y="270199"/>
                    <a:pt x="49796" y="262691"/>
                  </a:cubicBezTo>
                  <a:cubicBezTo>
                    <a:pt x="49796" y="255183"/>
                    <a:pt x="55792" y="249197"/>
                    <a:pt x="63312" y="249197"/>
                  </a:cubicBezTo>
                  <a:lnTo>
                    <a:pt x="118900" y="249197"/>
                  </a:lnTo>
                  <a:lnTo>
                    <a:pt x="118900" y="218149"/>
                  </a:lnTo>
                  <a:close/>
                  <a:moveTo>
                    <a:pt x="180686" y="154954"/>
                  </a:moveTo>
                  <a:lnTo>
                    <a:pt x="376216" y="154954"/>
                  </a:lnTo>
                  <a:cubicBezTo>
                    <a:pt x="383635" y="154954"/>
                    <a:pt x="389732" y="161027"/>
                    <a:pt x="389732" y="168417"/>
                  </a:cubicBezTo>
                  <a:cubicBezTo>
                    <a:pt x="389732" y="175908"/>
                    <a:pt x="383635" y="181981"/>
                    <a:pt x="376216" y="181981"/>
                  </a:cubicBezTo>
                  <a:lnTo>
                    <a:pt x="180686" y="181981"/>
                  </a:lnTo>
                  <a:cubicBezTo>
                    <a:pt x="173267" y="181981"/>
                    <a:pt x="167169" y="175908"/>
                    <a:pt x="167169" y="168417"/>
                  </a:cubicBezTo>
                  <a:cubicBezTo>
                    <a:pt x="167169" y="161027"/>
                    <a:pt x="173267" y="154954"/>
                    <a:pt x="180686" y="154954"/>
                  </a:cubicBezTo>
                  <a:close/>
                  <a:moveTo>
                    <a:pt x="145933" y="69812"/>
                  </a:moveTo>
                  <a:lnTo>
                    <a:pt x="145933" y="578847"/>
                  </a:lnTo>
                  <a:lnTo>
                    <a:pt x="229062" y="578847"/>
                  </a:lnTo>
                  <a:lnTo>
                    <a:pt x="229062" y="497880"/>
                  </a:lnTo>
                  <a:cubicBezTo>
                    <a:pt x="229062" y="490372"/>
                    <a:pt x="235159" y="484284"/>
                    <a:pt x="242679" y="484284"/>
                  </a:cubicBezTo>
                  <a:lnTo>
                    <a:pt x="303146" y="484284"/>
                  </a:lnTo>
                  <a:cubicBezTo>
                    <a:pt x="310666" y="484284"/>
                    <a:pt x="316764" y="490372"/>
                    <a:pt x="316764" y="497880"/>
                  </a:cubicBezTo>
                  <a:lnTo>
                    <a:pt x="316764" y="578847"/>
                  </a:lnTo>
                  <a:lnTo>
                    <a:pt x="410969" y="578847"/>
                  </a:lnTo>
                  <a:lnTo>
                    <a:pt x="410969" y="69812"/>
                  </a:lnTo>
                  <a:lnTo>
                    <a:pt x="335971" y="69812"/>
                  </a:lnTo>
                  <a:cubicBezTo>
                    <a:pt x="334548" y="71740"/>
                    <a:pt x="333023" y="73566"/>
                    <a:pt x="331397" y="75291"/>
                  </a:cubicBezTo>
                  <a:lnTo>
                    <a:pt x="289020" y="117499"/>
                  </a:lnTo>
                  <a:cubicBezTo>
                    <a:pt x="286479" y="120036"/>
                    <a:pt x="283126" y="121456"/>
                    <a:pt x="279467" y="121456"/>
                  </a:cubicBezTo>
                  <a:cubicBezTo>
                    <a:pt x="275911" y="121456"/>
                    <a:pt x="272455" y="120036"/>
                    <a:pt x="269915" y="117499"/>
                  </a:cubicBezTo>
                  <a:lnTo>
                    <a:pt x="226724" y="74378"/>
                  </a:lnTo>
                  <a:cubicBezTo>
                    <a:pt x="225302" y="72957"/>
                    <a:pt x="223980" y="71435"/>
                    <a:pt x="222761" y="69812"/>
                  </a:cubicBezTo>
                  <a:close/>
                  <a:moveTo>
                    <a:pt x="256805" y="26995"/>
                  </a:moveTo>
                  <a:cubicBezTo>
                    <a:pt x="252435" y="26995"/>
                    <a:pt x="248472" y="28720"/>
                    <a:pt x="245423" y="31662"/>
                  </a:cubicBezTo>
                  <a:cubicBezTo>
                    <a:pt x="242374" y="34706"/>
                    <a:pt x="240748" y="38866"/>
                    <a:pt x="240748" y="43229"/>
                  </a:cubicBezTo>
                  <a:cubicBezTo>
                    <a:pt x="240850" y="47693"/>
                    <a:pt x="242679" y="51955"/>
                    <a:pt x="245830" y="55201"/>
                  </a:cubicBezTo>
                  <a:lnTo>
                    <a:pt x="279467" y="88785"/>
                  </a:lnTo>
                  <a:lnTo>
                    <a:pt x="312190" y="56115"/>
                  </a:lnTo>
                  <a:cubicBezTo>
                    <a:pt x="315239" y="53071"/>
                    <a:pt x="316865" y="49012"/>
                    <a:pt x="316865" y="44548"/>
                  </a:cubicBezTo>
                  <a:cubicBezTo>
                    <a:pt x="316764" y="40084"/>
                    <a:pt x="315036" y="35822"/>
                    <a:pt x="311784" y="32575"/>
                  </a:cubicBezTo>
                  <a:cubicBezTo>
                    <a:pt x="308532" y="29329"/>
                    <a:pt x="304264" y="27502"/>
                    <a:pt x="299691" y="27502"/>
                  </a:cubicBezTo>
                  <a:cubicBezTo>
                    <a:pt x="295321" y="27502"/>
                    <a:pt x="291256" y="29126"/>
                    <a:pt x="288207" y="32170"/>
                  </a:cubicBezTo>
                  <a:cubicBezTo>
                    <a:pt x="285666" y="34706"/>
                    <a:pt x="282211" y="36127"/>
                    <a:pt x="278553" y="36127"/>
                  </a:cubicBezTo>
                  <a:cubicBezTo>
                    <a:pt x="274996" y="36127"/>
                    <a:pt x="271541" y="34706"/>
                    <a:pt x="269000" y="32170"/>
                  </a:cubicBezTo>
                  <a:cubicBezTo>
                    <a:pt x="265748" y="28923"/>
                    <a:pt x="261480" y="27096"/>
                    <a:pt x="257008" y="26995"/>
                  </a:cubicBezTo>
                  <a:close/>
                  <a:moveTo>
                    <a:pt x="251457" y="323"/>
                  </a:moveTo>
                  <a:cubicBezTo>
                    <a:pt x="260692" y="-806"/>
                    <a:pt x="270270" y="1021"/>
                    <a:pt x="278654" y="5789"/>
                  </a:cubicBezTo>
                  <a:cubicBezTo>
                    <a:pt x="285057" y="2238"/>
                    <a:pt x="292374" y="310"/>
                    <a:pt x="299996" y="412"/>
                  </a:cubicBezTo>
                  <a:cubicBezTo>
                    <a:pt x="311682" y="513"/>
                    <a:pt x="322658" y="5181"/>
                    <a:pt x="330889" y="13501"/>
                  </a:cubicBezTo>
                  <a:cubicBezTo>
                    <a:pt x="338816" y="21415"/>
                    <a:pt x="343389" y="31764"/>
                    <a:pt x="343897" y="42823"/>
                  </a:cubicBezTo>
                  <a:lnTo>
                    <a:pt x="424485" y="42823"/>
                  </a:lnTo>
                  <a:cubicBezTo>
                    <a:pt x="432006" y="42823"/>
                    <a:pt x="438002" y="48809"/>
                    <a:pt x="438002" y="56317"/>
                  </a:cubicBezTo>
                  <a:lnTo>
                    <a:pt x="438002" y="191059"/>
                  </a:lnTo>
                  <a:lnTo>
                    <a:pt x="543386" y="191059"/>
                  </a:lnTo>
                  <a:cubicBezTo>
                    <a:pt x="550906" y="191059"/>
                    <a:pt x="556902" y="197147"/>
                    <a:pt x="556902" y="204655"/>
                  </a:cubicBezTo>
                  <a:lnTo>
                    <a:pt x="556902" y="592443"/>
                  </a:lnTo>
                  <a:cubicBezTo>
                    <a:pt x="556902" y="599849"/>
                    <a:pt x="550906" y="605937"/>
                    <a:pt x="543386" y="605937"/>
                  </a:cubicBezTo>
                  <a:lnTo>
                    <a:pt x="13516" y="605937"/>
                  </a:lnTo>
                  <a:cubicBezTo>
                    <a:pt x="5996" y="605937"/>
                    <a:pt x="0" y="599849"/>
                    <a:pt x="0" y="592443"/>
                  </a:cubicBezTo>
                  <a:lnTo>
                    <a:pt x="0" y="204655"/>
                  </a:lnTo>
                  <a:cubicBezTo>
                    <a:pt x="0" y="197147"/>
                    <a:pt x="5996" y="191059"/>
                    <a:pt x="13516" y="191059"/>
                  </a:cubicBezTo>
                  <a:lnTo>
                    <a:pt x="118900" y="191059"/>
                  </a:lnTo>
                  <a:lnTo>
                    <a:pt x="118900" y="56317"/>
                  </a:lnTo>
                  <a:cubicBezTo>
                    <a:pt x="118900" y="48809"/>
                    <a:pt x="124896" y="42823"/>
                    <a:pt x="132417" y="42823"/>
                  </a:cubicBezTo>
                  <a:lnTo>
                    <a:pt x="213716" y="42823"/>
                  </a:lnTo>
                  <a:cubicBezTo>
                    <a:pt x="213716" y="31358"/>
                    <a:pt x="218188" y="20603"/>
                    <a:pt x="226318" y="12587"/>
                  </a:cubicBezTo>
                  <a:cubicBezTo>
                    <a:pt x="233330" y="5536"/>
                    <a:pt x="242222" y="1452"/>
                    <a:pt x="251457" y="323"/>
                  </a:cubicBez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a:p>
          </p:txBody>
        </p:sp>
      </p:grpSp>
      <p:sp>
        <p:nvSpPr>
          <p:cNvPr id="140" name="矩形 139">
            <a:extLst>
              <a:ext uri="{FF2B5EF4-FFF2-40B4-BE49-F238E27FC236}">
                <a16:creationId xmlns:a16="http://schemas.microsoft.com/office/drawing/2014/main" id="{84892BA8-CDB7-41FD-A889-9930B06F5A68}"/>
              </a:ext>
            </a:extLst>
          </p:cNvPr>
          <p:cNvSpPr/>
          <p:nvPr/>
        </p:nvSpPr>
        <p:spPr>
          <a:xfrm>
            <a:off x="4214060" y="2694166"/>
            <a:ext cx="1626014" cy="954107"/>
          </a:xfrm>
          <a:prstGeom prst="rect">
            <a:avLst/>
          </a:prstGeom>
        </p:spPr>
        <p:txBody>
          <a:bodyPr wrap="square">
            <a:spAutoFit/>
          </a:bodyPr>
          <a:lstStyle/>
          <a:p>
            <a:pPr algn="ctr"/>
            <a:r>
              <a:rPr lang="vi-VN" altLang="zh-CN" sz="2800" b="1" dirty="0">
                <a:latin typeface="Times New Roman" panose="02020603050405020304" pitchFamily="18" charset="0"/>
                <a:cs typeface="Times New Roman" panose="02020603050405020304" pitchFamily="18" charset="0"/>
              </a:rPr>
              <a:t>Nghệ thuật</a:t>
            </a:r>
            <a:endParaRPr lang="zh-CN" altLang="en-US" sz="2800" dirty="0">
              <a:latin typeface="Times New Roman" panose="02020603050405020304" pitchFamily="18" charset="0"/>
              <a:cs typeface="Times New Roman" panose="02020603050405020304" pitchFamily="18" charset="0"/>
            </a:endParaRPr>
          </a:p>
        </p:txBody>
      </p:sp>
      <p:sp>
        <p:nvSpPr>
          <p:cNvPr id="141" name="矩形 140">
            <a:extLst>
              <a:ext uri="{FF2B5EF4-FFF2-40B4-BE49-F238E27FC236}">
                <a16:creationId xmlns:a16="http://schemas.microsoft.com/office/drawing/2014/main" id="{3F65858E-A4CC-49B5-BED0-81641161BBE3}"/>
              </a:ext>
            </a:extLst>
          </p:cNvPr>
          <p:cNvSpPr/>
          <p:nvPr/>
        </p:nvSpPr>
        <p:spPr>
          <a:xfrm>
            <a:off x="5976022" y="2649973"/>
            <a:ext cx="1318553" cy="954107"/>
          </a:xfrm>
          <a:prstGeom prst="rect">
            <a:avLst/>
          </a:prstGeom>
        </p:spPr>
        <p:txBody>
          <a:bodyPr wrap="square">
            <a:spAutoFit/>
          </a:bodyPr>
          <a:lstStyle/>
          <a:p>
            <a:pPr algn="ctr"/>
            <a:r>
              <a:rPr lang="vi-VN" altLang="zh-CN" sz="2800" b="1" dirty="0">
                <a:latin typeface="Times New Roman" panose="02020603050405020304" pitchFamily="18" charset="0"/>
                <a:cs typeface="Times New Roman" panose="02020603050405020304" pitchFamily="18" charset="0"/>
              </a:rPr>
              <a:t>Nội dung</a:t>
            </a:r>
            <a:endParaRPr lang="zh-CN" altLang="en-US" sz="2800" b="1" dirty="0">
              <a:latin typeface="Times New Roman" panose="02020603050405020304" pitchFamily="18" charset="0"/>
              <a:cs typeface="Times New Roman" panose="02020603050405020304" pitchFamily="18" charset="0"/>
            </a:endParaRPr>
          </a:p>
        </p:txBody>
      </p:sp>
      <p:sp>
        <p:nvSpPr>
          <p:cNvPr id="142" name="椭圆 141">
            <a:extLst>
              <a:ext uri="{FF2B5EF4-FFF2-40B4-BE49-F238E27FC236}">
                <a16:creationId xmlns:a16="http://schemas.microsoft.com/office/drawing/2014/main" id="{D721C818-0EE8-4DF4-9036-63AE6C2B4755}"/>
              </a:ext>
            </a:extLst>
          </p:cNvPr>
          <p:cNvSpPr/>
          <p:nvPr/>
        </p:nvSpPr>
        <p:spPr>
          <a:xfrm>
            <a:off x="3298809" y="1999744"/>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vi-VN" altLang="zh-CN" sz="2800" b="1" kern="0" dirty="0">
                <a:solidFill>
                  <a:prstClr val="black"/>
                </a:solidFill>
                <a:cs typeface="Arial" pitchFamily="34" charset="0"/>
              </a:rPr>
              <a:t>1.</a:t>
            </a:r>
            <a:endParaRPr lang="en-US" altLang="zh-CN" sz="2800" b="1" kern="0" dirty="0">
              <a:solidFill>
                <a:prstClr val="black"/>
              </a:solidFill>
              <a:cs typeface="Arial" pitchFamily="34" charset="0"/>
            </a:endParaRPr>
          </a:p>
        </p:txBody>
      </p:sp>
      <p:sp>
        <p:nvSpPr>
          <p:cNvPr id="143" name="椭圆 142">
            <a:extLst>
              <a:ext uri="{FF2B5EF4-FFF2-40B4-BE49-F238E27FC236}">
                <a16:creationId xmlns:a16="http://schemas.microsoft.com/office/drawing/2014/main" id="{2378915A-D6B6-4BCE-8808-660D734568E5}"/>
              </a:ext>
            </a:extLst>
          </p:cNvPr>
          <p:cNvSpPr/>
          <p:nvPr/>
        </p:nvSpPr>
        <p:spPr>
          <a:xfrm>
            <a:off x="7283549" y="2223286"/>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vi-VN" altLang="zh-CN" sz="2800" b="1" kern="0" dirty="0">
                <a:solidFill>
                  <a:prstClr val="black"/>
                </a:solidFill>
                <a:cs typeface="Arial" pitchFamily="34" charset="0"/>
              </a:rPr>
              <a:t>2.</a:t>
            </a:r>
            <a:endParaRPr lang="en-US" altLang="zh-CN" sz="2800" b="1" kern="0" dirty="0">
              <a:solidFill>
                <a:prstClr val="black"/>
              </a:solidFill>
              <a:cs typeface="Arial" pitchFamily="34" charset="0"/>
            </a:endParaRPr>
          </a:p>
        </p:txBody>
      </p:sp>
      <p:sp>
        <p:nvSpPr>
          <p:cNvPr id="144" name="椭圆 143">
            <a:extLst>
              <a:ext uri="{FF2B5EF4-FFF2-40B4-BE49-F238E27FC236}">
                <a16:creationId xmlns:a16="http://schemas.microsoft.com/office/drawing/2014/main" id="{78195637-4198-45DF-BA6C-CCC296D96CE6}"/>
              </a:ext>
            </a:extLst>
          </p:cNvPr>
          <p:cNvSpPr/>
          <p:nvPr/>
        </p:nvSpPr>
        <p:spPr>
          <a:xfrm>
            <a:off x="803842" y="1999744"/>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endParaRPr lang="en-US" altLang="zh-CN" sz="800" b="1" kern="0" dirty="0">
              <a:solidFill>
                <a:prstClr val="black"/>
              </a:solidFill>
              <a:cs typeface="Arial" pitchFamily="34" charset="0"/>
            </a:endParaRPr>
          </a:p>
        </p:txBody>
      </p:sp>
      <p:cxnSp>
        <p:nvCxnSpPr>
          <p:cNvPr id="146" name="直接连接符 145">
            <a:extLst>
              <a:ext uri="{FF2B5EF4-FFF2-40B4-BE49-F238E27FC236}">
                <a16:creationId xmlns:a16="http://schemas.microsoft.com/office/drawing/2014/main" id="{53E568C6-D3EF-4809-BB73-6EA282F6C01A}"/>
              </a:ext>
            </a:extLst>
          </p:cNvPr>
          <p:cNvCxnSpPr>
            <a:stCxn id="144" idx="6"/>
            <a:endCxn id="142" idx="2"/>
          </p:cNvCxnSpPr>
          <p:nvPr/>
        </p:nvCxnSpPr>
        <p:spPr>
          <a:xfrm>
            <a:off x="1838212" y="2516929"/>
            <a:ext cx="1460597"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47" name="直接连接符 146">
            <a:extLst>
              <a:ext uri="{FF2B5EF4-FFF2-40B4-BE49-F238E27FC236}">
                <a16:creationId xmlns:a16="http://schemas.microsoft.com/office/drawing/2014/main" id="{55BF09EE-5335-4897-9233-1969314789C6}"/>
              </a:ext>
            </a:extLst>
          </p:cNvPr>
          <p:cNvCxnSpPr>
            <a:cxnSpLocks/>
            <a:stCxn id="143" idx="6"/>
          </p:cNvCxnSpPr>
          <p:nvPr/>
        </p:nvCxnSpPr>
        <p:spPr>
          <a:xfrm>
            <a:off x="8317919" y="2740471"/>
            <a:ext cx="420967" cy="0"/>
          </a:xfrm>
          <a:prstGeom prst="line">
            <a:avLst/>
          </a:prstGeom>
          <a:ln/>
        </p:spPr>
        <p:style>
          <a:lnRef idx="3">
            <a:schemeClr val="accent3"/>
          </a:lnRef>
          <a:fillRef idx="0">
            <a:schemeClr val="accent3"/>
          </a:fillRef>
          <a:effectRef idx="2">
            <a:schemeClr val="accent3"/>
          </a:effectRef>
          <a:fontRef idx="minor">
            <a:schemeClr val="tx1"/>
          </a:fontRef>
        </p:style>
      </p:cxnSp>
      <p:sp>
        <p:nvSpPr>
          <p:cNvPr id="2" name="Rectangle 1">
            <a:extLst>
              <a:ext uri="{FF2B5EF4-FFF2-40B4-BE49-F238E27FC236}">
                <a16:creationId xmlns:a16="http://schemas.microsoft.com/office/drawing/2014/main" id="{DD21D7A7-CC67-D84E-9F5C-5051C5DE4ACA}"/>
              </a:ext>
            </a:extLst>
          </p:cNvPr>
          <p:cNvSpPr/>
          <p:nvPr/>
        </p:nvSpPr>
        <p:spPr>
          <a:xfrm>
            <a:off x="663911" y="3429000"/>
            <a:ext cx="1874795"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VN" sz="24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932EE6F0-6B68-8248-96B9-9A49D80D886C}"/>
              </a:ext>
            </a:extLst>
          </p:cNvPr>
          <p:cNvSpPr/>
          <p:nvPr/>
        </p:nvSpPr>
        <p:spPr>
          <a:xfrm>
            <a:off x="2747175" y="4103909"/>
            <a:ext cx="2532108"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trân 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VN" sz="2400" dirty="0">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490EAE2A-FEB7-A34F-89C1-D700A78CC56A}"/>
              </a:ext>
            </a:extLst>
          </p:cNvPr>
          <p:cNvSpPr/>
          <p:nvPr/>
        </p:nvSpPr>
        <p:spPr>
          <a:xfrm>
            <a:off x="8751022" y="2060265"/>
            <a:ext cx="2788938" cy="3293209"/>
          </a:xfrm>
          <a:prstGeom prst="rect">
            <a:avLst/>
          </a:prstGeom>
        </p:spPr>
        <p:txBody>
          <a:bodyPr wrap="square">
            <a:spAutoFit/>
          </a:bodyPr>
          <a:lstStyle/>
          <a:p>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Hồng</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cay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đắng</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hạnh</a:t>
            </a:r>
            <a:r>
              <a:rPr lang="vi-VN"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đó là tiền đề tạo nên một nhà văn Nguyên Hồng rất giàu cảm xúc và dạt dào tình yêu thương.</a:t>
            </a:r>
            <a:r>
              <a:rPr lang="en-VN" sz="2600" dirty="0">
                <a:latin typeface="Times New Roman" panose="02020603050405020304" pitchFamily="18" charset="0"/>
                <a:cs typeface="Times New Roman" panose="02020603050405020304" pitchFamily="18" charset="0"/>
              </a:rPr>
              <a:t> </a:t>
            </a:r>
          </a:p>
        </p:txBody>
      </p:sp>
      <p:cxnSp>
        <p:nvCxnSpPr>
          <p:cNvPr id="35" name="直接连接符 145">
            <a:extLst>
              <a:ext uri="{FF2B5EF4-FFF2-40B4-BE49-F238E27FC236}">
                <a16:creationId xmlns:a16="http://schemas.microsoft.com/office/drawing/2014/main" id="{C2C8CFFD-8BED-C345-AEAD-230583736521}"/>
              </a:ext>
            </a:extLst>
          </p:cNvPr>
          <p:cNvCxnSpPr>
            <a:cxnSpLocks/>
          </p:cNvCxnSpPr>
          <p:nvPr/>
        </p:nvCxnSpPr>
        <p:spPr>
          <a:xfrm>
            <a:off x="1268573" y="3034114"/>
            <a:ext cx="0" cy="39488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0" name="直接连接符 145">
            <a:extLst>
              <a:ext uri="{FF2B5EF4-FFF2-40B4-BE49-F238E27FC236}">
                <a16:creationId xmlns:a16="http://schemas.microsoft.com/office/drawing/2014/main" id="{7B182125-5DCA-C54A-A340-6CB6929EE60D}"/>
              </a:ext>
            </a:extLst>
          </p:cNvPr>
          <p:cNvCxnSpPr>
            <a:cxnSpLocks/>
          </p:cNvCxnSpPr>
          <p:nvPr/>
        </p:nvCxnSpPr>
        <p:spPr>
          <a:xfrm>
            <a:off x="3813281" y="3060213"/>
            <a:ext cx="0" cy="1176121"/>
          </a:xfrm>
          <a:prstGeom prst="line">
            <a:avLst/>
          </a:prstGeom>
          <a:ln/>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286422D3-C4FB-CA4A-8197-32F244FCE199}"/>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290682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ppt_y</p:attrName>
                                        </p:attrNameLst>
                                      </p:cBhvr>
                                      <p:tavLst>
                                        <p:tav tm="0">
                                          <p:val>
                                            <p:strVal val="#ppt_y+#ppt_h*1.125000"/>
                                          </p:val>
                                        </p:tav>
                                        <p:tav tm="100000">
                                          <p:val>
                                            <p:strVal val="#ppt_y"/>
                                          </p:val>
                                        </p:tav>
                                      </p:tavLst>
                                    </p:anim>
                                    <p:animEffect transition="in" filter="wipe(up)">
                                      <p:cBhvr>
                                        <p:cTn id="8" dur="500"/>
                                        <p:tgtEl>
                                          <p:spTgt spid="48"/>
                                        </p:tgtEl>
                                      </p:cBhvr>
                                    </p:animEffect>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p:cTn id="12" dur="500" fill="hold"/>
                                        <p:tgtEl>
                                          <p:spTgt spid="136"/>
                                        </p:tgtEl>
                                        <p:attrNameLst>
                                          <p:attrName>ppt_w</p:attrName>
                                        </p:attrNameLst>
                                      </p:cBhvr>
                                      <p:tavLst>
                                        <p:tav tm="0">
                                          <p:val>
                                            <p:fltVal val="0"/>
                                          </p:val>
                                        </p:tav>
                                        <p:tav tm="100000">
                                          <p:val>
                                            <p:strVal val="#ppt_w"/>
                                          </p:val>
                                        </p:tav>
                                      </p:tavLst>
                                    </p:anim>
                                    <p:anim calcmode="lin" valueType="num">
                                      <p:cBhvr>
                                        <p:cTn id="13" dur="500" fill="hold"/>
                                        <p:tgtEl>
                                          <p:spTgt spid="136"/>
                                        </p:tgtEl>
                                        <p:attrNameLst>
                                          <p:attrName>ppt_h</p:attrName>
                                        </p:attrNameLst>
                                      </p:cBhvr>
                                      <p:tavLst>
                                        <p:tav tm="0">
                                          <p:val>
                                            <p:fltVal val="0"/>
                                          </p:val>
                                        </p:tav>
                                        <p:tav tm="100000">
                                          <p:val>
                                            <p:strVal val="#ppt_h"/>
                                          </p:val>
                                        </p:tav>
                                      </p:tavLst>
                                    </p:anim>
                                    <p:animEffect transition="in" filter="fade">
                                      <p:cBhvr>
                                        <p:cTn id="14" dur="500"/>
                                        <p:tgtEl>
                                          <p:spTgt spid="136"/>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2"/>
                                        </p:tgtEl>
                                        <p:attrNameLst>
                                          <p:attrName>style.visibility</p:attrName>
                                        </p:attrNameLst>
                                      </p:cBhvr>
                                      <p:to>
                                        <p:strVal val="visible"/>
                                      </p:to>
                                    </p:set>
                                    <p:anim calcmode="lin" valueType="num">
                                      <p:cBhvr>
                                        <p:cTn id="24" dur="500" fill="hold"/>
                                        <p:tgtEl>
                                          <p:spTgt spid="142"/>
                                        </p:tgtEl>
                                        <p:attrNameLst>
                                          <p:attrName>ppt_w</p:attrName>
                                        </p:attrNameLst>
                                      </p:cBhvr>
                                      <p:tavLst>
                                        <p:tav tm="0">
                                          <p:val>
                                            <p:fltVal val="0"/>
                                          </p:val>
                                        </p:tav>
                                        <p:tav tm="100000">
                                          <p:val>
                                            <p:strVal val="#ppt_w"/>
                                          </p:val>
                                        </p:tav>
                                      </p:tavLst>
                                    </p:anim>
                                    <p:anim calcmode="lin" valueType="num">
                                      <p:cBhvr>
                                        <p:cTn id="25" dur="500" fill="hold"/>
                                        <p:tgtEl>
                                          <p:spTgt spid="142"/>
                                        </p:tgtEl>
                                        <p:attrNameLst>
                                          <p:attrName>ppt_h</p:attrName>
                                        </p:attrNameLst>
                                      </p:cBhvr>
                                      <p:tavLst>
                                        <p:tav tm="0">
                                          <p:val>
                                            <p:fltVal val="0"/>
                                          </p:val>
                                        </p:tav>
                                        <p:tav tm="100000">
                                          <p:val>
                                            <p:strVal val="#ppt_h"/>
                                          </p:val>
                                        </p:tav>
                                      </p:tavLst>
                                    </p:anim>
                                    <p:animEffect transition="in" filter="fade">
                                      <p:cBhvr>
                                        <p:cTn id="26" dur="500"/>
                                        <p:tgtEl>
                                          <p:spTgt spid="142"/>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43"/>
                                        </p:tgtEl>
                                        <p:attrNameLst>
                                          <p:attrName>style.visibility</p:attrName>
                                        </p:attrNameLst>
                                      </p:cBhvr>
                                      <p:to>
                                        <p:strVal val="visible"/>
                                      </p:to>
                                    </p:set>
                                    <p:anim calcmode="lin" valueType="num">
                                      <p:cBhvr>
                                        <p:cTn id="30" dur="500" fill="hold"/>
                                        <p:tgtEl>
                                          <p:spTgt spid="143"/>
                                        </p:tgtEl>
                                        <p:attrNameLst>
                                          <p:attrName>ppt_w</p:attrName>
                                        </p:attrNameLst>
                                      </p:cBhvr>
                                      <p:tavLst>
                                        <p:tav tm="0">
                                          <p:val>
                                            <p:fltVal val="0"/>
                                          </p:val>
                                        </p:tav>
                                        <p:tav tm="100000">
                                          <p:val>
                                            <p:strVal val="#ppt_w"/>
                                          </p:val>
                                        </p:tav>
                                      </p:tavLst>
                                    </p:anim>
                                    <p:anim calcmode="lin" valueType="num">
                                      <p:cBhvr>
                                        <p:cTn id="31" dur="500" fill="hold"/>
                                        <p:tgtEl>
                                          <p:spTgt spid="143"/>
                                        </p:tgtEl>
                                        <p:attrNameLst>
                                          <p:attrName>ppt_h</p:attrName>
                                        </p:attrNameLst>
                                      </p:cBhvr>
                                      <p:tavLst>
                                        <p:tav tm="0">
                                          <p:val>
                                            <p:fltVal val="0"/>
                                          </p:val>
                                        </p:tav>
                                        <p:tav tm="100000">
                                          <p:val>
                                            <p:strVal val="#ppt_h"/>
                                          </p:val>
                                        </p:tav>
                                      </p:tavLst>
                                    </p:anim>
                                    <p:animEffect transition="in" filter="fade">
                                      <p:cBhvr>
                                        <p:cTn id="32" dur="500"/>
                                        <p:tgtEl>
                                          <p:spTgt spid="14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44"/>
                                        </p:tgtEl>
                                        <p:attrNameLst>
                                          <p:attrName>style.visibility</p:attrName>
                                        </p:attrNameLst>
                                      </p:cBhvr>
                                      <p:to>
                                        <p:strVal val="visible"/>
                                      </p:to>
                                    </p:set>
                                    <p:anim calcmode="lin" valueType="num">
                                      <p:cBhvr>
                                        <p:cTn id="36" dur="500" fill="hold"/>
                                        <p:tgtEl>
                                          <p:spTgt spid="144"/>
                                        </p:tgtEl>
                                        <p:attrNameLst>
                                          <p:attrName>ppt_w</p:attrName>
                                        </p:attrNameLst>
                                      </p:cBhvr>
                                      <p:tavLst>
                                        <p:tav tm="0">
                                          <p:val>
                                            <p:fltVal val="0"/>
                                          </p:val>
                                        </p:tav>
                                        <p:tav tm="100000">
                                          <p:val>
                                            <p:strVal val="#ppt_w"/>
                                          </p:val>
                                        </p:tav>
                                      </p:tavLst>
                                    </p:anim>
                                    <p:anim calcmode="lin" valueType="num">
                                      <p:cBhvr>
                                        <p:cTn id="37" dur="500" fill="hold"/>
                                        <p:tgtEl>
                                          <p:spTgt spid="144"/>
                                        </p:tgtEl>
                                        <p:attrNameLst>
                                          <p:attrName>ppt_h</p:attrName>
                                        </p:attrNameLst>
                                      </p:cBhvr>
                                      <p:tavLst>
                                        <p:tav tm="0">
                                          <p:val>
                                            <p:fltVal val="0"/>
                                          </p:val>
                                        </p:tav>
                                        <p:tav tm="100000">
                                          <p:val>
                                            <p:strVal val="#ppt_h"/>
                                          </p:val>
                                        </p:tav>
                                      </p:tavLst>
                                    </p:anim>
                                    <p:animEffect transition="in" filter="fade">
                                      <p:cBhvr>
                                        <p:cTn id="38" dur="500"/>
                                        <p:tgtEl>
                                          <p:spTgt spid="144"/>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 calcmode="lin" valueType="num">
                                      <p:cBhvr>
                                        <p:cTn id="42" dur="500" fill="hold"/>
                                        <p:tgtEl>
                                          <p:spTgt spid="146"/>
                                        </p:tgtEl>
                                        <p:attrNameLst>
                                          <p:attrName>ppt_w</p:attrName>
                                        </p:attrNameLst>
                                      </p:cBhvr>
                                      <p:tavLst>
                                        <p:tav tm="0">
                                          <p:val>
                                            <p:fltVal val="0"/>
                                          </p:val>
                                        </p:tav>
                                        <p:tav tm="100000">
                                          <p:val>
                                            <p:strVal val="#ppt_w"/>
                                          </p:val>
                                        </p:tav>
                                      </p:tavLst>
                                    </p:anim>
                                    <p:anim calcmode="lin" valueType="num">
                                      <p:cBhvr>
                                        <p:cTn id="43" dur="500" fill="hold"/>
                                        <p:tgtEl>
                                          <p:spTgt spid="146"/>
                                        </p:tgtEl>
                                        <p:attrNameLst>
                                          <p:attrName>ppt_h</p:attrName>
                                        </p:attrNameLst>
                                      </p:cBhvr>
                                      <p:tavLst>
                                        <p:tav tm="0">
                                          <p:val>
                                            <p:fltVal val="0"/>
                                          </p:val>
                                        </p:tav>
                                        <p:tav tm="100000">
                                          <p:val>
                                            <p:strVal val="#ppt_h"/>
                                          </p:val>
                                        </p:tav>
                                      </p:tavLst>
                                    </p:anim>
                                    <p:animEffect transition="in" filter="fade">
                                      <p:cBhvr>
                                        <p:cTn id="44" dur="500"/>
                                        <p:tgtEl>
                                          <p:spTgt spid="14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147"/>
                                        </p:tgtEl>
                                        <p:attrNameLst>
                                          <p:attrName>style.visibility</p:attrName>
                                        </p:attrNameLst>
                                      </p:cBhvr>
                                      <p:to>
                                        <p:strVal val="visible"/>
                                      </p:to>
                                    </p:set>
                                    <p:anim calcmode="lin" valueType="num">
                                      <p:cBhvr>
                                        <p:cTn id="48" dur="500" fill="hold"/>
                                        <p:tgtEl>
                                          <p:spTgt spid="147"/>
                                        </p:tgtEl>
                                        <p:attrNameLst>
                                          <p:attrName>ppt_w</p:attrName>
                                        </p:attrNameLst>
                                      </p:cBhvr>
                                      <p:tavLst>
                                        <p:tav tm="0">
                                          <p:val>
                                            <p:fltVal val="0"/>
                                          </p:val>
                                        </p:tav>
                                        <p:tav tm="100000">
                                          <p:val>
                                            <p:strVal val="#ppt_w"/>
                                          </p:val>
                                        </p:tav>
                                      </p:tavLst>
                                    </p:anim>
                                    <p:anim calcmode="lin" valueType="num">
                                      <p:cBhvr>
                                        <p:cTn id="49" dur="500" fill="hold"/>
                                        <p:tgtEl>
                                          <p:spTgt spid="147"/>
                                        </p:tgtEl>
                                        <p:attrNameLst>
                                          <p:attrName>ppt_h</p:attrName>
                                        </p:attrNameLst>
                                      </p:cBhvr>
                                      <p:tavLst>
                                        <p:tav tm="0">
                                          <p:val>
                                            <p:fltVal val="0"/>
                                          </p:val>
                                        </p:tav>
                                        <p:tav tm="100000">
                                          <p:val>
                                            <p:strVal val="#ppt_h"/>
                                          </p:val>
                                        </p:tav>
                                      </p:tavLst>
                                    </p:anim>
                                    <p:animEffect transition="in" filter="fade">
                                      <p:cBhvr>
                                        <p:cTn id="50" dur="500"/>
                                        <p:tgtEl>
                                          <p:spTgt spid="147"/>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140"/>
                                        </p:tgtEl>
                                        <p:attrNameLst>
                                          <p:attrName>style.visibility</p:attrName>
                                        </p:attrNameLst>
                                      </p:cBhvr>
                                      <p:to>
                                        <p:strVal val="visible"/>
                                      </p:to>
                                    </p:set>
                                    <p:anim calcmode="lin" valueType="num">
                                      <p:cBhvr additive="base">
                                        <p:cTn id="67" dur="500" fill="hold"/>
                                        <p:tgtEl>
                                          <p:spTgt spid="140"/>
                                        </p:tgtEl>
                                        <p:attrNameLst>
                                          <p:attrName>ppt_x</p:attrName>
                                        </p:attrNameLst>
                                      </p:cBhvr>
                                      <p:tavLst>
                                        <p:tav tm="0">
                                          <p:val>
                                            <p:strVal val="#ppt_x"/>
                                          </p:val>
                                        </p:tav>
                                        <p:tav tm="100000">
                                          <p:val>
                                            <p:strVal val="#ppt_x"/>
                                          </p:val>
                                        </p:tav>
                                      </p:tavLst>
                                    </p:anim>
                                    <p:anim calcmode="lin" valueType="num">
                                      <p:cBhvr additive="base">
                                        <p:cTn id="6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141">
                                            <p:txEl>
                                              <p:pRg st="0" end="0"/>
                                            </p:txEl>
                                          </p:spTgt>
                                        </p:tgtEl>
                                        <p:attrNameLst>
                                          <p:attrName>style.visibility</p:attrName>
                                        </p:attrNameLst>
                                      </p:cBhvr>
                                      <p:to>
                                        <p:strVal val="visible"/>
                                      </p:to>
                                    </p:set>
                                    <p:animEffect transition="in" filter="wheel(1)">
                                      <p:cBhvr>
                                        <p:cTn id="85" dur="2000"/>
                                        <p:tgtEl>
                                          <p:spTgt spid="14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strVal val="#ppt_w*0.70"/>
                                          </p:val>
                                        </p:tav>
                                        <p:tav tm="100000">
                                          <p:val>
                                            <p:strVal val="#ppt_w"/>
                                          </p:val>
                                        </p:tav>
                                      </p:tavLst>
                                    </p:anim>
                                    <p:anim calcmode="lin" valueType="num">
                                      <p:cBhvr>
                                        <p:cTn id="91" dur="1000" fill="hold"/>
                                        <p:tgtEl>
                                          <p:spTgt spid="5"/>
                                        </p:tgtEl>
                                        <p:attrNameLst>
                                          <p:attrName>ppt_h</p:attrName>
                                        </p:attrNameLst>
                                      </p:cBhvr>
                                      <p:tavLst>
                                        <p:tav tm="0">
                                          <p:val>
                                            <p:strVal val="#ppt_h"/>
                                          </p:val>
                                        </p:tav>
                                        <p:tav tm="100000">
                                          <p:val>
                                            <p:strVal val="#ppt_h"/>
                                          </p:val>
                                        </p:tav>
                                      </p:tavLst>
                                    </p:anim>
                                    <p:animEffect transition="in" filter="fade">
                                      <p:cBhvr>
                                        <p:cTn id="9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40" grpId="1"/>
      <p:bldP spid="142" grpId="0" animBg="1"/>
      <p:bldP spid="143" grpId="0" animBg="1"/>
      <p:bldP spid="144" grpId="0" animBg="1"/>
      <p:bldP spid="2"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a16="http://schemas.microsoft.com/office/drawing/2014/main" id="{E23C76AE-8A02-4E84-88C2-9DBD5F07F02B}"/>
              </a:ext>
            </a:extLst>
          </p:cNvPr>
          <p:cNvSpPr/>
          <p:nvPr/>
        </p:nvSpPr>
        <p:spPr>
          <a:xfrm>
            <a:off x="4754648" y="2881459"/>
            <a:ext cx="4320772"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 TẬP</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a16="http://schemas.microsoft.com/office/drawing/2014/main"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IV.</a:t>
            </a:r>
          </a:p>
        </p:txBody>
      </p:sp>
      <p:pic>
        <p:nvPicPr>
          <p:cNvPr id="12" name="图片 11">
            <a:extLst>
              <a:ext uri="{FF2B5EF4-FFF2-40B4-BE49-F238E27FC236}">
                <a16:creationId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10" name="Rectangle 9">
            <a:extLst>
              <a:ext uri="{FF2B5EF4-FFF2-40B4-BE49-F238E27FC236}">
                <a16:creationId xmlns:a16="http://schemas.microsoft.com/office/drawing/2014/main" id="{C9F70761-69E9-8642-8463-96A29CB46C57}"/>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581704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anim calcmode="lin" valueType="num">
                                      <p:cBhvr>
                                        <p:cTn id="38" dur="750" fill="hold"/>
                                        <p:tgtEl>
                                          <p:spTgt spid="15"/>
                                        </p:tgtEl>
                                        <p:attrNameLst>
                                          <p:attrName>ppt_x</p:attrName>
                                        </p:attrNameLst>
                                      </p:cBhvr>
                                      <p:tavLst>
                                        <p:tav tm="0">
                                          <p:val>
                                            <p:strVal val="#ppt_x"/>
                                          </p:val>
                                        </p:tav>
                                        <p:tav tm="100000">
                                          <p:val>
                                            <p:strVal val="#ppt_x"/>
                                          </p:val>
                                        </p:tav>
                                      </p:tavLst>
                                    </p:anim>
                                    <p:anim calcmode="lin" valueType="num">
                                      <p:cBhvr>
                                        <p:cTn id="39" dur="7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01</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29779" y="3184053"/>
            <a:ext cx="7297127" cy="707886"/>
          </a:xfrm>
          <a:prstGeom prst="rect">
            <a:avLst/>
          </a:prstGeom>
          <a:noFill/>
        </p:spPr>
        <p:txBody>
          <a:bodyPr wrap="square" rtlCol="0">
            <a:spAutoFit/>
          </a:bodyPr>
          <a:lstStyle/>
          <a:p>
            <a:pPr algn="ctr"/>
            <a:r>
              <a:rPr lang="vi-VN" altLang="zh-CN" sz="4000" b="1" spc="600" dirty="0">
                <a:solidFill>
                  <a:srgbClr val="688F65"/>
                </a:solidFill>
                <a:latin typeface="Times New Roman" panose="02020603050405020304" pitchFamily="18" charset="0"/>
                <a:cs typeface="Times New Roman" panose="02020603050405020304" pitchFamily="18" charset="0"/>
              </a:rPr>
              <a:t>VĂN BẢN NGHỊ LUẬN</a:t>
            </a:r>
            <a:endParaRPr lang="zh-CN" altLang="en-US" sz="40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ADA605C-7359-D344-BE02-2FB07032DA16}"/>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2333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id="{465913CA-104D-4AA9-AA90-EE997678A4B5}"/>
              </a:ext>
            </a:extLst>
          </p:cNvPr>
          <p:cNvSpPr>
            <a:spLocks/>
          </p:cNvSpPr>
          <p:nvPr/>
        </p:nvSpPr>
        <p:spPr bwMode="auto">
          <a:xfrm>
            <a:off x="7283157" y="4392599"/>
            <a:ext cx="1217697" cy="1696134"/>
          </a:xfrm>
          <a:custGeom>
            <a:avLst/>
            <a:gdLst/>
            <a:ahLst/>
            <a:cxnLst>
              <a:cxn ang="0">
                <a:pos x="73" y="0"/>
              </a:cxn>
              <a:cxn ang="0">
                <a:pos x="4" y="266"/>
              </a:cxn>
              <a:cxn ang="0">
                <a:pos x="19" y="301"/>
              </a:cxn>
              <a:cxn ang="0">
                <a:pos x="106" y="301"/>
              </a:cxn>
              <a:cxn ang="0">
                <a:pos x="168" y="62"/>
              </a:cxn>
              <a:cxn ang="0">
                <a:pos x="142" y="0"/>
              </a:cxn>
              <a:cxn ang="0">
                <a:pos x="73" y="0"/>
              </a:cxn>
            </a:cxnLst>
            <a:rect l="0" t="0" r="r" b="b"/>
            <a:pathLst>
              <a:path w="175" h="301">
                <a:moveTo>
                  <a:pt x="73" y="0"/>
                </a:moveTo>
                <a:cubicBezTo>
                  <a:pt x="4" y="266"/>
                  <a:pt x="4" y="266"/>
                  <a:pt x="4" y="266"/>
                </a:cubicBezTo>
                <a:cubicBezTo>
                  <a:pt x="0" y="283"/>
                  <a:pt x="8" y="301"/>
                  <a:pt x="19" y="301"/>
                </a:cubicBezTo>
                <a:cubicBezTo>
                  <a:pt x="106" y="301"/>
                  <a:pt x="106" y="301"/>
                  <a:pt x="106" y="301"/>
                </a:cubicBezTo>
                <a:cubicBezTo>
                  <a:pt x="168" y="62"/>
                  <a:pt x="168" y="62"/>
                  <a:pt x="168" y="62"/>
                </a:cubicBezTo>
                <a:cubicBezTo>
                  <a:pt x="175" y="33"/>
                  <a:pt x="162" y="0"/>
                  <a:pt x="142" y="0"/>
                </a:cubicBezTo>
                <a:lnTo>
                  <a:pt x="73" y="0"/>
                </a:lnTo>
                <a:close/>
              </a:path>
            </a:pathLst>
          </a:custGeom>
          <a:solidFill>
            <a:schemeClr val="accent3">
              <a:lumMod val="75000"/>
            </a:schemeClr>
          </a:solidFill>
          <a:ln w="9525">
            <a:noFill/>
            <a:round/>
            <a:headEnd/>
            <a:tailEnd/>
          </a:ln>
        </p:spPr>
        <p:txBody>
          <a:bodyPr anchor="ctr"/>
          <a:lstStyle/>
          <a:p>
            <a:pPr algn="ctr"/>
            <a:endParaRPr/>
          </a:p>
        </p:txBody>
      </p:sp>
      <p:sp>
        <p:nvSpPr>
          <p:cNvPr id="32" name="任意多边形: 形状 31">
            <a:extLst>
              <a:ext uri="{FF2B5EF4-FFF2-40B4-BE49-F238E27FC236}">
                <a16:creationId xmlns:a16="http://schemas.microsoft.com/office/drawing/2014/main" id="{BB42083D-9A9B-4D1F-BAF2-FE457A2DDD6D}"/>
              </a:ext>
            </a:extLst>
          </p:cNvPr>
          <p:cNvSpPr>
            <a:spLocks/>
          </p:cNvSpPr>
          <p:nvPr/>
        </p:nvSpPr>
        <p:spPr bwMode="auto">
          <a:xfrm>
            <a:off x="5837985" y="4011661"/>
            <a:ext cx="1121055" cy="1641418"/>
          </a:xfrm>
          <a:custGeom>
            <a:avLst/>
            <a:gdLst/>
            <a:ahLst/>
            <a:cxnLst>
              <a:cxn ang="0">
                <a:pos x="56" y="0"/>
              </a:cxn>
              <a:cxn ang="0">
                <a:pos x="5" y="244"/>
              </a:cxn>
              <a:cxn ang="0">
                <a:pos x="26" y="291"/>
              </a:cxn>
              <a:cxn ang="0">
                <a:pos x="105" y="291"/>
              </a:cxn>
              <a:cxn ang="0">
                <a:pos x="155" y="54"/>
              </a:cxn>
              <a:cxn ang="0">
                <a:pos x="130" y="0"/>
              </a:cxn>
              <a:cxn ang="0">
                <a:pos x="56" y="0"/>
              </a:cxn>
            </a:cxnLst>
            <a:rect l="0" t="0" r="r" b="b"/>
            <a:pathLst>
              <a:path w="161" h="291">
                <a:moveTo>
                  <a:pt x="56" y="0"/>
                </a:moveTo>
                <a:cubicBezTo>
                  <a:pt x="5" y="244"/>
                  <a:pt x="5" y="244"/>
                  <a:pt x="5" y="244"/>
                </a:cubicBezTo>
                <a:cubicBezTo>
                  <a:pt x="0" y="267"/>
                  <a:pt x="11" y="291"/>
                  <a:pt x="26" y="291"/>
                </a:cubicBezTo>
                <a:cubicBezTo>
                  <a:pt x="105" y="291"/>
                  <a:pt x="105" y="291"/>
                  <a:pt x="105" y="291"/>
                </a:cubicBezTo>
                <a:cubicBezTo>
                  <a:pt x="155" y="54"/>
                  <a:pt x="155" y="54"/>
                  <a:pt x="155" y="54"/>
                </a:cubicBezTo>
                <a:cubicBezTo>
                  <a:pt x="161" y="28"/>
                  <a:pt x="148" y="0"/>
                  <a:pt x="130" y="0"/>
                </a:cubicBezTo>
                <a:lnTo>
                  <a:pt x="56" y="0"/>
                </a:lnTo>
                <a:close/>
              </a:path>
            </a:pathLst>
          </a:custGeom>
          <a:solidFill>
            <a:schemeClr val="accent4">
              <a:lumMod val="75000"/>
            </a:schemeClr>
          </a:solidFill>
          <a:ln w="9525">
            <a:noFill/>
            <a:round/>
            <a:headEnd/>
            <a:tailEnd/>
          </a:ln>
        </p:spPr>
        <p:txBody>
          <a:bodyPr anchor="ctr"/>
          <a:lstStyle/>
          <a:p>
            <a:pPr algn="ctr"/>
            <a:endParaRPr/>
          </a:p>
        </p:txBody>
      </p:sp>
      <p:sp>
        <p:nvSpPr>
          <p:cNvPr id="33" name="任意多边形: 形状 32">
            <a:extLst>
              <a:ext uri="{FF2B5EF4-FFF2-40B4-BE49-F238E27FC236}">
                <a16:creationId xmlns:a16="http://schemas.microsoft.com/office/drawing/2014/main" id="{786C7314-2AB3-41F4-9D23-77EE75DE596A}"/>
              </a:ext>
            </a:extLst>
          </p:cNvPr>
          <p:cNvSpPr>
            <a:spLocks/>
          </p:cNvSpPr>
          <p:nvPr/>
        </p:nvSpPr>
        <p:spPr bwMode="auto">
          <a:xfrm>
            <a:off x="10430758" y="5625318"/>
            <a:ext cx="1150052" cy="1281869"/>
          </a:xfrm>
          <a:custGeom>
            <a:avLst/>
            <a:gdLst/>
            <a:ahLst/>
            <a:cxnLst>
              <a:cxn ang="0">
                <a:pos x="54" y="0"/>
              </a:cxn>
              <a:cxn ang="0">
                <a:pos x="4" y="193"/>
              </a:cxn>
              <a:cxn ang="0">
                <a:pos x="19" y="227"/>
              </a:cxn>
              <a:cxn ang="0">
                <a:pos x="106" y="227"/>
              </a:cxn>
              <a:cxn ang="0">
                <a:pos x="165" y="0"/>
              </a:cxn>
              <a:cxn ang="0">
                <a:pos x="54" y="0"/>
              </a:cxn>
            </a:cxnLst>
            <a:rect l="0" t="0" r="r" b="b"/>
            <a:pathLst>
              <a:path w="165" h="227">
                <a:moveTo>
                  <a:pt x="54" y="0"/>
                </a:moveTo>
                <a:cubicBezTo>
                  <a:pt x="4" y="193"/>
                  <a:pt x="4" y="193"/>
                  <a:pt x="4" y="193"/>
                </a:cubicBezTo>
                <a:cubicBezTo>
                  <a:pt x="0" y="209"/>
                  <a:pt x="8" y="227"/>
                  <a:pt x="19" y="227"/>
                </a:cubicBezTo>
                <a:cubicBezTo>
                  <a:pt x="106" y="227"/>
                  <a:pt x="106" y="227"/>
                  <a:pt x="106" y="227"/>
                </a:cubicBezTo>
                <a:cubicBezTo>
                  <a:pt x="165" y="0"/>
                  <a:pt x="165" y="0"/>
                  <a:pt x="165" y="0"/>
                </a:cubicBezTo>
                <a:lnTo>
                  <a:pt x="54" y="0"/>
                </a:lnTo>
                <a:close/>
              </a:path>
            </a:pathLst>
          </a:custGeom>
          <a:solidFill>
            <a:schemeClr val="accent1">
              <a:lumMod val="75000"/>
            </a:schemeClr>
          </a:solidFill>
          <a:ln w="9525">
            <a:noFill/>
            <a:round/>
            <a:headEnd/>
            <a:tailEnd/>
          </a:ln>
        </p:spPr>
        <p:txBody>
          <a:bodyPr anchor="ctr"/>
          <a:lstStyle/>
          <a:p>
            <a:pPr algn="ctr"/>
            <a:endParaRPr/>
          </a:p>
        </p:txBody>
      </p:sp>
      <p:sp>
        <p:nvSpPr>
          <p:cNvPr id="34" name="任意多边形: 形状 33">
            <a:extLst>
              <a:ext uri="{FF2B5EF4-FFF2-40B4-BE49-F238E27FC236}">
                <a16:creationId xmlns:a16="http://schemas.microsoft.com/office/drawing/2014/main" id="{4296154D-5D9F-4892-A489-47AD5D2654C8}"/>
              </a:ext>
            </a:extLst>
          </p:cNvPr>
          <p:cNvSpPr>
            <a:spLocks/>
          </p:cNvSpPr>
          <p:nvPr/>
        </p:nvSpPr>
        <p:spPr bwMode="auto">
          <a:xfrm>
            <a:off x="8845818" y="4773347"/>
            <a:ext cx="1217697" cy="1696134"/>
          </a:xfrm>
          <a:custGeom>
            <a:avLst/>
            <a:gdLst/>
            <a:ahLst/>
            <a:cxnLst>
              <a:cxn ang="0">
                <a:pos x="73" y="0"/>
              </a:cxn>
              <a:cxn ang="0">
                <a:pos x="4" y="266"/>
              </a:cxn>
              <a:cxn ang="0">
                <a:pos x="19" y="301"/>
              </a:cxn>
              <a:cxn ang="0">
                <a:pos x="106" y="301"/>
              </a:cxn>
              <a:cxn ang="0">
                <a:pos x="168" y="62"/>
              </a:cxn>
              <a:cxn ang="0">
                <a:pos x="142" y="0"/>
              </a:cxn>
              <a:cxn ang="0">
                <a:pos x="73" y="0"/>
              </a:cxn>
            </a:cxnLst>
            <a:rect l="0" t="0" r="r" b="b"/>
            <a:pathLst>
              <a:path w="175" h="301">
                <a:moveTo>
                  <a:pt x="73" y="0"/>
                </a:moveTo>
                <a:cubicBezTo>
                  <a:pt x="4" y="266"/>
                  <a:pt x="4" y="266"/>
                  <a:pt x="4" y="266"/>
                </a:cubicBezTo>
                <a:cubicBezTo>
                  <a:pt x="0" y="283"/>
                  <a:pt x="8" y="301"/>
                  <a:pt x="19" y="301"/>
                </a:cubicBezTo>
                <a:cubicBezTo>
                  <a:pt x="106" y="301"/>
                  <a:pt x="106" y="301"/>
                  <a:pt x="106" y="301"/>
                </a:cubicBezTo>
                <a:cubicBezTo>
                  <a:pt x="168" y="62"/>
                  <a:pt x="168" y="62"/>
                  <a:pt x="168" y="62"/>
                </a:cubicBezTo>
                <a:cubicBezTo>
                  <a:pt x="175" y="33"/>
                  <a:pt x="162" y="0"/>
                  <a:pt x="142" y="0"/>
                </a:cubicBezTo>
                <a:lnTo>
                  <a:pt x="73" y="0"/>
                </a:lnTo>
                <a:close/>
              </a:path>
            </a:pathLst>
          </a:custGeom>
          <a:solidFill>
            <a:schemeClr val="accent2">
              <a:lumMod val="75000"/>
            </a:schemeClr>
          </a:solidFill>
          <a:ln w="9525">
            <a:noFill/>
            <a:round/>
            <a:headEnd/>
            <a:tailEnd/>
          </a:ln>
        </p:spPr>
        <p:txBody>
          <a:bodyPr anchor="ctr"/>
          <a:lstStyle/>
          <a:p>
            <a:pPr algn="ctr"/>
            <a:endParaRPr/>
          </a:p>
        </p:txBody>
      </p:sp>
      <p:sp>
        <p:nvSpPr>
          <p:cNvPr id="35" name="任意多边形: 形状 34">
            <a:extLst>
              <a:ext uri="{FF2B5EF4-FFF2-40B4-BE49-F238E27FC236}">
                <a16:creationId xmlns:a16="http://schemas.microsoft.com/office/drawing/2014/main" id="{BA6A0A05-840F-4ADE-885C-6DEFA83A66CD}"/>
              </a:ext>
            </a:extLst>
          </p:cNvPr>
          <p:cNvSpPr>
            <a:spLocks/>
          </p:cNvSpPr>
          <p:nvPr/>
        </p:nvSpPr>
        <p:spPr bwMode="auto">
          <a:xfrm>
            <a:off x="7792415" y="4390347"/>
            <a:ext cx="1797554" cy="2079129"/>
          </a:xfrm>
          <a:custGeom>
            <a:avLst/>
            <a:gdLst/>
            <a:ahLst/>
            <a:cxnLst>
              <a:cxn ang="0">
                <a:pos x="98" y="0"/>
              </a:cxn>
              <a:cxn ang="0">
                <a:pos x="0" y="0"/>
              </a:cxn>
              <a:cxn ang="0">
                <a:pos x="142" y="357"/>
              </a:cxn>
              <a:cxn ang="0">
                <a:pos x="155" y="369"/>
              </a:cxn>
              <a:cxn ang="0">
                <a:pos x="258" y="369"/>
              </a:cxn>
              <a:cxn ang="0">
                <a:pos x="119" y="19"/>
              </a:cxn>
              <a:cxn ang="0">
                <a:pos x="98" y="0"/>
              </a:cxn>
            </a:cxnLst>
            <a:rect l="0" t="0" r="r" b="b"/>
            <a:pathLst>
              <a:path w="258" h="369">
                <a:moveTo>
                  <a:pt x="98" y="0"/>
                </a:moveTo>
                <a:cubicBezTo>
                  <a:pt x="0" y="0"/>
                  <a:pt x="0" y="0"/>
                  <a:pt x="0" y="0"/>
                </a:cubicBezTo>
                <a:cubicBezTo>
                  <a:pt x="142" y="357"/>
                  <a:pt x="142" y="357"/>
                  <a:pt x="142" y="357"/>
                </a:cubicBezTo>
                <a:cubicBezTo>
                  <a:pt x="145" y="364"/>
                  <a:pt x="150" y="369"/>
                  <a:pt x="155" y="369"/>
                </a:cubicBezTo>
                <a:cubicBezTo>
                  <a:pt x="258" y="369"/>
                  <a:pt x="258" y="369"/>
                  <a:pt x="258" y="369"/>
                </a:cubicBezTo>
                <a:cubicBezTo>
                  <a:pt x="119" y="19"/>
                  <a:pt x="119" y="19"/>
                  <a:pt x="119" y="19"/>
                </a:cubicBezTo>
                <a:cubicBezTo>
                  <a:pt x="115" y="7"/>
                  <a:pt x="106" y="0"/>
                  <a:pt x="98" y="0"/>
                </a:cubicBezTo>
                <a:close/>
              </a:path>
            </a:pathLst>
          </a:custGeom>
          <a:solidFill>
            <a:schemeClr val="accent2"/>
          </a:solidFill>
          <a:ln w="9525">
            <a:noFill/>
            <a:round/>
            <a:headEnd/>
            <a:tailEnd/>
          </a:ln>
        </p:spPr>
        <p:txBody>
          <a:bodyPr anchor="ctr"/>
          <a:lstStyle/>
          <a:p>
            <a:pPr algn="ctr"/>
            <a:endParaRPr/>
          </a:p>
        </p:txBody>
      </p:sp>
      <p:sp>
        <p:nvSpPr>
          <p:cNvPr id="36" name="任意多边形: 形状 35">
            <a:extLst>
              <a:ext uri="{FF2B5EF4-FFF2-40B4-BE49-F238E27FC236}">
                <a16:creationId xmlns:a16="http://schemas.microsoft.com/office/drawing/2014/main" id="{7AFF7F26-E880-4E34-A896-64E5E365182D}"/>
              </a:ext>
            </a:extLst>
          </p:cNvPr>
          <p:cNvSpPr>
            <a:spLocks/>
          </p:cNvSpPr>
          <p:nvPr/>
        </p:nvSpPr>
        <p:spPr bwMode="auto">
          <a:xfrm>
            <a:off x="9358028" y="4773347"/>
            <a:ext cx="1807221" cy="2133845"/>
          </a:xfrm>
          <a:custGeom>
            <a:avLst/>
            <a:gdLst/>
            <a:ahLst/>
            <a:cxnLst>
              <a:cxn ang="0">
                <a:pos x="96" y="0"/>
              </a:cxn>
              <a:cxn ang="0">
                <a:pos x="0" y="0"/>
              </a:cxn>
              <a:cxn ang="0">
                <a:pos x="142" y="365"/>
              </a:cxn>
              <a:cxn ang="0">
                <a:pos x="163" y="379"/>
              </a:cxn>
              <a:cxn ang="0">
                <a:pos x="259" y="379"/>
              </a:cxn>
              <a:cxn ang="0">
                <a:pos x="120" y="21"/>
              </a:cxn>
              <a:cxn ang="0">
                <a:pos x="96" y="0"/>
              </a:cxn>
            </a:cxnLst>
            <a:rect l="0" t="0" r="r" b="b"/>
            <a:pathLst>
              <a:path w="259" h="379">
                <a:moveTo>
                  <a:pt x="96" y="0"/>
                </a:moveTo>
                <a:cubicBezTo>
                  <a:pt x="0" y="0"/>
                  <a:pt x="0" y="0"/>
                  <a:pt x="0" y="0"/>
                </a:cubicBezTo>
                <a:cubicBezTo>
                  <a:pt x="142" y="365"/>
                  <a:pt x="142" y="365"/>
                  <a:pt x="142" y="365"/>
                </a:cubicBezTo>
                <a:cubicBezTo>
                  <a:pt x="145" y="374"/>
                  <a:pt x="154" y="379"/>
                  <a:pt x="163" y="379"/>
                </a:cubicBezTo>
                <a:cubicBezTo>
                  <a:pt x="259" y="379"/>
                  <a:pt x="259" y="379"/>
                  <a:pt x="259" y="379"/>
                </a:cubicBezTo>
                <a:cubicBezTo>
                  <a:pt x="120" y="21"/>
                  <a:pt x="120" y="21"/>
                  <a:pt x="120" y="21"/>
                </a:cubicBezTo>
                <a:cubicBezTo>
                  <a:pt x="114" y="8"/>
                  <a:pt x="105" y="0"/>
                  <a:pt x="96" y="0"/>
                </a:cubicBezTo>
                <a:close/>
              </a:path>
            </a:pathLst>
          </a:custGeom>
          <a:solidFill>
            <a:schemeClr val="accent1"/>
          </a:solidFill>
          <a:ln w="9525">
            <a:noFill/>
            <a:round/>
            <a:headEnd/>
            <a:tailEnd/>
          </a:ln>
        </p:spPr>
        <p:txBody>
          <a:bodyPr anchor="ctr"/>
          <a:lstStyle/>
          <a:p>
            <a:pPr algn="ctr"/>
            <a:endParaRPr/>
          </a:p>
        </p:txBody>
      </p:sp>
      <p:sp>
        <p:nvSpPr>
          <p:cNvPr id="37" name="任意多边形: 形状 36">
            <a:extLst>
              <a:ext uri="{FF2B5EF4-FFF2-40B4-BE49-F238E27FC236}">
                <a16:creationId xmlns:a16="http://schemas.microsoft.com/office/drawing/2014/main" id="{8C636FD1-7FF9-4DC0-8CEF-52D0B36FE08A}"/>
              </a:ext>
            </a:extLst>
          </p:cNvPr>
          <p:cNvSpPr>
            <a:spLocks/>
          </p:cNvSpPr>
          <p:nvPr/>
        </p:nvSpPr>
        <p:spPr bwMode="auto">
          <a:xfrm>
            <a:off x="6229754" y="4009599"/>
            <a:ext cx="1797554" cy="2079129"/>
          </a:xfrm>
          <a:custGeom>
            <a:avLst/>
            <a:gdLst/>
            <a:ahLst/>
            <a:cxnLst>
              <a:cxn ang="0">
                <a:pos x="98" y="0"/>
              </a:cxn>
              <a:cxn ang="0">
                <a:pos x="0" y="0"/>
              </a:cxn>
              <a:cxn ang="0">
                <a:pos x="142" y="357"/>
              </a:cxn>
              <a:cxn ang="0">
                <a:pos x="155" y="369"/>
              </a:cxn>
              <a:cxn ang="0">
                <a:pos x="258" y="369"/>
              </a:cxn>
              <a:cxn ang="0">
                <a:pos x="119" y="19"/>
              </a:cxn>
              <a:cxn ang="0">
                <a:pos x="98" y="0"/>
              </a:cxn>
            </a:cxnLst>
            <a:rect l="0" t="0" r="r" b="b"/>
            <a:pathLst>
              <a:path w="258" h="369">
                <a:moveTo>
                  <a:pt x="98" y="0"/>
                </a:moveTo>
                <a:cubicBezTo>
                  <a:pt x="0" y="0"/>
                  <a:pt x="0" y="0"/>
                  <a:pt x="0" y="0"/>
                </a:cubicBezTo>
                <a:cubicBezTo>
                  <a:pt x="142" y="357"/>
                  <a:pt x="142" y="357"/>
                  <a:pt x="142" y="357"/>
                </a:cubicBezTo>
                <a:cubicBezTo>
                  <a:pt x="145" y="364"/>
                  <a:pt x="150" y="369"/>
                  <a:pt x="155" y="369"/>
                </a:cubicBezTo>
                <a:cubicBezTo>
                  <a:pt x="258" y="369"/>
                  <a:pt x="258" y="369"/>
                  <a:pt x="258" y="369"/>
                </a:cubicBezTo>
                <a:cubicBezTo>
                  <a:pt x="119" y="19"/>
                  <a:pt x="119" y="19"/>
                  <a:pt x="119" y="19"/>
                </a:cubicBezTo>
                <a:cubicBezTo>
                  <a:pt x="115" y="7"/>
                  <a:pt x="106" y="0"/>
                  <a:pt x="98" y="0"/>
                </a:cubicBezTo>
                <a:close/>
              </a:path>
            </a:pathLst>
          </a:custGeom>
          <a:solidFill>
            <a:schemeClr val="accent3"/>
          </a:solidFill>
          <a:ln w="9525">
            <a:noFill/>
            <a:round/>
            <a:headEnd/>
            <a:tailEnd/>
          </a:ln>
        </p:spPr>
        <p:txBody>
          <a:bodyPr anchor="ctr"/>
          <a:lstStyle/>
          <a:p>
            <a:pPr algn="ctr"/>
            <a:endParaRPr/>
          </a:p>
        </p:txBody>
      </p:sp>
      <p:grpSp>
        <p:nvGrpSpPr>
          <p:cNvPr id="38" name="组合 37">
            <a:extLst>
              <a:ext uri="{FF2B5EF4-FFF2-40B4-BE49-F238E27FC236}">
                <a16:creationId xmlns:a16="http://schemas.microsoft.com/office/drawing/2014/main" id="{B9D4890E-F65B-45C0-A790-8BCE08735EF4}"/>
              </a:ext>
            </a:extLst>
          </p:cNvPr>
          <p:cNvGrpSpPr/>
          <p:nvPr/>
        </p:nvGrpSpPr>
        <p:grpSpPr>
          <a:xfrm>
            <a:off x="4629433" y="2907487"/>
            <a:ext cx="1933376" cy="2745596"/>
            <a:chOff x="2022154" y="1461590"/>
            <a:chExt cx="1418370" cy="2014234"/>
          </a:xfrm>
        </p:grpSpPr>
        <p:sp>
          <p:nvSpPr>
            <p:cNvPr id="72" name="任意多边形: 形状 71">
              <a:extLst>
                <a:ext uri="{FF2B5EF4-FFF2-40B4-BE49-F238E27FC236}">
                  <a16:creationId xmlns:a16="http://schemas.microsoft.com/office/drawing/2014/main" id="{2878D6C0-1C71-4F0A-A74E-7249C5163E20}"/>
                </a:ext>
              </a:extLst>
            </p:cNvPr>
            <p:cNvSpPr>
              <a:spLocks/>
            </p:cNvSpPr>
            <p:nvPr/>
          </p:nvSpPr>
          <p:spPr bwMode="auto">
            <a:xfrm>
              <a:off x="2157243" y="1749827"/>
              <a:ext cx="1283281" cy="1725997"/>
            </a:xfrm>
            <a:custGeom>
              <a:avLst/>
              <a:gdLst/>
              <a:ahLst/>
              <a:cxnLst>
                <a:cxn ang="0">
                  <a:pos x="252" y="417"/>
                </a:cxn>
                <a:cxn ang="0">
                  <a:pos x="87" y="0"/>
                </a:cxn>
                <a:cxn ang="0">
                  <a:pos x="0" y="63"/>
                </a:cxn>
                <a:cxn ang="0">
                  <a:pos x="134" y="400"/>
                </a:cxn>
                <a:cxn ang="0">
                  <a:pos x="152" y="417"/>
                </a:cxn>
                <a:cxn ang="0">
                  <a:pos x="252" y="417"/>
                </a:cxn>
              </a:cxnLst>
              <a:rect l="0" t="0" r="r" b="b"/>
              <a:pathLst>
                <a:path w="252" h="417">
                  <a:moveTo>
                    <a:pt x="252" y="417"/>
                  </a:moveTo>
                  <a:cubicBezTo>
                    <a:pt x="87" y="0"/>
                    <a:pt x="87" y="0"/>
                    <a:pt x="87" y="0"/>
                  </a:cubicBezTo>
                  <a:cubicBezTo>
                    <a:pt x="0" y="63"/>
                    <a:pt x="0" y="63"/>
                    <a:pt x="0" y="63"/>
                  </a:cubicBezTo>
                  <a:cubicBezTo>
                    <a:pt x="134" y="400"/>
                    <a:pt x="134" y="400"/>
                    <a:pt x="134" y="400"/>
                  </a:cubicBezTo>
                  <a:cubicBezTo>
                    <a:pt x="138" y="411"/>
                    <a:pt x="145" y="417"/>
                    <a:pt x="152" y="417"/>
                  </a:cubicBezTo>
                  <a:lnTo>
                    <a:pt x="252" y="417"/>
                  </a:lnTo>
                  <a:close/>
                </a:path>
              </a:pathLst>
            </a:custGeom>
            <a:solidFill>
              <a:schemeClr val="accent4"/>
            </a:solidFill>
            <a:ln w="9525">
              <a:noFill/>
              <a:round/>
              <a:headEnd/>
              <a:tailEnd/>
            </a:ln>
          </p:spPr>
          <p:txBody>
            <a:bodyPr anchor="ctr"/>
            <a:lstStyle/>
            <a:p>
              <a:pPr algn="ctr"/>
              <a:endParaRPr/>
            </a:p>
          </p:txBody>
        </p:sp>
        <p:sp>
          <p:nvSpPr>
            <p:cNvPr id="73" name="任意多边形: 形状 72">
              <a:extLst>
                <a:ext uri="{FF2B5EF4-FFF2-40B4-BE49-F238E27FC236}">
                  <a16:creationId xmlns:a16="http://schemas.microsoft.com/office/drawing/2014/main" id="{3BE670B0-959A-4577-A235-02C7C52F94E0}"/>
                </a:ext>
              </a:extLst>
            </p:cNvPr>
            <p:cNvSpPr>
              <a:spLocks/>
            </p:cNvSpPr>
            <p:nvPr/>
          </p:nvSpPr>
          <p:spPr bwMode="auto">
            <a:xfrm>
              <a:off x="2022154" y="1461590"/>
              <a:ext cx="737238" cy="625532"/>
            </a:xfrm>
            <a:custGeom>
              <a:avLst/>
              <a:gdLst/>
              <a:ahLst/>
              <a:cxnLst>
                <a:cxn ang="0">
                  <a:pos x="46" y="3"/>
                </a:cxn>
                <a:cxn ang="0">
                  <a:pos x="130" y="54"/>
                </a:cxn>
                <a:cxn ang="0">
                  <a:pos x="128" y="70"/>
                </a:cxn>
                <a:cxn ang="0">
                  <a:pos x="14" y="113"/>
                </a:cxn>
                <a:cxn ang="0">
                  <a:pos x="2" y="103"/>
                </a:cxn>
                <a:cxn ang="0">
                  <a:pos x="32" y="9"/>
                </a:cxn>
                <a:cxn ang="0">
                  <a:pos x="46" y="3"/>
                </a:cxn>
              </a:cxnLst>
              <a:rect l="0" t="0" r="r" b="b"/>
              <a:pathLst>
                <a:path w="137" h="116">
                  <a:moveTo>
                    <a:pt x="46" y="3"/>
                  </a:moveTo>
                  <a:cubicBezTo>
                    <a:pt x="130" y="54"/>
                    <a:pt x="130" y="54"/>
                    <a:pt x="130" y="54"/>
                  </a:cubicBezTo>
                  <a:cubicBezTo>
                    <a:pt x="137" y="58"/>
                    <a:pt x="135" y="68"/>
                    <a:pt x="128" y="70"/>
                  </a:cubicBezTo>
                  <a:cubicBezTo>
                    <a:pt x="14" y="113"/>
                    <a:pt x="14" y="113"/>
                    <a:pt x="14" y="113"/>
                  </a:cubicBezTo>
                  <a:cubicBezTo>
                    <a:pt x="7" y="116"/>
                    <a:pt x="0" y="110"/>
                    <a:pt x="2" y="103"/>
                  </a:cubicBezTo>
                  <a:cubicBezTo>
                    <a:pt x="32" y="9"/>
                    <a:pt x="32" y="9"/>
                    <a:pt x="32" y="9"/>
                  </a:cubicBezTo>
                  <a:cubicBezTo>
                    <a:pt x="33" y="3"/>
                    <a:pt x="41" y="0"/>
                    <a:pt x="46" y="3"/>
                  </a:cubicBezTo>
                  <a:close/>
                </a:path>
              </a:pathLst>
            </a:custGeom>
            <a:solidFill>
              <a:schemeClr val="accent4"/>
            </a:solidFill>
            <a:ln w="9525">
              <a:noFill/>
              <a:round/>
              <a:headEnd/>
              <a:tailEnd/>
            </a:ln>
          </p:spPr>
          <p:txBody>
            <a:bodyPr anchor="ctr"/>
            <a:lstStyle/>
            <a:p>
              <a:pPr algn="ctr"/>
              <a:endParaRPr/>
            </a:p>
          </p:txBody>
        </p:sp>
      </p:grpSp>
      <p:sp>
        <p:nvSpPr>
          <p:cNvPr id="39" name="椭圆 38">
            <a:extLst>
              <a:ext uri="{FF2B5EF4-FFF2-40B4-BE49-F238E27FC236}">
                <a16:creationId xmlns:a16="http://schemas.microsoft.com/office/drawing/2014/main" id="{DEECA034-A6F5-464A-B761-BC9FD047B329}"/>
              </a:ext>
            </a:extLst>
          </p:cNvPr>
          <p:cNvSpPr/>
          <p:nvPr/>
        </p:nvSpPr>
        <p:spPr bwMode="auto">
          <a:xfrm>
            <a:off x="9756622" y="5022311"/>
            <a:ext cx="389505" cy="389505"/>
          </a:xfrm>
          <a:prstGeom prst="ellipse">
            <a:avLst/>
          </a:prstGeom>
          <a:solidFill>
            <a:schemeClr val="accent1"/>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01</a:t>
            </a:r>
          </a:p>
        </p:txBody>
      </p:sp>
      <p:sp>
        <p:nvSpPr>
          <p:cNvPr id="41" name="椭圆 40">
            <a:extLst>
              <a:ext uri="{FF2B5EF4-FFF2-40B4-BE49-F238E27FC236}">
                <a16:creationId xmlns:a16="http://schemas.microsoft.com/office/drawing/2014/main" id="{F1929F91-55CE-4E3E-88CB-0519DD1A3B8B}"/>
              </a:ext>
            </a:extLst>
          </p:cNvPr>
          <p:cNvSpPr/>
          <p:nvPr/>
        </p:nvSpPr>
        <p:spPr bwMode="auto">
          <a:xfrm>
            <a:off x="8188215" y="4632808"/>
            <a:ext cx="389505" cy="389505"/>
          </a:xfrm>
          <a:prstGeom prst="ellipse">
            <a:avLst/>
          </a:prstGeom>
          <a:solidFill>
            <a:schemeClr val="accent2"/>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02</a:t>
            </a:r>
          </a:p>
        </p:txBody>
      </p:sp>
      <p:sp>
        <p:nvSpPr>
          <p:cNvPr id="43" name="椭圆 42">
            <a:extLst>
              <a:ext uri="{FF2B5EF4-FFF2-40B4-BE49-F238E27FC236}">
                <a16:creationId xmlns:a16="http://schemas.microsoft.com/office/drawing/2014/main" id="{ADA6BC62-8C65-42E5-AC6C-FAC39808E72B}"/>
              </a:ext>
            </a:extLst>
          </p:cNvPr>
          <p:cNvSpPr/>
          <p:nvPr/>
        </p:nvSpPr>
        <p:spPr bwMode="auto">
          <a:xfrm>
            <a:off x="6640582" y="4248496"/>
            <a:ext cx="389505" cy="389505"/>
          </a:xfrm>
          <a:prstGeom prst="ellipse">
            <a:avLst/>
          </a:prstGeom>
          <a:solidFill>
            <a:schemeClr val="accent3"/>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03</a:t>
            </a:r>
          </a:p>
        </p:txBody>
      </p:sp>
      <p:sp>
        <p:nvSpPr>
          <p:cNvPr id="45" name="椭圆 44">
            <a:extLst>
              <a:ext uri="{FF2B5EF4-FFF2-40B4-BE49-F238E27FC236}">
                <a16:creationId xmlns:a16="http://schemas.microsoft.com/office/drawing/2014/main" id="{6E433898-3684-47B7-BC3B-17F0DA278ADB}"/>
              </a:ext>
            </a:extLst>
          </p:cNvPr>
          <p:cNvSpPr/>
          <p:nvPr/>
        </p:nvSpPr>
        <p:spPr bwMode="auto">
          <a:xfrm>
            <a:off x="5072175" y="3687609"/>
            <a:ext cx="389505" cy="389505"/>
          </a:xfrm>
          <a:prstGeom prst="ellipse">
            <a:avLst/>
          </a:prstGeom>
          <a:solidFill>
            <a:schemeClr val="accent4"/>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04</a:t>
            </a:r>
          </a:p>
        </p:txBody>
      </p:sp>
      <p:cxnSp>
        <p:nvCxnSpPr>
          <p:cNvPr id="28" name="直接连接符 27">
            <a:extLst>
              <a:ext uri="{FF2B5EF4-FFF2-40B4-BE49-F238E27FC236}">
                <a16:creationId xmlns:a16="http://schemas.microsoft.com/office/drawing/2014/main" id="{F1B81BD4-0AB5-4272-8A55-AB2FC2BBE551}"/>
              </a:ext>
            </a:extLst>
          </p:cNvPr>
          <p:cNvCxnSpPr/>
          <p:nvPr/>
        </p:nvCxnSpPr>
        <p:spPr>
          <a:xfrm>
            <a:off x="1238158" y="3028124"/>
            <a:ext cx="357541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06BE5FD-89EF-6243-A3A7-6A3B9895ED38}"/>
              </a:ext>
            </a:extLst>
          </p:cNvPr>
          <p:cNvSpPr/>
          <p:nvPr/>
        </p:nvSpPr>
        <p:spPr>
          <a:xfrm>
            <a:off x="1138872" y="897297"/>
            <a:ext cx="8451098" cy="2034660"/>
          </a:xfrm>
          <a:prstGeom prst="rect">
            <a:avLst/>
          </a:prstGeom>
        </p:spPr>
        <p:txBody>
          <a:bodyPr wrap="square">
            <a:spAutoFit/>
          </a:bodyPr>
          <a:lstStyle/>
          <a:p>
            <a:pPr algn="just">
              <a:lnSpc>
                <a:spcPct val="115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(khoảng 10 dòng) thể hiện cảm nghĩ của em về nhà văn Nguyên Hồng trong đó có sử dụng một trong các thành ngữ sau:</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chân lấm tay bùn, khố rách áo ôm, đầu đường xó chợ, tình sâu nghĩa nặng.</a:t>
            </a:r>
            <a:endParaRPr lang="en-VN"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D940942-4959-BC4B-A4DD-4C619F3AA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994" y="2725552"/>
            <a:ext cx="4704595" cy="4647222"/>
          </a:xfrm>
          <a:prstGeom prst="rect">
            <a:avLst/>
          </a:prstGeom>
        </p:spPr>
      </p:pic>
      <p:sp>
        <p:nvSpPr>
          <p:cNvPr id="19" name="Rectangle 18">
            <a:extLst>
              <a:ext uri="{FF2B5EF4-FFF2-40B4-BE49-F238E27FC236}">
                <a16:creationId xmlns:a16="http://schemas.microsoft.com/office/drawing/2014/main" id="{13AF394C-0CA9-EE4F-8300-4EC5AE4E1AAE}"/>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66797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9" grpId="0" animBg="1"/>
      <p:bldP spid="41" grpId="0" animBg="1"/>
      <p:bldP spid="43" grpId="0" animBg="1"/>
      <p:bldP spid="4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32">
            <a:extLst>
              <a:ext uri="{FF2B5EF4-FFF2-40B4-BE49-F238E27FC236}">
                <a16:creationId xmlns:a16="http://schemas.microsoft.com/office/drawing/2014/main" id="{AA4B0BD1-3F74-4DE9-917D-EFF1714D6F65}"/>
              </a:ext>
            </a:extLst>
          </p:cNvPr>
          <p:cNvGrpSpPr/>
          <p:nvPr/>
        </p:nvGrpSpPr>
        <p:grpSpPr>
          <a:xfrm>
            <a:off x="1388961" y="4043494"/>
            <a:ext cx="9992812" cy="3184896"/>
            <a:chOff x="359" y="1659836"/>
            <a:chExt cx="9143641" cy="2914250"/>
          </a:xfrm>
        </p:grpSpPr>
        <p:sp>
          <p:nvSpPr>
            <p:cNvPr id="72" name="Freeform: Shape 33">
              <a:extLst>
                <a:ext uri="{FF2B5EF4-FFF2-40B4-BE49-F238E27FC236}">
                  <a16:creationId xmlns:a16="http://schemas.microsoft.com/office/drawing/2014/main" id="{8E434F6C-790A-4958-B9E2-2513E0D092AA}"/>
                </a:ext>
              </a:extLst>
            </p:cNvPr>
            <p:cNvSpPr>
              <a:spLocks/>
            </p:cNvSpPr>
            <p:nvPr/>
          </p:nvSpPr>
          <p:spPr bwMode="auto">
            <a:xfrm flipH="1" flipV="1">
              <a:off x="5649774" y="3497190"/>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3" name="Straight Connector 34">
              <a:extLst>
                <a:ext uri="{FF2B5EF4-FFF2-40B4-BE49-F238E27FC236}">
                  <a16:creationId xmlns:a16="http://schemas.microsoft.com/office/drawing/2014/main" id="{BE4B0EDB-CDD0-415F-B61F-54171FC91CA3}"/>
                </a:ext>
              </a:extLst>
            </p:cNvPr>
            <p:cNvSpPr>
              <a:spLocks/>
            </p:cNvSpPr>
            <p:nvPr/>
          </p:nvSpPr>
          <p:spPr bwMode="auto">
            <a:xfrm flipH="1" flipV="1">
              <a:off x="5649774" y="2736730"/>
              <a:ext cx="0" cy="784815"/>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Straight Connector 35">
              <a:extLst>
                <a:ext uri="{FF2B5EF4-FFF2-40B4-BE49-F238E27FC236}">
                  <a16:creationId xmlns:a16="http://schemas.microsoft.com/office/drawing/2014/main" id="{43E01F7A-5FFB-4D99-8C5A-87B0AE635ABB}"/>
                </a:ext>
              </a:extLst>
            </p:cNvPr>
            <p:cNvSpPr>
              <a:spLocks/>
            </p:cNvSpPr>
            <p:nvPr/>
          </p:nvSpPr>
          <p:spPr bwMode="auto">
            <a:xfrm>
              <a:off x="7805138" y="2716769"/>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5" name="Freeform: Shape 36">
              <a:extLst>
                <a:ext uri="{FF2B5EF4-FFF2-40B4-BE49-F238E27FC236}">
                  <a16:creationId xmlns:a16="http://schemas.microsoft.com/office/drawing/2014/main" id="{2FAF662F-9615-42E2-8D7F-35FC8C94157F}"/>
                </a:ext>
              </a:extLst>
            </p:cNvPr>
            <p:cNvSpPr>
              <a:spLocks/>
            </p:cNvSpPr>
            <p:nvPr/>
          </p:nvSpPr>
          <p:spPr bwMode="auto">
            <a:xfrm>
              <a:off x="3494410" y="1659836"/>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Freeform: Shape 37">
              <a:extLst>
                <a:ext uri="{FF2B5EF4-FFF2-40B4-BE49-F238E27FC236}">
                  <a16:creationId xmlns:a16="http://schemas.microsoft.com/office/drawing/2014/main" id="{468172FC-B1E9-4219-99BB-2798FDFA3056}"/>
                </a:ext>
              </a:extLst>
            </p:cNvPr>
            <p:cNvSpPr>
              <a:spLocks/>
            </p:cNvSpPr>
            <p:nvPr/>
          </p:nvSpPr>
          <p:spPr bwMode="auto">
            <a:xfrm flipH="1" flipV="1">
              <a:off x="1339046" y="3497191"/>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Straight Connector 38">
              <a:extLst>
                <a:ext uri="{FF2B5EF4-FFF2-40B4-BE49-F238E27FC236}">
                  <a16:creationId xmlns:a16="http://schemas.microsoft.com/office/drawing/2014/main" id="{3EF9B299-12D5-419A-AE7D-9B2D4315747F}"/>
                </a:ext>
              </a:extLst>
            </p:cNvPr>
            <p:cNvSpPr>
              <a:spLocks/>
            </p:cNvSpPr>
            <p:nvPr/>
          </p:nvSpPr>
          <p:spPr bwMode="auto">
            <a:xfrm>
              <a:off x="3494410" y="2716772"/>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Freeform: Shape 39">
              <a:extLst>
                <a:ext uri="{FF2B5EF4-FFF2-40B4-BE49-F238E27FC236}">
                  <a16:creationId xmlns:a16="http://schemas.microsoft.com/office/drawing/2014/main" id="{FF523B2E-73AD-488E-876D-A63D6F268379}"/>
                </a:ext>
              </a:extLst>
            </p:cNvPr>
            <p:cNvSpPr/>
            <p:nvPr/>
          </p:nvSpPr>
          <p:spPr>
            <a:xfrm>
              <a:off x="7805313"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 fmla="*/ 0 w 1338687"/>
                <a:gd name="connsiteY0" fmla="*/ 1074214 h 1074214"/>
                <a:gd name="connsiteX1" fmla="*/ 1077507 w 1338687"/>
                <a:gd name="connsiteY1" fmla="*/ 0 h 1074214"/>
                <a:gd name="connsiteX2" fmla="*/ 1338687 w 1338687"/>
                <a:gd name="connsiteY2" fmla="*/ 33206 h 1074214"/>
                <a:gd name="connsiteX3" fmla="*/ 1338687 w 1338687"/>
                <a:gd name="connsiteY3" fmla="*/ 1074214 h 1074214"/>
                <a:gd name="connsiteX0" fmla="*/ 0 w 1338687"/>
                <a:gd name="connsiteY0" fmla="*/ 1074214 h 1074214"/>
                <a:gd name="connsiteX1" fmla="*/ 1077507 w 1338687"/>
                <a:gd name="connsiteY1" fmla="*/ 0 h 1074214"/>
                <a:gd name="connsiteX2" fmla="*/ 1338687 w 1338687"/>
                <a:gd name="connsiteY2" fmla="*/ 33206 h 1074214"/>
              </a:gdLst>
              <a:ahLst/>
              <a:cxnLst>
                <a:cxn ang="0">
                  <a:pos x="connsiteX0" y="connsiteY0"/>
                </a:cxn>
                <a:cxn ang="0">
                  <a:pos x="connsiteX1" y="connsiteY1"/>
                </a:cxn>
                <a:cxn ang="0">
                  <a:pos x="connsiteX2" y="connsiteY2"/>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9" name="Freeform: Shape 40">
              <a:extLst>
                <a:ext uri="{FF2B5EF4-FFF2-40B4-BE49-F238E27FC236}">
                  <a16:creationId xmlns:a16="http://schemas.microsoft.com/office/drawing/2014/main" id="{028E859C-EBD4-4C9E-B884-2C67757A9417}"/>
                </a:ext>
              </a:extLst>
            </p:cNvPr>
            <p:cNvSpPr/>
            <p:nvPr/>
          </p:nvSpPr>
          <p:spPr>
            <a:xfrm flipH="1">
              <a:off x="359"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 fmla="*/ 0 w 1338687"/>
                <a:gd name="connsiteY0" fmla="*/ 1074214 h 1074214"/>
                <a:gd name="connsiteX1" fmla="*/ 1077507 w 1338687"/>
                <a:gd name="connsiteY1" fmla="*/ 0 h 1074214"/>
                <a:gd name="connsiteX2" fmla="*/ 1338687 w 1338687"/>
                <a:gd name="connsiteY2" fmla="*/ 33206 h 1074214"/>
                <a:gd name="connsiteX3" fmla="*/ 1338687 w 1338687"/>
                <a:gd name="connsiteY3" fmla="*/ 1074214 h 1074214"/>
                <a:gd name="connsiteX0" fmla="*/ 0 w 1338687"/>
                <a:gd name="connsiteY0" fmla="*/ 1074214 h 1074214"/>
                <a:gd name="connsiteX1" fmla="*/ 1077507 w 1338687"/>
                <a:gd name="connsiteY1" fmla="*/ 0 h 1074214"/>
                <a:gd name="connsiteX2" fmla="*/ 1338687 w 1338687"/>
                <a:gd name="connsiteY2" fmla="*/ 33206 h 1074214"/>
              </a:gdLst>
              <a:ahLst/>
              <a:cxnLst>
                <a:cxn ang="0">
                  <a:pos x="connsiteX0" y="connsiteY0"/>
                </a:cxn>
                <a:cxn ang="0">
                  <a:pos x="connsiteX1" y="connsiteY1"/>
                </a:cxn>
                <a:cxn ang="0">
                  <a:pos x="connsiteX2" y="connsiteY2"/>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0" name="Straight Connector 41">
            <a:extLst>
              <a:ext uri="{FF2B5EF4-FFF2-40B4-BE49-F238E27FC236}">
                <a16:creationId xmlns:a16="http://schemas.microsoft.com/office/drawing/2014/main" id="{1A167748-4E8B-4518-98A4-29E5C2072F36}"/>
              </a:ext>
            </a:extLst>
          </p:cNvPr>
          <p:cNvSpPr>
            <a:spLocks/>
          </p:cNvSpPr>
          <p:nvPr/>
        </p:nvSpPr>
        <p:spPr bwMode="auto">
          <a:xfrm flipH="1" flipV="1">
            <a:off x="1414648" y="4633602"/>
            <a:ext cx="1" cy="693553"/>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Oval 59">
            <a:extLst>
              <a:ext uri="{FF2B5EF4-FFF2-40B4-BE49-F238E27FC236}">
                <a16:creationId xmlns:a16="http://schemas.microsoft.com/office/drawing/2014/main" id="{CA110473-A6D8-4B40-90A7-1ECC9179FB83}"/>
              </a:ext>
            </a:extLst>
          </p:cNvPr>
          <p:cNvSpPr/>
          <p:nvPr/>
        </p:nvSpPr>
        <p:spPr>
          <a:xfrm>
            <a:off x="1777658" y="5006179"/>
            <a:ext cx="1770646" cy="17706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60">
            <a:extLst>
              <a:ext uri="{FF2B5EF4-FFF2-40B4-BE49-F238E27FC236}">
                <a16:creationId xmlns:a16="http://schemas.microsoft.com/office/drawing/2014/main" id="{B5DD4A5A-19F6-43B3-8413-B5B2DFA77901}"/>
              </a:ext>
            </a:extLst>
          </p:cNvPr>
          <p:cNvSpPr/>
          <p:nvPr/>
        </p:nvSpPr>
        <p:spPr>
          <a:xfrm>
            <a:off x="7724150" y="5323782"/>
            <a:ext cx="1770646" cy="177064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61">
            <a:extLst>
              <a:ext uri="{FF2B5EF4-FFF2-40B4-BE49-F238E27FC236}">
                <a16:creationId xmlns:a16="http://schemas.microsoft.com/office/drawing/2014/main" id="{E20024BE-78AC-4055-BE05-3B01DC5AFD16}"/>
              </a:ext>
            </a:extLst>
          </p:cNvPr>
          <p:cNvSpPr/>
          <p:nvPr/>
        </p:nvSpPr>
        <p:spPr>
          <a:xfrm>
            <a:off x="4483295" y="4069732"/>
            <a:ext cx="1770646" cy="177064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64">
            <a:extLst>
              <a:ext uri="{FF2B5EF4-FFF2-40B4-BE49-F238E27FC236}">
                <a16:creationId xmlns:a16="http://schemas.microsoft.com/office/drawing/2014/main" id="{90BE7DCB-90D9-47D0-B202-463EA1B383AC}"/>
              </a:ext>
            </a:extLst>
          </p:cNvPr>
          <p:cNvSpPr>
            <a:spLocks/>
          </p:cNvSpPr>
          <p:nvPr/>
        </p:nvSpPr>
        <p:spPr bwMode="auto">
          <a:xfrm>
            <a:off x="8230833" y="5757448"/>
            <a:ext cx="641303" cy="6413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endParaRPr lang="en-VN" dirty="0"/>
          </a:p>
        </p:txBody>
      </p:sp>
      <p:sp>
        <p:nvSpPr>
          <p:cNvPr id="35" name="Freeform: Shape 65">
            <a:extLst>
              <a:ext uri="{FF2B5EF4-FFF2-40B4-BE49-F238E27FC236}">
                <a16:creationId xmlns:a16="http://schemas.microsoft.com/office/drawing/2014/main" id="{CEED1CA8-3261-4E8F-BAC0-6F90FEFA5533}"/>
              </a:ext>
            </a:extLst>
          </p:cNvPr>
          <p:cNvSpPr>
            <a:spLocks/>
          </p:cNvSpPr>
          <p:nvPr/>
        </p:nvSpPr>
        <p:spPr bwMode="auto">
          <a:xfrm>
            <a:off x="2322025" y="5538852"/>
            <a:ext cx="641303" cy="64130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36" name="Freeform: Shape 66">
            <a:extLst>
              <a:ext uri="{FF2B5EF4-FFF2-40B4-BE49-F238E27FC236}">
                <a16:creationId xmlns:a16="http://schemas.microsoft.com/office/drawing/2014/main" id="{520B7B33-F6FA-485D-AAE0-F5DF1FEB0A40}"/>
              </a:ext>
            </a:extLst>
          </p:cNvPr>
          <p:cNvSpPr>
            <a:spLocks/>
          </p:cNvSpPr>
          <p:nvPr/>
        </p:nvSpPr>
        <p:spPr bwMode="auto">
          <a:xfrm>
            <a:off x="5064811" y="4471163"/>
            <a:ext cx="641303" cy="64130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8" name="Title 6">
            <a:extLst>
              <a:ext uri="{FF2B5EF4-FFF2-40B4-BE49-F238E27FC236}">
                <a16:creationId xmlns:a16="http://schemas.microsoft.com/office/drawing/2014/main" id="{04D118D8-697B-3243-98EE-80257FC39C83}"/>
              </a:ext>
            </a:extLst>
          </p:cNvPr>
          <p:cNvSpPr txBox="1">
            <a:spLocks/>
          </p:cNvSpPr>
          <p:nvPr/>
        </p:nvSpPr>
        <p:spPr>
          <a:xfrm>
            <a:off x="3124304" y="987264"/>
            <a:ext cx="6521933" cy="54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sz="4000" b="1" dirty="0">
                <a:solidFill>
                  <a:srgbClr val="C00000"/>
                </a:solidFill>
                <a:latin typeface="Times New Roman" panose="02020603050405020304" pitchFamily="18" charset="0"/>
                <a:ea typeface="+mn-ea"/>
                <a:cs typeface="Times New Roman" panose="02020603050405020304" pitchFamily="18" charset="0"/>
                <a:sym typeface="+mn-lt"/>
              </a:rPr>
              <a:t>V. VẬN DỤNG</a:t>
            </a:r>
            <a:endParaRPr lang="en-US" altLang="zh-CN" sz="40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2" name="Rectangle 1">
            <a:extLst>
              <a:ext uri="{FF2B5EF4-FFF2-40B4-BE49-F238E27FC236}">
                <a16:creationId xmlns:a16="http://schemas.microsoft.com/office/drawing/2014/main" id="{2A88254A-1128-D547-AA31-9A8F58242402}"/>
              </a:ext>
            </a:extLst>
          </p:cNvPr>
          <p:cNvSpPr/>
          <p:nvPr/>
        </p:nvSpPr>
        <p:spPr>
          <a:xfrm>
            <a:off x="4041312" y="2126355"/>
            <a:ext cx="7847636" cy="1077218"/>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ìm một số trường hợp sử dụng kiểu văn bản nghị luận văn học</a:t>
            </a:r>
            <a:endParaRPr lang="en-V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C49B92B-AEBC-A941-B0CC-8EBC6745A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51" y="1202180"/>
            <a:ext cx="4034048" cy="3352433"/>
          </a:xfrm>
          <a:prstGeom prst="rect">
            <a:avLst/>
          </a:prstGeom>
        </p:spPr>
      </p:pic>
      <p:sp>
        <p:nvSpPr>
          <p:cNvPr id="21" name="Rectangle 20">
            <a:extLst>
              <a:ext uri="{FF2B5EF4-FFF2-40B4-BE49-F238E27FC236}">
                <a16:creationId xmlns:a16="http://schemas.microsoft.com/office/drawing/2014/main" id="{896DB817-A6A8-664F-9C99-92217B43A6FD}"/>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59444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12" presetClass="entr" presetSubtype="4"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heel(1)">
                                      <p:cBhvr>
                                        <p:cTn id="6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18"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pic>
        <p:nvPicPr>
          <p:cNvPr id="12" name="图片 11">
            <a:extLst>
              <a:ext uri="{FF2B5EF4-FFF2-40B4-BE49-F238E27FC236}">
                <a16:creationId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2" name="TextBox 1">
            <a:extLst>
              <a:ext uri="{FF2B5EF4-FFF2-40B4-BE49-F238E27FC236}">
                <a16:creationId xmlns:a16="http://schemas.microsoft.com/office/drawing/2014/main" id="{B17D215B-B3E5-C848-9FCF-DBE4EBF6E1DD}"/>
              </a:ext>
            </a:extLst>
          </p:cNvPr>
          <p:cNvSpPr txBox="1"/>
          <p:nvPr/>
        </p:nvSpPr>
        <p:spPr>
          <a:xfrm>
            <a:off x="1508400" y="2652438"/>
            <a:ext cx="9144000" cy="1169551"/>
          </a:xfrm>
          <a:prstGeom prst="rect">
            <a:avLst/>
          </a:prstGeom>
          <a:noFill/>
        </p:spPr>
        <p:txBody>
          <a:bodyPr wrap="square" rtlCol="0">
            <a:spAutoFit/>
          </a:bodyPr>
          <a:lstStyle/>
          <a:p>
            <a:pPr algn="ctr"/>
            <a:r>
              <a:rPr lang="en-VN" sz="7000" b="1" i="1" dirty="0">
                <a:solidFill>
                  <a:srgbClr val="688F65"/>
                </a:solidFill>
                <a:latin typeface="Times New Roman" panose="02020603050405020304" pitchFamily="18" charset="0"/>
                <a:cs typeface="Times New Roman" panose="02020603050405020304" pitchFamily="18" charset="0"/>
              </a:rPr>
              <a:t>Chúc các em học tốt !</a:t>
            </a:r>
          </a:p>
        </p:txBody>
      </p:sp>
      <p:sp>
        <p:nvSpPr>
          <p:cNvPr id="8" name="Rectangle 7">
            <a:extLst>
              <a:ext uri="{FF2B5EF4-FFF2-40B4-BE49-F238E27FC236}">
                <a16:creationId xmlns:a16="http://schemas.microsoft.com/office/drawing/2014/main" id="{CB7C573F-F160-E54E-8205-28D3BA5D5615}"/>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985057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6" presetClass="entr" presetSubtype="16" fill="hold" nodeType="with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circle(in)">
                                      <p:cBhvr>
                                        <p:cTn id="36"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word&#10;&#10;Description automatically generated with medium confidence">
            <a:extLst>
              <a:ext uri="{FF2B5EF4-FFF2-40B4-BE49-F238E27FC236}">
                <a16:creationId xmlns:a16="http://schemas.microsoft.com/office/drawing/2014/main" id="{C388D8CE-D0F8-C743-9EC1-E41D41A13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740" y="711200"/>
            <a:ext cx="6350000" cy="6350000"/>
          </a:xfrm>
          <a:prstGeom prst="rect">
            <a:avLst/>
          </a:prstGeom>
        </p:spPr>
      </p:pic>
      <p:sp>
        <p:nvSpPr>
          <p:cNvPr id="4" name="Cloud 3">
            <a:extLst>
              <a:ext uri="{FF2B5EF4-FFF2-40B4-BE49-F238E27FC236}">
                <a16:creationId xmlns:a16="http://schemas.microsoft.com/office/drawing/2014/main" id="{8D2DABF1-4D66-EA41-BA12-0C590F4823E1}"/>
              </a:ext>
            </a:extLst>
          </p:cNvPr>
          <p:cNvSpPr/>
          <p:nvPr/>
        </p:nvSpPr>
        <p:spPr>
          <a:xfrm>
            <a:off x="1425326" y="1359206"/>
            <a:ext cx="4858462" cy="3372813"/>
          </a:xfrm>
          <a:prstGeom prst="cloud">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0A4A5E2-ACA9-5F49-815A-F03B4CE7B63E}"/>
              </a:ext>
            </a:extLst>
          </p:cNvPr>
          <p:cNvSpPr/>
          <p:nvPr/>
        </p:nvSpPr>
        <p:spPr>
          <a:xfrm>
            <a:off x="2234025" y="2024114"/>
            <a:ext cx="3048000" cy="2042995"/>
          </a:xfrm>
          <a:prstGeom prst="rect">
            <a:avLst/>
          </a:prstGeom>
        </p:spPr>
        <p:txBody>
          <a:bodyPr wrap="square">
            <a:spAutoFit/>
          </a:bodyPr>
          <a:lstStyle/>
          <a:p>
            <a:pPr algn="ctr">
              <a:lnSpc>
                <a:spcPct val="115000"/>
              </a:lnSpc>
            </a:pPr>
            <a:r>
              <a:rPr lang="vi-VN" sz="2800" b="1" i="1" dirty="0">
                <a:latin typeface="Times New Roman" panose="02020603050405020304" pitchFamily="18" charset="0"/>
                <a:ea typeface="Calibri" panose="020F0502020204030204" pitchFamily="34" charset="0"/>
                <a:cs typeface="Arial" panose="020B0604020202020204" pitchFamily="34" charset="0"/>
              </a:rPr>
              <a:t>SGK lưu ý em những điều gì trước khi đọc văn bản này ?</a:t>
            </a:r>
            <a:endParaRPr lang="en-VN" sz="28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B78D732-F7FD-2545-A962-407990E797AB}"/>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2604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5">
            <a:extLst>
              <a:ext uri="{FF2B5EF4-FFF2-40B4-BE49-F238E27FC236}">
                <a16:creationId xmlns:a16="http://schemas.microsoft.com/office/drawing/2014/main" id="{A1CB8591-50CF-4423-9127-831C83398CE8}"/>
              </a:ext>
            </a:extLst>
          </p:cNvPr>
          <p:cNvCxnSpPr>
            <a:cxnSpLocks/>
          </p:cNvCxnSpPr>
          <p:nvPr/>
        </p:nvCxnSpPr>
        <p:spPr>
          <a:xfrm>
            <a:off x="3800302" y="2165002"/>
            <a:ext cx="1062309" cy="0"/>
          </a:xfrm>
          <a:prstGeom prst="line">
            <a:avLst/>
          </a:prstGeom>
          <a:ln w="19050">
            <a:solidFill>
              <a:schemeClr val="accent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D54FD0D-E8D1-CB4F-BFAF-21CEE52C75A0}"/>
              </a:ext>
            </a:extLst>
          </p:cNvPr>
          <p:cNvGrpSpPr/>
          <p:nvPr/>
        </p:nvGrpSpPr>
        <p:grpSpPr>
          <a:xfrm>
            <a:off x="2971115" y="5143193"/>
            <a:ext cx="829187" cy="829187"/>
            <a:chOff x="6391098" y="4851985"/>
            <a:chExt cx="829187" cy="829187"/>
          </a:xfrm>
        </p:grpSpPr>
        <p:sp>
          <p:nvSpPr>
            <p:cNvPr id="138" name="Oval 70">
              <a:extLst>
                <a:ext uri="{FF2B5EF4-FFF2-40B4-BE49-F238E27FC236}">
                  <a16:creationId xmlns:a16="http://schemas.microsoft.com/office/drawing/2014/main" id="{FAA36CC2-0D79-4A8F-9CC5-136BF21E52DE}"/>
                </a:ext>
              </a:extLst>
            </p:cNvPr>
            <p:cNvSpPr/>
            <p:nvPr/>
          </p:nvSpPr>
          <p:spPr bwMode="auto">
            <a:xfrm>
              <a:off x="6391098" y="4851985"/>
              <a:ext cx="829187" cy="829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9" name="Freeform: Shape 71">
              <a:extLst>
                <a:ext uri="{FF2B5EF4-FFF2-40B4-BE49-F238E27FC236}">
                  <a16:creationId xmlns:a16="http://schemas.microsoft.com/office/drawing/2014/main" id="{1F7B15E7-9C90-4557-AD6B-8092C72D6ED2}"/>
                </a:ext>
              </a:extLst>
            </p:cNvPr>
            <p:cNvSpPr>
              <a:spLocks/>
            </p:cNvSpPr>
            <p:nvPr/>
          </p:nvSpPr>
          <p:spPr bwMode="auto">
            <a:xfrm>
              <a:off x="6624108" y="5080155"/>
              <a:ext cx="423231" cy="4217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853FD299-CAB3-3343-AD33-DC9A23E7AEA0}"/>
              </a:ext>
            </a:extLst>
          </p:cNvPr>
          <p:cNvGrpSpPr/>
          <p:nvPr/>
        </p:nvGrpSpPr>
        <p:grpSpPr>
          <a:xfrm>
            <a:off x="2971115" y="1746745"/>
            <a:ext cx="829187" cy="829187"/>
            <a:chOff x="3016835" y="1106665"/>
            <a:chExt cx="829187" cy="829187"/>
          </a:xfrm>
        </p:grpSpPr>
        <p:sp>
          <p:nvSpPr>
            <p:cNvPr id="140" name="Oval 66">
              <a:extLst>
                <a:ext uri="{FF2B5EF4-FFF2-40B4-BE49-F238E27FC236}">
                  <a16:creationId xmlns:a16="http://schemas.microsoft.com/office/drawing/2014/main" id="{BF814515-B2A2-41F3-8286-B1D06C9AE1E3}"/>
                </a:ext>
              </a:extLst>
            </p:cNvPr>
            <p:cNvSpPr/>
            <p:nvPr/>
          </p:nvSpPr>
          <p:spPr bwMode="auto">
            <a:xfrm>
              <a:off x="3016835" y="1106665"/>
              <a:ext cx="829187" cy="8291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141" name="Group 67">
              <a:extLst>
                <a:ext uri="{FF2B5EF4-FFF2-40B4-BE49-F238E27FC236}">
                  <a16:creationId xmlns:a16="http://schemas.microsoft.com/office/drawing/2014/main" id="{206A8DCD-D766-4564-9425-4F815423BAE7}"/>
                </a:ext>
              </a:extLst>
            </p:cNvPr>
            <p:cNvGrpSpPr/>
            <p:nvPr/>
          </p:nvGrpSpPr>
          <p:grpSpPr bwMode="auto">
            <a:xfrm>
              <a:off x="3220521" y="1323678"/>
              <a:ext cx="421791" cy="395160"/>
              <a:chOff x="5368132" y="3540125"/>
              <a:chExt cx="465138" cy="435769"/>
            </a:xfrm>
            <a:solidFill>
              <a:schemeClr val="bg1"/>
            </a:solidFill>
          </p:grpSpPr>
          <p:sp>
            <p:nvSpPr>
              <p:cNvPr id="146" name="Freeform: Shape 68">
                <a:extLst>
                  <a:ext uri="{FF2B5EF4-FFF2-40B4-BE49-F238E27FC236}">
                    <a16:creationId xmlns:a16="http://schemas.microsoft.com/office/drawing/2014/main" id="{D2906A39-9175-44ED-81CE-A59F9887F3C2}"/>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47" name="Freeform: Shape 69">
                <a:extLst>
                  <a:ext uri="{FF2B5EF4-FFF2-40B4-BE49-F238E27FC236}">
                    <a16:creationId xmlns:a16="http://schemas.microsoft.com/office/drawing/2014/main" id="{F127D500-9DEE-4003-8FE1-67248787B633}"/>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grpSp>
        <p:nvGrpSpPr>
          <p:cNvPr id="4" name="Group 3">
            <a:extLst>
              <a:ext uri="{FF2B5EF4-FFF2-40B4-BE49-F238E27FC236}">
                <a16:creationId xmlns:a16="http://schemas.microsoft.com/office/drawing/2014/main" id="{FE9A4594-D117-834C-AD81-B38F704C2812}"/>
              </a:ext>
            </a:extLst>
          </p:cNvPr>
          <p:cNvGrpSpPr/>
          <p:nvPr/>
        </p:nvGrpSpPr>
        <p:grpSpPr>
          <a:xfrm>
            <a:off x="2971115" y="3442906"/>
            <a:ext cx="829187" cy="829187"/>
            <a:chOff x="5541088" y="3311220"/>
            <a:chExt cx="829187" cy="829187"/>
          </a:xfrm>
        </p:grpSpPr>
        <p:sp>
          <p:nvSpPr>
            <p:cNvPr id="142" name="Oval 62">
              <a:extLst>
                <a:ext uri="{FF2B5EF4-FFF2-40B4-BE49-F238E27FC236}">
                  <a16:creationId xmlns:a16="http://schemas.microsoft.com/office/drawing/2014/main" id="{CDE37608-CB90-4C9F-8796-06B37BE32822}"/>
                </a:ext>
              </a:extLst>
            </p:cNvPr>
            <p:cNvSpPr/>
            <p:nvPr/>
          </p:nvSpPr>
          <p:spPr bwMode="auto">
            <a:xfrm>
              <a:off x="5541088" y="3311220"/>
              <a:ext cx="829187" cy="829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143" name="Group 63">
              <a:extLst>
                <a:ext uri="{FF2B5EF4-FFF2-40B4-BE49-F238E27FC236}">
                  <a16:creationId xmlns:a16="http://schemas.microsoft.com/office/drawing/2014/main" id="{0DD9C556-B2CE-4541-8112-78D2E5F37BBC}"/>
                </a:ext>
              </a:extLst>
            </p:cNvPr>
            <p:cNvGrpSpPr/>
            <p:nvPr/>
          </p:nvGrpSpPr>
          <p:grpSpPr bwMode="auto">
            <a:xfrm>
              <a:off x="5829350" y="3492411"/>
              <a:ext cx="289352" cy="421792"/>
              <a:chOff x="3582988" y="3510757"/>
              <a:chExt cx="319088" cy="465138"/>
            </a:xfrm>
            <a:solidFill>
              <a:schemeClr val="bg1"/>
            </a:solidFill>
          </p:grpSpPr>
          <p:sp>
            <p:nvSpPr>
              <p:cNvPr id="144" name="Freeform: Shape 64">
                <a:extLst>
                  <a:ext uri="{FF2B5EF4-FFF2-40B4-BE49-F238E27FC236}">
                    <a16:creationId xmlns:a16="http://schemas.microsoft.com/office/drawing/2014/main" id="{1112F8CA-ECC1-4535-B246-998DD64EC251}"/>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8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45" name="Freeform: Shape 65">
                <a:extLst>
                  <a:ext uri="{FF2B5EF4-FFF2-40B4-BE49-F238E27FC236}">
                    <a16:creationId xmlns:a16="http://schemas.microsoft.com/office/drawing/2014/main" id="{E82427E1-D7A7-47E2-ACE8-CBA63BDF0DC0}"/>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sp>
        <p:nvSpPr>
          <p:cNvPr id="77" name="Rectangle 15">
            <a:extLst>
              <a:ext uri="{FF2B5EF4-FFF2-40B4-BE49-F238E27FC236}">
                <a16:creationId xmlns:a16="http://schemas.microsoft.com/office/drawing/2014/main" id="{F6938F54-4AF0-413C-84F2-0503BE536C4D}"/>
              </a:ext>
            </a:extLst>
          </p:cNvPr>
          <p:cNvSpPr/>
          <p:nvPr/>
        </p:nvSpPr>
        <p:spPr bwMode="auto">
          <a:xfrm>
            <a:off x="1577438" y="1880263"/>
            <a:ext cx="696748" cy="3509651"/>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78" name="Group 16">
            <a:extLst>
              <a:ext uri="{FF2B5EF4-FFF2-40B4-BE49-F238E27FC236}">
                <a16:creationId xmlns:a16="http://schemas.microsoft.com/office/drawing/2014/main" id="{EDA71E79-9CDA-45D9-947A-2F7A46009464}"/>
              </a:ext>
            </a:extLst>
          </p:cNvPr>
          <p:cNvGrpSpPr>
            <a:grpSpLocks/>
          </p:cNvGrpSpPr>
          <p:nvPr/>
        </p:nvGrpSpPr>
        <p:grpSpPr bwMode="auto">
          <a:xfrm>
            <a:off x="1577438" y="5613045"/>
            <a:ext cx="696748" cy="950111"/>
            <a:chOff x="5675267" y="5586733"/>
            <a:chExt cx="768542" cy="1047987"/>
          </a:xfrm>
        </p:grpSpPr>
        <p:sp>
          <p:nvSpPr>
            <p:cNvPr id="136" name="Isosceles Triangle 52">
              <a:extLst>
                <a:ext uri="{FF2B5EF4-FFF2-40B4-BE49-F238E27FC236}">
                  <a16:creationId xmlns:a16="http://schemas.microsoft.com/office/drawing/2014/main" id="{2BFF3B19-030C-40A7-B7B4-F1F10BB21105}"/>
                </a:ext>
              </a:extLst>
            </p:cNvPr>
            <p:cNvSpPr/>
            <p:nvPr/>
          </p:nvSpPr>
          <p:spPr>
            <a:xfrm flipV="1">
              <a:off x="5675267" y="5586733"/>
              <a:ext cx="768542" cy="104798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7" name="Freeform: Shape 53">
              <a:extLst>
                <a:ext uri="{FF2B5EF4-FFF2-40B4-BE49-F238E27FC236}">
                  <a16:creationId xmlns:a16="http://schemas.microsoft.com/office/drawing/2014/main" id="{7C8E8C91-0305-4A7C-AB79-F09DDD932139}"/>
                </a:ext>
              </a:extLst>
            </p:cNvPr>
            <p:cNvSpPr/>
            <p:nvPr/>
          </p:nvSpPr>
          <p:spPr>
            <a:xfrm flipV="1">
              <a:off x="5883281" y="6098024"/>
              <a:ext cx="352513" cy="536696"/>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 fmla="*/ 0 w 354170"/>
                <a:gd name="connsiteY0" fmla="*/ 479252 h 537369"/>
                <a:gd name="connsiteX1" fmla="*/ 177085 w 354170"/>
                <a:gd name="connsiteY1" fmla="*/ 0 h 537369"/>
                <a:gd name="connsiteX2" fmla="*/ 354170 w 354170"/>
                <a:gd name="connsiteY2" fmla="*/ 479252 h 537369"/>
                <a:gd name="connsiteX3" fmla="*/ 173116 w 354170"/>
                <a:gd name="connsiteY3" fmla="*/ 537369 h 537369"/>
                <a:gd name="connsiteX4" fmla="*/ 0 w 354170"/>
                <a:gd name="connsiteY4" fmla="*/ 479252 h 53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79" name="Oval 17">
            <a:extLst>
              <a:ext uri="{FF2B5EF4-FFF2-40B4-BE49-F238E27FC236}">
                <a16:creationId xmlns:a16="http://schemas.microsoft.com/office/drawing/2014/main" id="{2306F4DF-B142-44E7-80C2-C1117B80B7BF}"/>
              </a:ext>
            </a:extLst>
          </p:cNvPr>
          <p:cNvSpPr/>
          <p:nvPr/>
        </p:nvSpPr>
        <p:spPr bwMode="auto">
          <a:xfrm>
            <a:off x="1840878" y="5303539"/>
            <a:ext cx="181385" cy="179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cxnSp>
        <p:nvCxnSpPr>
          <p:cNvPr id="102" name="Straight Connector 18">
            <a:extLst>
              <a:ext uri="{FF2B5EF4-FFF2-40B4-BE49-F238E27FC236}">
                <a16:creationId xmlns:a16="http://schemas.microsoft.com/office/drawing/2014/main" id="{311C714A-08DD-4D3A-9F90-5026F7500421}"/>
              </a:ext>
            </a:extLst>
          </p:cNvPr>
          <p:cNvCxnSpPr>
            <a:endCxn id="121" idx="7"/>
          </p:cNvCxnSpPr>
          <p:nvPr/>
        </p:nvCxnSpPr>
        <p:spPr bwMode="auto">
          <a:xfrm flipH="1">
            <a:off x="1640780" y="1909054"/>
            <a:ext cx="587342" cy="39444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3" name="Straight Connector 19">
            <a:extLst>
              <a:ext uri="{FF2B5EF4-FFF2-40B4-BE49-F238E27FC236}">
                <a16:creationId xmlns:a16="http://schemas.microsoft.com/office/drawing/2014/main" id="{C73B0F14-3C63-4A5D-9E5A-05592553EA40}"/>
              </a:ext>
            </a:extLst>
          </p:cNvPr>
          <p:cNvCxnSpPr>
            <a:endCxn id="125" idx="7"/>
          </p:cNvCxnSpPr>
          <p:nvPr/>
        </p:nvCxnSpPr>
        <p:spPr bwMode="auto">
          <a:xfrm flipH="1">
            <a:off x="1990592" y="2326526"/>
            <a:ext cx="204418" cy="18570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4" name="Straight Connector 20">
            <a:extLst>
              <a:ext uri="{FF2B5EF4-FFF2-40B4-BE49-F238E27FC236}">
                <a16:creationId xmlns:a16="http://schemas.microsoft.com/office/drawing/2014/main" id="{42B91576-927C-48A2-AF9D-EED73F1E8A84}"/>
              </a:ext>
            </a:extLst>
          </p:cNvPr>
          <p:cNvCxnSpPr>
            <a:endCxn id="125" idx="5"/>
          </p:cNvCxnSpPr>
          <p:nvPr/>
        </p:nvCxnSpPr>
        <p:spPr bwMode="auto">
          <a:xfrm flipH="1" flipV="1">
            <a:off x="1990592" y="2699373"/>
            <a:ext cx="198660" cy="236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21">
            <a:extLst>
              <a:ext uri="{FF2B5EF4-FFF2-40B4-BE49-F238E27FC236}">
                <a16:creationId xmlns:a16="http://schemas.microsoft.com/office/drawing/2014/main" id="{F39D0370-0074-4779-A33F-D1142FD3DFAD}"/>
              </a:ext>
            </a:extLst>
          </p:cNvPr>
          <p:cNvCxnSpPr>
            <a:stCxn id="125" idx="1"/>
          </p:cNvCxnSpPr>
          <p:nvPr/>
        </p:nvCxnSpPr>
        <p:spPr bwMode="auto">
          <a:xfrm flipH="1" flipV="1">
            <a:off x="1577438" y="2338043"/>
            <a:ext cx="226011" cy="1741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6" name="Straight Connector 22">
            <a:extLst>
              <a:ext uri="{FF2B5EF4-FFF2-40B4-BE49-F238E27FC236}">
                <a16:creationId xmlns:a16="http://schemas.microsoft.com/office/drawing/2014/main" id="{31BD0EA9-2BCB-48AC-BF0E-307A89888D85}"/>
              </a:ext>
            </a:extLst>
          </p:cNvPr>
          <p:cNvCxnSpPr>
            <a:stCxn id="128" idx="7"/>
          </p:cNvCxnSpPr>
          <p:nvPr/>
        </p:nvCxnSpPr>
        <p:spPr bwMode="auto">
          <a:xfrm flipV="1">
            <a:off x="1640780" y="2640351"/>
            <a:ext cx="211615" cy="33253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7" name="Straight Connector 23">
            <a:extLst>
              <a:ext uri="{FF2B5EF4-FFF2-40B4-BE49-F238E27FC236}">
                <a16:creationId xmlns:a16="http://schemas.microsoft.com/office/drawing/2014/main" id="{812D4F28-26DE-4DBF-A382-39468EF80752}"/>
              </a:ext>
            </a:extLst>
          </p:cNvPr>
          <p:cNvCxnSpPr>
            <a:stCxn id="127" idx="1"/>
          </p:cNvCxnSpPr>
          <p:nvPr/>
        </p:nvCxnSpPr>
        <p:spPr bwMode="auto">
          <a:xfrm flipH="1" flipV="1">
            <a:off x="1878306" y="3338538"/>
            <a:ext cx="318143" cy="10220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24">
            <a:extLst>
              <a:ext uri="{FF2B5EF4-FFF2-40B4-BE49-F238E27FC236}">
                <a16:creationId xmlns:a16="http://schemas.microsoft.com/office/drawing/2014/main" id="{FC6A36FC-1040-4B8D-98A5-0D506E17C571}"/>
              </a:ext>
            </a:extLst>
          </p:cNvPr>
          <p:cNvCxnSpPr>
            <a:stCxn id="126" idx="7"/>
          </p:cNvCxnSpPr>
          <p:nvPr/>
        </p:nvCxnSpPr>
        <p:spPr bwMode="auto">
          <a:xfrm flipV="1">
            <a:off x="1655175" y="3350055"/>
            <a:ext cx="184264" cy="37428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25">
            <a:extLst>
              <a:ext uri="{FF2B5EF4-FFF2-40B4-BE49-F238E27FC236}">
                <a16:creationId xmlns:a16="http://schemas.microsoft.com/office/drawing/2014/main" id="{F06D363B-54F5-401B-9AD6-5D1342C99D8A}"/>
              </a:ext>
            </a:extLst>
          </p:cNvPr>
          <p:cNvCxnSpPr/>
          <p:nvPr/>
        </p:nvCxnSpPr>
        <p:spPr bwMode="auto">
          <a:xfrm flipH="1" flipV="1">
            <a:off x="1563043" y="3073659"/>
            <a:ext cx="305187" cy="25336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0" name="Straight Connector 26">
            <a:extLst>
              <a:ext uri="{FF2B5EF4-FFF2-40B4-BE49-F238E27FC236}">
                <a16:creationId xmlns:a16="http://schemas.microsoft.com/office/drawing/2014/main" id="{939AAB12-950E-4A05-AA40-9D23063DED8F}"/>
              </a:ext>
            </a:extLst>
          </p:cNvPr>
          <p:cNvCxnSpPr/>
          <p:nvPr/>
        </p:nvCxnSpPr>
        <p:spPr bwMode="auto">
          <a:xfrm flipV="1">
            <a:off x="1897021" y="2955615"/>
            <a:ext cx="377165" cy="33110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1" name="Straight Connector 27">
            <a:extLst>
              <a:ext uri="{FF2B5EF4-FFF2-40B4-BE49-F238E27FC236}">
                <a16:creationId xmlns:a16="http://schemas.microsoft.com/office/drawing/2014/main" id="{77D6E66C-8803-4ED0-9129-98D28541757C}"/>
              </a:ext>
            </a:extLst>
          </p:cNvPr>
          <p:cNvCxnSpPr>
            <a:stCxn id="126" idx="6"/>
          </p:cNvCxnSpPr>
          <p:nvPr/>
        </p:nvCxnSpPr>
        <p:spPr bwMode="auto">
          <a:xfrm flipV="1">
            <a:off x="1691164" y="3560231"/>
            <a:ext cx="610374" cy="24904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2" name="Straight Connector 28">
            <a:extLst>
              <a:ext uri="{FF2B5EF4-FFF2-40B4-BE49-F238E27FC236}">
                <a16:creationId xmlns:a16="http://schemas.microsoft.com/office/drawing/2014/main" id="{A0DC16F2-56E9-4C49-9973-2401F1BFAEEF}"/>
              </a:ext>
            </a:extLst>
          </p:cNvPr>
          <p:cNvCxnSpPr>
            <a:stCxn id="134" idx="1"/>
          </p:cNvCxnSpPr>
          <p:nvPr/>
        </p:nvCxnSpPr>
        <p:spPr bwMode="auto">
          <a:xfrm flipH="1" flipV="1">
            <a:off x="1603351" y="3866857"/>
            <a:ext cx="141077" cy="32102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3" name="Straight Connector 29">
            <a:extLst>
              <a:ext uri="{FF2B5EF4-FFF2-40B4-BE49-F238E27FC236}">
                <a16:creationId xmlns:a16="http://schemas.microsoft.com/office/drawing/2014/main" id="{888A3460-CD51-4E07-A558-4FC056D8935C}"/>
              </a:ext>
            </a:extLst>
          </p:cNvPr>
          <p:cNvCxnSpPr>
            <a:stCxn id="134" idx="3"/>
          </p:cNvCxnSpPr>
          <p:nvPr/>
        </p:nvCxnSpPr>
        <p:spPr bwMode="auto">
          <a:xfrm flipV="1">
            <a:off x="1744427" y="4019451"/>
            <a:ext cx="503847" cy="33685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4" name="Straight Connector 30">
            <a:extLst>
              <a:ext uri="{FF2B5EF4-FFF2-40B4-BE49-F238E27FC236}">
                <a16:creationId xmlns:a16="http://schemas.microsoft.com/office/drawing/2014/main" id="{F2E59E99-96EB-46D4-8A8C-5540D8A82FA1}"/>
              </a:ext>
            </a:extLst>
          </p:cNvPr>
          <p:cNvCxnSpPr>
            <a:stCxn id="131" idx="1"/>
          </p:cNvCxnSpPr>
          <p:nvPr/>
        </p:nvCxnSpPr>
        <p:spPr bwMode="auto">
          <a:xfrm flipH="1" flipV="1">
            <a:off x="1918614" y="4782418"/>
            <a:ext cx="292231" cy="4462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5" name="Straight Connector 31">
            <a:extLst>
              <a:ext uri="{FF2B5EF4-FFF2-40B4-BE49-F238E27FC236}">
                <a16:creationId xmlns:a16="http://schemas.microsoft.com/office/drawing/2014/main" id="{4AF195B4-7771-4D10-844E-8352E56A7D82}"/>
              </a:ext>
            </a:extLst>
          </p:cNvPr>
          <p:cNvCxnSpPr/>
          <p:nvPr/>
        </p:nvCxnSpPr>
        <p:spPr bwMode="auto">
          <a:xfrm flipH="1">
            <a:off x="1630702" y="4759385"/>
            <a:ext cx="210176" cy="56286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6" name="Straight Connector 32">
            <a:extLst>
              <a:ext uri="{FF2B5EF4-FFF2-40B4-BE49-F238E27FC236}">
                <a16:creationId xmlns:a16="http://schemas.microsoft.com/office/drawing/2014/main" id="{B898F62F-73A7-4F2E-A9CA-7AFE62EB30EF}"/>
              </a:ext>
            </a:extLst>
          </p:cNvPr>
          <p:cNvCxnSpPr/>
          <p:nvPr/>
        </p:nvCxnSpPr>
        <p:spPr bwMode="auto">
          <a:xfrm flipH="1" flipV="1">
            <a:off x="1905659" y="4837122"/>
            <a:ext cx="342615" cy="498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7" name="Straight Connector 33">
            <a:extLst>
              <a:ext uri="{FF2B5EF4-FFF2-40B4-BE49-F238E27FC236}">
                <a16:creationId xmlns:a16="http://schemas.microsoft.com/office/drawing/2014/main" id="{088915D1-AD71-4A34-8E0C-B4D6B6D9B982}"/>
              </a:ext>
            </a:extLst>
          </p:cNvPr>
          <p:cNvCxnSpPr/>
          <p:nvPr/>
        </p:nvCxnSpPr>
        <p:spPr bwMode="auto">
          <a:xfrm flipV="1">
            <a:off x="1869669" y="4087111"/>
            <a:ext cx="325340" cy="667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18" name="Oval 34">
            <a:extLst>
              <a:ext uri="{FF2B5EF4-FFF2-40B4-BE49-F238E27FC236}">
                <a16:creationId xmlns:a16="http://schemas.microsoft.com/office/drawing/2014/main" id="{AC3A2AEA-6CC7-4072-85C3-8DAC0201F32E}"/>
              </a:ext>
            </a:extLst>
          </p:cNvPr>
          <p:cNvSpPr/>
          <p:nvPr/>
        </p:nvSpPr>
        <p:spPr bwMode="auto">
          <a:xfrm>
            <a:off x="1444999" y="1747823"/>
            <a:ext cx="263439" cy="263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19" name="Oval 35">
            <a:extLst>
              <a:ext uri="{FF2B5EF4-FFF2-40B4-BE49-F238E27FC236}">
                <a16:creationId xmlns:a16="http://schemas.microsoft.com/office/drawing/2014/main" id="{D7DDC3C8-E6FB-4FFF-A3F3-0B2B03A3701D}"/>
              </a:ext>
            </a:extLst>
          </p:cNvPr>
          <p:cNvSpPr/>
          <p:nvPr/>
        </p:nvSpPr>
        <p:spPr bwMode="auto">
          <a:xfrm>
            <a:off x="2130230" y="1750702"/>
            <a:ext cx="263439" cy="264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0" name="Oval 36">
            <a:extLst>
              <a:ext uri="{FF2B5EF4-FFF2-40B4-BE49-F238E27FC236}">
                <a16:creationId xmlns:a16="http://schemas.microsoft.com/office/drawing/2014/main" id="{CD8CF678-A677-4413-9910-E49448DE7886}"/>
              </a:ext>
            </a:extLst>
          </p:cNvPr>
          <p:cNvSpPr/>
          <p:nvPr/>
        </p:nvSpPr>
        <p:spPr bwMode="auto">
          <a:xfrm>
            <a:off x="2161901" y="2175374"/>
            <a:ext cx="198660" cy="198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1" name="Oval 37">
            <a:extLst>
              <a:ext uri="{FF2B5EF4-FFF2-40B4-BE49-F238E27FC236}">
                <a16:creationId xmlns:a16="http://schemas.microsoft.com/office/drawing/2014/main" id="{B05A776C-F5B7-4EFC-8E76-D6E9360BFC6B}"/>
              </a:ext>
            </a:extLst>
          </p:cNvPr>
          <p:cNvSpPr/>
          <p:nvPr/>
        </p:nvSpPr>
        <p:spPr bwMode="auto">
          <a:xfrm>
            <a:off x="1470911" y="2274702"/>
            <a:ext cx="198660" cy="1972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2" name="Oval 38">
            <a:extLst>
              <a:ext uri="{FF2B5EF4-FFF2-40B4-BE49-F238E27FC236}">
                <a16:creationId xmlns:a16="http://schemas.microsoft.com/office/drawing/2014/main" id="{A19392E4-B51B-47CA-A197-FBCEDCD46791}"/>
              </a:ext>
            </a:extLst>
          </p:cNvPr>
          <p:cNvSpPr/>
          <p:nvPr/>
        </p:nvSpPr>
        <p:spPr bwMode="auto">
          <a:xfrm>
            <a:off x="1835119" y="1783813"/>
            <a:ext cx="181385" cy="1799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3" name="Oval 39">
            <a:extLst>
              <a:ext uri="{FF2B5EF4-FFF2-40B4-BE49-F238E27FC236}">
                <a16:creationId xmlns:a16="http://schemas.microsoft.com/office/drawing/2014/main" id="{95E4D73C-81F1-4D0D-85E8-C36A8B39F5C8}"/>
              </a:ext>
            </a:extLst>
          </p:cNvPr>
          <p:cNvSpPr/>
          <p:nvPr/>
        </p:nvSpPr>
        <p:spPr bwMode="auto">
          <a:xfrm>
            <a:off x="1444999" y="5205650"/>
            <a:ext cx="263439" cy="264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4" name="Oval 40">
            <a:extLst>
              <a:ext uri="{FF2B5EF4-FFF2-40B4-BE49-F238E27FC236}">
                <a16:creationId xmlns:a16="http://schemas.microsoft.com/office/drawing/2014/main" id="{12F7DE1F-99F7-4D40-AD98-7FBF85AC6ABD}"/>
              </a:ext>
            </a:extLst>
          </p:cNvPr>
          <p:cNvSpPr/>
          <p:nvPr/>
        </p:nvSpPr>
        <p:spPr bwMode="auto">
          <a:xfrm>
            <a:off x="2117274" y="5205650"/>
            <a:ext cx="263440" cy="264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5" name="Oval 41">
            <a:extLst>
              <a:ext uri="{FF2B5EF4-FFF2-40B4-BE49-F238E27FC236}">
                <a16:creationId xmlns:a16="http://schemas.microsoft.com/office/drawing/2014/main" id="{5DC51BD1-807B-40DE-929C-B68717CAC74F}"/>
              </a:ext>
            </a:extLst>
          </p:cNvPr>
          <p:cNvSpPr/>
          <p:nvPr/>
        </p:nvSpPr>
        <p:spPr bwMode="auto">
          <a:xfrm>
            <a:off x="1764582" y="2473362"/>
            <a:ext cx="264879" cy="264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6" name="Oval 42">
            <a:extLst>
              <a:ext uri="{FF2B5EF4-FFF2-40B4-BE49-F238E27FC236}">
                <a16:creationId xmlns:a16="http://schemas.microsoft.com/office/drawing/2014/main" id="{CEF5952F-1B29-483D-96B4-D3D885B6A0C5}"/>
              </a:ext>
            </a:extLst>
          </p:cNvPr>
          <p:cNvSpPr/>
          <p:nvPr/>
        </p:nvSpPr>
        <p:spPr bwMode="auto">
          <a:xfrm>
            <a:off x="1450758" y="3688352"/>
            <a:ext cx="240406" cy="2404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7" name="Oval 43">
            <a:extLst>
              <a:ext uri="{FF2B5EF4-FFF2-40B4-BE49-F238E27FC236}">
                <a16:creationId xmlns:a16="http://schemas.microsoft.com/office/drawing/2014/main" id="{23289907-FAF0-4847-9505-8F8879554346}"/>
              </a:ext>
            </a:extLst>
          </p:cNvPr>
          <p:cNvSpPr/>
          <p:nvPr/>
        </p:nvSpPr>
        <p:spPr bwMode="auto">
          <a:xfrm>
            <a:off x="2167659" y="3411956"/>
            <a:ext cx="197219" cy="198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8" name="Oval 44">
            <a:extLst>
              <a:ext uri="{FF2B5EF4-FFF2-40B4-BE49-F238E27FC236}">
                <a16:creationId xmlns:a16="http://schemas.microsoft.com/office/drawing/2014/main" id="{1230057F-607C-4B73-ABFD-0320B5FD8F94}"/>
              </a:ext>
            </a:extLst>
          </p:cNvPr>
          <p:cNvSpPr/>
          <p:nvPr/>
        </p:nvSpPr>
        <p:spPr bwMode="auto">
          <a:xfrm>
            <a:off x="1470911" y="2942659"/>
            <a:ext cx="198660" cy="198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9" name="Oval 45">
            <a:extLst>
              <a:ext uri="{FF2B5EF4-FFF2-40B4-BE49-F238E27FC236}">
                <a16:creationId xmlns:a16="http://schemas.microsoft.com/office/drawing/2014/main" id="{8A66A962-BEA4-45A7-9DFF-40F03C716056}"/>
              </a:ext>
            </a:extLst>
          </p:cNvPr>
          <p:cNvSpPr/>
          <p:nvPr/>
        </p:nvSpPr>
        <p:spPr bwMode="auto">
          <a:xfrm>
            <a:off x="2143186" y="3908605"/>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0" name="Oval 46">
            <a:extLst>
              <a:ext uri="{FF2B5EF4-FFF2-40B4-BE49-F238E27FC236}">
                <a16:creationId xmlns:a16="http://schemas.microsoft.com/office/drawing/2014/main" id="{EAD85EBA-9EC6-4D6C-AB5D-CE09E66F98D2}"/>
              </a:ext>
            </a:extLst>
          </p:cNvPr>
          <p:cNvSpPr/>
          <p:nvPr/>
        </p:nvSpPr>
        <p:spPr bwMode="auto">
          <a:xfrm>
            <a:off x="2163340" y="2797264"/>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1" name="Oval 47">
            <a:extLst>
              <a:ext uri="{FF2B5EF4-FFF2-40B4-BE49-F238E27FC236}">
                <a16:creationId xmlns:a16="http://schemas.microsoft.com/office/drawing/2014/main" id="{90BBB661-D221-4D9C-824B-0794434C10AB}"/>
              </a:ext>
            </a:extLst>
          </p:cNvPr>
          <p:cNvSpPr/>
          <p:nvPr/>
        </p:nvSpPr>
        <p:spPr bwMode="auto">
          <a:xfrm>
            <a:off x="2184933" y="4799693"/>
            <a:ext cx="179944" cy="181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2" name="Oval 48">
            <a:extLst>
              <a:ext uri="{FF2B5EF4-FFF2-40B4-BE49-F238E27FC236}">
                <a16:creationId xmlns:a16="http://schemas.microsoft.com/office/drawing/2014/main" id="{4A3849A1-A53A-43E4-84F8-603C07E86C00}"/>
              </a:ext>
            </a:extLst>
          </p:cNvPr>
          <p:cNvSpPr/>
          <p:nvPr/>
        </p:nvSpPr>
        <p:spPr bwMode="auto">
          <a:xfrm>
            <a:off x="1499702" y="4418209"/>
            <a:ext cx="179944" cy="1813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3" name="Oval 49">
            <a:extLst>
              <a:ext uri="{FF2B5EF4-FFF2-40B4-BE49-F238E27FC236}">
                <a16:creationId xmlns:a16="http://schemas.microsoft.com/office/drawing/2014/main" id="{D4EA1D02-7A50-4C79-90D8-8FE0ADC61353}"/>
              </a:ext>
            </a:extLst>
          </p:cNvPr>
          <p:cNvSpPr/>
          <p:nvPr/>
        </p:nvSpPr>
        <p:spPr bwMode="auto">
          <a:xfrm>
            <a:off x="1708438" y="4570803"/>
            <a:ext cx="321022" cy="319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4" name="Oval 50">
            <a:extLst>
              <a:ext uri="{FF2B5EF4-FFF2-40B4-BE49-F238E27FC236}">
                <a16:creationId xmlns:a16="http://schemas.microsoft.com/office/drawing/2014/main" id="{DB869F6C-FD90-4FEC-9820-C93D9242BBD6}"/>
              </a:ext>
            </a:extLst>
          </p:cNvPr>
          <p:cNvSpPr/>
          <p:nvPr/>
        </p:nvSpPr>
        <p:spPr bwMode="auto">
          <a:xfrm>
            <a:off x="1708438" y="4151890"/>
            <a:ext cx="240407" cy="2404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5" name="Oval 51">
            <a:extLst>
              <a:ext uri="{FF2B5EF4-FFF2-40B4-BE49-F238E27FC236}">
                <a16:creationId xmlns:a16="http://schemas.microsoft.com/office/drawing/2014/main" id="{25187389-FA9B-46C1-877B-3C6A5D790C94}"/>
              </a:ext>
            </a:extLst>
          </p:cNvPr>
          <p:cNvSpPr/>
          <p:nvPr/>
        </p:nvSpPr>
        <p:spPr bwMode="auto">
          <a:xfrm>
            <a:off x="1740109" y="3181626"/>
            <a:ext cx="263440" cy="263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88203A9-B7AD-9A45-ADEF-FC5F029BB19F}"/>
              </a:ext>
            </a:extLst>
          </p:cNvPr>
          <p:cNvSpPr txBox="1"/>
          <p:nvPr/>
        </p:nvSpPr>
        <p:spPr>
          <a:xfrm>
            <a:off x="3183841" y="708935"/>
            <a:ext cx="5824317" cy="646331"/>
          </a:xfrm>
          <a:prstGeom prst="rect">
            <a:avLst/>
          </a:prstGeom>
          <a:noFill/>
        </p:spPr>
        <p:txBody>
          <a:bodyPr wrap="square" rtlCol="0">
            <a:spAutoFit/>
          </a:bodyPr>
          <a:lstStyle/>
          <a:p>
            <a:pPr algn="ctr"/>
            <a:r>
              <a:rPr lang="en-VN" sz="3600" b="1" dirty="0">
                <a:solidFill>
                  <a:srgbClr val="C00000"/>
                </a:solidFill>
                <a:latin typeface="Times New Roman" panose="02020603050405020304" pitchFamily="18" charset="0"/>
                <a:cs typeface="Times New Roman" panose="02020603050405020304" pitchFamily="18" charset="0"/>
              </a:rPr>
              <a:t>1. VĂN BẢN NGHỊ LUẬN</a:t>
            </a:r>
          </a:p>
        </p:txBody>
      </p:sp>
      <p:sp>
        <p:nvSpPr>
          <p:cNvPr id="57" name="TextBox 56">
            <a:extLst>
              <a:ext uri="{FF2B5EF4-FFF2-40B4-BE49-F238E27FC236}">
                <a16:creationId xmlns:a16="http://schemas.microsoft.com/office/drawing/2014/main" id="{C7E0BEC4-7285-A04E-A35C-FE47F22F48C7}"/>
              </a:ext>
            </a:extLst>
          </p:cNvPr>
          <p:cNvSpPr txBox="1"/>
          <p:nvPr/>
        </p:nvSpPr>
        <p:spPr>
          <a:xfrm>
            <a:off x="5155315" y="5142287"/>
            <a:ext cx="6219180"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Nghị luận văn học là văn bản nghị luận bàn về các vấn đề văn học.</a:t>
            </a:r>
            <a:r>
              <a:rPr lang="en-VN" sz="2400" dirty="0">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040E5C5A-B78D-AB45-9E45-441F97F661DE}"/>
              </a:ext>
            </a:extLst>
          </p:cNvPr>
          <p:cNvSpPr txBox="1"/>
          <p:nvPr/>
        </p:nvSpPr>
        <p:spPr>
          <a:xfrm>
            <a:off x="5155315" y="3102595"/>
            <a:ext cx="5824317"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Để thuyết phục, người viết, người nói phải nêu lên được ý kiến (quan điểm) của mình, sau đó dùng lí lẽ và các bằng chứng cụ thể làm sáng tỏ ý kiến ấy.</a:t>
            </a:r>
            <a:r>
              <a:rPr lang="en-VN" sz="2400" dirty="0">
                <a:latin typeface="Times New Roman" panose="02020603050405020304" pitchFamily="18" charset="0"/>
                <a:cs typeface="Times New Roman" panose="02020603050405020304" pitchFamily="18" charset="0"/>
              </a:rPr>
              <a:t> </a:t>
            </a:r>
          </a:p>
        </p:txBody>
      </p:sp>
      <p:sp>
        <p:nvSpPr>
          <p:cNvPr id="59" name="TextBox 58">
            <a:extLst>
              <a:ext uri="{FF2B5EF4-FFF2-40B4-BE49-F238E27FC236}">
                <a16:creationId xmlns:a16="http://schemas.microsoft.com/office/drawing/2014/main" id="{DD7F3302-B514-5447-9161-D04565DB6630}"/>
              </a:ext>
            </a:extLst>
          </p:cNvPr>
          <p:cNvSpPr txBox="1"/>
          <p:nvPr/>
        </p:nvSpPr>
        <p:spPr>
          <a:xfrm>
            <a:off x="5211760" y="1715695"/>
            <a:ext cx="5236807"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Là loại văn bản nhằm thuyết phục người đọc, người nghe về một vấn đề nào đó</a:t>
            </a:r>
            <a:r>
              <a:rPr lang="en-VN" sz="2400" dirty="0">
                <a:latin typeface="Times New Roman" panose="02020603050405020304" pitchFamily="18" charset="0"/>
                <a:cs typeface="Times New Roman" panose="02020603050405020304" pitchFamily="18" charset="0"/>
              </a:rPr>
              <a:t> </a:t>
            </a:r>
          </a:p>
        </p:txBody>
      </p:sp>
      <p:cxnSp>
        <p:nvCxnSpPr>
          <p:cNvPr id="64" name="Straight Connector 5">
            <a:extLst>
              <a:ext uri="{FF2B5EF4-FFF2-40B4-BE49-F238E27FC236}">
                <a16:creationId xmlns:a16="http://schemas.microsoft.com/office/drawing/2014/main" id="{C683E9A8-88D0-B74F-96E7-B3D5CADFCA2B}"/>
              </a:ext>
            </a:extLst>
          </p:cNvPr>
          <p:cNvCxnSpPr>
            <a:cxnSpLocks/>
          </p:cNvCxnSpPr>
          <p:nvPr/>
        </p:nvCxnSpPr>
        <p:spPr>
          <a:xfrm>
            <a:off x="3800301" y="3857499"/>
            <a:ext cx="1062309" cy="0"/>
          </a:xfrm>
          <a:prstGeom prst="line">
            <a:avLst/>
          </a:prstGeom>
          <a:ln w="19050">
            <a:solidFill>
              <a:schemeClr val="accent2">
                <a:lumMod val="9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7" name="Straight Connector 5">
            <a:extLst>
              <a:ext uri="{FF2B5EF4-FFF2-40B4-BE49-F238E27FC236}">
                <a16:creationId xmlns:a16="http://schemas.microsoft.com/office/drawing/2014/main" id="{708B77E7-1062-B343-AD29-6C93E2064DBC}"/>
              </a:ext>
            </a:extLst>
          </p:cNvPr>
          <p:cNvCxnSpPr>
            <a:cxnSpLocks/>
          </p:cNvCxnSpPr>
          <p:nvPr/>
        </p:nvCxnSpPr>
        <p:spPr>
          <a:xfrm>
            <a:off x="3800300" y="5549996"/>
            <a:ext cx="1062309" cy="0"/>
          </a:xfrm>
          <a:prstGeom prst="line">
            <a:avLst/>
          </a:prstGeom>
          <a:ln w="19050">
            <a:solidFill>
              <a:schemeClr val="accent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E5DEFDE-177D-4D4C-B935-98FCBEE32C5E}"/>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36456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50" fill="hold"/>
                                        <p:tgtEl>
                                          <p:spTgt spid="77"/>
                                        </p:tgtEl>
                                        <p:attrNameLst>
                                          <p:attrName>ppt_w</p:attrName>
                                        </p:attrNameLst>
                                      </p:cBhvr>
                                      <p:tavLst>
                                        <p:tav tm="0">
                                          <p:val>
                                            <p:fltVal val="0"/>
                                          </p:val>
                                        </p:tav>
                                        <p:tav tm="100000">
                                          <p:val>
                                            <p:strVal val="#ppt_w"/>
                                          </p:val>
                                        </p:tav>
                                      </p:tavLst>
                                    </p:anim>
                                    <p:anim calcmode="lin" valueType="num">
                                      <p:cBhvr>
                                        <p:cTn id="8" dur="150" fill="hold"/>
                                        <p:tgtEl>
                                          <p:spTgt spid="77"/>
                                        </p:tgtEl>
                                        <p:attrNameLst>
                                          <p:attrName>ppt_h</p:attrName>
                                        </p:attrNameLst>
                                      </p:cBhvr>
                                      <p:tavLst>
                                        <p:tav tm="0">
                                          <p:val>
                                            <p:fltVal val="0"/>
                                          </p:val>
                                        </p:tav>
                                        <p:tav tm="100000">
                                          <p:val>
                                            <p:strVal val="#ppt_h"/>
                                          </p:val>
                                        </p:tav>
                                      </p:tavLst>
                                    </p:anim>
                                    <p:animEffect transition="in" filter="fade">
                                      <p:cBhvr>
                                        <p:cTn id="9" dur="150"/>
                                        <p:tgtEl>
                                          <p:spTgt spid="77"/>
                                        </p:tgtEl>
                                      </p:cBhvr>
                                    </p:animEffect>
                                  </p:childTnLst>
                                </p:cTn>
                              </p:par>
                              <p:par>
                                <p:cTn id="10" presetID="53" presetClass="entr" presetSubtype="16"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150" fill="hold"/>
                                        <p:tgtEl>
                                          <p:spTgt spid="78"/>
                                        </p:tgtEl>
                                        <p:attrNameLst>
                                          <p:attrName>ppt_w</p:attrName>
                                        </p:attrNameLst>
                                      </p:cBhvr>
                                      <p:tavLst>
                                        <p:tav tm="0">
                                          <p:val>
                                            <p:fltVal val="0"/>
                                          </p:val>
                                        </p:tav>
                                        <p:tav tm="100000">
                                          <p:val>
                                            <p:strVal val="#ppt_w"/>
                                          </p:val>
                                        </p:tav>
                                      </p:tavLst>
                                    </p:anim>
                                    <p:anim calcmode="lin" valueType="num">
                                      <p:cBhvr>
                                        <p:cTn id="13" dur="150" fill="hold"/>
                                        <p:tgtEl>
                                          <p:spTgt spid="78"/>
                                        </p:tgtEl>
                                        <p:attrNameLst>
                                          <p:attrName>ppt_h</p:attrName>
                                        </p:attrNameLst>
                                      </p:cBhvr>
                                      <p:tavLst>
                                        <p:tav tm="0">
                                          <p:val>
                                            <p:fltVal val="0"/>
                                          </p:val>
                                        </p:tav>
                                        <p:tav tm="100000">
                                          <p:val>
                                            <p:strVal val="#ppt_h"/>
                                          </p:val>
                                        </p:tav>
                                      </p:tavLst>
                                    </p:anim>
                                    <p:animEffect transition="in" filter="fade">
                                      <p:cBhvr>
                                        <p:cTn id="14" dur="15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150" fill="hold"/>
                                        <p:tgtEl>
                                          <p:spTgt spid="79"/>
                                        </p:tgtEl>
                                        <p:attrNameLst>
                                          <p:attrName>ppt_w</p:attrName>
                                        </p:attrNameLst>
                                      </p:cBhvr>
                                      <p:tavLst>
                                        <p:tav tm="0">
                                          <p:val>
                                            <p:fltVal val="0"/>
                                          </p:val>
                                        </p:tav>
                                        <p:tav tm="100000">
                                          <p:val>
                                            <p:strVal val="#ppt_w"/>
                                          </p:val>
                                        </p:tav>
                                      </p:tavLst>
                                    </p:anim>
                                    <p:anim calcmode="lin" valueType="num">
                                      <p:cBhvr>
                                        <p:cTn id="18" dur="150" fill="hold"/>
                                        <p:tgtEl>
                                          <p:spTgt spid="79"/>
                                        </p:tgtEl>
                                        <p:attrNameLst>
                                          <p:attrName>ppt_h</p:attrName>
                                        </p:attrNameLst>
                                      </p:cBhvr>
                                      <p:tavLst>
                                        <p:tav tm="0">
                                          <p:val>
                                            <p:fltVal val="0"/>
                                          </p:val>
                                        </p:tav>
                                        <p:tav tm="100000">
                                          <p:val>
                                            <p:strVal val="#ppt_h"/>
                                          </p:val>
                                        </p:tav>
                                      </p:tavLst>
                                    </p:anim>
                                    <p:animEffect transition="in" filter="fade">
                                      <p:cBhvr>
                                        <p:cTn id="19" dur="150"/>
                                        <p:tgtEl>
                                          <p:spTgt spid="79"/>
                                        </p:tgtEl>
                                      </p:cBhvr>
                                    </p:animEffect>
                                  </p:childTnLst>
                                </p:cTn>
                              </p:par>
                              <p:par>
                                <p:cTn id="20" presetID="53" presetClass="entr" presetSubtype="16"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p:cTn id="22" dur="150" fill="hold"/>
                                        <p:tgtEl>
                                          <p:spTgt spid="102"/>
                                        </p:tgtEl>
                                        <p:attrNameLst>
                                          <p:attrName>ppt_w</p:attrName>
                                        </p:attrNameLst>
                                      </p:cBhvr>
                                      <p:tavLst>
                                        <p:tav tm="0">
                                          <p:val>
                                            <p:fltVal val="0"/>
                                          </p:val>
                                        </p:tav>
                                        <p:tav tm="100000">
                                          <p:val>
                                            <p:strVal val="#ppt_w"/>
                                          </p:val>
                                        </p:tav>
                                      </p:tavLst>
                                    </p:anim>
                                    <p:anim calcmode="lin" valueType="num">
                                      <p:cBhvr>
                                        <p:cTn id="23" dur="150" fill="hold"/>
                                        <p:tgtEl>
                                          <p:spTgt spid="102"/>
                                        </p:tgtEl>
                                        <p:attrNameLst>
                                          <p:attrName>ppt_h</p:attrName>
                                        </p:attrNameLst>
                                      </p:cBhvr>
                                      <p:tavLst>
                                        <p:tav tm="0">
                                          <p:val>
                                            <p:fltVal val="0"/>
                                          </p:val>
                                        </p:tav>
                                        <p:tav tm="100000">
                                          <p:val>
                                            <p:strVal val="#ppt_h"/>
                                          </p:val>
                                        </p:tav>
                                      </p:tavLst>
                                    </p:anim>
                                    <p:animEffect transition="in" filter="fade">
                                      <p:cBhvr>
                                        <p:cTn id="24" dur="150"/>
                                        <p:tgtEl>
                                          <p:spTgt spid="102"/>
                                        </p:tgtEl>
                                      </p:cBhvr>
                                    </p:animEffect>
                                  </p:childTnLst>
                                </p:cTn>
                              </p:par>
                              <p:par>
                                <p:cTn id="25" presetID="53" presetClass="entr" presetSubtype="16"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 calcmode="lin" valueType="num">
                                      <p:cBhvr>
                                        <p:cTn id="27" dur="150" fill="hold"/>
                                        <p:tgtEl>
                                          <p:spTgt spid="103"/>
                                        </p:tgtEl>
                                        <p:attrNameLst>
                                          <p:attrName>ppt_w</p:attrName>
                                        </p:attrNameLst>
                                      </p:cBhvr>
                                      <p:tavLst>
                                        <p:tav tm="0">
                                          <p:val>
                                            <p:fltVal val="0"/>
                                          </p:val>
                                        </p:tav>
                                        <p:tav tm="100000">
                                          <p:val>
                                            <p:strVal val="#ppt_w"/>
                                          </p:val>
                                        </p:tav>
                                      </p:tavLst>
                                    </p:anim>
                                    <p:anim calcmode="lin" valueType="num">
                                      <p:cBhvr>
                                        <p:cTn id="28" dur="150" fill="hold"/>
                                        <p:tgtEl>
                                          <p:spTgt spid="103"/>
                                        </p:tgtEl>
                                        <p:attrNameLst>
                                          <p:attrName>ppt_h</p:attrName>
                                        </p:attrNameLst>
                                      </p:cBhvr>
                                      <p:tavLst>
                                        <p:tav tm="0">
                                          <p:val>
                                            <p:fltVal val="0"/>
                                          </p:val>
                                        </p:tav>
                                        <p:tav tm="100000">
                                          <p:val>
                                            <p:strVal val="#ppt_h"/>
                                          </p:val>
                                        </p:tav>
                                      </p:tavLst>
                                    </p:anim>
                                    <p:animEffect transition="in" filter="fade">
                                      <p:cBhvr>
                                        <p:cTn id="29" dur="150"/>
                                        <p:tgtEl>
                                          <p:spTgt spid="103"/>
                                        </p:tgtEl>
                                      </p:cBhvr>
                                    </p:animEffect>
                                  </p:childTnLst>
                                </p:cTn>
                              </p:par>
                              <p:par>
                                <p:cTn id="30" presetID="53" presetClass="entr" presetSubtype="16"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150" fill="hold"/>
                                        <p:tgtEl>
                                          <p:spTgt spid="104"/>
                                        </p:tgtEl>
                                        <p:attrNameLst>
                                          <p:attrName>ppt_w</p:attrName>
                                        </p:attrNameLst>
                                      </p:cBhvr>
                                      <p:tavLst>
                                        <p:tav tm="0">
                                          <p:val>
                                            <p:fltVal val="0"/>
                                          </p:val>
                                        </p:tav>
                                        <p:tav tm="100000">
                                          <p:val>
                                            <p:strVal val="#ppt_w"/>
                                          </p:val>
                                        </p:tav>
                                      </p:tavLst>
                                    </p:anim>
                                    <p:anim calcmode="lin" valueType="num">
                                      <p:cBhvr>
                                        <p:cTn id="33" dur="150" fill="hold"/>
                                        <p:tgtEl>
                                          <p:spTgt spid="104"/>
                                        </p:tgtEl>
                                        <p:attrNameLst>
                                          <p:attrName>ppt_h</p:attrName>
                                        </p:attrNameLst>
                                      </p:cBhvr>
                                      <p:tavLst>
                                        <p:tav tm="0">
                                          <p:val>
                                            <p:fltVal val="0"/>
                                          </p:val>
                                        </p:tav>
                                        <p:tav tm="100000">
                                          <p:val>
                                            <p:strVal val="#ppt_h"/>
                                          </p:val>
                                        </p:tav>
                                      </p:tavLst>
                                    </p:anim>
                                    <p:animEffect transition="in" filter="fade">
                                      <p:cBhvr>
                                        <p:cTn id="34" dur="150"/>
                                        <p:tgtEl>
                                          <p:spTgt spid="104"/>
                                        </p:tgtEl>
                                      </p:cBhvr>
                                    </p:animEffect>
                                  </p:childTnLst>
                                </p:cTn>
                              </p:par>
                              <p:par>
                                <p:cTn id="35" presetID="53" presetClass="entr" presetSubtype="16"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ppt_w</p:attrName>
                                        </p:attrNameLst>
                                      </p:cBhvr>
                                      <p:tavLst>
                                        <p:tav tm="0">
                                          <p:val>
                                            <p:fltVal val="0"/>
                                          </p:val>
                                        </p:tav>
                                        <p:tav tm="100000">
                                          <p:val>
                                            <p:strVal val="#ppt_w"/>
                                          </p:val>
                                        </p:tav>
                                      </p:tavLst>
                                    </p:anim>
                                    <p:anim calcmode="lin" valueType="num">
                                      <p:cBhvr>
                                        <p:cTn id="38" dur="150" fill="hold"/>
                                        <p:tgtEl>
                                          <p:spTgt spid="105"/>
                                        </p:tgtEl>
                                        <p:attrNameLst>
                                          <p:attrName>ppt_h</p:attrName>
                                        </p:attrNameLst>
                                      </p:cBhvr>
                                      <p:tavLst>
                                        <p:tav tm="0">
                                          <p:val>
                                            <p:fltVal val="0"/>
                                          </p:val>
                                        </p:tav>
                                        <p:tav tm="100000">
                                          <p:val>
                                            <p:strVal val="#ppt_h"/>
                                          </p:val>
                                        </p:tav>
                                      </p:tavLst>
                                    </p:anim>
                                    <p:animEffect transition="in" filter="fade">
                                      <p:cBhvr>
                                        <p:cTn id="39" dur="150"/>
                                        <p:tgtEl>
                                          <p:spTgt spid="105"/>
                                        </p:tgtEl>
                                      </p:cBhvr>
                                    </p:animEffect>
                                  </p:childTnLst>
                                </p:cTn>
                              </p:par>
                              <p:par>
                                <p:cTn id="40" presetID="53" presetClass="entr" presetSubtype="16"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 calcmode="lin" valueType="num">
                                      <p:cBhvr>
                                        <p:cTn id="42" dur="150" fill="hold"/>
                                        <p:tgtEl>
                                          <p:spTgt spid="106"/>
                                        </p:tgtEl>
                                        <p:attrNameLst>
                                          <p:attrName>ppt_w</p:attrName>
                                        </p:attrNameLst>
                                      </p:cBhvr>
                                      <p:tavLst>
                                        <p:tav tm="0">
                                          <p:val>
                                            <p:fltVal val="0"/>
                                          </p:val>
                                        </p:tav>
                                        <p:tav tm="100000">
                                          <p:val>
                                            <p:strVal val="#ppt_w"/>
                                          </p:val>
                                        </p:tav>
                                      </p:tavLst>
                                    </p:anim>
                                    <p:anim calcmode="lin" valueType="num">
                                      <p:cBhvr>
                                        <p:cTn id="43" dur="150" fill="hold"/>
                                        <p:tgtEl>
                                          <p:spTgt spid="106"/>
                                        </p:tgtEl>
                                        <p:attrNameLst>
                                          <p:attrName>ppt_h</p:attrName>
                                        </p:attrNameLst>
                                      </p:cBhvr>
                                      <p:tavLst>
                                        <p:tav tm="0">
                                          <p:val>
                                            <p:fltVal val="0"/>
                                          </p:val>
                                        </p:tav>
                                        <p:tav tm="100000">
                                          <p:val>
                                            <p:strVal val="#ppt_h"/>
                                          </p:val>
                                        </p:tav>
                                      </p:tavLst>
                                    </p:anim>
                                    <p:animEffect transition="in" filter="fade">
                                      <p:cBhvr>
                                        <p:cTn id="44" dur="150"/>
                                        <p:tgtEl>
                                          <p:spTgt spid="106"/>
                                        </p:tgtEl>
                                      </p:cBhvr>
                                    </p:animEffect>
                                  </p:childTnLst>
                                </p:cTn>
                              </p:par>
                              <p:par>
                                <p:cTn id="45" presetID="53" presetClass="entr" presetSubtype="16"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p:cTn id="47" dur="150" fill="hold"/>
                                        <p:tgtEl>
                                          <p:spTgt spid="107"/>
                                        </p:tgtEl>
                                        <p:attrNameLst>
                                          <p:attrName>ppt_w</p:attrName>
                                        </p:attrNameLst>
                                      </p:cBhvr>
                                      <p:tavLst>
                                        <p:tav tm="0">
                                          <p:val>
                                            <p:fltVal val="0"/>
                                          </p:val>
                                        </p:tav>
                                        <p:tav tm="100000">
                                          <p:val>
                                            <p:strVal val="#ppt_w"/>
                                          </p:val>
                                        </p:tav>
                                      </p:tavLst>
                                    </p:anim>
                                    <p:anim calcmode="lin" valueType="num">
                                      <p:cBhvr>
                                        <p:cTn id="48" dur="150" fill="hold"/>
                                        <p:tgtEl>
                                          <p:spTgt spid="107"/>
                                        </p:tgtEl>
                                        <p:attrNameLst>
                                          <p:attrName>ppt_h</p:attrName>
                                        </p:attrNameLst>
                                      </p:cBhvr>
                                      <p:tavLst>
                                        <p:tav tm="0">
                                          <p:val>
                                            <p:fltVal val="0"/>
                                          </p:val>
                                        </p:tav>
                                        <p:tav tm="100000">
                                          <p:val>
                                            <p:strVal val="#ppt_h"/>
                                          </p:val>
                                        </p:tav>
                                      </p:tavLst>
                                    </p:anim>
                                    <p:animEffect transition="in" filter="fade">
                                      <p:cBhvr>
                                        <p:cTn id="49" dur="150"/>
                                        <p:tgtEl>
                                          <p:spTgt spid="107"/>
                                        </p:tgtEl>
                                      </p:cBhvr>
                                    </p:animEffect>
                                  </p:childTnLst>
                                </p:cTn>
                              </p:par>
                              <p:par>
                                <p:cTn id="50" presetID="53" presetClass="entr" presetSubtype="16" fill="hold" nodeType="with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150" fill="hold"/>
                                        <p:tgtEl>
                                          <p:spTgt spid="108"/>
                                        </p:tgtEl>
                                        <p:attrNameLst>
                                          <p:attrName>ppt_w</p:attrName>
                                        </p:attrNameLst>
                                      </p:cBhvr>
                                      <p:tavLst>
                                        <p:tav tm="0">
                                          <p:val>
                                            <p:fltVal val="0"/>
                                          </p:val>
                                        </p:tav>
                                        <p:tav tm="100000">
                                          <p:val>
                                            <p:strVal val="#ppt_w"/>
                                          </p:val>
                                        </p:tav>
                                      </p:tavLst>
                                    </p:anim>
                                    <p:anim calcmode="lin" valueType="num">
                                      <p:cBhvr>
                                        <p:cTn id="53" dur="150" fill="hold"/>
                                        <p:tgtEl>
                                          <p:spTgt spid="108"/>
                                        </p:tgtEl>
                                        <p:attrNameLst>
                                          <p:attrName>ppt_h</p:attrName>
                                        </p:attrNameLst>
                                      </p:cBhvr>
                                      <p:tavLst>
                                        <p:tav tm="0">
                                          <p:val>
                                            <p:fltVal val="0"/>
                                          </p:val>
                                        </p:tav>
                                        <p:tav tm="100000">
                                          <p:val>
                                            <p:strVal val="#ppt_h"/>
                                          </p:val>
                                        </p:tav>
                                      </p:tavLst>
                                    </p:anim>
                                    <p:animEffect transition="in" filter="fade">
                                      <p:cBhvr>
                                        <p:cTn id="54" dur="150"/>
                                        <p:tgtEl>
                                          <p:spTgt spid="108"/>
                                        </p:tgtEl>
                                      </p:cBhvr>
                                    </p:animEffect>
                                  </p:childTnLst>
                                </p:cTn>
                              </p:par>
                              <p:par>
                                <p:cTn id="55" presetID="53" presetClass="entr" presetSubtype="16" fill="hold" nodeType="with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p:cTn id="57" dur="150" fill="hold"/>
                                        <p:tgtEl>
                                          <p:spTgt spid="109"/>
                                        </p:tgtEl>
                                        <p:attrNameLst>
                                          <p:attrName>ppt_w</p:attrName>
                                        </p:attrNameLst>
                                      </p:cBhvr>
                                      <p:tavLst>
                                        <p:tav tm="0">
                                          <p:val>
                                            <p:fltVal val="0"/>
                                          </p:val>
                                        </p:tav>
                                        <p:tav tm="100000">
                                          <p:val>
                                            <p:strVal val="#ppt_w"/>
                                          </p:val>
                                        </p:tav>
                                      </p:tavLst>
                                    </p:anim>
                                    <p:anim calcmode="lin" valueType="num">
                                      <p:cBhvr>
                                        <p:cTn id="58" dur="150" fill="hold"/>
                                        <p:tgtEl>
                                          <p:spTgt spid="109"/>
                                        </p:tgtEl>
                                        <p:attrNameLst>
                                          <p:attrName>ppt_h</p:attrName>
                                        </p:attrNameLst>
                                      </p:cBhvr>
                                      <p:tavLst>
                                        <p:tav tm="0">
                                          <p:val>
                                            <p:fltVal val="0"/>
                                          </p:val>
                                        </p:tav>
                                        <p:tav tm="100000">
                                          <p:val>
                                            <p:strVal val="#ppt_h"/>
                                          </p:val>
                                        </p:tav>
                                      </p:tavLst>
                                    </p:anim>
                                    <p:animEffect transition="in" filter="fade">
                                      <p:cBhvr>
                                        <p:cTn id="59" dur="150"/>
                                        <p:tgtEl>
                                          <p:spTgt spid="109"/>
                                        </p:tgtEl>
                                      </p:cBhvr>
                                    </p:animEffect>
                                  </p:childTnLst>
                                </p:cTn>
                              </p:par>
                              <p:par>
                                <p:cTn id="60" presetID="53" presetClass="entr" presetSubtype="16" fill="hold" nodeType="with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150" fill="hold"/>
                                        <p:tgtEl>
                                          <p:spTgt spid="110"/>
                                        </p:tgtEl>
                                        <p:attrNameLst>
                                          <p:attrName>ppt_w</p:attrName>
                                        </p:attrNameLst>
                                      </p:cBhvr>
                                      <p:tavLst>
                                        <p:tav tm="0">
                                          <p:val>
                                            <p:fltVal val="0"/>
                                          </p:val>
                                        </p:tav>
                                        <p:tav tm="100000">
                                          <p:val>
                                            <p:strVal val="#ppt_w"/>
                                          </p:val>
                                        </p:tav>
                                      </p:tavLst>
                                    </p:anim>
                                    <p:anim calcmode="lin" valueType="num">
                                      <p:cBhvr>
                                        <p:cTn id="63" dur="150" fill="hold"/>
                                        <p:tgtEl>
                                          <p:spTgt spid="110"/>
                                        </p:tgtEl>
                                        <p:attrNameLst>
                                          <p:attrName>ppt_h</p:attrName>
                                        </p:attrNameLst>
                                      </p:cBhvr>
                                      <p:tavLst>
                                        <p:tav tm="0">
                                          <p:val>
                                            <p:fltVal val="0"/>
                                          </p:val>
                                        </p:tav>
                                        <p:tav tm="100000">
                                          <p:val>
                                            <p:strVal val="#ppt_h"/>
                                          </p:val>
                                        </p:tav>
                                      </p:tavLst>
                                    </p:anim>
                                    <p:animEffect transition="in" filter="fade">
                                      <p:cBhvr>
                                        <p:cTn id="64" dur="150"/>
                                        <p:tgtEl>
                                          <p:spTgt spid="110"/>
                                        </p:tgtEl>
                                      </p:cBhvr>
                                    </p:animEffect>
                                  </p:childTnLst>
                                </p:cTn>
                              </p:par>
                              <p:par>
                                <p:cTn id="65" presetID="53" presetClass="entr" presetSubtype="16"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 calcmode="lin" valueType="num">
                                      <p:cBhvr>
                                        <p:cTn id="67" dur="150" fill="hold"/>
                                        <p:tgtEl>
                                          <p:spTgt spid="111"/>
                                        </p:tgtEl>
                                        <p:attrNameLst>
                                          <p:attrName>ppt_w</p:attrName>
                                        </p:attrNameLst>
                                      </p:cBhvr>
                                      <p:tavLst>
                                        <p:tav tm="0">
                                          <p:val>
                                            <p:fltVal val="0"/>
                                          </p:val>
                                        </p:tav>
                                        <p:tav tm="100000">
                                          <p:val>
                                            <p:strVal val="#ppt_w"/>
                                          </p:val>
                                        </p:tav>
                                      </p:tavLst>
                                    </p:anim>
                                    <p:anim calcmode="lin" valueType="num">
                                      <p:cBhvr>
                                        <p:cTn id="68" dur="150" fill="hold"/>
                                        <p:tgtEl>
                                          <p:spTgt spid="111"/>
                                        </p:tgtEl>
                                        <p:attrNameLst>
                                          <p:attrName>ppt_h</p:attrName>
                                        </p:attrNameLst>
                                      </p:cBhvr>
                                      <p:tavLst>
                                        <p:tav tm="0">
                                          <p:val>
                                            <p:fltVal val="0"/>
                                          </p:val>
                                        </p:tav>
                                        <p:tav tm="100000">
                                          <p:val>
                                            <p:strVal val="#ppt_h"/>
                                          </p:val>
                                        </p:tav>
                                      </p:tavLst>
                                    </p:anim>
                                    <p:animEffect transition="in" filter="fade">
                                      <p:cBhvr>
                                        <p:cTn id="69" dur="150"/>
                                        <p:tgtEl>
                                          <p:spTgt spid="111"/>
                                        </p:tgtEl>
                                      </p:cBhvr>
                                    </p:animEffect>
                                  </p:childTnLst>
                                </p:cTn>
                              </p:par>
                              <p:par>
                                <p:cTn id="70" presetID="53" presetClass="entr" presetSubtype="16" fill="hold" nodeType="with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p:cTn id="72" dur="150" fill="hold"/>
                                        <p:tgtEl>
                                          <p:spTgt spid="112"/>
                                        </p:tgtEl>
                                        <p:attrNameLst>
                                          <p:attrName>ppt_w</p:attrName>
                                        </p:attrNameLst>
                                      </p:cBhvr>
                                      <p:tavLst>
                                        <p:tav tm="0">
                                          <p:val>
                                            <p:fltVal val="0"/>
                                          </p:val>
                                        </p:tav>
                                        <p:tav tm="100000">
                                          <p:val>
                                            <p:strVal val="#ppt_w"/>
                                          </p:val>
                                        </p:tav>
                                      </p:tavLst>
                                    </p:anim>
                                    <p:anim calcmode="lin" valueType="num">
                                      <p:cBhvr>
                                        <p:cTn id="73" dur="150" fill="hold"/>
                                        <p:tgtEl>
                                          <p:spTgt spid="112"/>
                                        </p:tgtEl>
                                        <p:attrNameLst>
                                          <p:attrName>ppt_h</p:attrName>
                                        </p:attrNameLst>
                                      </p:cBhvr>
                                      <p:tavLst>
                                        <p:tav tm="0">
                                          <p:val>
                                            <p:fltVal val="0"/>
                                          </p:val>
                                        </p:tav>
                                        <p:tav tm="100000">
                                          <p:val>
                                            <p:strVal val="#ppt_h"/>
                                          </p:val>
                                        </p:tav>
                                      </p:tavLst>
                                    </p:anim>
                                    <p:animEffect transition="in" filter="fade">
                                      <p:cBhvr>
                                        <p:cTn id="74" dur="150"/>
                                        <p:tgtEl>
                                          <p:spTgt spid="112"/>
                                        </p:tgtEl>
                                      </p:cBhvr>
                                    </p:animEffect>
                                  </p:childTnLst>
                                </p:cTn>
                              </p:par>
                              <p:par>
                                <p:cTn id="75" presetID="53" presetClass="entr" presetSubtype="16"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150" fill="hold"/>
                                        <p:tgtEl>
                                          <p:spTgt spid="113"/>
                                        </p:tgtEl>
                                        <p:attrNameLst>
                                          <p:attrName>ppt_w</p:attrName>
                                        </p:attrNameLst>
                                      </p:cBhvr>
                                      <p:tavLst>
                                        <p:tav tm="0">
                                          <p:val>
                                            <p:fltVal val="0"/>
                                          </p:val>
                                        </p:tav>
                                        <p:tav tm="100000">
                                          <p:val>
                                            <p:strVal val="#ppt_w"/>
                                          </p:val>
                                        </p:tav>
                                      </p:tavLst>
                                    </p:anim>
                                    <p:anim calcmode="lin" valueType="num">
                                      <p:cBhvr>
                                        <p:cTn id="78" dur="150" fill="hold"/>
                                        <p:tgtEl>
                                          <p:spTgt spid="113"/>
                                        </p:tgtEl>
                                        <p:attrNameLst>
                                          <p:attrName>ppt_h</p:attrName>
                                        </p:attrNameLst>
                                      </p:cBhvr>
                                      <p:tavLst>
                                        <p:tav tm="0">
                                          <p:val>
                                            <p:fltVal val="0"/>
                                          </p:val>
                                        </p:tav>
                                        <p:tav tm="100000">
                                          <p:val>
                                            <p:strVal val="#ppt_h"/>
                                          </p:val>
                                        </p:tav>
                                      </p:tavLst>
                                    </p:anim>
                                    <p:animEffect transition="in" filter="fade">
                                      <p:cBhvr>
                                        <p:cTn id="79" dur="150"/>
                                        <p:tgtEl>
                                          <p:spTgt spid="113"/>
                                        </p:tgtEl>
                                      </p:cBhvr>
                                    </p:animEffect>
                                  </p:childTnLst>
                                </p:cTn>
                              </p:par>
                              <p:par>
                                <p:cTn id="80" presetID="53" presetClass="entr" presetSubtype="16" fill="hold" nodeType="withEffect">
                                  <p:stCondLst>
                                    <p:cond delay="0"/>
                                  </p:stCondLst>
                                  <p:childTnLst>
                                    <p:set>
                                      <p:cBhvr>
                                        <p:cTn id="81" dur="1" fill="hold">
                                          <p:stCondLst>
                                            <p:cond delay="0"/>
                                          </p:stCondLst>
                                        </p:cTn>
                                        <p:tgtEl>
                                          <p:spTgt spid="114"/>
                                        </p:tgtEl>
                                        <p:attrNameLst>
                                          <p:attrName>style.visibility</p:attrName>
                                        </p:attrNameLst>
                                      </p:cBhvr>
                                      <p:to>
                                        <p:strVal val="visible"/>
                                      </p:to>
                                    </p:set>
                                    <p:anim calcmode="lin" valueType="num">
                                      <p:cBhvr>
                                        <p:cTn id="82" dur="150" fill="hold"/>
                                        <p:tgtEl>
                                          <p:spTgt spid="114"/>
                                        </p:tgtEl>
                                        <p:attrNameLst>
                                          <p:attrName>ppt_w</p:attrName>
                                        </p:attrNameLst>
                                      </p:cBhvr>
                                      <p:tavLst>
                                        <p:tav tm="0">
                                          <p:val>
                                            <p:fltVal val="0"/>
                                          </p:val>
                                        </p:tav>
                                        <p:tav tm="100000">
                                          <p:val>
                                            <p:strVal val="#ppt_w"/>
                                          </p:val>
                                        </p:tav>
                                      </p:tavLst>
                                    </p:anim>
                                    <p:anim calcmode="lin" valueType="num">
                                      <p:cBhvr>
                                        <p:cTn id="83" dur="150" fill="hold"/>
                                        <p:tgtEl>
                                          <p:spTgt spid="114"/>
                                        </p:tgtEl>
                                        <p:attrNameLst>
                                          <p:attrName>ppt_h</p:attrName>
                                        </p:attrNameLst>
                                      </p:cBhvr>
                                      <p:tavLst>
                                        <p:tav tm="0">
                                          <p:val>
                                            <p:fltVal val="0"/>
                                          </p:val>
                                        </p:tav>
                                        <p:tav tm="100000">
                                          <p:val>
                                            <p:strVal val="#ppt_h"/>
                                          </p:val>
                                        </p:tav>
                                      </p:tavLst>
                                    </p:anim>
                                    <p:animEffect transition="in" filter="fade">
                                      <p:cBhvr>
                                        <p:cTn id="84" dur="150"/>
                                        <p:tgtEl>
                                          <p:spTgt spid="114"/>
                                        </p:tgtEl>
                                      </p:cBhvr>
                                    </p:animEffect>
                                  </p:childTnLst>
                                </p:cTn>
                              </p:par>
                              <p:par>
                                <p:cTn id="85" presetID="53" presetClass="entr" presetSubtype="16" fill="hold" nodeType="with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150" fill="hold"/>
                                        <p:tgtEl>
                                          <p:spTgt spid="115"/>
                                        </p:tgtEl>
                                        <p:attrNameLst>
                                          <p:attrName>ppt_w</p:attrName>
                                        </p:attrNameLst>
                                      </p:cBhvr>
                                      <p:tavLst>
                                        <p:tav tm="0">
                                          <p:val>
                                            <p:fltVal val="0"/>
                                          </p:val>
                                        </p:tav>
                                        <p:tav tm="100000">
                                          <p:val>
                                            <p:strVal val="#ppt_w"/>
                                          </p:val>
                                        </p:tav>
                                      </p:tavLst>
                                    </p:anim>
                                    <p:anim calcmode="lin" valueType="num">
                                      <p:cBhvr>
                                        <p:cTn id="88" dur="150" fill="hold"/>
                                        <p:tgtEl>
                                          <p:spTgt spid="115"/>
                                        </p:tgtEl>
                                        <p:attrNameLst>
                                          <p:attrName>ppt_h</p:attrName>
                                        </p:attrNameLst>
                                      </p:cBhvr>
                                      <p:tavLst>
                                        <p:tav tm="0">
                                          <p:val>
                                            <p:fltVal val="0"/>
                                          </p:val>
                                        </p:tav>
                                        <p:tav tm="100000">
                                          <p:val>
                                            <p:strVal val="#ppt_h"/>
                                          </p:val>
                                        </p:tav>
                                      </p:tavLst>
                                    </p:anim>
                                    <p:animEffect transition="in" filter="fade">
                                      <p:cBhvr>
                                        <p:cTn id="89" dur="150"/>
                                        <p:tgtEl>
                                          <p:spTgt spid="115"/>
                                        </p:tgtEl>
                                      </p:cBhvr>
                                    </p:animEffect>
                                  </p:childTnLst>
                                </p:cTn>
                              </p:par>
                              <p:par>
                                <p:cTn id="90" presetID="53" presetClass="entr" presetSubtype="16"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p:cTn id="92" dur="150" fill="hold"/>
                                        <p:tgtEl>
                                          <p:spTgt spid="116"/>
                                        </p:tgtEl>
                                        <p:attrNameLst>
                                          <p:attrName>ppt_w</p:attrName>
                                        </p:attrNameLst>
                                      </p:cBhvr>
                                      <p:tavLst>
                                        <p:tav tm="0">
                                          <p:val>
                                            <p:fltVal val="0"/>
                                          </p:val>
                                        </p:tav>
                                        <p:tav tm="100000">
                                          <p:val>
                                            <p:strVal val="#ppt_w"/>
                                          </p:val>
                                        </p:tav>
                                      </p:tavLst>
                                    </p:anim>
                                    <p:anim calcmode="lin" valueType="num">
                                      <p:cBhvr>
                                        <p:cTn id="93" dur="150" fill="hold"/>
                                        <p:tgtEl>
                                          <p:spTgt spid="116"/>
                                        </p:tgtEl>
                                        <p:attrNameLst>
                                          <p:attrName>ppt_h</p:attrName>
                                        </p:attrNameLst>
                                      </p:cBhvr>
                                      <p:tavLst>
                                        <p:tav tm="0">
                                          <p:val>
                                            <p:fltVal val="0"/>
                                          </p:val>
                                        </p:tav>
                                        <p:tav tm="100000">
                                          <p:val>
                                            <p:strVal val="#ppt_h"/>
                                          </p:val>
                                        </p:tav>
                                      </p:tavLst>
                                    </p:anim>
                                    <p:animEffect transition="in" filter="fade">
                                      <p:cBhvr>
                                        <p:cTn id="94" dur="150"/>
                                        <p:tgtEl>
                                          <p:spTgt spid="116"/>
                                        </p:tgtEl>
                                      </p:cBhvr>
                                    </p:animEffect>
                                  </p:childTnLst>
                                </p:cTn>
                              </p:par>
                              <p:par>
                                <p:cTn id="95" presetID="53" presetClass="entr" presetSubtype="16" fill="hold" nodeType="withEffect">
                                  <p:stCondLst>
                                    <p:cond delay="0"/>
                                  </p:stCondLst>
                                  <p:childTnLst>
                                    <p:set>
                                      <p:cBhvr>
                                        <p:cTn id="96" dur="1" fill="hold">
                                          <p:stCondLst>
                                            <p:cond delay="0"/>
                                          </p:stCondLst>
                                        </p:cTn>
                                        <p:tgtEl>
                                          <p:spTgt spid="117"/>
                                        </p:tgtEl>
                                        <p:attrNameLst>
                                          <p:attrName>style.visibility</p:attrName>
                                        </p:attrNameLst>
                                      </p:cBhvr>
                                      <p:to>
                                        <p:strVal val="visible"/>
                                      </p:to>
                                    </p:set>
                                    <p:anim calcmode="lin" valueType="num">
                                      <p:cBhvr>
                                        <p:cTn id="97" dur="150" fill="hold"/>
                                        <p:tgtEl>
                                          <p:spTgt spid="117"/>
                                        </p:tgtEl>
                                        <p:attrNameLst>
                                          <p:attrName>ppt_w</p:attrName>
                                        </p:attrNameLst>
                                      </p:cBhvr>
                                      <p:tavLst>
                                        <p:tav tm="0">
                                          <p:val>
                                            <p:fltVal val="0"/>
                                          </p:val>
                                        </p:tav>
                                        <p:tav tm="100000">
                                          <p:val>
                                            <p:strVal val="#ppt_w"/>
                                          </p:val>
                                        </p:tav>
                                      </p:tavLst>
                                    </p:anim>
                                    <p:anim calcmode="lin" valueType="num">
                                      <p:cBhvr>
                                        <p:cTn id="98" dur="150" fill="hold"/>
                                        <p:tgtEl>
                                          <p:spTgt spid="117"/>
                                        </p:tgtEl>
                                        <p:attrNameLst>
                                          <p:attrName>ppt_h</p:attrName>
                                        </p:attrNameLst>
                                      </p:cBhvr>
                                      <p:tavLst>
                                        <p:tav tm="0">
                                          <p:val>
                                            <p:fltVal val="0"/>
                                          </p:val>
                                        </p:tav>
                                        <p:tav tm="100000">
                                          <p:val>
                                            <p:strVal val="#ppt_h"/>
                                          </p:val>
                                        </p:tav>
                                      </p:tavLst>
                                    </p:anim>
                                    <p:animEffect transition="in" filter="fade">
                                      <p:cBhvr>
                                        <p:cTn id="99" dur="150"/>
                                        <p:tgtEl>
                                          <p:spTgt spid="11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18"/>
                                        </p:tgtEl>
                                        <p:attrNameLst>
                                          <p:attrName>style.visibility</p:attrName>
                                        </p:attrNameLst>
                                      </p:cBhvr>
                                      <p:to>
                                        <p:strVal val="visible"/>
                                      </p:to>
                                    </p:set>
                                    <p:anim calcmode="lin" valueType="num">
                                      <p:cBhvr>
                                        <p:cTn id="102" dur="150" fill="hold"/>
                                        <p:tgtEl>
                                          <p:spTgt spid="118"/>
                                        </p:tgtEl>
                                        <p:attrNameLst>
                                          <p:attrName>ppt_w</p:attrName>
                                        </p:attrNameLst>
                                      </p:cBhvr>
                                      <p:tavLst>
                                        <p:tav tm="0">
                                          <p:val>
                                            <p:fltVal val="0"/>
                                          </p:val>
                                        </p:tav>
                                        <p:tav tm="100000">
                                          <p:val>
                                            <p:strVal val="#ppt_w"/>
                                          </p:val>
                                        </p:tav>
                                      </p:tavLst>
                                    </p:anim>
                                    <p:anim calcmode="lin" valueType="num">
                                      <p:cBhvr>
                                        <p:cTn id="103" dur="150" fill="hold"/>
                                        <p:tgtEl>
                                          <p:spTgt spid="118"/>
                                        </p:tgtEl>
                                        <p:attrNameLst>
                                          <p:attrName>ppt_h</p:attrName>
                                        </p:attrNameLst>
                                      </p:cBhvr>
                                      <p:tavLst>
                                        <p:tav tm="0">
                                          <p:val>
                                            <p:fltVal val="0"/>
                                          </p:val>
                                        </p:tav>
                                        <p:tav tm="100000">
                                          <p:val>
                                            <p:strVal val="#ppt_h"/>
                                          </p:val>
                                        </p:tav>
                                      </p:tavLst>
                                    </p:anim>
                                    <p:animEffect transition="in" filter="fade">
                                      <p:cBhvr>
                                        <p:cTn id="104" dur="150"/>
                                        <p:tgtEl>
                                          <p:spTgt spid="11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p:cTn id="107" dur="150" fill="hold"/>
                                        <p:tgtEl>
                                          <p:spTgt spid="119"/>
                                        </p:tgtEl>
                                        <p:attrNameLst>
                                          <p:attrName>ppt_w</p:attrName>
                                        </p:attrNameLst>
                                      </p:cBhvr>
                                      <p:tavLst>
                                        <p:tav tm="0">
                                          <p:val>
                                            <p:fltVal val="0"/>
                                          </p:val>
                                        </p:tav>
                                        <p:tav tm="100000">
                                          <p:val>
                                            <p:strVal val="#ppt_w"/>
                                          </p:val>
                                        </p:tav>
                                      </p:tavLst>
                                    </p:anim>
                                    <p:anim calcmode="lin" valueType="num">
                                      <p:cBhvr>
                                        <p:cTn id="108" dur="150" fill="hold"/>
                                        <p:tgtEl>
                                          <p:spTgt spid="119"/>
                                        </p:tgtEl>
                                        <p:attrNameLst>
                                          <p:attrName>ppt_h</p:attrName>
                                        </p:attrNameLst>
                                      </p:cBhvr>
                                      <p:tavLst>
                                        <p:tav tm="0">
                                          <p:val>
                                            <p:fltVal val="0"/>
                                          </p:val>
                                        </p:tav>
                                        <p:tav tm="100000">
                                          <p:val>
                                            <p:strVal val="#ppt_h"/>
                                          </p:val>
                                        </p:tav>
                                      </p:tavLst>
                                    </p:anim>
                                    <p:animEffect transition="in" filter="fade">
                                      <p:cBhvr>
                                        <p:cTn id="109" dur="150"/>
                                        <p:tgtEl>
                                          <p:spTgt spid="119"/>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20"/>
                                        </p:tgtEl>
                                        <p:attrNameLst>
                                          <p:attrName>style.visibility</p:attrName>
                                        </p:attrNameLst>
                                      </p:cBhvr>
                                      <p:to>
                                        <p:strVal val="visible"/>
                                      </p:to>
                                    </p:set>
                                    <p:anim calcmode="lin" valueType="num">
                                      <p:cBhvr>
                                        <p:cTn id="112" dur="150" fill="hold"/>
                                        <p:tgtEl>
                                          <p:spTgt spid="120"/>
                                        </p:tgtEl>
                                        <p:attrNameLst>
                                          <p:attrName>ppt_w</p:attrName>
                                        </p:attrNameLst>
                                      </p:cBhvr>
                                      <p:tavLst>
                                        <p:tav tm="0">
                                          <p:val>
                                            <p:fltVal val="0"/>
                                          </p:val>
                                        </p:tav>
                                        <p:tav tm="100000">
                                          <p:val>
                                            <p:strVal val="#ppt_w"/>
                                          </p:val>
                                        </p:tav>
                                      </p:tavLst>
                                    </p:anim>
                                    <p:anim calcmode="lin" valueType="num">
                                      <p:cBhvr>
                                        <p:cTn id="113" dur="150" fill="hold"/>
                                        <p:tgtEl>
                                          <p:spTgt spid="120"/>
                                        </p:tgtEl>
                                        <p:attrNameLst>
                                          <p:attrName>ppt_h</p:attrName>
                                        </p:attrNameLst>
                                      </p:cBhvr>
                                      <p:tavLst>
                                        <p:tav tm="0">
                                          <p:val>
                                            <p:fltVal val="0"/>
                                          </p:val>
                                        </p:tav>
                                        <p:tav tm="100000">
                                          <p:val>
                                            <p:strVal val="#ppt_h"/>
                                          </p:val>
                                        </p:tav>
                                      </p:tavLst>
                                    </p:anim>
                                    <p:animEffect transition="in" filter="fade">
                                      <p:cBhvr>
                                        <p:cTn id="114" dur="150"/>
                                        <p:tgtEl>
                                          <p:spTgt spid="120"/>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21"/>
                                        </p:tgtEl>
                                        <p:attrNameLst>
                                          <p:attrName>style.visibility</p:attrName>
                                        </p:attrNameLst>
                                      </p:cBhvr>
                                      <p:to>
                                        <p:strVal val="visible"/>
                                      </p:to>
                                    </p:set>
                                    <p:anim calcmode="lin" valueType="num">
                                      <p:cBhvr>
                                        <p:cTn id="117" dur="150" fill="hold"/>
                                        <p:tgtEl>
                                          <p:spTgt spid="121"/>
                                        </p:tgtEl>
                                        <p:attrNameLst>
                                          <p:attrName>ppt_w</p:attrName>
                                        </p:attrNameLst>
                                      </p:cBhvr>
                                      <p:tavLst>
                                        <p:tav tm="0">
                                          <p:val>
                                            <p:fltVal val="0"/>
                                          </p:val>
                                        </p:tav>
                                        <p:tav tm="100000">
                                          <p:val>
                                            <p:strVal val="#ppt_w"/>
                                          </p:val>
                                        </p:tav>
                                      </p:tavLst>
                                    </p:anim>
                                    <p:anim calcmode="lin" valueType="num">
                                      <p:cBhvr>
                                        <p:cTn id="118" dur="150" fill="hold"/>
                                        <p:tgtEl>
                                          <p:spTgt spid="121"/>
                                        </p:tgtEl>
                                        <p:attrNameLst>
                                          <p:attrName>ppt_h</p:attrName>
                                        </p:attrNameLst>
                                      </p:cBhvr>
                                      <p:tavLst>
                                        <p:tav tm="0">
                                          <p:val>
                                            <p:fltVal val="0"/>
                                          </p:val>
                                        </p:tav>
                                        <p:tav tm="100000">
                                          <p:val>
                                            <p:strVal val="#ppt_h"/>
                                          </p:val>
                                        </p:tav>
                                      </p:tavLst>
                                    </p:anim>
                                    <p:animEffect transition="in" filter="fade">
                                      <p:cBhvr>
                                        <p:cTn id="119" dur="150"/>
                                        <p:tgtEl>
                                          <p:spTgt spid="12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22"/>
                                        </p:tgtEl>
                                        <p:attrNameLst>
                                          <p:attrName>style.visibility</p:attrName>
                                        </p:attrNameLst>
                                      </p:cBhvr>
                                      <p:to>
                                        <p:strVal val="visible"/>
                                      </p:to>
                                    </p:set>
                                    <p:anim calcmode="lin" valueType="num">
                                      <p:cBhvr>
                                        <p:cTn id="122" dur="150" fill="hold"/>
                                        <p:tgtEl>
                                          <p:spTgt spid="122"/>
                                        </p:tgtEl>
                                        <p:attrNameLst>
                                          <p:attrName>ppt_w</p:attrName>
                                        </p:attrNameLst>
                                      </p:cBhvr>
                                      <p:tavLst>
                                        <p:tav tm="0">
                                          <p:val>
                                            <p:fltVal val="0"/>
                                          </p:val>
                                        </p:tav>
                                        <p:tav tm="100000">
                                          <p:val>
                                            <p:strVal val="#ppt_w"/>
                                          </p:val>
                                        </p:tav>
                                      </p:tavLst>
                                    </p:anim>
                                    <p:anim calcmode="lin" valueType="num">
                                      <p:cBhvr>
                                        <p:cTn id="123" dur="150" fill="hold"/>
                                        <p:tgtEl>
                                          <p:spTgt spid="122"/>
                                        </p:tgtEl>
                                        <p:attrNameLst>
                                          <p:attrName>ppt_h</p:attrName>
                                        </p:attrNameLst>
                                      </p:cBhvr>
                                      <p:tavLst>
                                        <p:tav tm="0">
                                          <p:val>
                                            <p:fltVal val="0"/>
                                          </p:val>
                                        </p:tav>
                                        <p:tav tm="100000">
                                          <p:val>
                                            <p:strVal val="#ppt_h"/>
                                          </p:val>
                                        </p:tav>
                                      </p:tavLst>
                                    </p:anim>
                                    <p:animEffect transition="in" filter="fade">
                                      <p:cBhvr>
                                        <p:cTn id="124" dur="150"/>
                                        <p:tgtEl>
                                          <p:spTgt spid="12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 calcmode="lin" valueType="num">
                                      <p:cBhvr>
                                        <p:cTn id="127" dur="150" fill="hold"/>
                                        <p:tgtEl>
                                          <p:spTgt spid="123"/>
                                        </p:tgtEl>
                                        <p:attrNameLst>
                                          <p:attrName>ppt_w</p:attrName>
                                        </p:attrNameLst>
                                      </p:cBhvr>
                                      <p:tavLst>
                                        <p:tav tm="0">
                                          <p:val>
                                            <p:fltVal val="0"/>
                                          </p:val>
                                        </p:tav>
                                        <p:tav tm="100000">
                                          <p:val>
                                            <p:strVal val="#ppt_w"/>
                                          </p:val>
                                        </p:tav>
                                      </p:tavLst>
                                    </p:anim>
                                    <p:anim calcmode="lin" valueType="num">
                                      <p:cBhvr>
                                        <p:cTn id="128" dur="150" fill="hold"/>
                                        <p:tgtEl>
                                          <p:spTgt spid="123"/>
                                        </p:tgtEl>
                                        <p:attrNameLst>
                                          <p:attrName>ppt_h</p:attrName>
                                        </p:attrNameLst>
                                      </p:cBhvr>
                                      <p:tavLst>
                                        <p:tav tm="0">
                                          <p:val>
                                            <p:fltVal val="0"/>
                                          </p:val>
                                        </p:tav>
                                        <p:tav tm="100000">
                                          <p:val>
                                            <p:strVal val="#ppt_h"/>
                                          </p:val>
                                        </p:tav>
                                      </p:tavLst>
                                    </p:anim>
                                    <p:animEffect transition="in" filter="fade">
                                      <p:cBhvr>
                                        <p:cTn id="129" dur="150"/>
                                        <p:tgtEl>
                                          <p:spTgt spid="123"/>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24"/>
                                        </p:tgtEl>
                                        <p:attrNameLst>
                                          <p:attrName>style.visibility</p:attrName>
                                        </p:attrNameLst>
                                      </p:cBhvr>
                                      <p:to>
                                        <p:strVal val="visible"/>
                                      </p:to>
                                    </p:set>
                                    <p:anim calcmode="lin" valueType="num">
                                      <p:cBhvr>
                                        <p:cTn id="132" dur="150" fill="hold"/>
                                        <p:tgtEl>
                                          <p:spTgt spid="124"/>
                                        </p:tgtEl>
                                        <p:attrNameLst>
                                          <p:attrName>ppt_w</p:attrName>
                                        </p:attrNameLst>
                                      </p:cBhvr>
                                      <p:tavLst>
                                        <p:tav tm="0">
                                          <p:val>
                                            <p:fltVal val="0"/>
                                          </p:val>
                                        </p:tav>
                                        <p:tav tm="100000">
                                          <p:val>
                                            <p:strVal val="#ppt_w"/>
                                          </p:val>
                                        </p:tav>
                                      </p:tavLst>
                                    </p:anim>
                                    <p:anim calcmode="lin" valueType="num">
                                      <p:cBhvr>
                                        <p:cTn id="133" dur="150" fill="hold"/>
                                        <p:tgtEl>
                                          <p:spTgt spid="124"/>
                                        </p:tgtEl>
                                        <p:attrNameLst>
                                          <p:attrName>ppt_h</p:attrName>
                                        </p:attrNameLst>
                                      </p:cBhvr>
                                      <p:tavLst>
                                        <p:tav tm="0">
                                          <p:val>
                                            <p:fltVal val="0"/>
                                          </p:val>
                                        </p:tav>
                                        <p:tav tm="100000">
                                          <p:val>
                                            <p:strVal val="#ppt_h"/>
                                          </p:val>
                                        </p:tav>
                                      </p:tavLst>
                                    </p:anim>
                                    <p:animEffect transition="in" filter="fade">
                                      <p:cBhvr>
                                        <p:cTn id="134" dur="150"/>
                                        <p:tgtEl>
                                          <p:spTgt spid="124"/>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25"/>
                                        </p:tgtEl>
                                        <p:attrNameLst>
                                          <p:attrName>style.visibility</p:attrName>
                                        </p:attrNameLst>
                                      </p:cBhvr>
                                      <p:to>
                                        <p:strVal val="visible"/>
                                      </p:to>
                                    </p:set>
                                    <p:anim calcmode="lin" valueType="num">
                                      <p:cBhvr>
                                        <p:cTn id="137" dur="150" fill="hold"/>
                                        <p:tgtEl>
                                          <p:spTgt spid="125"/>
                                        </p:tgtEl>
                                        <p:attrNameLst>
                                          <p:attrName>ppt_w</p:attrName>
                                        </p:attrNameLst>
                                      </p:cBhvr>
                                      <p:tavLst>
                                        <p:tav tm="0">
                                          <p:val>
                                            <p:fltVal val="0"/>
                                          </p:val>
                                        </p:tav>
                                        <p:tav tm="100000">
                                          <p:val>
                                            <p:strVal val="#ppt_w"/>
                                          </p:val>
                                        </p:tav>
                                      </p:tavLst>
                                    </p:anim>
                                    <p:anim calcmode="lin" valueType="num">
                                      <p:cBhvr>
                                        <p:cTn id="138" dur="150" fill="hold"/>
                                        <p:tgtEl>
                                          <p:spTgt spid="125"/>
                                        </p:tgtEl>
                                        <p:attrNameLst>
                                          <p:attrName>ppt_h</p:attrName>
                                        </p:attrNameLst>
                                      </p:cBhvr>
                                      <p:tavLst>
                                        <p:tav tm="0">
                                          <p:val>
                                            <p:fltVal val="0"/>
                                          </p:val>
                                        </p:tav>
                                        <p:tav tm="100000">
                                          <p:val>
                                            <p:strVal val="#ppt_h"/>
                                          </p:val>
                                        </p:tav>
                                      </p:tavLst>
                                    </p:anim>
                                    <p:animEffect transition="in" filter="fade">
                                      <p:cBhvr>
                                        <p:cTn id="139" dur="150"/>
                                        <p:tgtEl>
                                          <p:spTgt spid="1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26"/>
                                        </p:tgtEl>
                                        <p:attrNameLst>
                                          <p:attrName>style.visibility</p:attrName>
                                        </p:attrNameLst>
                                      </p:cBhvr>
                                      <p:to>
                                        <p:strVal val="visible"/>
                                      </p:to>
                                    </p:set>
                                    <p:anim calcmode="lin" valueType="num">
                                      <p:cBhvr>
                                        <p:cTn id="142" dur="150" fill="hold"/>
                                        <p:tgtEl>
                                          <p:spTgt spid="126"/>
                                        </p:tgtEl>
                                        <p:attrNameLst>
                                          <p:attrName>ppt_w</p:attrName>
                                        </p:attrNameLst>
                                      </p:cBhvr>
                                      <p:tavLst>
                                        <p:tav tm="0">
                                          <p:val>
                                            <p:fltVal val="0"/>
                                          </p:val>
                                        </p:tav>
                                        <p:tav tm="100000">
                                          <p:val>
                                            <p:strVal val="#ppt_w"/>
                                          </p:val>
                                        </p:tav>
                                      </p:tavLst>
                                    </p:anim>
                                    <p:anim calcmode="lin" valueType="num">
                                      <p:cBhvr>
                                        <p:cTn id="143" dur="150" fill="hold"/>
                                        <p:tgtEl>
                                          <p:spTgt spid="126"/>
                                        </p:tgtEl>
                                        <p:attrNameLst>
                                          <p:attrName>ppt_h</p:attrName>
                                        </p:attrNameLst>
                                      </p:cBhvr>
                                      <p:tavLst>
                                        <p:tav tm="0">
                                          <p:val>
                                            <p:fltVal val="0"/>
                                          </p:val>
                                        </p:tav>
                                        <p:tav tm="100000">
                                          <p:val>
                                            <p:strVal val="#ppt_h"/>
                                          </p:val>
                                        </p:tav>
                                      </p:tavLst>
                                    </p:anim>
                                    <p:animEffect transition="in" filter="fade">
                                      <p:cBhvr>
                                        <p:cTn id="144" dur="150"/>
                                        <p:tgtEl>
                                          <p:spTgt spid="126"/>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27"/>
                                        </p:tgtEl>
                                        <p:attrNameLst>
                                          <p:attrName>style.visibility</p:attrName>
                                        </p:attrNameLst>
                                      </p:cBhvr>
                                      <p:to>
                                        <p:strVal val="visible"/>
                                      </p:to>
                                    </p:set>
                                    <p:anim calcmode="lin" valueType="num">
                                      <p:cBhvr>
                                        <p:cTn id="147" dur="150" fill="hold"/>
                                        <p:tgtEl>
                                          <p:spTgt spid="127"/>
                                        </p:tgtEl>
                                        <p:attrNameLst>
                                          <p:attrName>ppt_w</p:attrName>
                                        </p:attrNameLst>
                                      </p:cBhvr>
                                      <p:tavLst>
                                        <p:tav tm="0">
                                          <p:val>
                                            <p:fltVal val="0"/>
                                          </p:val>
                                        </p:tav>
                                        <p:tav tm="100000">
                                          <p:val>
                                            <p:strVal val="#ppt_w"/>
                                          </p:val>
                                        </p:tav>
                                      </p:tavLst>
                                    </p:anim>
                                    <p:anim calcmode="lin" valueType="num">
                                      <p:cBhvr>
                                        <p:cTn id="148" dur="150" fill="hold"/>
                                        <p:tgtEl>
                                          <p:spTgt spid="127"/>
                                        </p:tgtEl>
                                        <p:attrNameLst>
                                          <p:attrName>ppt_h</p:attrName>
                                        </p:attrNameLst>
                                      </p:cBhvr>
                                      <p:tavLst>
                                        <p:tav tm="0">
                                          <p:val>
                                            <p:fltVal val="0"/>
                                          </p:val>
                                        </p:tav>
                                        <p:tav tm="100000">
                                          <p:val>
                                            <p:strVal val="#ppt_h"/>
                                          </p:val>
                                        </p:tav>
                                      </p:tavLst>
                                    </p:anim>
                                    <p:animEffect transition="in" filter="fade">
                                      <p:cBhvr>
                                        <p:cTn id="149" dur="150"/>
                                        <p:tgtEl>
                                          <p:spTgt spid="127"/>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28"/>
                                        </p:tgtEl>
                                        <p:attrNameLst>
                                          <p:attrName>style.visibility</p:attrName>
                                        </p:attrNameLst>
                                      </p:cBhvr>
                                      <p:to>
                                        <p:strVal val="visible"/>
                                      </p:to>
                                    </p:set>
                                    <p:anim calcmode="lin" valueType="num">
                                      <p:cBhvr>
                                        <p:cTn id="152" dur="150" fill="hold"/>
                                        <p:tgtEl>
                                          <p:spTgt spid="128"/>
                                        </p:tgtEl>
                                        <p:attrNameLst>
                                          <p:attrName>ppt_w</p:attrName>
                                        </p:attrNameLst>
                                      </p:cBhvr>
                                      <p:tavLst>
                                        <p:tav tm="0">
                                          <p:val>
                                            <p:fltVal val="0"/>
                                          </p:val>
                                        </p:tav>
                                        <p:tav tm="100000">
                                          <p:val>
                                            <p:strVal val="#ppt_w"/>
                                          </p:val>
                                        </p:tav>
                                      </p:tavLst>
                                    </p:anim>
                                    <p:anim calcmode="lin" valueType="num">
                                      <p:cBhvr>
                                        <p:cTn id="153" dur="150" fill="hold"/>
                                        <p:tgtEl>
                                          <p:spTgt spid="128"/>
                                        </p:tgtEl>
                                        <p:attrNameLst>
                                          <p:attrName>ppt_h</p:attrName>
                                        </p:attrNameLst>
                                      </p:cBhvr>
                                      <p:tavLst>
                                        <p:tav tm="0">
                                          <p:val>
                                            <p:fltVal val="0"/>
                                          </p:val>
                                        </p:tav>
                                        <p:tav tm="100000">
                                          <p:val>
                                            <p:strVal val="#ppt_h"/>
                                          </p:val>
                                        </p:tav>
                                      </p:tavLst>
                                    </p:anim>
                                    <p:animEffect transition="in" filter="fade">
                                      <p:cBhvr>
                                        <p:cTn id="154" dur="150"/>
                                        <p:tgtEl>
                                          <p:spTgt spid="12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129"/>
                                        </p:tgtEl>
                                        <p:attrNameLst>
                                          <p:attrName>style.visibility</p:attrName>
                                        </p:attrNameLst>
                                      </p:cBhvr>
                                      <p:to>
                                        <p:strVal val="visible"/>
                                      </p:to>
                                    </p:set>
                                    <p:anim calcmode="lin" valueType="num">
                                      <p:cBhvr>
                                        <p:cTn id="157" dur="150" fill="hold"/>
                                        <p:tgtEl>
                                          <p:spTgt spid="129"/>
                                        </p:tgtEl>
                                        <p:attrNameLst>
                                          <p:attrName>ppt_w</p:attrName>
                                        </p:attrNameLst>
                                      </p:cBhvr>
                                      <p:tavLst>
                                        <p:tav tm="0">
                                          <p:val>
                                            <p:fltVal val="0"/>
                                          </p:val>
                                        </p:tav>
                                        <p:tav tm="100000">
                                          <p:val>
                                            <p:strVal val="#ppt_w"/>
                                          </p:val>
                                        </p:tav>
                                      </p:tavLst>
                                    </p:anim>
                                    <p:anim calcmode="lin" valueType="num">
                                      <p:cBhvr>
                                        <p:cTn id="158" dur="150" fill="hold"/>
                                        <p:tgtEl>
                                          <p:spTgt spid="129"/>
                                        </p:tgtEl>
                                        <p:attrNameLst>
                                          <p:attrName>ppt_h</p:attrName>
                                        </p:attrNameLst>
                                      </p:cBhvr>
                                      <p:tavLst>
                                        <p:tav tm="0">
                                          <p:val>
                                            <p:fltVal val="0"/>
                                          </p:val>
                                        </p:tav>
                                        <p:tav tm="100000">
                                          <p:val>
                                            <p:strVal val="#ppt_h"/>
                                          </p:val>
                                        </p:tav>
                                      </p:tavLst>
                                    </p:anim>
                                    <p:animEffect transition="in" filter="fade">
                                      <p:cBhvr>
                                        <p:cTn id="159" dur="150"/>
                                        <p:tgtEl>
                                          <p:spTgt spid="129"/>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30"/>
                                        </p:tgtEl>
                                        <p:attrNameLst>
                                          <p:attrName>style.visibility</p:attrName>
                                        </p:attrNameLst>
                                      </p:cBhvr>
                                      <p:to>
                                        <p:strVal val="visible"/>
                                      </p:to>
                                    </p:set>
                                    <p:anim calcmode="lin" valueType="num">
                                      <p:cBhvr>
                                        <p:cTn id="162" dur="150" fill="hold"/>
                                        <p:tgtEl>
                                          <p:spTgt spid="130"/>
                                        </p:tgtEl>
                                        <p:attrNameLst>
                                          <p:attrName>ppt_w</p:attrName>
                                        </p:attrNameLst>
                                      </p:cBhvr>
                                      <p:tavLst>
                                        <p:tav tm="0">
                                          <p:val>
                                            <p:fltVal val="0"/>
                                          </p:val>
                                        </p:tav>
                                        <p:tav tm="100000">
                                          <p:val>
                                            <p:strVal val="#ppt_w"/>
                                          </p:val>
                                        </p:tav>
                                      </p:tavLst>
                                    </p:anim>
                                    <p:anim calcmode="lin" valueType="num">
                                      <p:cBhvr>
                                        <p:cTn id="163" dur="150" fill="hold"/>
                                        <p:tgtEl>
                                          <p:spTgt spid="130"/>
                                        </p:tgtEl>
                                        <p:attrNameLst>
                                          <p:attrName>ppt_h</p:attrName>
                                        </p:attrNameLst>
                                      </p:cBhvr>
                                      <p:tavLst>
                                        <p:tav tm="0">
                                          <p:val>
                                            <p:fltVal val="0"/>
                                          </p:val>
                                        </p:tav>
                                        <p:tav tm="100000">
                                          <p:val>
                                            <p:strVal val="#ppt_h"/>
                                          </p:val>
                                        </p:tav>
                                      </p:tavLst>
                                    </p:anim>
                                    <p:animEffect transition="in" filter="fade">
                                      <p:cBhvr>
                                        <p:cTn id="164" dur="150"/>
                                        <p:tgtEl>
                                          <p:spTgt spid="130"/>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 calcmode="lin" valueType="num">
                                      <p:cBhvr>
                                        <p:cTn id="167" dur="150" fill="hold"/>
                                        <p:tgtEl>
                                          <p:spTgt spid="131"/>
                                        </p:tgtEl>
                                        <p:attrNameLst>
                                          <p:attrName>ppt_w</p:attrName>
                                        </p:attrNameLst>
                                      </p:cBhvr>
                                      <p:tavLst>
                                        <p:tav tm="0">
                                          <p:val>
                                            <p:fltVal val="0"/>
                                          </p:val>
                                        </p:tav>
                                        <p:tav tm="100000">
                                          <p:val>
                                            <p:strVal val="#ppt_w"/>
                                          </p:val>
                                        </p:tav>
                                      </p:tavLst>
                                    </p:anim>
                                    <p:anim calcmode="lin" valueType="num">
                                      <p:cBhvr>
                                        <p:cTn id="168" dur="150" fill="hold"/>
                                        <p:tgtEl>
                                          <p:spTgt spid="131"/>
                                        </p:tgtEl>
                                        <p:attrNameLst>
                                          <p:attrName>ppt_h</p:attrName>
                                        </p:attrNameLst>
                                      </p:cBhvr>
                                      <p:tavLst>
                                        <p:tav tm="0">
                                          <p:val>
                                            <p:fltVal val="0"/>
                                          </p:val>
                                        </p:tav>
                                        <p:tav tm="100000">
                                          <p:val>
                                            <p:strVal val="#ppt_h"/>
                                          </p:val>
                                        </p:tav>
                                      </p:tavLst>
                                    </p:anim>
                                    <p:animEffect transition="in" filter="fade">
                                      <p:cBhvr>
                                        <p:cTn id="169" dur="150"/>
                                        <p:tgtEl>
                                          <p:spTgt spid="13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32"/>
                                        </p:tgtEl>
                                        <p:attrNameLst>
                                          <p:attrName>style.visibility</p:attrName>
                                        </p:attrNameLst>
                                      </p:cBhvr>
                                      <p:to>
                                        <p:strVal val="visible"/>
                                      </p:to>
                                    </p:set>
                                    <p:anim calcmode="lin" valueType="num">
                                      <p:cBhvr>
                                        <p:cTn id="172" dur="150" fill="hold"/>
                                        <p:tgtEl>
                                          <p:spTgt spid="132"/>
                                        </p:tgtEl>
                                        <p:attrNameLst>
                                          <p:attrName>ppt_w</p:attrName>
                                        </p:attrNameLst>
                                      </p:cBhvr>
                                      <p:tavLst>
                                        <p:tav tm="0">
                                          <p:val>
                                            <p:fltVal val="0"/>
                                          </p:val>
                                        </p:tav>
                                        <p:tav tm="100000">
                                          <p:val>
                                            <p:strVal val="#ppt_w"/>
                                          </p:val>
                                        </p:tav>
                                      </p:tavLst>
                                    </p:anim>
                                    <p:anim calcmode="lin" valueType="num">
                                      <p:cBhvr>
                                        <p:cTn id="173" dur="150" fill="hold"/>
                                        <p:tgtEl>
                                          <p:spTgt spid="132"/>
                                        </p:tgtEl>
                                        <p:attrNameLst>
                                          <p:attrName>ppt_h</p:attrName>
                                        </p:attrNameLst>
                                      </p:cBhvr>
                                      <p:tavLst>
                                        <p:tav tm="0">
                                          <p:val>
                                            <p:fltVal val="0"/>
                                          </p:val>
                                        </p:tav>
                                        <p:tav tm="100000">
                                          <p:val>
                                            <p:strVal val="#ppt_h"/>
                                          </p:val>
                                        </p:tav>
                                      </p:tavLst>
                                    </p:anim>
                                    <p:animEffect transition="in" filter="fade">
                                      <p:cBhvr>
                                        <p:cTn id="174" dur="150"/>
                                        <p:tgtEl>
                                          <p:spTgt spid="132"/>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33"/>
                                        </p:tgtEl>
                                        <p:attrNameLst>
                                          <p:attrName>style.visibility</p:attrName>
                                        </p:attrNameLst>
                                      </p:cBhvr>
                                      <p:to>
                                        <p:strVal val="visible"/>
                                      </p:to>
                                    </p:set>
                                    <p:anim calcmode="lin" valueType="num">
                                      <p:cBhvr>
                                        <p:cTn id="177" dur="150" fill="hold"/>
                                        <p:tgtEl>
                                          <p:spTgt spid="133"/>
                                        </p:tgtEl>
                                        <p:attrNameLst>
                                          <p:attrName>ppt_w</p:attrName>
                                        </p:attrNameLst>
                                      </p:cBhvr>
                                      <p:tavLst>
                                        <p:tav tm="0">
                                          <p:val>
                                            <p:fltVal val="0"/>
                                          </p:val>
                                        </p:tav>
                                        <p:tav tm="100000">
                                          <p:val>
                                            <p:strVal val="#ppt_w"/>
                                          </p:val>
                                        </p:tav>
                                      </p:tavLst>
                                    </p:anim>
                                    <p:anim calcmode="lin" valueType="num">
                                      <p:cBhvr>
                                        <p:cTn id="178" dur="150" fill="hold"/>
                                        <p:tgtEl>
                                          <p:spTgt spid="133"/>
                                        </p:tgtEl>
                                        <p:attrNameLst>
                                          <p:attrName>ppt_h</p:attrName>
                                        </p:attrNameLst>
                                      </p:cBhvr>
                                      <p:tavLst>
                                        <p:tav tm="0">
                                          <p:val>
                                            <p:fltVal val="0"/>
                                          </p:val>
                                        </p:tav>
                                        <p:tav tm="100000">
                                          <p:val>
                                            <p:strVal val="#ppt_h"/>
                                          </p:val>
                                        </p:tav>
                                      </p:tavLst>
                                    </p:anim>
                                    <p:animEffect transition="in" filter="fade">
                                      <p:cBhvr>
                                        <p:cTn id="179" dur="150"/>
                                        <p:tgtEl>
                                          <p:spTgt spid="13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34"/>
                                        </p:tgtEl>
                                        <p:attrNameLst>
                                          <p:attrName>style.visibility</p:attrName>
                                        </p:attrNameLst>
                                      </p:cBhvr>
                                      <p:to>
                                        <p:strVal val="visible"/>
                                      </p:to>
                                    </p:set>
                                    <p:anim calcmode="lin" valueType="num">
                                      <p:cBhvr>
                                        <p:cTn id="182" dur="150" fill="hold"/>
                                        <p:tgtEl>
                                          <p:spTgt spid="134"/>
                                        </p:tgtEl>
                                        <p:attrNameLst>
                                          <p:attrName>ppt_w</p:attrName>
                                        </p:attrNameLst>
                                      </p:cBhvr>
                                      <p:tavLst>
                                        <p:tav tm="0">
                                          <p:val>
                                            <p:fltVal val="0"/>
                                          </p:val>
                                        </p:tav>
                                        <p:tav tm="100000">
                                          <p:val>
                                            <p:strVal val="#ppt_w"/>
                                          </p:val>
                                        </p:tav>
                                      </p:tavLst>
                                    </p:anim>
                                    <p:anim calcmode="lin" valueType="num">
                                      <p:cBhvr>
                                        <p:cTn id="183" dur="150" fill="hold"/>
                                        <p:tgtEl>
                                          <p:spTgt spid="134"/>
                                        </p:tgtEl>
                                        <p:attrNameLst>
                                          <p:attrName>ppt_h</p:attrName>
                                        </p:attrNameLst>
                                      </p:cBhvr>
                                      <p:tavLst>
                                        <p:tav tm="0">
                                          <p:val>
                                            <p:fltVal val="0"/>
                                          </p:val>
                                        </p:tav>
                                        <p:tav tm="100000">
                                          <p:val>
                                            <p:strVal val="#ppt_h"/>
                                          </p:val>
                                        </p:tav>
                                      </p:tavLst>
                                    </p:anim>
                                    <p:animEffect transition="in" filter="fade">
                                      <p:cBhvr>
                                        <p:cTn id="184" dur="150"/>
                                        <p:tgtEl>
                                          <p:spTgt spid="13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35"/>
                                        </p:tgtEl>
                                        <p:attrNameLst>
                                          <p:attrName>style.visibility</p:attrName>
                                        </p:attrNameLst>
                                      </p:cBhvr>
                                      <p:to>
                                        <p:strVal val="visible"/>
                                      </p:to>
                                    </p:set>
                                    <p:anim calcmode="lin" valueType="num">
                                      <p:cBhvr>
                                        <p:cTn id="187" dur="150" fill="hold"/>
                                        <p:tgtEl>
                                          <p:spTgt spid="135"/>
                                        </p:tgtEl>
                                        <p:attrNameLst>
                                          <p:attrName>ppt_w</p:attrName>
                                        </p:attrNameLst>
                                      </p:cBhvr>
                                      <p:tavLst>
                                        <p:tav tm="0">
                                          <p:val>
                                            <p:fltVal val="0"/>
                                          </p:val>
                                        </p:tav>
                                        <p:tav tm="100000">
                                          <p:val>
                                            <p:strVal val="#ppt_w"/>
                                          </p:val>
                                        </p:tav>
                                      </p:tavLst>
                                    </p:anim>
                                    <p:anim calcmode="lin" valueType="num">
                                      <p:cBhvr>
                                        <p:cTn id="188" dur="150" fill="hold"/>
                                        <p:tgtEl>
                                          <p:spTgt spid="135"/>
                                        </p:tgtEl>
                                        <p:attrNameLst>
                                          <p:attrName>ppt_h</p:attrName>
                                        </p:attrNameLst>
                                      </p:cBhvr>
                                      <p:tavLst>
                                        <p:tav tm="0">
                                          <p:val>
                                            <p:fltVal val="0"/>
                                          </p:val>
                                        </p:tav>
                                        <p:tav tm="100000">
                                          <p:val>
                                            <p:strVal val="#ppt_h"/>
                                          </p:val>
                                        </p:tav>
                                      </p:tavLst>
                                    </p:anim>
                                    <p:animEffect transition="in" filter="fade">
                                      <p:cBhvr>
                                        <p:cTn id="189" dur="150"/>
                                        <p:tgtEl>
                                          <p:spTgt spid="135"/>
                                        </p:tgtEl>
                                      </p:cBhvr>
                                    </p:animEffec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2"/>
                                        </p:tgtEl>
                                        <p:attrNameLst>
                                          <p:attrName>style.visibility</p:attrName>
                                        </p:attrNameLst>
                                      </p:cBhvr>
                                      <p:to>
                                        <p:strVal val="visible"/>
                                      </p:to>
                                    </p:set>
                                    <p:anim calcmode="lin" valueType="num">
                                      <p:cBhvr additive="base">
                                        <p:cTn id="194" dur="500" fill="hold"/>
                                        <p:tgtEl>
                                          <p:spTgt spid="2"/>
                                        </p:tgtEl>
                                        <p:attrNameLst>
                                          <p:attrName>ppt_x</p:attrName>
                                        </p:attrNameLst>
                                      </p:cBhvr>
                                      <p:tavLst>
                                        <p:tav tm="0">
                                          <p:val>
                                            <p:strVal val="#ppt_x"/>
                                          </p:val>
                                        </p:tav>
                                        <p:tav tm="100000">
                                          <p:val>
                                            <p:strVal val="#ppt_x"/>
                                          </p:val>
                                        </p:tav>
                                      </p:tavLst>
                                    </p:anim>
                                    <p:anim calcmode="lin" valueType="num">
                                      <p:cBhvr additive="base">
                                        <p:cTn id="19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5" presetClass="entr" presetSubtype="10" fill="hold" nodeType="clickEffect">
                                  <p:stCondLst>
                                    <p:cond delay="0"/>
                                  </p:stCondLst>
                                  <p:childTnLst>
                                    <p:set>
                                      <p:cBhvr>
                                        <p:cTn id="199" dur="1" fill="hold">
                                          <p:stCondLst>
                                            <p:cond delay="0"/>
                                          </p:stCondLst>
                                        </p:cTn>
                                        <p:tgtEl>
                                          <p:spTgt spid="62"/>
                                        </p:tgtEl>
                                        <p:attrNameLst>
                                          <p:attrName>style.visibility</p:attrName>
                                        </p:attrNameLst>
                                      </p:cBhvr>
                                      <p:to>
                                        <p:strVal val="visible"/>
                                      </p:to>
                                    </p:set>
                                    <p:animEffect transition="in" filter="checkerboard(across)">
                                      <p:cBhvr>
                                        <p:cTn id="200" dur="500"/>
                                        <p:tgtEl>
                                          <p:spTgt spid="62"/>
                                        </p:tgtEl>
                                      </p:cBhvr>
                                    </p:animEffect>
                                  </p:childTnLst>
                                </p:cTn>
                              </p:par>
                              <p:par>
                                <p:cTn id="201" presetID="18" presetClass="entr" presetSubtype="12" fill="hold" grpId="0" nodeType="withEffect">
                                  <p:stCondLst>
                                    <p:cond delay="0"/>
                                  </p:stCondLst>
                                  <p:childTnLst>
                                    <p:set>
                                      <p:cBhvr>
                                        <p:cTn id="202" dur="1" fill="hold">
                                          <p:stCondLst>
                                            <p:cond delay="0"/>
                                          </p:stCondLst>
                                        </p:cTn>
                                        <p:tgtEl>
                                          <p:spTgt spid="59"/>
                                        </p:tgtEl>
                                        <p:attrNameLst>
                                          <p:attrName>style.visibility</p:attrName>
                                        </p:attrNameLst>
                                      </p:cBhvr>
                                      <p:to>
                                        <p:strVal val="visible"/>
                                      </p:to>
                                    </p:set>
                                    <p:animEffect transition="in" filter="strips(downLeft)">
                                      <p:cBhvr>
                                        <p:cTn id="203" dur="500"/>
                                        <p:tgtEl>
                                          <p:spTgt spid="59"/>
                                        </p:tgtEl>
                                      </p:cBhvr>
                                    </p:animEffect>
                                  </p:childTnLst>
                                </p:cTn>
                              </p:par>
                              <p:par>
                                <p:cTn id="204" presetID="5" presetClass="entr" presetSubtype="10" fill="hold" nodeType="withEffect">
                                  <p:stCondLst>
                                    <p:cond delay="0"/>
                                  </p:stCondLst>
                                  <p:childTnLst>
                                    <p:set>
                                      <p:cBhvr>
                                        <p:cTn id="205" dur="1" fill="hold">
                                          <p:stCondLst>
                                            <p:cond delay="0"/>
                                          </p:stCondLst>
                                        </p:cTn>
                                        <p:tgtEl>
                                          <p:spTgt spid="3"/>
                                        </p:tgtEl>
                                        <p:attrNameLst>
                                          <p:attrName>style.visibility</p:attrName>
                                        </p:attrNameLst>
                                      </p:cBhvr>
                                      <p:to>
                                        <p:strVal val="visible"/>
                                      </p:to>
                                    </p:set>
                                    <p:animEffect transition="in" filter="checkerboard(across)">
                                      <p:cBhvr>
                                        <p:cTn id="206" dur="500"/>
                                        <p:tgtEl>
                                          <p:spTgt spid="3"/>
                                        </p:tgtEl>
                                      </p:cBhvr>
                                    </p:animEffect>
                                  </p:childTnLst>
                                </p:cTn>
                              </p:par>
                            </p:childTnLst>
                          </p:cTn>
                        </p:par>
                      </p:childTnLst>
                    </p:cTn>
                  </p:par>
                  <p:par>
                    <p:cTn id="207" fill="hold">
                      <p:stCondLst>
                        <p:cond delay="indefinite"/>
                      </p:stCondLst>
                      <p:childTnLst>
                        <p:par>
                          <p:cTn id="208" fill="hold">
                            <p:stCondLst>
                              <p:cond delay="0"/>
                            </p:stCondLst>
                            <p:childTnLst>
                              <p:par>
                                <p:cTn id="209" presetID="5" presetClass="entr" presetSubtype="10" fill="hold" nodeType="clickEffect">
                                  <p:stCondLst>
                                    <p:cond delay="0"/>
                                  </p:stCondLst>
                                  <p:childTnLst>
                                    <p:set>
                                      <p:cBhvr>
                                        <p:cTn id="210" dur="1" fill="hold">
                                          <p:stCondLst>
                                            <p:cond delay="0"/>
                                          </p:stCondLst>
                                        </p:cTn>
                                        <p:tgtEl>
                                          <p:spTgt spid="4"/>
                                        </p:tgtEl>
                                        <p:attrNameLst>
                                          <p:attrName>style.visibility</p:attrName>
                                        </p:attrNameLst>
                                      </p:cBhvr>
                                      <p:to>
                                        <p:strVal val="visible"/>
                                      </p:to>
                                    </p:set>
                                    <p:animEffect transition="in" filter="checkerboard(across)">
                                      <p:cBhvr>
                                        <p:cTn id="211" dur="500"/>
                                        <p:tgtEl>
                                          <p:spTgt spid="4"/>
                                        </p:tgtEl>
                                      </p:cBhvr>
                                    </p:animEffect>
                                  </p:childTnLst>
                                </p:cTn>
                              </p:par>
                              <p:par>
                                <p:cTn id="212" presetID="5" presetClass="entr" presetSubtype="10" fill="hold" nodeType="with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checkerboard(across)">
                                      <p:cBhvr>
                                        <p:cTn id="214" dur="500"/>
                                        <p:tgtEl>
                                          <p:spTgt spid="64"/>
                                        </p:tgtEl>
                                      </p:cBhvr>
                                    </p:animEffect>
                                  </p:childTnLst>
                                </p:cTn>
                              </p:par>
                              <p:par>
                                <p:cTn id="215" presetID="5" presetClass="entr" presetSubtype="10" fill="hold" grpId="0" nodeType="with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checkerboard(across)">
                                      <p:cBhvr>
                                        <p:cTn id="217" dur="500"/>
                                        <p:tgtEl>
                                          <p:spTgt spid="58"/>
                                        </p:tgtEl>
                                      </p:cBhvr>
                                    </p:animEffect>
                                  </p:childTnLst>
                                </p:cTn>
                              </p:par>
                            </p:childTnLst>
                          </p:cTn>
                        </p:par>
                      </p:childTnLst>
                    </p:cTn>
                  </p:par>
                  <p:par>
                    <p:cTn id="218" fill="hold">
                      <p:stCondLst>
                        <p:cond delay="indefinite"/>
                      </p:stCondLst>
                      <p:childTnLst>
                        <p:par>
                          <p:cTn id="219" fill="hold">
                            <p:stCondLst>
                              <p:cond delay="0"/>
                            </p:stCondLst>
                            <p:childTnLst>
                              <p:par>
                                <p:cTn id="220" presetID="5" presetClass="entr" presetSubtype="10" fill="hold" nodeType="clickEffect">
                                  <p:stCondLst>
                                    <p:cond delay="0"/>
                                  </p:stCondLst>
                                  <p:childTnLst>
                                    <p:set>
                                      <p:cBhvr>
                                        <p:cTn id="221" dur="1" fill="hold">
                                          <p:stCondLst>
                                            <p:cond delay="0"/>
                                          </p:stCondLst>
                                        </p:cTn>
                                        <p:tgtEl>
                                          <p:spTgt spid="5"/>
                                        </p:tgtEl>
                                        <p:attrNameLst>
                                          <p:attrName>style.visibility</p:attrName>
                                        </p:attrNameLst>
                                      </p:cBhvr>
                                      <p:to>
                                        <p:strVal val="visible"/>
                                      </p:to>
                                    </p:set>
                                    <p:animEffect transition="in" filter="checkerboard(across)">
                                      <p:cBhvr>
                                        <p:cTn id="222" dur="500"/>
                                        <p:tgtEl>
                                          <p:spTgt spid="5"/>
                                        </p:tgtEl>
                                      </p:cBhvr>
                                    </p:animEffect>
                                  </p:childTnLst>
                                </p:cTn>
                              </p:par>
                              <p:par>
                                <p:cTn id="223" presetID="5" presetClass="entr" presetSubtype="10" fill="hold" nodeType="withEffect">
                                  <p:stCondLst>
                                    <p:cond delay="0"/>
                                  </p:stCondLst>
                                  <p:childTnLst>
                                    <p:set>
                                      <p:cBhvr>
                                        <p:cTn id="224" dur="1" fill="hold">
                                          <p:stCondLst>
                                            <p:cond delay="0"/>
                                          </p:stCondLst>
                                        </p:cTn>
                                        <p:tgtEl>
                                          <p:spTgt spid="67"/>
                                        </p:tgtEl>
                                        <p:attrNameLst>
                                          <p:attrName>style.visibility</p:attrName>
                                        </p:attrNameLst>
                                      </p:cBhvr>
                                      <p:to>
                                        <p:strVal val="visible"/>
                                      </p:to>
                                    </p:set>
                                    <p:animEffect transition="in" filter="checkerboard(across)">
                                      <p:cBhvr>
                                        <p:cTn id="225" dur="500"/>
                                        <p:tgtEl>
                                          <p:spTgt spid="67"/>
                                        </p:tgtEl>
                                      </p:cBhvr>
                                    </p:animEffect>
                                  </p:childTnLst>
                                </p:cTn>
                              </p:par>
                              <p:par>
                                <p:cTn id="226" presetID="5" presetClass="entr" presetSubtype="10" fill="hold" grpId="0" nodeType="withEffect">
                                  <p:stCondLst>
                                    <p:cond delay="0"/>
                                  </p:stCondLst>
                                  <p:childTnLst>
                                    <p:set>
                                      <p:cBhvr>
                                        <p:cTn id="227" dur="1" fill="hold">
                                          <p:stCondLst>
                                            <p:cond delay="0"/>
                                          </p:stCondLst>
                                        </p:cTn>
                                        <p:tgtEl>
                                          <p:spTgt spid="57"/>
                                        </p:tgtEl>
                                        <p:attrNameLst>
                                          <p:attrName>style.visibility</p:attrName>
                                        </p:attrNameLst>
                                      </p:cBhvr>
                                      <p:to>
                                        <p:strVal val="visible"/>
                                      </p:to>
                                    </p:set>
                                    <p:animEffect transition="in" filter="checkerboard(across)">
                                      <p:cBhvr>
                                        <p:cTn id="2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2"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7FD42D-976F-C947-B8A3-EBA847C81045}"/>
              </a:ext>
            </a:extLst>
          </p:cNvPr>
          <p:cNvSpPr/>
          <p:nvPr/>
        </p:nvSpPr>
        <p:spPr>
          <a:xfrm>
            <a:off x="754860" y="2172207"/>
            <a:ext cx="4528340" cy="3046988"/>
          </a:xfrm>
          <a:prstGeom prst="rect">
            <a:avLst/>
          </a:prstGeom>
          <a:solidFill>
            <a:schemeClr val="accent4">
              <a:lumMod val="20000"/>
              <a:lumOff val="80000"/>
            </a:schemeClr>
          </a:solid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“Qua văn bản</a:t>
            </a:r>
            <a:r>
              <a:rPr lang="vi-VN" sz="3200" i="1" dirty="0">
                <a:latin typeface="Times New Roman" panose="02020603050405020304" pitchFamily="18" charset="0"/>
                <a:cs typeface="Times New Roman" panose="02020603050405020304" pitchFamily="18" charset="0"/>
              </a:rPr>
              <a:t> Trong lòng mẹ</a:t>
            </a:r>
            <a:r>
              <a:rPr lang="vi-VN" sz="3200" dirty="0">
                <a:latin typeface="Times New Roman" panose="02020603050405020304" pitchFamily="18" charset="0"/>
                <a:cs typeface="Times New Roman" panose="02020603050405020304" pitchFamily="18" charset="0"/>
              </a:rPr>
              <a:t>, các em thấy Nguyên Hồng là người như thế nào? Em có ấn tượng gì sâu đậm nhất về con người Nguyên Hồng?”. </a:t>
            </a:r>
            <a:endParaRPr lang="en-VN" sz="3200" dirty="0">
              <a:latin typeface="Times New Roman" panose="02020603050405020304" pitchFamily="18" charset="0"/>
              <a:cs typeface="Times New Roman" panose="02020603050405020304" pitchFamily="18" charset="0"/>
            </a:endParaRPr>
          </a:p>
        </p:txBody>
      </p:sp>
      <p:pic>
        <p:nvPicPr>
          <p:cNvPr id="7" name="Content Placeholder 3">
            <a:extLst>
              <a:ext uri="{FF2B5EF4-FFF2-40B4-BE49-F238E27FC236}">
                <a16:creationId xmlns:a16="http://schemas.microsoft.com/office/drawing/2014/main" id="{65AB5A16-1AE4-9E48-BF18-F74C392EBC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5577365" y="838201"/>
            <a:ext cx="5674833" cy="5715000"/>
          </a:xfrm>
          <a:prstGeom prst="rect">
            <a:avLst/>
          </a:prstGeom>
        </p:spPr>
      </p:pic>
      <p:sp>
        <p:nvSpPr>
          <p:cNvPr id="4" name="Rectangle 3">
            <a:extLst>
              <a:ext uri="{FF2B5EF4-FFF2-40B4-BE49-F238E27FC236}">
                <a16:creationId xmlns:a16="http://schemas.microsoft.com/office/drawing/2014/main" id="{F855740A-B205-A54F-A3EB-59B7E6A53A73}"/>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12336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ppt_h*1.125000"/>
                                          </p:val>
                                        </p:tav>
                                        <p:tav tm="100000">
                                          <p:val>
                                            <p:strVal val="#ppt_y"/>
                                          </p:val>
                                        </p:tav>
                                      </p:tavLst>
                                    </p:anim>
                                    <p:animEffect transition="in" filter="wipe(up)">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02</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6484" y="3214764"/>
            <a:ext cx="11039032" cy="784830"/>
          </a:xfrm>
          <a:prstGeom prst="rect">
            <a:avLst/>
          </a:prstGeom>
          <a:noFill/>
        </p:spPr>
        <p:txBody>
          <a:bodyPr wrap="square" rtlCol="0">
            <a:spAutoFit/>
          </a:bodyPr>
          <a:lstStyle/>
          <a:p>
            <a:pPr algn="ctr"/>
            <a:r>
              <a:rPr lang="vi-VN" altLang="zh-CN" sz="4500" b="1" spc="600" dirty="0">
                <a:solidFill>
                  <a:srgbClr val="688F65"/>
                </a:solidFill>
                <a:latin typeface="Times New Roman" panose="02020603050405020304" pitchFamily="18" charset="0"/>
                <a:cs typeface="Times New Roman" panose="02020603050405020304" pitchFamily="18" charset="0"/>
              </a:rPr>
              <a:t>Ý KIẾN, LÍ LẼ, BẰNG CHỨNG</a:t>
            </a:r>
            <a:endParaRPr lang="zh-CN" altLang="en-US" sz="45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5EDBF8C-155B-0E4A-B2E1-46C954220AE7}"/>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2007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id="{1AEF6CB0-8FC7-431C-88EF-4B986B99F2F5}"/>
              </a:ext>
            </a:extLst>
          </p:cNvPr>
          <p:cNvSpPr txBox="1">
            <a:spLocks/>
          </p:cNvSpPr>
          <p:nvPr/>
        </p:nvSpPr>
        <p:spPr>
          <a:xfrm>
            <a:off x="2356070" y="681259"/>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b="1" dirty="0">
                <a:solidFill>
                  <a:srgbClr val="C00000"/>
                </a:solidFill>
                <a:latin typeface="Times New Roman" panose="02020603050405020304" pitchFamily="18" charset="0"/>
                <a:ea typeface="+mn-ea"/>
                <a:cs typeface="Times New Roman" panose="02020603050405020304" pitchFamily="18" charset="0"/>
                <a:sym typeface="+mn-lt"/>
              </a:rPr>
              <a:t>Ý kiến, lí lẽ, dẫn chứng</a:t>
            </a:r>
            <a:endParaRPr lang="en-US" altLang="zh-CN" b="1" dirty="0">
              <a:solidFill>
                <a:srgbClr val="C00000"/>
              </a:solidFill>
              <a:latin typeface="Times New Roman" panose="02020603050405020304" pitchFamily="18" charset="0"/>
              <a:ea typeface="+mn-ea"/>
              <a:cs typeface="Times New Roman" panose="02020603050405020304" pitchFamily="18" charset="0"/>
              <a:sym typeface="+mn-lt"/>
            </a:endParaRPr>
          </a:p>
        </p:txBody>
      </p:sp>
      <p:grpSp>
        <p:nvGrpSpPr>
          <p:cNvPr id="74" name="Group 94">
            <a:extLst>
              <a:ext uri="{FF2B5EF4-FFF2-40B4-BE49-F238E27FC236}">
                <a16:creationId xmlns:a16="http://schemas.microsoft.com/office/drawing/2014/main" id="{E39AE50E-2E3A-4932-929F-03AA006BFAB1}"/>
              </a:ext>
            </a:extLst>
          </p:cNvPr>
          <p:cNvGrpSpPr/>
          <p:nvPr/>
        </p:nvGrpSpPr>
        <p:grpSpPr>
          <a:xfrm flipH="1">
            <a:off x="1053295" y="2729085"/>
            <a:ext cx="4421887" cy="930893"/>
            <a:chOff x="4822825" y="2298377"/>
            <a:chExt cx="2144716" cy="640086"/>
          </a:xfrm>
        </p:grpSpPr>
        <p:sp>
          <p:nvSpPr>
            <p:cNvPr id="175" name="Freeform: Shape 95">
              <a:extLst>
                <a:ext uri="{FF2B5EF4-FFF2-40B4-BE49-F238E27FC236}">
                  <a16:creationId xmlns:a16="http://schemas.microsoft.com/office/drawing/2014/main" id="{6D34FD27-047F-46C9-AC00-5FF4D1F9D50F}"/>
                </a:ext>
              </a:extLst>
            </p:cNvPr>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176" name="Oval 96">
              <a:extLst>
                <a:ext uri="{FF2B5EF4-FFF2-40B4-BE49-F238E27FC236}">
                  <a16:creationId xmlns:a16="http://schemas.microsoft.com/office/drawing/2014/main" id="{87DEA342-7EDF-4E21-B4E1-1D17120EFF9D}"/>
                </a:ext>
              </a:extLst>
            </p:cNvPr>
            <p:cNvSpPr>
              <a:spLocks/>
            </p:cNvSpPr>
            <p:nvPr/>
          </p:nvSpPr>
          <p:spPr bwMode="auto">
            <a:xfrm>
              <a:off x="6858005" y="2298377"/>
              <a:ext cx="109536" cy="111772"/>
            </a:xfrm>
            <a:prstGeom prst="ellipse">
              <a:avLst/>
            </a:prstGeom>
            <a:solidFill>
              <a:schemeClr val="accent1"/>
            </a:solidFill>
            <a:ln w="9525">
              <a:noFill/>
              <a:round/>
              <a:headEnd/>
              <a:tailEnd/>
            </a:ln>
          </p:spPr>
          <p:txBody>
            <a:bodyPr anchor="ctr"/>
            <a:lstStyle/>
            <a:p>
              <a:pPr algn="ctr"/>
              <a:endParaRPr/>
            </a:p>
          </p:txBody>
        </p:sp>
      </p:grpSp>
      <p:sp>
        <p:nvSpPr>
          <p:cNvPr id="75" name="Freeform: Shape 99">
            <a:extLst>
              <a:ext uri="{FF2B5EF4-FFF2-40B4-BE49-F238E27FC236}">
                <a16:creationId xmlns:a16="http://schemas.microsoft.com/office/drawing/2014/main" id="{322DA9C8-AA2F-455F-A02D-15D3F52DA48B}"/>
              </a:ext>
            </a:extLst>
          </p:cNvPr>
          <p:cNvSpPr>
            <a:spLocks/>
          </p:cNvSpPr>
          <p:nvPr/>
        </p:nvSpPr>
        <p:spPr bwMode="auto">
          <a:xfrm flipH="1">
            <a:off x="1794076" y="4431096"/>
            <a:ext cx="3681108" cy="849617"/>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76" name="Oval 170">
            <a:extLst>
              <a:ext uri="{FF2B5EF4-FFF2-40B4-BE49-F238E27FC236}">
                <a16:creationId xmlns:a16="http://schemas.microsoft.com/office/drawing/2014/main" id="{85633382-14D7-41AD-A2EE-79E3BB90E541}"/>
              </a:ext>
            </a:extLst>
          </p:cNvPr>
          <p:cNvSpPr>
            <a:spLocks/>
          </p:cNvSpPr>
          <p:nvPr/>
        </p:nvSpPr>
        <p:spPr bwMode="auto">
          <a:xfrm flipH="1">
            <a:off x="1698408" y="4256430"/>
            <a:ext cx="191336" cy="162553"/>
          </a:xfrm>
          <a:prstGeom prst="ellipse">
            <a:avLst/>
          </a:prstGeom>
          <a:solidFill>
            <a:schemeClr val="accent2"/>
          </a:solidFill>
          <a:ln w="9525">
            <a:noFill/>
            <a:round/>
            <a:headEnd/>
            <a:tailEnd/>
          </a:ln>
        </p:spPr>
        <p:txBody>
          <a:bodyPr anchor="ctr"/>
          <a:lstStyle/>
          <a:p>
            <a:pPr algn="ctr"/>
            <a:endParaRPr/>
          </a:p>
        </p:txBody>
      </p:sp>
      <p:sp>
        <p:nvSpPr>
          <p:cNvPr id="77" name="Freeform: Shape 173">
            <a:extLst>
              <a:ext uri="{FF2B5EF4-FFF2-40B4-BE49-F238E27FC236}">
                <a16:creationId xmlns:a16="http://schemas.microsoft.com/office/drawing/2014/main" id="{31F78DDB-0E40-4D6C-AF07-262BD0323CCD}"/>
              </a:ext>
            </a:extLst>
          </p:cNvPr>
          <p:cNvSpPr>
            <a:spLocks/>
          </p:cNvSpPr>
          <p:nvPr/>
        </p:nvSpPr>
        <p:spPr bwMode="auto">
          <a:xfrm>
            <a:off x="6876117" y="3364458"/>
            <a:ext cx="3064791" cy="849617"/>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78" name="Oval 174">
            <a:extLst>
              <a:ext uri="{FF2B5EF4-FFF2-40B4-BE49-F238E27FC236}">
                <a16:creationId xmlns:a16="http://schemas.microsoft.com/office/drawing/2014/main" id="{BC41C5B8-D8D1-4558-87B0-06F162C87593}"/>
              </a:ext>
            </a:extLst>
          </p:cNvPr>
          <p:cNvSpPr>
            <a:spLocks/>
          </p:cNvSpPr>
          <p:nvPr/>
        </p:nvSpPr>
        <p:spPr bwMode="auto">
          <a:xfrm>
            <a:off x="9835928" y="3283182"/>
            <a:ext cx="159301" cy="162553"/>
          </a:xfrm>
          <a:prstGeom prst="ellipse">
            <a:avLst/>
          </a:prstGeom>
          <a:solidFill>
            <a:schemeClr val="accent3"/>
          </a:solidFill>
          <a:ln w="9525">
            <a:noFill/>
            <a:round/>
            <a:headEnd/>
            <a:tailEnd/>
          </a:ln>
        </p:spPr>
        <p:txBody>
          <a:bodyPr anchor="ctr"/>
          <a:lstStyle/>
          <a:p>
            <a:pPr algn="ctr"/>
            <a:endParaRPr/>
          </a:p>
        </p:txBody>
      </p:sp>
      <p:grpSp>
        <p:nvGrpSpPr>
          <p:cNvPr id="79" name="Group 4">
            <a:extLst>
              <a:ext uri="{FF2B5EF4-FFF2-40B4-BE49-F238E27FC236}">
                <a16:creationId xmlns:a16="http://schemas.microsoft.com/office/drawing/2014/main" id="{D6EA282B-9837-4E81-ABAB-AB3719897CC4}"/>
              </a:ext>
            </a:extLst>
          </p:cNvPr>
          <p:cNvGrpSpPr/>
          <p:nvPr/>
        </p:nvGrpSpPr>
        <p:grpSpPr>
          <a:xfrm>
            <a:off x="5172271" y="1152625"/>
            <a:ext cx="2036308" cy="5631084"/>
            <a:chOff x="5092623" y="1123577"/>
            <a:chExt cx="2036308" cy="5005729"/>
          </a:xfrm>
        </p:grpSpPr>
        <p:sp>
          <p:nvSpPr>
            <p:cNvPr id="89" name="Freeform: Shape 177">
              <a:extLst>
                <a:ext uri="{FF2B5EF4-FFF2-40B4-BE49-F238E27FC236}">
                  <a16:creationId xmlns:a16="http://schemas.microsoft.com/office/drawing/2014/main" id="{2FAEB5D4-4B4E-481B-8E38-C0F2B6129F5A}"/>
                </a:ext>
              </a:extLst>
            </p:cNvPr>
            <p:cNvSpPr>
              <a:spLocks/>
            </p:cNvSpPr>
            <p:nvPr/>
          </p:nvSpPr>
          <p:spPr bwMode="auto">
            <a:xfrm>
              <a:off x="6113086" y="2135033"/>
              <a:ext cx="694932" cy="1542386"/>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chemeClr val="accent3"/>
            </a:solidFill>
            <a:ln w="9525">
              <a:noFill/>
              <a:round/>
              <a:headEnd/>
              <a:tailEnd/>
            </a:ln>
          </p:spPr>
          <p:txBody>
            <a:bodyPr anchor="ctr"/>
            <a:lstStyle/>
            <a:p>
              <a:pPr algn="ctr"/>
              <a:endParaRPr/>
            </a:p>
          </p:txBody>
        </p:sp>
        <p:sp>
          <p:nvSpPr>
            <p:cNvPr id="90" name="Freeform: Shape 180">
              <a:extLst>
                <a:ext uri="{FF2B5EF4-FFF2-40B4-BE49-F238E27FC236}">
                  <a16:creationId xmlns:a16="http://schemas.microsoft.com/office/drawing/2014/main" id="{07781E20-A9E9-4100-BAB6-7D49FA41CAFA}"/>
                </a:ext>
              </a:extLst>
            </p:cNvPr>
            <p:cNvSpPr>
              <a:spLocks/>
            </p:cNvSpPr>
            <p:nvPr/>
          </p:nvSpPr>
          <p:spPr bwMode="auto">
            <a:xfrm>
              <a:off x="5369673" y="3264153"/>
              <a:ext cx="711092" cy="1442964"/>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chemeClr val="accent2"/>
            </a:solidFill>
            <a:ln w="9525">
              <a:noFill/>
              <a:round/>
              <a:headEnd/>
              <a:tailEnd/>
            </a:ln>
          </p:spPr>
          <p:txBody>
            <a:bodyPr anchor="ctr"/>
            <a:lstStyle/>
            <a:p>
              <a:pPr algn="ctr"/>
              <a:endParaRPr/>
            </a:p>
          </p:txBody>
        </p:sp>
        <p:sp>
          <p:nvSpPr>
            <p:cNvPr id="91" name="Freeform: Shape 183">
              <a:extLst>
                <a:ext uri="{FF2B5EF4-FFF2-40B4-BE49-F238E27FC236}">
                  <a16:creationId xmlns:a16="http://schemas.microsoft.com/office/drawing/2014/main" id="{D0687BEE-394B-4193-9BA1-D71F03186307}"/>
                </a:ext>
              </a:extLst>
            </p:cNvPr>
            <p:cNvSpPr>
              <a:spLocks/>
            </p:cNvSpPr>
            <p:nvPr/>
          </p:nvSpPr>
          <p:spPr bwMode="auto">
            <a:xfrm>
              <a:off x="5279632" y="1435631"/>
              <a:ext cx="768811" cy="179158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chemeClr val="accent1"/>
            </a:solidFill>
            <a:ln w="9525">
              <a:noFill/>
              <a:round/>
              <a:headEnd/>
              <a:tailEnd/>
            </a:ln>
          </p:spPr>
          <p:txBody>
            <a:bodyPr anchor="ctr"/>
            <a:lstStyle/>
            <a:p>
              <a:pPr algn="ctr"/>
              <a:endParaRPr/>
            </a:p>
          </p:txBody>
        </p:sp>
        <p:grpSp>
          <p:nvGrpSpPr>
            <p:cNvPr id="92" name="Group 184">
              <a:extLst>
                <a:ext uri="{FF2B5EF4-FFF2-40B4-BE49-F238E27FC236}">
                  <a16:creationId xmlns:a16="http://schemas.microsoft.com/office/drawing/2014/main" id="{FDC66432-812E-4191-AE19-BB5761261BDB}"/>
                </a:ext>
              </a:extLst>
            </p:cNvPr>
            <p:cNvGrpSpPr/>
            <p:nvPr/>
          </p:nvGrpSpPr>
          <p:grpSpPr>
            <a:xfrm>
              <a:off x="5803715" y="5053431"/>
              <a:ext cx="614125" cy="1075875"/>
              <a:chOff x="4360863" y="4009117"/>
              <a:chExt cx="422275" cy="739775"/>
            </a:xfrm>
          </p:grpSpPr>
          <p:sp>
            <p:nvSpPr>
              <p:cNvPr id="173" name="Freeform: Shape 185">
                <a:extLst>
                  <a:ext uri="{FF2B5EF4-FFF2-40B4-BE49-F238E27FC236}">
                    <a16:creationId xmlns:a16="http://schemas.microsoft.com/office/drawing/2014/main" id="{EC69125D-2C79-4EE2-B952-167BF2D93D14}"/>
                  </a:ext>
                </a:extLst>
              </p:cNvPr>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chemeClr val="accent2"/>
              </a:solidFill>
              <a:ln w="9525">
                <a:noFill/>
                <a:round/>
                <a:headEnd/>
                <a:tailEnd/>
              </a:ln>
            </p:spPr>
            <p:txBody>
              <a:bodyPr anchor="ctr"/>
              <a:lstStyle/>
              <a:p>
                <a:pPr algn="ctr"/>
                <a:endParaRPr/>
              </a:p>
            </p:txBody>
          </p:sp>
          <p:sp>
            <p:nvSpPr>
              <p:cNvPr id="174" name="Rectangle 186">
                <a:extLst>
                  <a:ext uri="{FF2B5EF4-FFF2-40B4-BE49-F238E27FC236}">
                    <a16:creationId xmlns:a16="http://schemas.microsoft.com/office/drawing/2014/main" id="{9FB9C9CF-F62E-4EB7-8015-A0D230D59778}"/>
                  </a:ext>
                </a:extLst>
              </p:cNvPr>
              <p:cNvSpPr>
                <a:spLocks/>
              </p:cNvSpPr>
              <p:nvPr/>
            </p:nvSpPr>
            <p:spPr bwMode="auto">
              <a:xfrm>
                <a:off x="4360863" y="4320267"/>
                <a:ext cx="422275" cy="428625"/>
              </a:xfrm>
              <a:prstGeom prst="rect">
                <a:avLst/>
              </a:prstGeom>
              <a:solidFill>
                <a:schemeClr val="accent2">
                  <a:lumMod val="75000"/>
                </a:schemeClr>
              </a:solidFill>
              <a:ln w="9525">
                <a:noFill/>
                <a:miter lim="800000"/>
                <a:headEnd/>
                <a:tailEnd/>
              </a:ln>
            </p:spPr>
            <p:txBody>
              <a:bodyPr anchor="ctr"/>
              <a:lstStyle/>
              <a:p>
                <a:pPr algn="ctr"/>
                <a:endParaRPr/>
              </a:p>
            </p:txBody>
          </p:sp>
        </p:grpSp>
        <p:grpSp>
          <p:nvGrpSpPr>
            <p:cNvPr id="93" name="Group 187">
              <a:extLst>
                <a:ext uri="{FF2B5EF4-FFF2-40B4-BE49-F238E27FC236}">
                  <a16:creationId xmlns:a16="http://schemas.microsoft.com/office/drawing/2014/main" id="{29DBC833-85F1-420D-A82B-7D5B1AC4FEE1}"/>
                </a:ext>
              </a:extLst>
            </p:cNvPr>
            <p:cNvGrpSpPr/>
            <p:nvPr/>
          </p:nvGrpSpPr>
          <p:grpSpPr>
            <a:xfrm>
              <a:off x="6108468" y="5053431"/>
              <a:ext cx="1020463" cy="1075875"/>
              <a:chOff x="4570413" y="4009117"/>
              <a:chExt cx="701675" cy="739775"/>
            </a:xfrm>
          </p:grpSpPr>
          <p:sp>
            <p:nvSpPr>
              <p:cNvPr id="171" name="Freeform: Shape 188">
                <a:extLst>
                  <a:ext uri="{FF2B5EF4-FFF2-40B4-BE49-F238E27FC236}">
                    <a16:creationId xmlns:a16="http://schemas.microsoft.com/office/drawing/2014/main" id="{F4EB1CED-C5DB-4182-B54A-15AF4AD4D074}"/>
                  </a:ext>
                </a:extLst>
              </p:cNvPr>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chemeClr val="accent3"/>
              </a:solidFill>
              <a:ln w="9525">
                <a:noFill/>
                <a:round/>
                <a:headEnd/>
                <a:tailEnd/>
              </a:ln>
            </p:spPr>
            <p:txBody>
              <a:bodyPr anchor="ctr"/>
              <a:lstStyle/>
              <a:p>
                <a:pPr algn="ctr"/>
                <a:endParaRPr/>
              </a:p>
            </p:txBody>
          </p:sp>
          <p:sp>
            <p:nvSpPr>
              <p:cNvPr id="172" name="Freeform: Shape 189">
                <a:extLst>
                  <a:ext uri="{FF2B5EF4-FFF2-40B4-BE49-F238E27FC236}">
                    <a16:creationId xmlns:a16="http://schemas.microsoft.com/office/drawing/2014/main" id="{5240D21E-78C2-4816-B145-2BC5DFD75572}"/>
                  </a:ext>
                </a:extLst>
              </p:cNvPr>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chemeClr val="accent3">
                  <a:lumMod val="75000"/>
                </a:schemeClr>
              </a:solidFill>
              <a:ln w="9525">
                <a:noFill/>
                <a:round/>
                <a:headEnd/>
                <a:tailEnd/>
              </a:ln>
            </p:spPr>
            <p:txBody>
              <a:bodyPr anchor="ctr"/>
              <a:lstStyle/>
              <a:p>
                <a:pPr algn="ctr"/>
                <a:endParaRPr/>
              </a:p>
            </p:txBody>
          </p:sp>
        </p:grpSp>
        <p:grpSp>
          <p:nvGrpSpPr>
            <p:cNvPr id="94" name="Group 190">
              <a:extLst>
                <a:ext uri="{FF2B5EF4-FFF2-40B4-BE49-F238E27FC236}">
                  <a16:creationId xmlns:a16="http://schemas.microsoft.com/office/drawing/2014/main" id="{58FC9CFA-1ACD-46B5-94C4-B93D189A8338}"/>
                </a:ext>
              </a:extLst>
            </p:cNvPr>
            <p:cNvGrpSpPr/>
            <p:nvPr/>
          </p:nvGrpSpPr>
          <p:grpSpPr>
            <a:xfrm>
              <a:off x="5092623" y="5053431"/>
              <a:ext cx="1015846" cy="1075875"/>
              <a:chOff x="3871912" y="4009117"/>
              <a:chExt cx="698500" cy="739775"/>
            </a:xfrm>
          </p:grpSpPr>
          <p:sp>
            <p:nvSpPr>
              <p:cNvPr id="169" name="Freeform: Shape 191">
                <a:extLst>
                  <a:ext uri="{FF2B5EF4-FFF2-40B4-BE49-F238E27FC236}">
                    <a16:creationId xmlns:a16="http://schemas.microsoft.com/office/drawing/2014/main" id="{AE24A8B9-A21F-4CA1-8333-D1A5A985A347}"/>
                  </a:ext>
                </a:extLst>
              </p:cNvPr>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chemeClr val="accent1"/>
              </a:solidFill>
              <a:ln w="9525">
                <a:noFill/>
                <a:round/>
                <a:headEnd/>
                <a:tailEnd/>
              </a:ln>
            </p:spPr>
            <p:txBody>
              <a:bodyPr anchor="ctr"/>
              <a:lstStyle/>
              <a:p>
                <a:pPr algn="ctr"/>
                <a:endParaRPr/>
              </a:p>
            </p:txBody>
          </p:sp>
          <p:sp>
            <p:nvSpPr>
              <p:cNvPr id="170" name="Freeform: Shape 192">
                <a:extLst>
                  <a:ext uri="{FF2B5EF4-FFF2-40B4-BE49-F238E27FC236}">
                    <a16:creationId xmlns:a16="http://schemas.microsoft.com/office/drawing/2014/main" id="{E38CE18A-6A80-45F3-9D61-4DCF43F7E797}"/>
                  </a:ext>
                </a:extLst>
              </p:cNvPr>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chemeClr val="accent1">
                  <a:lumMod val="75000"/>
                </a:schemeClr>
              </a:solidFill>
              <a:ln w="9525">
                <a:noFill/>
                <a:round/>
                <a:headEnd/>
                <a:tailEnd/>
              </a:ln>
            </p:spPr>
            <p:txBody>
              <a:bodyPr anchor="ctr"/>
              <a:lstStyle/>
              <a:p>
                <a:pPr algn="ctr"/>
                <a:endParaRPr/>
              </a:p>
            </p:txBody>
          </p:sp>
        </p:grpSp>
        <p:grpSp>
          <p:nvGrpSpPr>
            <p:cNvPr id="147" name="Group 193">
              <a:extLst>
                <a:ext uri="{FF2B5EF4-FFF2-40B4-BE49-F238E27FC236}">
                  <a16:creationId xmlns:a16="http://schemas.microsoft.com/office/drawing/2014/main" id="{2F871FDB-851E-43F8-8334-5BD7FA4871FE}"/>
                </a:ext>
              </a:extLst>
            </p:cNvPr>
            <p:cNvGrpSpPr/>
            <p:nvPr/>
          </p:nvGrpSpPr>
          <p:grpSpPr>
            <a:xfrm>
              <a:off x="5830147" y="1123577"/>
              <a:ext cx="551100" cy="3960996"/>
              <a:chOff x="4240213" y="1263650"/>
              <a:chExt cx="379017" cy="2724150"/>
            </a:xfrm>
          </p:grpSpPr>
          <p:sp>
            <p:nvSpPr>
              <p:cNvPr id="159" name="Rectangle 194">
                <a:extLst>
                  <a:ext uri="{FF2B5EF4-FFF2-40B4-BE49-F238E27FC236}">
                    <a16:creationId xmlns:a16="http://schemas.microsoft.com/office/drawing/2014/main" id="{7749F6C9-656F-4641-AE50-C40260CD7BF4}"/>
                  </a:ext>
                </a:extLst>
              </p:cNvPr>
              <p:cNvSpPr>
                <a:spLocks/>
              </p:cNvSpPr>
              <p:nvPr/>
            </p:nvSpPr>
            <p:spPr bwMode="auto">
              <a:xfrm>
                <a:off x="4430713" y="3965575"/>
                <a:ext cx="1588" cy="1588"/>
              </a:xfrm>
              <a:prstGeom prst="rect">
                <a:avLst/>
              </a:prstGeom>
              <a:solidFill>
                <a:srgbClr val="CCCCCC"/>
              </a:solidFill>
              <a:ln w="9525">
                <a:noFill/>
                <a:miter lim="800000"/>
                <a:headEnd/>
                <a:tailEnd/>
              </a:ln>
            </p:spPr>
            <p:txBody>
              <a:bodyPr anchor="ctr"/>
              <a:lstStyle/>
              <a:p>
                <a:pPr algn="ctr"/>
                <a:endParaRPr/>
              </a:p>
            </p:txBody>
          </p:sp>
          <p:sp>
            <p:nvSpPr>
              <p:cNvPr id="160" name="Freeform: Shape 195">
                <a:extLst>
                  <a:ext uri="{FF2B5EF4-FFF2-40B4-BE49-F238E27FC236}">
                    <a16:creationId xmlns:a16="http://schemas.microsoft.com/office/drawing/2014/main" id="{3D8A5354-4D78-4069-9D37-04DE139F9AE6}"/>
                  </a:ext>
                </a:extLst>
              </p:cNvPr>
              <p:cNvSpPr>
                <a:spLocks/>
              </p:cNvSpPr>
              <p:nvPr/>
            </p:nvSpPr>
            <p:spPr bwMode="auto">
              <a:xfrm>
                <a:off x="4443413" y="3597275"/>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accent3"/>
              </a:solidFill>
              <a:ln w="9525">
                <a:noFill/>
                <a:round/>
                <a:headEnd/>
                <a:tailEnd/>
              </a:ln>
            </p:spPr>
            <p:txBody>
              <a:bodyPr anchor="ctr"/>
              <a:lstStyle/>
              <a:p>
                <a:pPr algn="ctr"/>
                <a:endParaRPr/>
              </a:p>
            </p:txBody>
          </p:sp>
          <p:sp>
            <p:nvSpPr>
              <p:cNvPr id="161" name="Freeform: Shape 196">
                <a:extLst>
                  <a:ext uri="{FF2B5EF4-FFF2-40B4-BE49-F238E27FC236}">
                    <a16:creationId xmlns:a16="http://schemas.microsoft.com/office/drawing/2014/main" id="{91875739-7826-4212-940C-FACD39800681}"/>
                  </a:ext>
                </a:extLst>
              </p:cNvPr>
              <p:cNvSpPr>
                <a:spLocks/>
              </p:cNvSpPr>
              <p:nvPr/>
            </p:nvSpPr>
            <p:spPr bwMode="auto">
              <a:xfrm>
                <a:off x="4335463" y="3597275"/>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accent2"/>
              </a:solidFill>
              <a:ln w="9525">
                <a:noFill/>
                <a:round/>
                <a:headEnd/>
                <a:tailEnd/>
              </a:ln>
            </p:spPr>
            <p:txBody>
              <a:bodyPr anchor="ctr"/>
              <a:lstStyle/>
              <a:p>
                <a:pPr algn="ctr"/>
                <a:endParaRPr/>
              </a:p>
            </p:txBody>
          </p:sp>
          <p:sp>
            <p:nvSpPr>
              <p:cNvPr id="162" name="Freeform: Shape 197">
                <a:extLst>
                  <a:ext uri="{FF2B5EF4-FFF2-40B4-BE49-F238E27FC236}">
                    <a16:creationId xmlns:a16="http://schemas.microsoft.com/office/drawing/2014/main" id="{EF1E9959-C5C1-468F-A527-85338DC5C758}"/>
                  </a:ext>
                </a:extLst>
              </p:cNvPr>
              <p:cNvSpPr>
                <a:spLocks/>
              </p:cNvSpPr>
              <p:nvPr/>
            </p:nvSpPr>
            <p:spPr bwMode="auto">
              <a:xfrm>
                <a:off x="4254500" y="3597275"/>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accent1"/>
              </a:solidFill>
              <a:ln w="9525">
                <a:noFill/>
                <a:round/>
                <a:headEnd/>
                <a:tailEnd/>
              </a:ln>
            </p:spPr>
            <p:txBody>
              <a:bodyPr anchor="ctr"/>
              <a:lstStyle/>
              <a:p>
                <a:pPr algn="ctr"/>
                <a:endParaRPr/>
              </a:p>
            </p:txBody>
          </p:sp>
          <p:sp>
            <p:nvSpPr>
              <p:cNvPr id="163" name="Freeform: Shape 198">
                <a:extLst>
                  <a:ext uri="{FF2B5EF4-FFF2-40B4-BE49-F238E27FC236}">
                    <a16:creationId xmlns:a16="http://schemas.microsoft.com/office/drawing/2014/main" id="{E935E496-6DB6-4C48-8C80-9079F99FE52C}"/>
                  </a:ext>
                </a:extLst>
              </p:cNvPr>
              <p:cNvSpPr>
                <a:spLocks/>
              </p:cNvSpPr>
              <p:nvPr/>
            </p:nvSpPr>
            <p:spPr bwMode="auto">
              <a:xfrm>
                <a:off x="4241405" y="1373188"/>
                <a:ext cx="377825" cy="2246313"/>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solidFill>
                <a:schemeClr val="bg1">
                  <a:lumMod val="95000"/>
                </a:schemeClr>
              </a:solidFill>
              <a:ln w="9525">
                <a:noFill/>
                <a:round/>
                <a:headEnd/>
                <a:tailEnd/>
              </a:ln>
            </p:spPr>
            <p:txBody>
              <a:bodyPr anchor="ctr"/>
              <a:lstStyle/>
              <a:p>
                <a:pPr algn="ctr"/>
                <a:endParaRPr/>
              </a:p>
            </p:txBody>
          </p:sp>
          <p:sp>
            <p:nvSpPr>
              <p:cNvPr id="164" name="Freeform: Shape 199">
                <a:extLst>
                  <a:ext uri="{FF2B5EF4-FFF2-40B4-BE49-F238E27FC236}">
                    <a16:creationId xmlns:a16="http://schemas.microsoft.com/office/drawing/2014/main" id="{69623EAD-BCCE-4708-9640-DEC05B485CC2}"/>
                  </a:ext>
                </a:extLst>
              </p:cNvPr>
              <p:cNvSpPr>
                <a:spLocks/>
              </p:cNvSpPr>
              <p:nvPr/>
            </p:nvSpPr>
            <p:spPr bwMode="auto">
              <a:xfrm>
                <a:off x="4240213" y="3575050"/>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anchor="ctr"/>
              <a:lstStyle/>
              <a:p>
                <a:pPr algn="ctr"/>
                <a:endParaRPr/>
              </a:p>
            </p:txBody>
          </p:sp>
          <p:sp>
            <p:nvSpPr>
              <p:cNvPr id="165" name="Freeform: Shape 200">
                <a:extLst>
                  <a:ext uri="{FF2B5EF4-FFF2-40B4-BE49-F238E27FC236}">
                    <a16:creationId xmlns:a16="http://schemas.microsoft.com/office/drawing/2014/main" id="{B8AEAB24-4EE7-4357-A32E-2C08CBDF915A}"/>
                  </a:ext>
                </a:extLst>
              </p:cNvPr>
              <p:cNvSpPr>
                <a:spLocks/>
              </p:cNvSpPr>
              <p:nvPr/>
            </p:nvSpPr>
            <p:spPr bwMode="auto">
              <a:xfrm>
                <a:off x="4475163" y="3578225"/>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anchor="ctr"/>
              <a:lstStyle/>
              <a:p>
                <a:pPr algn="ctr"/>
                <a:endParaRPr/>
              </a:p>
            </p:txBody>
          </p:sp>
          <p:sp>
            <p:nvSpPr>
              <p:cNvPr id="166" name="Freeform: Shape 201">
                <a:extLst>
                  <a:ext uri="{FF2B5EF4-FFF2-40B4-BE49-F238E27FC236}">
                    <a16:creationId xmlns:a16="http://schemas.microsoft.com/office/drawing/2014/main" id="{378497AD-1B11-483F-88A2-46405D8207FC}"/>
                  </a:ext>
                </a:extLst>
              </p:cNvPr>
              <p:cNvSpPr>
                <a:spLocks/>
              </p:cNvSpPr>
              <p:nvPr/>
            </p:nvSpPr>
            <p:spPr bwMode="auto">
              <a:xfrm>
                <a:off x="4327525" y="3544888"/>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anchor="ctr"/>
              <a:lstStyle/>
              <a:p>
                <a:pPr algn="ctr"/>
                <a:endParaRPr/>
              </a:p>
            </p:txBody>
          </p:sp>
          <p:sp>
            <p:nvSpPr>
              <p:cNvPr id="167" name="Freeform: Shape 202">
                <a:extLst>
                  <a:ext uri="{FF2B5EF4-FFF2-40B4-BE49-F238E27FC236}">
                    <a16:creationId xmlns:a16="http://schemas.microsoft.com/office/drawing/2014/main" id="{6DD7EC2E-CFE7-4166-A1BF-349EAF4B8787}"/>
                  </a:ext>
                </a:extLst>
              </p:cNvPr>
              <p:cNvSpPr>
                <a:spLocks/>
              </p:cNvSpPr>
              <p:nvPr/>
            </p:nvSpPr>
            <p:spPr bwMode="auto">
              <a:xfrm>
                <a:off x="4241405" y="1263650"/>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bg1">
                  <a:lumMod val="85000"/>
                </a:schemeClr>
              </a:solidFill>
              <a:ln w="9525">
                <a:noFill/>
                <a:round/>
                <a:headEnd/>
                <a:tailEnd/>
              </a:ln>
            </p:spPr>
            <p:txBody>
              <a:bodyPr anchor="ctr"/>
              <a:lstStyle/>
              <a:p>
                <a:pPr algn="ctr"/>
                <a:endParaRPr/>
              </a:p>
            </p:txBody>
          </p:sp>
          <p:sp>
            <p:nvSpPr>
              <p:cNvPr id="168" name="Freeform: Shape 203">
                <a:extLst>
                  <a:ext uri="{FF2B5EF4-FFF2-40B4-BE49-F238E27FC236}">
                    <a16:creationId xmlns:a16="http://schemas.microsoft.com/office/drawing/2014/main" id="{F2BB6212-6913-41D0-A5AC-8C03479DA587}"/>
                  </a:ext>
                </a:extLst>
              </p:cNvPr>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75000"/>
                </a:schemeClr>
              </a:solidFill>
              <a:ln w="9525">
                <a:noFill/>
                <a:round/>
                <a:headEnd/>
                <a:tailEnd/>
              </a:ln>
            </p:spPr>
            <p:txBody>
              <a:bodyPr anchor="ctr"/>
              <a:lstStyle/>
              <a:p>
                <a:pPr algn="ctr"/>
                <a:endParaRPr/>
              </a:p>
            </p:txBody>
          </p:sp>
        </p:grpSp>
        <p:sp>
          <p:nvSpPr>
            <p:cNvPr id="148" name="Freeform: Shape 204">
              <a:extLst>
                <a:ext uri="{FF2B5EF4-FFF2-40B4-BE49-F238E27FC236}">
                  <a16:creationId xmlns:a16="http://schemas.microsoft.com/office/drawing/2014/main" id="{AD7ED526-141E-44E9-9062-B34E4DF9079C}"/>
                </a:ext>
              </a:extLst>
            </p:cNvPr>
            <p:cNvSpPr>
              <a:spLocks/>
            </p:cNvSpPr>
            <p:nvPr/>
          </p:nvSpPr>
          <p:spPr bwMode="auto">
            <a:xfrm>
              <a:off x="5330424" y="5621377"/>
              <a:ext cx="221639" cy="410956"/>
            </a:xfrm>
            <a:custGeom>
              <a:avLst/>
              <a:gdLst/>
              <a:ahLst/>
              <a:cxnLst>
                <a:cxn ang="0">
                  <a:pos x="37" y="38"/>
                </a:cxn>
                <a:cxn ang="0">
                  <a:pos x="56" y="19"/>
                </a:cxn>
                <a:cxn ang="0">
                  <a:pos x="37" y="0"/>
                </a:cxn>
                <a:cxn ang="0">
                  <a:pos x="18" y="19"/>
                </a:cxn>
                <a:cxn ang="0">
                  <a:pos x="37" y="38"/>
                </a:cxn>
                <a:cxn ang="0">
                  <a:pos x="68" y="41"/>
                </a:cxn>
                <a:cxn ang="0">
                  <a:pos x="63" y="46"/>
                </a:cxn>
                <a:cxn ang="0">
                  <a:pos x="63" y="83"/>
                </a:cxn>
                <a:cxn ang="0">
                  <a:pos x="68" y="88"/>
                </a:cxn>
                <a:cxn ang="0">
                  <a:pos x="73" y="83"/>
                </a:cxn>
                <a:cxn ang="0">
                  <a:pos x="73" y="46"/>
                </a:cxn>
                <a:cxn ang="0">
                  <a:pos x="68" y="41"/>
                </a:cxn>
                <a:cxn ang="0">
                  <a:pos x="5" y="41"/>
                </a:cxn>
                <a:cxn ang="0">
                  <a:pos x="0" y="46"/>
                </a:cxn>
                <a:cxn ang="0">
                  <a:pos x="0" y="83"/>
                </a:cxn>
                <a:cxn ang="0">
                  <a:pos x="5" y="88"/>
                </a:cxn>
                <a:cxn ang="0">
                  <a:pos x="11" y="83"/>
                </a:cxn>
                <a:cxn ang="0">
                  <a:pos x="11" y="46"/>
                </a:cxn>
                <a:cxn ang="0">
                  <a:pos x="5" y="41"/>
                </a:cxn>
                <a:cxn ang="0">
                  <a:pos x="48" y="41"/>
                </a:cxn>
                <a:cxn ang="0">
                  <a:pos x="26" y="41"/>
                </a:cxn>
                <a:cxn ang="0">
                  <a:pos x="14" y="52"/>
                </a:cxn>
                <a:cxn ang="0">
                  <a:pos x="14" y="130"/>
                </a:cxn>
                <a:cxn ang="0">
                  <a:pos x="19" y="136"/>
                </a:cxn>
                <a:cxn ang="0">
                  <a:pos x="24" y="130"/>
                </a:cxn>
                <a:cxn ang="0">
                  <a:pos x="24" y="102"/>
                </a:cxn>
                <a:cxn ang="0">
                  <a:pos x="49" y="102"/>
                </a:cxn>
                <a:cxn ang="0">
                  <a:pos x="49" y="130"/>
                </a:cxn>
                <a:cxn ang="0">
                  <a:pos x="54" y="136"/>
                </a:cxn>
                <a:cxn ang="0">
                  <a:pos x="59" y="130"/>
                </a:cxn>
                <a:cxn ang="0">
                  <a:pos x="59" y="52"/>
                </a:cxn>
                <a:cxn ang="0">
                  <a:pos x="48" y="41"/>
                </a:cxn>
              </a:cxnLst>
              <a:rect l="0" t="0" r="r" b="b"/>
              <a:pathLst>
                <a:path w="73" h="136">
                  <a:moveTo>
                    <a:pt x="37" y="38"/>
                  </a:moveTo>
                  <a:cubicBezTo>
                    <a:pt x="47" y="38"/>
                    <a:pt x="56" y="30"/>
                    <a:pt x="56" y="19"/>
                  </a:cubicBezTo>
                  <a:cubicBezTo>
                    <a:pt x="56" y="9"/>
                    <a:pt x="47" y="0"/>
                    <a:pt x="37" y="0"/>
                  </a:cubicBezTo>
                  <a:cubicBezTo>
                    <a:pt x="26" y="0"/>
                    <a:pt x="18" y="9"/>
                    <a:pt x="18" y="19"/>
                  </a:cubicBezTo>
                  <a:cubicBezTo>
                    <a:pt x="18" y="30"/>
                    <a:pt x="26" y="38"/>
                    <a:pt x="37" y="38"/>
                  </a:cubicBezTo>
                  <a:close/>
                  <a:moveTo>
                    <a:pt x="68" y="41"/>
                  </a:moveTo>
                  <a:cubicBezTo>
                    <a:pt x="65" y="41"/>
                    <a:pt x="63" y="44"/>
                    <a:pt x="63" y="46"/>
                  </a:cubicBezTo>
                  <a:cubicBezTo>
                    <a:pt x="63" y="83"/>
                    <a:pt x="63" y="83"/>
                    <a:pt x="63" y="83"/>
                  </a:cubicBezTo>
                  <a:cubicBezTo>
                    <a:pt x="63" y="85"/>
                    <a:pt x="65" y="88"/>
                    <a:pt x="68" y="88"/>
                  </a:cubicBezTo>
                  <a:cubicBezTo>
                    <a:pt x="71" y="88"/>
                    <a:pt x="73" y="85"/>
                    <a:pt x="73" y="83"/>
                  </a:cubicBezTo>
                  <a:cubicBezTo>
                    <a:pt x="73" y="46"/>
                    <a:pt x="73" y="46"/>
                    <a:pt x="73" y="46"/>
                  </a:cubicBezTo>
                  <a:cubicBezTo>
                    <a:pt x="73" y="44"/>
                    <a:pt x="71" y="41"/>
                    <a:pt x="68" y="41"/>
                  </a:cubicBezTo>
                  <a:close/>
                  <a:moveTo>
                    <a:pt x="5" y="41"/>
                  </a:moveTo>
                  <a:cubicBezTo>
                    <a:pt x="3" y="41"/>
                    <a:pt x="0" y="44"/>
                    <a:pt x="0" y="46"/>
                  </a:cubicBezTo>
                  <a:cubicBezTo>
                    <a:pt x="0" y="83"/>
                    <a:pt x="0" y="83"/>
                    <a:pt x="0" y="83"/>
                  </a:cubicBezTo>
                  <a:cubicBezTo>
                    <a:pt x="0" y="85"/>
                    <a:pt x="3" y="88"/>
                    <a:pt x="5" y="88"/>
                  </a:cubicBezTo>
                  <a:cubicBezTo>
                    <a:pt x="8" y="88"/>
                    <a:pt x="11" y="85"/>
                    <a:pt x="11" y="83"/>
                  </a:cubicBezTo>
                  <a:cubicBezTo>
                    <a:pt x="11" y="46"/>
                    <a:pt x="11" y="46"/>
                    <a:pt x="11" y="46"/>
                  </a:cubicBezTo>
                  <a:cubicBezTo>
                    <a:pt x="11" y="44"/>
                    <a:pt x="8" y="41"/>
                    <a:pt x="5" y="41"/>
                  </a:cubicBezTo>
                  <a:close/>
                  <a:moveTo>
                    <a:pt x="48" y="41"/>
                  </a:moveTo>
                  <a:cubicBezTo>
                    <a:pt x="26" y="41"/>
                    <a:pt x="26" y="41"/>
                    <a:pt x="26" y="41"/>
                  </a:cubicBezTo>
                  <a:cubicBezTo>
                    <a:pt x="19" y="41"/>
                    <a:pt x="14" y="46"/>
                    <a:pt x="14" y="52"/>
                  </a:cubicBezTo>
                  <a:cubicBezTo>
                    <a:pt x="14" y="130"/>
                    <a:pt x="14" y="130"/>
                    <a:pt x="14" y="130"/>
                  </a:cubicBezTo>
                  <a:cubicBezTo>
                    <a:pt x="14" y="133"/>
                    <a:pt x="16" y="136"/>
                    <a:pt x="19" y="136"/>
                  </a:cubicBezTo>
                  <a:cubicBezTo>
                    <a:pt x="22" y="136"/>
                    <a:pt x="24" y="133"/>
                    <a:pt x="24" y="130"/>
                  </a:cubicBezTo>
                  <a:cubicBezTo>
                    <a:pt x="24" y="130"/>
                    <a:pt x="24" y="111"/>
                    <a:pt x="24" y="102"/>
                  </a:cubicBezTo>
                  <a:cubicBezTo>
                    <a:pt x="24" y="94"/>
                    <a:pt x="49" y="94"/>
                    <a:pt x="49" y="102"/>
                  </a:cubicBezTo>
                  <a:cubicBezTo>
                    <a:pt x="49" y="110"/>
                    <a:pt x="49" y="130"/>
                    <a:pt x="49" y="130"/>
                  </a:cubicBezTo>
                  <a:cubicBezTo>
                    <a:pt x="49" y="133"/>
                    <a:pt x="51" y="136"/>
                    <a:pt x="54" y="136"/>
                  </a:cubicBezTo>
                  <a:cubicBezTo>
                    <a:pt x="57" y="136"/>
                    <a:pt x="59" y="133"/>
                    <a:pt x="59" y="130"/>
                  </a:cubicBezTo>
                  <a:cubicBezTo>
                    <a:pt x="59" y="52"/>
                    <a:pt x="59" y="52"/>
                    <a:pt x="59" y="52"/>
                  </a:cubicBezTo>
                  <a:cubicBezTo>
                    <a:pt x="59" y="46"/>
                    <a:pt x="54" y="41"/>
                    <a:pt x="48" y="41"/>
                  </a:cubicBezTo>
                  <a:close/>
                </a:path>
              </a:pathLst>
            </a:custGeom>
            <a:solidFill>
              <a:schemeClr val="bg1"/>
            </a:solidFill>
            <a:ln w="9525">
              <a:noFill/>
              <a:round/>
              <a:headEnd/>
              <a:tailEnd/>
            </a:ln>
          </p:spPr>
          <p:txBody>
            <a:bodyPr anchor="ctr"/>
            <a:lstStyle/>
            <a:p>
              <a:pPr algn="ctr"/>
              <a:endParaRPr/>
            </a:p>
          </p:txBody>
        </p:sp>
        <p:grpSp>
          <p:nvGrpSpPr>
            <p:cNvPr id="149" name="Group 205">
              <a:extLst>
                <a:ext uri="{FF2B5EF4-FFF2-40B4-BE49-F238E27FC236}">
                  <a16:creationId xmlns:a16="http://schemas.microsoft.com/office/drawing/2014/main" id="{CEF147F1-0EEC-4C8B-B1EC-83D19D6FA8B5}"/>
                </a:ext>
              </a:extLst>
            </p:cNvPr>
            <p:cNvGrpSpPr/>
            <p:nvPr/>
          </p:nvGrpSpPr>
          <p:grpSpPr>
            <a:xfrm>
              <a:off x="6542513" y="5706801"/>
              <a:ext cx="457131" cy="237800"/>
              <a:chOff x="4729163" y="4275138"/>
              <a:chExt cx="314325" cy="163512"/>
            </a:xfrm>
            <a:solidFill>
              <a:schemeClr val="bg1"/>
            </a:solidFill>
          </p:grpSpPr>
          <p:sp>
            <p:nvSpPr>
              <p:cNvPr id="157" name="Freeform: Shape 206">
                <a:extLst>
                  <a:ext uri="{FF2B5EF4-FFF2-40B4-BE49-F238E27FC236}">
                    <a16:creationId xmlns:a16="http://schemas.microsoft.com/office/drawing/2014/main" id="{FB55D669-4A90-438A-BB3C-D35C8C179029}"/>
                  </a:ext>
                </a:extLst>
              </p:cNvPr>
              <p:cNvSpPr>
                <a:spLocks/>
              </p:cNvSpPr>
              <p:nvPr/>
            </p:nvSpPr>
            <p:spPr bwMode="auto">
              <a:xfrm>
                <a:off x="4781550" y="4321175"/>
                <a:ext cx="188913" cy="117475"/>
              </a:xfrm>
              <a:custGeom>
                <a:avLst/>
                <a:gdLst/>
                <a:ahLst/>
                <a:cxnLst>
                  <a:cxn ang="0">
                    <a:pos x="90" y="35"/>
                  </a:cxn>
                  <a:cxn ang="0">
                    <a:pos x="73" y="16"/>
                  </a:cxn>
                  <a:cxn ang="0">
                    <a:pos x="52" y="1"/>
                  </a:cxn>
                  <a:cxn ang="0">
                    <a:pos x="32" y="18"/>
                  </a:cxn>
                  <a:cxn ang="0">
                    <a:pos x="28" y="17"/>
                  </a:cxn>
                  <a:cxn ang="0">
                    <a:pos x="15" y="31"/>
                  </a:cxn>
                  <a:cxn ang="0">
                    <a:pos x="13" y="31"/>
                  </a:cxn>
                  <a:cxn ang="0">
                    <a:pos x="0" y="44"/>
                  </a:cxn>
                  <a:cxn ang="0">
                    <a:pos x="13" y="57"/>
                  </a:cxn>
                  <a:cxn ang="0">
                    <a:pos x="13" y="57"/>
                  </a:cxn>
                  <a:cxn ang="0">
                    <a:pos x="72" y="55"/>
                  </a:cxn>
                  <a:cxn ang="0">
                    <a:pos x="72" y="55"/>
                  </a:cxn>
                  <a:cxn ang="0">
                    <a:pos x="90" y="35"/>
                  </a:cxn>
                </a:cxnLst>
                <a:rect l="0" t="0" r="r" b="b"/>
                <a:pathLst>
                  <a:path w="91" h="57">
                    <a:moveTo>
                      <a:pt x="90" y="35"/>
                    </a:moveTo>
                    <a:cubicBezTo>
                      <a:pt x="90" y="25"/>
                      <a:pt x="83" y="17"/>
                      <a:pt x="73" y="16"/>
                    </a:cubicBezTo>
                    <a:cubicBezTo>
                      <a:pt x="71" y="7"/>
                      <a:pt x="62" y="0"/>
                      <a:pt x="52" y="1"/>
                    </a:cubicBezTo>
                    <a:cubicBezTo>
                      <a:pt x="42" y="1"/>
                      <a:pt x="34" y="8"/>
                      <a:pt x="32" y="18"/>
                    </a:cubicBezTo>
                    <a:cubicBezTo>
                      <a:pt x="31" y="18"/>
                      <a:pt x="29" y="17"/>
                      <a:pt x="28" y="17"/>
                    </a:cubicBezTo>
                    <a:cubicBezTo>
                      <a:pt x="21" y="18"/>
                      <a:pt x="15" y="24"/>
                      <a:pt x="15" y="31"/>
                    </a:cubicBezTo>
                    <a:cubicBezTo>
                      <a:pt x="15" y="31"/>
                      <a:pt x="14" y="31"/>
                      <a:pt x="13" y="31"/>
                    </a:cubicBezTo>
                    <a:cubicBezTo>
                      <a:pt x="6" y="31"/>
                      <a:pt x="0" y="37"/>
                      <a:pt x="0" y="44"/>
                    </a:cubicBezTo>
                    <a:cubicBezTo>
                      <a:pt x="1" y="51"/>
                      <a:pt x="6" y="57"/>
                      <a:pt x="13" y="57"/>
                    </a:cubicBezTo>
                    <a:cubicBezTo>
                      <a:pt x="13" y="57"/>
                      <a:pt x="13" y="57"/>
                      <a:pt x="13" y="57"/>
                    </a:cubicBezTo>
                    <a:cubicBezTo>
                      <a:pt x="72" y="55"/>
                      <a:pt x="72" y="55"/>
                      <a:pt x="72" y="55"/>
                    </a:cubicBezTo>
                    <a:cubicBezTo>
                      <a:pt x="72" y="55"/>
                      <a:pt x="72" y="55"/>
                      <a:pt x="72" y="55"/>
                    </a:cubicBezTo>
                    <a:cubicBezTo>
                      <a:pt x="83" y="54"/>
                      <a:pt x="91" y="45"/>
                      <a:pt x="90" y="35"/>
                    </a:cubicBezTo>
                    <a:close/>
                  </a:path>
                </a:pathLst>
              </a:custGeom>
              <a:grpFill/>
              <a:ln w="9525">
                <a:noFill/>
                <a:round/>
                <a:headEnd/>
                <a:tailEnd/>
              </a:ln>
            </p:spPr>
            <p:txBody>
              <a:bodyPr anchor="ctr"/>
              <a:lstStyle/>
              <a:p>
                <a:pPr algn="ctr"/>
                <a:endParaRPr/>
              </a:p>
            </p:txBody>
          </p:sp>
          <p:sp>
            <p:nvSpPr>
              <p:cNvPr id="158" name="Freeform: Shape 207">
                <a:extLst>
                  <a:ext uri="{FF2B5EF4-FFF2-40B4-BE49-F238E27FC236}">
                    <a16:creationId xmlns:a16="http://schemas.microsoft.com/office/drawing/2014/main" id="{DAD2D35C-4744-4897-80EA-39D70E97681D}"/>
                  </a:ext>
                </a:extLst>
              </p:cNvPr>
              <p:cNvSpPr>
                <a:spLocks/>
              </p:cNvSpPr>
              <p:nvPr/>
            </p:nvSpPr>
            <p:spPr bwMode="auto">
              <a:xfrm>
                <a:off x="4729163" y="4275138"/>
                <a:ext cx="314325" cy="133350"/>
              </a:xfrm>
              <a:custGeom>
                <a:avLst/>
                <a:gdLst/>
                <a:ahLst/>
                <a:cxnLst>
                  <a:cxn ang="0">
                    <a:pos x="138" y="35"/>
                  </a:cxn>
                  <a:cxn ang="0">
                    <a:pos x="135" y="36"/>
                  </a:cxn>
                  <a:cxn ang="0">
                    <a:pos x="122" y="23"/>
                  </a:cxn>
                  <a:cxn ang="0">
                    <a:pos x="118" y="24"/>
                  </a:cxn>
                  <a:cxn ang="0">
                    <a:pos x="97" y="8"/>
                  </a:cxn>
                  <a:cxn ang="0">
                    <a:pos x="79" y="18"/>
                  </a:cxn>
                  <a:cxn ang="0">
                    <a:pos x="73" y="16"/>
                  </a:cxn>
                  <a:cxn ang="0">
                    <a:pos x="52" y="1"/>
                  </a:cxn>
                  <a:cxn ang="0">
                    <a:pos x="31" y="18"/>
                  </a:cxn>
                  <a:cxn ang="0">
                    <a:pos x="28" y="17"/>
                  </a:cxn>
                  <a:cxn ang="0">
                    <a:pos x="15" y="31"/>
                  </a:cxn>
                  <a:cxn ang="0">
                    <a:pos x="13" y="31"/>
                  </a:cxn>
                  <a:cxn ang="0">
                    <a:pos x="0" y="44"/>
                  </a:cxn>
                  <a:cxn ang="0">
                    <a:pos x="13" y="57"/>
                  </a:cxn>
                  <a:cxn ang="0">
                    <a:pos x="13" y="57"/>
                  </a:cxn>
                  <a:cxn ang="0">
                    <a:pos x="26" y="57"/>
                  </a:cxn>
                  <a:cxn ang="0">
                    <a:pos x="38" y="51"/>
                  </a:cxn>
                  <a:cxn ang="0">
                    <a:pos x="38" y="51"/>
                  </a:cxn>
                  <a:cxn ang="0">
                    <a:pos x="53" y="37"/>
                  </a:cxn>
                  <a:cxn ang="0">
                    <a:pos x="55" y="37"/>
                  </a:cxn>
                  <a:cxn ang="0">
                    <a:pos x="77" y="21"/>
                  </a:cxn>
                  <a:cxn ang="0">
                    <a:pos x="100" y="36"/>
                  </a:cxn>
                  <a:cxn ang="0">
                    <a:pos x="118" y="57"/>
                  </a:cxn>
                  <a:cxn ang="0">
                    <a:pos x="117" y="63"/>
                  </a:cxn>
                  <a:cxn ang="0">
                    <a:pos x="139" y="62"/>
                  </a:cxn>
                  <a:cxn ang="0">
                    <a:pos x="139" y="62"/>
                  </a:cxn>
                  <a:cxn ang="0">
                    <a:pos x="151" y="48"/>
                  </a:cxn>
                  <a:cxn ang="0">
                    <a:pos x="138" y="35"/>
                  </a:cxn>
                  <a:cxn ang="0">
                    <a:pos x="98" y="40"/>
                  </a:cxn>
                  <a:cxn ang="0">
                    <a:pos x="97" y="40"/>
                  </a:cxn>
                  <a:cxn ang="0">
                    <a:pos x="96" y="39"/>
                  </a:cxn>
                  <a:cxn ang="0">
                    <a:pos x="77" y="25"/>
                  </a:cxn>
                  <a:cxn ang="0">
                    <a:pos x="59" y="40"/>
                  </a:cxn>
                  <a:cxn ang="0">
                    <a:pos x="58" y="43"/>
                  </a:cxn>
                  <a:cxn ang="0">
                    <a:pos x="56" y="42"/>
                  </a:cxn>
                  <a:cxn ang="0">
                    <a:pos x="53" y="42"/>
                  </a:cxn>
                  <a:cxn ang="0">
                    <a:pos x="42" y="53"/>
                  </a:cxn>
                  <a:cxn ang="0">
                    <a:pos x="43" y="55"/>
                  </a:cxn>
                  <a:cxn ang="0">
                    <a:pos x="40" y="55"/>
                  </a:cxn>
                  <a:cxn ang="0">
                    <a:pos x="38" y="55"/>
                  </a:cxn>
                  <a:cxn ang="0">
                    <a:pos x="33" y="56"/>
                  </a:cxn>
                  <a:cxn ang="0">
                    <a:pos x="64" y="55"/>
                  </a:cxn>
                  <a:cxn ang="0">
                    <a:pos x="80" y="64"/>
                  </a:cxn>
                  <a:cxn ang="0">
                    <a:pos x="80" y="64"/>
                  </a:cxn>
                  <a:cxn ang="0">
                    <a:pos x="112" y="63"/>
                  </a:cxn>
                  <a:cxn ang="0">
                    <a:pos x="113" y="57"/>
                  </a:cxn>
                  <a:cxn ang="0">
                    <a:pos x="98" y="40"/>
                  </a:cxn>
                </a:cxnLst>
                <a:rect l="0" t="0" r="r" b="b"/>
                <a:pathLst>
                  <a:path w="151" h="64">
                    <a:moveTo>
                      <a:pt x="138" y="35"/>
                    </a:moveTo>
                    <a:cubicBezTo>
                      <a:pt x="137" y="35"/>
                      <a:pt x="136" y="36"/>
                      <a:pt x="135" y="36"/>
                    </a:cubicBezTo>
                    <a:cubicBezTo>
                      <a:pt x="135" y="29"/>
                      <a:pt x="129" y="23"/>
                      <a:pt x="122" y="23"/>
                    </a:cubicBezTo>
                    <a:cubicBezTo>
                      <a:pt x="120" y="23"/>
                      <a:pt x="119" y="23"/>
                      <a:pt x="118" y="24"/>
                    </a:cubicBezTo>
                    <a:cubicBezTo>
                      <a:pt x="115" y="14"/>
                      <a:pt x="107" y="8"/>
                      <a:pt x="97" y="8"/>
                    </a:cubicBezTo>
                    <a:cubicBezTo>
                      <a:pt x="89" y="8"/>
                      <a:pt x="83" y="12"/>
                      <a:pt x="79" y="18"/>
                    </a:cubicBezTo>
                    <a:cubicBezTo>
                      <a:pt x="77" y="17"/>
                      <a:pt x="75" y="16"/>
                      <a:pt x="73" y="16"/>
                    </a:cubicBezTo>
                    <a:cubicBezTo>
                      <a:pt x="70" y="7"/>
                      <a:pt x="62" y="0"/>
                      <a:pt x="52" y="1"/>
                    </a:cubicBezTo>
                    <a:cubicBezTo>
                      <a:pt x="42" y="1"/>
                      <a:pt x="33" y="8"/>
                      <a:pt x="31" y="18"/>
                    </a:cubicBezTo>
                    <a:cubicBezTo>
                      <a:pt x="30" y="18"/>
                      <a:pt x="29" y="17"/>
                      <a:pt x="28" y="17"/>
                    </a:cubicBezTo>
                    <a:cubicBezTo>
                      <a:pt x="20" y="18"/>
                      <a:pt x="15" y="24"/>
                      <a:pt x="15" y="31"/>
                    </a:cubicBezTo>
                    <a:cubicBezTo>
                      <a:pt x="14" y="31"/>
                      <a:pt x="13" y="31"/>
                      <a:pt x="13" y="31"/>
                    </a:cubicBezTo>
                    <a:cubicBezTo>
                      <a:pt x="5" y="31"/>
                      <a:pt x="0" y="37"/>
                      <a:pt x="0" y="44"/>
                    </a:cubicBezTo>
                    <a:cubicBezTo>
                      <a:pt x="0" y="51"/>
                      <a:pt x="6" y="57"/>
                      <a:pt x="13" y="57"/>
                    </a:cubicBezTo>
                    <a:cubicBezTo>
                      <a:pt x="13" y="57"/>
                      <a:pt x="13" y="57"/>
                      <a:pt x="13" y="57"/>
                    </a:cubicBezTo>
                    <a:cubicBezTo>
                      <a:pt x="26" y="57"/>
                      <a:pt x="26" y="57"/>
                      <a:pt x="26" y="57"/>
                    </a:cubicBezTo>
                    <a:cubicBezTo>
                      <a:pt x="29" y="53"/>
                      <a:pt x="33" y="51"/>
                      <a:pt x="38" y="51"/>
                    </a:cubicBezTo>
                    <a:cubicBezTo>
                      <a:pt x="38" y="51"/>
                      <a:pt x="38" y="51"/>
                      <a:pt x="38" y="51"/>
                    </a:cubicBezTo>
                    <a:cubicBezTo>
                      <a:pt x="39" y="43"/>
                      <a:pt x="45" y="37"/>
                      <a:pt x="53" y="37"/>
                    </a:cubicBezTo>
                    <a:cubicBezTo>
                      <a:pt x="54" y="37"/>
                      <a:pt x="54" y="37"/>
                      <a:pt x="55" y="37"/>
                    </a:cubicBezTo>
                    <a:cubicBezTo>
                      <a:pt x="58" y="28"/>
                      <a:pt x="67" y="21"/>
                      <a:pt x="77" y="21"/>
                    </a:cubicBezTo>
                    <a:cubicBezTo>
                      <a:pt x="88" y="20"/>
                      <a:pt x="97" y="27"/>
                      <a:pt x="100" y="36"/>
                    </a:cubicBezTo>
                    <a:cubicBezTo>
                      <a:pt x="110" y="38"/>
                      <a:pt x="117" y="46"/>
                      <a:pt x="118" y="57"/>
                    </a:cubicBezTo>
                    <a:cubicBezTo>
                      <a:pt x="118" y="59"/>
                      <a:pt x="117" y="61"/>
                      <a:pt x="117" y="63"/>
                    </a:cubicBezTo>
                    <a:cubicBezTo>
                      <a:pt x="139" y="62"/>
                      <a:pt x="139" y="62"/>
                      <a:pt x="139" y="62"/>
                    </a:cubicBezTo>
                    <a:cubicBezTo>
                      <a:pt x="139" y="62"/>
                      <a:pt x="139" y="62"/>
                      <a:pt x="139" y="62"/>
                    </a:cubicBezTo>
                    <a:cubicBezTo>
                      <a:pt x="146" y="61"/>
                      <a:pt x="151" y="55"/>
                      <a:pt x="151" y="48"/>
                    </a:cubicBezTo>
                    <a:cubicBezTo>
                      <a:pt x="151" y="41"/>
                      <a:pt x="145" y="35"/>
                      <a:pt x="138" y="35"/>
                    </a:cubicBezTo>
                    <a:close/>
                    <a:moveTo>
                      <a:pt x="98" y="40"/>
                    </a:moveTo>
                    <a:cubicBezTo>
                      <a:pt x="97" y="40"/>
                      <a:pt x="97" y="40"/>
                      <a:pt x="97" y="40"/>
                    </a:cubicBezTo>
                    <a:cubicBezTo>
                      <a:pt x="96" y="39"/>
                      <a:pt x="96" y="39"/>
                      <a:pt x="96" y="39"/>
                    </a:cubicBezTo>
                    <a:cubicBezTo>
                      <a:pt x="94" y="30"/>
                      <a:pt x="86" y="25"/>
                      <a:pt x="77" y="25"/>
                    </a:cubicBezTo>
                    <a:cubicBezTo>
                      <a:pt x="68" y="25"/>
                      <a:pt x="61" y="32"/>
                      <a:pt x="59" y="40"/>
                    </a:cubicBezTo>
                    <a:cubicBezTo>
                      <a:pt x="58" y="43"/>
                      <a:pt x="58" y="43"/>
                      <a:pt x="58" y="43"/>
                    </a:cubicBezTo>
                    <a:cubicBezTo>
                      <a:pt x="56" y="42"/>
                      <a:pt x="56" y="42"/>
                      <a:pt x="56" y="42"/>
                    </a:cubicBezTo>
                    <a:cubicBezTo>
                      <a:pt x="55" y="42"/>
                      <a:pt x="54" y="42"/>
                      <a:pt x="53" y="42"/>
                    </a:cubicBezTo>
                    <a:cubicBezTo>
                      <a:pt x="47" y="42"/>
                      <a:pt x="42" y="47"/>
                      <a:pt x="42" y="53"/>
                    </a:cubicBezTo>
                    <a:cubicBezTo>
                      <a:pt x="43" y="55"/>
                      <a:pt x="43" y="55"/>
                      <a:pt x="43" y="55"/>
                    </a:cubicBezTo>
                    <a:cubicBezTo>
                      <a:pt x="40" y="55"/>
                      <a:pt x="40" y="55"/>
                      <a:pt x="40" y="55"/>
                    </a:cubicBezTo>
                    <a:cubicBezTo>
                      <a:pt x="39" y="55"/>
                      <a:pt x="39" y="55"/>
                      <a:pt x="38" y="55"/>
                    </a:cubicBezTo>
                    <a:cubicBezTo>
                      <a:pt x="36" y="55"/>
                      <a:pt x="34" y="56"/>
                      <a:pt x="33" y="56"/>
                    </a:cubicBezTo>
                    <a:cubicBezTo>
                      <a:pt x="64" y="55"/>
                      <a:pt x="64" y="55"/>
                      <a:pt x="64" y="55"/>
                    </a:cubicBezTo>
                    <a:cubicBezTo>
                      <a:pt x="68" y="60"/>
                      <a:pt x="74" y="64"/>
                      <a:pt x="80" y="64"/>
                    </a:cubicBezTo>
                    <a:cubicBezTo>
                      <a:pt x="80" y="64"/>
                      <a:pt x="80" y="64"/>
                      <a:pt x="80" y="64"/>
                    </a:cubicBezTo>
                    <a:cubicBezTo>
                      <a:pt x="112" y="63"/>
                      <a:pt x="112" y="63"/>
                      <a:pt x="112" y="63"/>
                    </a:cubicBezTo>
                    <a:cubicBezTo>
                      <a:pt x="113" y="61"/>
                      <a:pt x="113" y="59"/>
                      <a:pt x="113" y="57"/>
                    </a:cubicBezTo>
                    <a:cubicBezTo>
                      <a:pt x="113" y="48"/>
                      <a:pt x="106" y="41"/>
                      <a:pt x="98" y="40"/>
                    </a:cubicBezTo>
                    <a:close/>
                  </a:path>
                </a:pathLst>
              </a:custGeom>
              <a:grpFill/>
              <a:ln w="9525">
                <a:noFill/>
                <a:round/>
                <a:headEnd/>
                <a:tailEnd/>
              </a:ln>
            </p:spPr>
            <p:txBody>
              <a:bodyPr anchor="ctr"/>
              <a:lstStyle/>
              <a:p>
                <a:pPr algn="ctr"/>
                <a:endParaRPr/>
              </a:p>
            </p:txBody>
          </p:sp>
        </p:grpSp>
        <p:grpSp>
          <p:nvGrpSpPr>
            <p:cNvPr id="150" name="Group 208">
              <a:extLst>
                <a:ext uri="{FF2B5EF4-FFF2-40B4-BE49-F238E27FC236}">
                  <a16:creationId xmlns:a16="http://schemas.microsoft.com/office/drawing/2014/main" id="{E32642D1-89BB-4559-9CA0-F6C409CEFDBF}"/>
                </a:ext>
              </a:extLst>
            </p:cNvPr>
            <p:cNvGrpSpPr/>
            <p:nvPr/>
          </p:nvGrpSpPr>
          <p:grpSpPr>
            <a:xfrm>
              <a:off x="5879904" y="5653699"/>
              <a:ext cx="468675" cy="348621"/>
              <a:chOff x="4273550" y="4238625"/>
              <a:chExt cx="322263" cy="239713"/>
            </a:xfrm>
            <a:solidFill>
              <a:schemeClr val="bg1"/>
            </a:solidFill>
          </p:grpSpPr>
          <p:sp>
            <p:nvSpPr>
              <p:cNvPr id="154" name="Freeform: Shape 209">
                <a:extLst>
                  <a:ext uri="{FF2B5EF4-FFF2-40B4-BE49-F238E27FC236}">
                    <a16:creationId xmlns:a16="http://schemas.microsoft.com/office/drawing/2014/main" id="{8268585C-E601-4F96-97E0-D1BBFB304127}"/>
                  </a:ext>
                </a:extLst>
              </p:cNvPr>
              <p:cNvSpPr>
                <a:spLocks/>
              </p:cNvSpPr>
              <p:nvPr/>
            </p:nvSpPr>
            <p:spPr bwMode="auto">
              <a:xfrm>
                <a:off x="4273550" y="4238625"/>
                <a:ext cx="242888" cy="160338"/>
              </a:xfrm>
              <a:custGeom>
                <a:avLst/>
                <a:gdLst/>
                <a:ahLst/>
                <a:cxnLst>
                  <a:cxn ang="0">
                    <a:pos x="113" y="0"/>
                  </a:cxn>
                  <a:cxn ang="0">
                    <a:pos x="4" y="0"/>
                  </a:cxn>
                  <a:cxn ang="0">
                    <a:pos x="0" y="4"/>
                  </a:cxn>
                  <a:cxn ang="0">
                    <a:pos x="0" y="60"/>
                  </a:cxn>
                  <a:cxn ang="0">
                    <a:pos x="4" y="63"/>
                  </a:cxn>
                  <a:cxn ang="0">
                    <a:pos x="51" y="63"/>
                  </a:cxn>
                  <a:cxn ang="0">
                    <a:pos x="51" y="71"/>
                  </a:cxn>
                  <a:cxn ang="0">
                    <a:pos x="52" y="72"/>
                  </a:cxn>
                  <a:cxn ang="0">
                    <a:pos x="42" y="75"/>
                  </a:cxn>
                  <a:cxn ang="0">
                    <a:pos x="59" y="77"/>
                  </a:cxn>
                  <a:cxn ang="0">
                    <a:pos x="75" y="75"/>
                  </a:cxn>
                  <a:cxn ang="0">
                    <a:pos x="65" y="72"/>
                  </a:cxn>
                  <a:cxn ang="0">
                    <a:pos x="66" y="71"/>
                  </a:cxn>
                  <a:cxn ang="0">
                    <a:pos x="66" y="63"/>
                  </a:cxn>
                  <a:cxn ang="0">
                    <a:pos x="113" y="63"/>
                  </a:cxn>
                  <a:cxn ang="0">
                    <a:pos x="117" y="60"/>
                  </a:cxn>
                  <a:cxn ang="0">
                    <a:pos x="117" y="4"/>
                  </a:cxn>
                  <a:cxn ang="0">
                    <a:pos x="113" y="0"/>
                  </a:cxn>
                  <a:cxn ang="0">
                    <a:pos x="113" y="56"/>
                  </a:cxn>
                  <a:cxn ang="0">
                    <a:pos x="110" y="59"/>
                  </a:cxn>
                  <a:cxn ang="0">
                    <a:pos x="7" y="59"/>
                  </a:cxn>
                  <a:cxn ang="0">
                    <a:pos x="4" y="56"/>
                  </a:cxn>
                  <a:cxn ang="0">
                    <a:pos x="4" y="8"/>
                  </a:cxn>
                  <a:cxn ang="0">
                    <a:pos x="7" y="4"/>
                  </a:cxn>
                  <a:cxn ang="0">
                    <a:pos x="110" y="4"/>
                  </a:cxn>
                  <a:cxn ang="0">
                    <a:pos x="113" y="8"/>
                  </a:cxn>
                  <a:cxn ang="0">
                    <a:pos x="113" y="56"/>
                  </a:cxn>
                </a:cxnLst>
                <a:rect l="0" t="0" r="r" b="b"/>
                <a:pathLst>
                  <a:path w="117" h="77">
                    <a:moveTo>
                      <a:pt x="113" y="0"/>
                    </a:moveTo>
                    <a:cubicBezTo>
                      <a:pt x="4" y="0"/>
                      <a:pt x="4" y="0"/>
                      <a:pt x="4" y="0"/>
                    </a:cubicBezTo>
                    <a:cubicBezTo>
                      <a:pt x="2" y="0"/>
                      <a:pt x="0" y="2"/>
                      <a:pt x="0" y="4"/>
                    </a:cubicBezTo>
                    <a:cubicBezTo>
                      <a:pt x="0" y="60"/>
                      <a:pt x="0" y="60"/>
                      <a:pt x="0" y="60"/>
                    </a:cubicBezTo>
                    <a:cubicBezTo>
                      <a:pt x="0" y="62"/>
                      <a:pt x="2" y="63"/>
                      <a:pt x="4" y="63"/>
                    </a:cubicBezTo>
                    <a:cubicBezTo>
                      <a:pt x="51" y="63"/>
                      <a:pt x="51" y="63"/>
                      <a:pt x="51" y="63"/>
                    </a:cubicBezTo>
                    <a:cubicBezTo>
                      <a:pt x="51" y="71"/>
                      <a:pt x="51" y="71"/>
                      <a:pt x="51" y="71"/>
                    </a:cubicBezTo>
                    <a:cubicBezTo>
                      <a:pt x="51" y="71"/>
                      <a:pt x="51" y="72"/>
                      <a:pt x="52" y="72"/>
                    </a:cubicBezTo>
                    <a:cubicBezTo>
                      <a:pt x="46" y="72"/>
                      <a:pt x="42" y="73"/>
                      <a:pt x="42" y="75"/>
                    </a:cubicBezTo>
                    <a:cubicBezTo>
                      <a:pt x="42" y="76"/>
                      <a:pt x="50" y="77"/>
                      <a:pt x="59" y="77"/>
                    </a:cubicBezTo>
                    <a:cubicBezTo>
                      <a:pt x="68" y="77"/>
                      <a:pt x="75" y="76"/>
                      <a:pt x="75" y="75"/>
                    </a:cubicBezTo>
                    <a:cubicBezTo>
                      <a:pt x="75" y="73"/>
                      <a:pt x="71" y="72"/>
                      <a:pt x="65" y="72"/>
                    </a:cubicBezTo>
                    <a:cubicBezTo>
                      <a:pt x="66" y="72"/>
                      <a:pt x="66" y="71"/>
                      <a:pt x="66" y="71"/>
                    </a:cubicBezTo>
                    <a:cubicBezTo>
                      <a:pt x="66" y="63"/>
                      <a:pt x="66" y="63"/>
                      <a:pt x="66" y="63"/>
                    </a:cubicBezTo>
                    <a:cubicBezTo>
                      <a:pt x="113" y="63"/>
                      <a:pt x="113" y="63"/>
                      <a:pt x="113" y="63"/>
                    </a:cubicBezTo>
                    <a:cubicBezTo>
                      <a:pt x="115" y="63"/>
                      <a:pt x="117" y="62"/>
                      <a:pt x="117" y="60"/>
                    </a:cubicBezTo>
                    <a:cubicBezTo>
                      <a:pt x="117" y="4"/>
                      <a:pt x="117" y="4"/>
                      <a:pt x="117" y="4"/>
                    </a:cubicBezTo>
                    <a:cubicBezTo>
                      <a:pt x="117" y="2"/>
                      <a:pt x="115" y="0"/>
                      <a:pt x="113" y="0"/>
                    </a:cubicBezTo>
                    <a:close/>
                    <a:moveTo>
                      <a:pt x="113" y="56"/>
                    </a:moveTo>
                    <a:cubicBezTo>
                      <a:pt x="113" y="58"/>
                      <a:pt x="112" y="59"/>
                      <a:pt x="110" y="59"/>
                    </a:cubicBezTo>
                    <a:cubicBezTo>
                      <a:pt x="7" y="59"/>
                      <a:pt x="7" y="59"/>
                      <a:pt x="7" y="59"/>
                    </a:cubicBezTo>
                    <a:cubicBezTo>
                      <a:pt x="5" y="59"/>
                      <a:pt x="4" y="58"/>
                      <a:pt x="4" y="56"/>
                    </a:cubicBezTo>
                    <a:cubicBezTo>
                      <a:pt x="4" y="8"/>
                      <a:pt x="4" y="8"/>
                      <a:pt x="4" y="8"/>
                    </a:cubicBezTo>
                    <a:cubicBezTo>
                      <a:pt x="4" y="6"/>
                      <a:pt x="5" y="4"/>
                      <a:pt x="7" y="4"/>
                    </a:cubicBezTo>
                    <a:cubicBezTo>
                      <a:pt x="110" y="4"/>
                      <a:pt x="110" y="4"/>
                      <a:pt x="110" y="4"/>
                    </a:cubicBezTo>
                    <a:cubicBezTo>
                      <a:pt x="112" y="4"/>
                      <a:pt x="113" y="6"/>
                      <a:pt x="113" y="8"/>
                    </a:cubicBezTo>
                    <a:lnTo>
                      <a:pt x="113" y="56"/>
                    </a:lnTo>
                    <a:close/>
                  </a:path>
                </a:pathLst>
              </a:custGeom>
              <a:grpFill/>
              <a:ln w="9525">
                <a:noFill/>
                <a:round/>
                <a:headEnd/>
                <a:tailEnd/>
              </a:ln>
            </p:spPr>
            <p:txBody>
              <a:bodyPr anchor="ctr"/>
              <a:lstStyle/>
              <a:p>
                <a:pPr algn="ctr"/>
                <a:endParaRPr/>
              </a:p>
            </p:txBody>
          </p:sp>
          <p:sp>
            <p:nvSpPr>
              <p:cNvPr id="155" name="Freeform: Shape 210">
                <a:extLst>
                  <a:ext uri="{FF2B5EF4-FFF2-40B4-BE49-F238E27FC236}">
                    <a16:creationId xmlns:a16="http://schemas.microsoft.com/office/drawing/2014/main" id="{C0350C96-A51B-4CE0-BD55-F73088CB3DD6}"/>
                  </a:ext>
                </a:extLst>
              </p:cNvPr>
              <p:cNvSpPr>
                <a:spLocks/>
              </p:cNvSpPr>
              <p:nvPr/>
            </p:nvSpPr>
            <p:spPr bwMode="auto">
              <a:xfrm>
                <a:off x="4527550" y="4265613"/>
                <a:ext cx="68263" cy="133350"/>
              </a:xfrm>
              <a:custGeom>
                <a:avLst/>
                <a:gdLst/>
                <a:ahLst/>
                <a:cxnLst>
                  <a:cxn ang="0">
                    <a:pos x="30" y="0"/>
                  </a:cxn>
                  <a:cxn ang="0">
                    <a:pos x="3" y="0"/>
                  </a:cxn>
                  <a:cxn ang="0">
                    <a:pos x="0" y="3"/>
                  </a:cxn>
                  <a:cxn ang="0">
                    <a:pos x="0" y="61"/>
                  </a:cxn>
                  <a:cxn ang="0">
                    <a:pos x="3" y="64"/>
                  </a:cxn>
                  <a:cxn ang="0">
                    <a:pos x="30" y="64"/>
                  </a:cxn>
                  <a:cxn ang="0">
                    <a:pos x="33" y="61"/>
                  </a:cxn>
                  <a:cxn ang="0">
                    <a:pos x="33" y="3"/>
                  </a:cxn>
                  <a:cxn ang="0">
                    <a:pos x="30" y="0"/>
                  </a:cxn>
                  <a:cxn ang="0">
                    <a:pos x="28" y="38"/>
                  </a:cxn>
                  <a:cxn ang="0">
                    <a:pos x="25" y="41"/>
                  </a:cxn>
                  <a:cxn ang="0">
                    <a:pos x="23" y="38"/>
                  </a:cxn>
                  <a:cxn ang="0">
                    <a:pos x="23" y="36"/>
                  </a:cxn>
                  <a:cxn ang="0">
                    <a:pos x="25" y="33"/>
                  </a:cxn>
                  <a:cxn ang="0">
                    <a:pos x="28" y="36"/>
                  </a:cxn>
                  <a:cxn ang="0">
                    <a:pos x="28" y="38"/>
                  </a:cxn>
                  <a:cxn ang="0">
                    <a:pos x="27" y="27"/>
                  </a:cxn>
                  <a:cxn ang="0">
                    <a:pos x="5" y="27"/>
                  </a:cxn>
                  <a:cxn ang="0">
                    <a:pos x="4" y="25"/>
                  </a:cxn>
                  <a:cxn ang="0">
                    <a:pos x="5" y="23"/>
                  </a:cxn>
                  <a:cxn ang="0">
                    <a:pos x="27" y="23"/>
                  </a:cxn>
                  <a:cxn ang="0">
                    <a:pos x="29" y="25"/>
                  </a:cxn>
                  <a:cxn ang="0">
                    <a:pos x="27" y="27"/>
                  </a:cxn>
                  <a:cxn ang="0">
                    <a:pos x="27" y="21"/>
                  </a:cxn>
                  <a:cxn ang="0">
                    <a:pos x="5" y="21"/>
                  </a:cxn>
                  <a:cxn ang="0">
                    <a:pos x="4" y="19"/>
                  </a:cxn>
                  <a:cxn ang="0">
                    <a:pos x="5" y="18"/>
                  </a:cxn>
                  <a:cxn ang="0">
                    <a:pos x="27" y="18"/>
                  </a:cxn>
                  <a:cxn ang="0">
                    <a:pos x="29" y="19"/>
                  </a:cxn>
                  <a:cxn ang="0">
                    <a:pos x="27" y="21"/>
                  </a:cxn>
                  <a:cxn ang="0">
                    <a:pos x="27" y="15"/>
                  </a:cxn>
                  <a:cxn ang="0">
                    <a:pos x="5" y="15"/>
                  </a:cxn>
                  <a:cxn ang="0">
                    <a:pos x="4" y="14"/>
                  </a:cxn>
                  <a:cxn ang="0">
                    <a:pos x="5" y="12"/>
                  </a:cxn>
                  <a:cxn ang="0">
                    <a:pos x="27" y="12"/>
                  </a:cxn>
                  <a:cxn ang="0">
                    <a:pos x="29" y="14"/>
                  </a:cxn>
                  <a:cxn ang="0">
                    <a:pos x="27" y="15"/>
                  </a:cxn>
                  <a:cxn ang="0">
                    <a:pos x="27" y="10"/>
                  </a:cxn>
                  <a:cxn ang="0">
                    <a:pos x="5" y="10"/>
                  </a:cxn>
                  <a:cxn ang="0">
                    <a:pos x="4" y="8"/>
                  </a:cxn>
                  <a:cxn ang="0">
                    <a:pos x="5" y="7"/>
                  </a:cxn>
                  <a:cxn ang="0">
                    <a:pos x="27" y="7"/>
                  </a:cxn>
                  <a:cxn ang="0">
                    <a:pos x="29" y="8"/>
                  </a:cxn>
                  <a:cxn ang="0">
                    <a:pos x="27" y="10"/>
                  </a:cxn>
                </a:cxnLst>
                <a:rect l="0" t="0" r="r" b="b"/>
                <a:pathLst>
                  <a:path w="33" h="64">
                    <a:moveTo>
                      <a:pt x="30" y="0"/>
                    </a:moveTo>
                    <a:cubicBezTo>
                      <a:pt x="3" y="0"/>
                      <a:pt x="3" y="0"/>
                      <a:pt x="3" y="0"/>
                    </a:cubicBezTo>
                    <a:cubicBezTo>
                      <a:pt x="1" y="0"/>
                      <a:pt x="0" y="1"/>
                      <a:pt x="0" y="3"/>
                    </a:cubicBezTo>
                    <a:cubicBezTo>
                      <a:pt x="0" y="61"/>
                      <a:pt x="0" y="61"/>
                      <a:pt x="0" y="61"/>
                    </a:cubicBezTo>
                    <a:cubicBezTo>
                      <a:pt x="0" y="63"/>
                      <a:pt x="1" y="64"/>
                      <a:pt x="3" y="64"/>
                    </a:cubicBezTo>
                    <a:cubicBezTo>
                      <a:pt x="30" y="64"/>
                      <a:pt x="30" y="64"/>
                      <a:pt x="30" y="64"/>
                    </a:cubicBezTo>
                    <a:cubicBezTo>
                      <a:pt x="32" y="64"/>
                      <a:pt x="33" y="63"/>
                      <a:pt x="33" y="61"/>
                    </a:cubicBezTo>
                    <a:cubicBezTo>
                      <a:pt x="33" y="3"/>
                      <a:pt x="33" y="3"/>
                      <a:pt x="33" y="3"/>
                    </a:cubicBezTo>
                    <a:cubicBezTo>
                      <a:pt x="33" y="1"/>
                      <a:pt x="32" y="0"/>
                      <a:pt x="30" y="0"/>
                    </a:cubicBezTo>
                    <a:close/>
                    <a:moveTo>
                      <a:pt x="28" y="38"/>
                    </a:moveTo>
                    <a:cubicBezTo>
                      <a:pt x="28" y="39"/>
                      <a:pt x="27" y="41"/>
                      <a:pt x="25" y="41"/>
                    </a:cubicBezTo>
                    <a:cubicBezTo>
                      <a:pt x="24" y="41"/>
                      <a:pt x="23" y="39"/>
                      <a:pt x="23" y="38"/>
                    </a:cubicBezTo>
                    <a:cubicBezTo>
                      <a:pt x="23" y="36"/>
                      <a:pt x="23" y="36"/>
                      <a:pt x="23" y="36"/>
                    </a:cubicBezTo>
                    <a:cubicBezTo>
                      <a:pt x="23" y="35"/>
                      <a:pt x="24" y="33"/>
                      <a:pt x="25" y="33"/>
                    </a:cubicBezTo>
                    <a:cubicBezTo>
                      <a:pt x="27" y="33"/>
                      <a:pt x="28" y="35"/>
                      <a:pt x="28" y="36"/>
                    </a:cubicBezTo>
                    <a:lnTo>
                      <a:pt x="28" y="38"/>
                    </a:lnTo>
                    <a:close/>
                    <a:moveTo>
                      <a:pt x="27" y="27"/>
                    </a:moveTo>
                    <a:cubicBezTo>
                      <a:pt x="5" y="27"/>
                      <a:pt x="5" y="27"/>
                      <a:pt x="5" y="27"/>
                    </a:cubicBezTo>
                    <a:cubicBezTo>
                      <a:pt x="4" y="27"/>
                      <a:pt x="4" y="26"/>
                      <a:pt x="4" y="25"/>
                    </a:cubicBezTo>
                    <a:cubicBezTo>
                      <a:pt x="4" y="24"/>
                      <a:pt x="4" y="23"/>
                      <a:pt x="5" y="23"/>
                    </a:cubicBezTo>
                    <a:cubicBezTo>
                      <a:pt x="27" y="23"/>
                      <a:pt x="27" y="23"/>
                      <a:pt x="27" y="23"/>
                    </a:cubicBezTo>
                    <a:cubicBezTo>
                      <a:pt x="28" y="23"/>
                      <a:pt x="29" y="24"/>
                      <a:pt x="29" y="25"/>
                    </a:cubicBezTo>
                    <a:cubicBezTo>
                      <a:pt x="29" y="26"/>
                      <a:pt x="28" y="27"/>
                      <a:pt x="27" y="27"/>
                    </a:cubicBezTo>
                    <a:close/>
                    <a:moveTo>
                      <a:pt x="27" y="21"/>
                    </a:moveTo>
                    <a:cubicBezTo>
                      <a:pt x="5" y="21"/>
                      <a:pt x="5" y="21"/>
                      <a:pt x="5" y="21"/>
                    </a:cubicBezTo>
                    <a:cubicBezTo>
                      <a:pt x="4" y="21"/>
                      <a:pt x="4" y="20"/>
                      <a:pt x="4" y="19"/>
                    </a:cubicBezTo>
                    <a:cubicBezTo>
                      <a:pt x="4" y="18"/>
                      <a:pt x="4" y="18"/>
                      <a:pt x="5" y="18"/>
                    </a:cubicBezTo>
                    <a:cubicBezTo>
                      <a:pt x="27" y="18"/>
                      <a:pt x="27" y="18"/>
                      <a:pt x="27" y="18"/>
                    </a:cubicBezTo>
                    <a:cubicBezTo>
                      <a:pt x="28" y="18"/>
                      <a:pt x="29" y="18"/>
                      <a:pt x="29" y="19"/>
                    </a:cubicBezTo>
                    <a:cubicBezTo>
                      <a:pt x="29" y="20"/>
                      <a:pt x="28" y="21"/>
                      <a:pt x="27" y="21"/>
                    </a:cubicBezTo>
                    <a:close/>
                    <a:moveTo>
                      <a:pt x="27" y="15"/>
                    </a:moveTo>
                    <a:cubicBezTo>
                      <a:pt x="5" y="15"/>
                      <a:pt x="5" y="15"/>
                      <a:pt x="5" y="15"/>
                    </a:cubicBezTo>
                    <a:cubicBezTo>
                      <a:pt x="4" y="15"/>
                      <a:pt x="4" y="15"/>
                      <a:pt x="4" y="14"/>
                    </a:cubicBezTo>
                    <a:cubicBezTo>
                      <a:pt x="4" y="13"/>
                      <a:pt x="4" y="12"/>
                      <a:pt x="5" y="12"/>
                    </a:cubicBezTo>
                    <a:cubicBezTo>
                      <a:pt x="27" y="12"/>
                      <a:pt x="27" y="12"/>
                      <a:pt x="27" y="12"/>
                    </a:cubicBezTo>
                    <a:cubicBezTo>
                      <a:pt x="28" y="12"/>
                      <a:pt x="29" y="13"/>
                      <a:pt x="29" y="14"/>
                    </a:cubicBezTo>
                    <a:cubicBezTo>
                      <a:pt x="29" y="15"/>
                      <a:pt x="28" y="15"/>
                      <a:pt x="27" y="15"/>
                    </a:cubicBezTo>
                    <a:close/>
                    <a:moveTo>
                      <a:pt x="27" y="10"/>
                    </a:moveTo>
                    <a:cubicBezTo>
                      <a:pt x="5" y="10"/>
                      <a:pt x="5" y="10"/>
                      <a:pt x="5" y="10"/>
                    </a:cubicBezTo>
                    <a:cubicBezTo>
                      <a:pt x="4" y="10"/>
                      <a:pt x="4" y="9"/>
                      <a:pt x="4" y="8"/>
                    </a:cubicBezTo>
                    <a:cubicBezTo>
                      <a:pt x="4" y="7"/>
                      <a:pt x="4" y="7"/>
                      <a:pt x="5" y="7"/>
                    </a:cubicBezTo>
                    <a:cubicBezTo>
                      <a:pt x="27" y="7"/>
                      <a:pt x="27" y="7"/>
                      <a:pt x="27" y="7"/>
                    </a:cubicBezTo>
                    <a:cubicBezTo>
                      <a:pt x="28" y="7"/>
                      <a:pt x="29" y="7"/>
                      <a:pt x="29" y="8"/>
                    </a:cubicBezTo>
                    <a:cubicBezTo>
                      <a:pt x="29" y="9"/>
                      <a:pt x="28" y="10"/>
                      <a:pt x="27" y="10"/>
                    </a:cubicBezTo>
                    <a:close/>
                  </a:path>
                </a:pathLst>
              </a:custGeom>
              <a:grpFill/>
              <a:ln w="9525">
                <a:noFill/>
                <a:round/>
                <a:headEnd/>
                <a:tailEnd/>
              </a:ln>
            </p:spPr>
            <p:txBody>
              <a:bodyPr anchor="ctr"/>
              <a:lstStyle/>
              <a:p>
                <a:pPr algn="ctr"/>
                <a:endParaRPr/>
              </a:p>
            </p:txBody>
          </p:sp>
          <p:sp>
            <p:nvSpPr>
              <p:cNvPr id="156" name="Freeform: Shape 211">
                <a:extLst>
                  <a:ext uri="{FF2B5EF4-FFF2-40B4-BE49-F238E27FC236}">
                    <a16:creationId xmlns:a16="http://schemas.microsoft.com/office/drawing/2014/main" id="{24617BDF-D499-4EE9-9395-4E85CA614157}"/>
                  </a:ext>
                </a:extLst>
              </p:cNvPr>
              <p:cNvSpPr>
                <a:spLocks/>
              </p:cNvSpPr>
              <p:nvPr/>
            </p:nvSpPr>
            <p:spPr bwMode="auto">
              <a:xfrm>
                <a:off x="4414838" y="4378325"/>
                <a:ext cx="114300" cy="100013"/>
              </a:xfrm>
              <a:custGeom>
                <a:avLst/>
                <a:gdLst/>
                <a:ahLst/>
                <a:cxnLst>
                  <a:cxn ang="0">
                    <a:pos x="54" y="1"/>
                  </a:cxn>
                  <a:cxn ang="0">
                    <a:pos x="49" y="0"/>
                  </a:cxn>
                  <a:cxn ang="0">
                    <a:pos x="45" y="2"/>
                  </a:cxn>
                  <a:cxn ang="0">
                    <a:pos x="42" y="6"/>
                  </a:cxn>
                  <a:cxn ang="0">
                    <a:pos x="41" y="9"/>
                  </a:cxn>
                  <a:cxn ang="0">
                    <a:pos x="44" y="14"/>
                  </a:cxn>
                  <a:cxn ang="0">
                    <a:pos x="47" y="19"/>
                  </a:cxn>
                  <a:cxn ang="0">
                    <a:pos x="47" y="22"/>
                  </a:cxn>
                  <a:cxn ang="0">
                    <a:pos x="45" y="26"/>
                  </a:cxn>
                  <a:cxn ang="0">
                    <a:pos x="38" y="27"/>
                  </a:cxn>
                  <a:cxn ang="0">
                    <a:pos x="36" y="27"/>
                  </a:cxn>
                  <a:cxn ang="0">
                    <a:pos x="19" y="25"/>
                  </a:cxn>
                  <a:cxn ang="0">
                    <a:pos x="14" y="26"/>
                  </a:cxn>
                  <a:cxn ang="0">
                    <a:pos x="11" y="29"/>
                  </a:cxn>
                  <a:cxn ang="0">
                    <a:pos x="11" y="29"/>
                  </a:cxn>
                  <a:cxn ang="0">
                    <a:pos x="11" y="29"/>
                  </a:cxn>
                  <a:cxn ang="0">
                    <a:pos x="4" y="33"/>
                  </a:cxn>
                  <a:cxn ang="0">
                    <a:pos x="6" y="35"/>
                  </a:cxn>
                  <a:cxn ang="0">
                    <a:pos x="7" y="36"/>
                  </a:cxn>
                  <a:cxn ang="0">
                    <a:pos x="9" y="33"/>
                  </a:cxn>
                  <a:cxn ang="0">
                    <a:pos x="11" y="29"/>
                  </a:cxn>
                  <a:cxn ang="0">
                    <a:pos x="11" y="30"/>
                  </a:cxn>
                  <a:cxn ang="0">
                    <a:pos x="11" y="30"/>
                  </a:cxn>
                  <a:cxn ang="0">
                    <a:pos x="12" y="30"/>
                  </a:cxn>
                  <a:cxn ang="0">
                    <a:pos x="10" y="33"/>
                  </a:cxn>
                  <a:cxn ang="0">
                    <a:pos x="8" y="36"/>
                  </a:cxn>
                  <a:cxn ang="0">
                    <a:pos x="13" y="37"/>
                  </a:cxn>
                  <a:cxn ang="0">
                    <a:pos x="13" y="37"/>
                  </a:cxn>
                  <a:cxn ang="0">
                    <a:pos x="12" y="30"/>
                  </a:cxn>
                  <a:cxn ang="0">
                    <a:pos x="12" y="29"/>
                  </a:cxn>
                  <a:cxn ang="0">
                    <a:pos x="14" y="27"/>
                  </a:cxn>
                  <a:cxn ang="0">
                    <a:pos x="19" y="26"/>
                  </a:cxn>
                  <a:cxn ang="0">
                    <a:pos x="36" y="28"/>
                  </a:cxn>
                  <a:cxn ang="0">
                    <a:pos x="38" y="28"/>
                  </a:cxn>
                  <a:cxn ang="0">
                    <a:pos x="45" y="27"/>
                  </a:cxn>
                  <a:cxn ang="0">
                    <a:pos x="48" y="22"/>
                  </a:cxn>
                  <a:cxn ang="0">
                    <a:pos x="48" y="19"/>
                  </a:cxn>
                  <a:cxn ang="0">
                    <a:pos x="44" y="13"/>
                  </a:cxn>
                  <a:cxn ang="0">
                    <a:pos x="42" y="9"/>
                  </a:cxn>
                  <a:cxn ang="0">
                    <a:pos x="43" y="6"/>
                  </a:cxn>
                  <a:cxn ang="0">
                    <a:pos x="45" y="2"/>
                  </a:cxn>
                  <a:cxn ang="0">
                    <a:pos x="49" y="1"/>
                  </a:cxn>
                  <a:cxn ang="0">
                    <a:pos x="54" y="2"/>
                  </a:cxn>
                  <a:cxn ang="0">
                    <a:pos x="55" y="2"/>
                  </a:cxn>
                  <a:cxn ang="0">
                    <a:pos x="54" y="1"/>
                  </a:cxn>
                  <a:cxn ang="0">
                    <a:pos x="5" y="35"/>
                  </a:cxn>
                  <a:cxn ang="0">
                    <a:pos x="4" y="33"/>
                  </a:cxn>
                  <a:cxn ang="0">
                    <a:pos x="2" y="36"/>
                  </a:cxn>
                  <a:cxn ang="0">
                    <a:pos x="4" y="46"/>
                  </a:cxn>
                  <a:cxn ang="0">
                    <a:pos x="13" y="40"/>
                  </a:cxn>
                  <a:cxn ang="0">
                    <a:pos x="13" y="38"/>
                  </a:cxn>
                  <a:cxn ang="0">
                    <a:pos x="13" y="38"/>
                  </a:cxn>
                  <a:cxn ang="0">
                    <a:pos x="5" y="35"/>
                  </a:cxn>
                </a:cxnLst>
                <a:rect l="0" t="0" r="r" b="b"/>
                <a:pathLst>
                  <a:path w="55" h="48">
                    <a:moveTo>
                      <a:pt x="54" y="1"/>
                    </a:moveTo>
                    <a:cubicBezTo>
                      <a:pt x="53" y="1"/>
                      <a:pt x="51" y="0"/>
                      <a:pt x="49" y="0"/>
                    </a:cubicBezTo>
                    <a:cubicBezTo>
                      <a:pt x="48" y="0"/>
                      <a:pt x="46" y="1"/>
                      <a:pt x="45" y="2"/>
                    </a:cubicBezTo>
                    <a:cubicBezTo>
                      <a:pt x="43" y="2"/>
                      <a:pt x="42" y="4"/>
                      <a:pt x="42" y="6"/>
                    </a:cubicBezTo>
                    <a:cubicBezTo>
                      <a:pt x="41" y="7"/>
                      <a:pt x="41" y="8"/>
                      <a:pt x="41" y="9"/>
                    </a:cubicBezTo>
                    <a:cubicBezTo>
                      <a:pt x="41" y="11"/>
                      <a:pt x="42" y="12"/>
                      <a:pt x="44" y="14"/>
                    </a:cubicBezTo>
                    <a:cubicBezTo>
                      <a:pt x="45" y="16"/>
                      <a:pt x="46" y="17"/>
                      <a:pt x="47" y="19"/>
                    </a:cubicBezTo>
                    <a:cubicBezTo>
                      <a:pt x="47" y="20"/>
                      <a:pt x="47" y="21"/>
                      <a:pt x="47" y="22"/>
                    </a:cubicBezTo>
                    <a:cubicBezTo>
                      <a:pt x="47" y="24"/>
                      <a:pt x="46" y="25"/>
                      <a:pt x="45" y="26"/>
                    </a:cubicBezTo>
                    <a:cubicBezTo>
                      <a:pt x="43" y="27"/>
                      <a:pt x="41" y="27"/>
                      <a:pt x="38" y="27"/>
                    </a:cubicBezTo>
                    <a:cubicBezTo>
                      <a:pt x="37" y="27"/>
                      <a:pt x="37" y="27"/>
                      <a:pt x="36" y="27"/>
                    </a:cubicBezTo>
                    <a:cubicBezTo>
                      <a:pt x="31" y="26"/>
                      <a:pt x="24" y="25"/>
                      <a:pt x="19" y="25"/>
                    </a:cubicBezTo>
                    <a:cubicBezTo>
                      <a:pt x="17" y="25"/>
                      <a:pt x="15" y="25"/>
                      <a:pt x="14" y="26"/>
                    </a:cubicBezTo>
                    <a:cubicBezTo>
                      <a:pt x="12" y="26"/>
                      <a:pt x="11" y="27"/>
                      <a:pt x="11" y="29"/>
                    </a:cubicBezTo>
                    <a:cubicBezTo>
                      <a:pt x="11" y="29"/>
                      <a:pt x="11" y="29"/>
                      <a:pt x="11" y="29"/>
                    </a:cubicBezTo>
                    <a:cubicBezTo>
                      <a:pt x="11" y="29"/>
                      <a:pt x="11" y="29"/>
                      <a:pt x="11" y="29"/>
                    </a:cubicBezTo>
                    <a:cubicBezTo>
                      <a:pt x="9" y="28"/>
                      <a:pt x="6" y="30"/>
                      <a:pt x="4" y="33"/>
                    </a:cubicBezTo>
                    <a:cubicBezTo>
                      <a:pt x="4" y="33"/>
                      <a:pt x="5" y="34"/>
                      <a:pt x="6" y="35"/>
                    </a:cubicBezTo>
                    <a:cubicBezTo>
                      <a:pt x="6" y="35"/>
                      <a:pt x="7" y="36"/>
                      <a:pt x="7" y="36"/>
                    </a:cubicBezTo>
                    <a:cubicBezTo>
                      <a:pt x="8" y="36"/>
                      <a:pt x="8" y="34"/>
                      <a:pt x="9" y="33"/>
                    </a:cubicBezTo>
                    <a:cubicBezTo>
                      <a:pt x="10" y="32"/>
                      <a:pt x="11" y="30"/>
                      <a:pt x="11" y="29"/>
                    </a:cubicBezTo>
                    <a:cubicBezTo>
                      <a:pt x="11" y="29"/>
                      <a:pt x="11" y="30"/>
                      <a:pt x="11" y="30"/>
                    </a:cubicBezTo>
                    <a:cubicBezTo>
                      <a:pt x="11" y="30"/>
                      <a:pt x="11" y="30"/>
                      <a:pt x="11" y="30"/>
                    </a:cubicBezTo>
                    <a:cubicBezTo>
                      <a:pt x="11" y="30"/>
                      <a:pt x="12" y="30"/>
                      <a:pt x="12" y="30"/>
                    </a:cubicBezTo>
                    <a:cubicBezTo>
                      <a:pt x="11" y="31"/>
                      <a:pt x="11" y="32"/>
                      <a:pt x="10" y="33"/>
                    </a:cubicBezTo>
                    <a:cubicBezTo>
                      <a:pt x="9" y="35"/>
                      <a:pt x="8" y="36"/>
                      <a:pt x="8" y="36"/>
                    </a:cubicBezTo>
                    <a:cubicBezTo>
                      <a:pt x="9" y="37"/>
                      <a:pt x="11" y="38"/>
                      <a:pt x="13" y="37"/>
                    </a:cubicBezTo>
                    <a:cubicBezTo>
                      <a:pt x="13" y="37"/>
                      <a:pt x="13" y="37"/>
                      <a:pt x="13" y="37"/>
                    </a:cubicBezTo>
                    <a:cubicBezTo>
                      <a:pt x="14" y="34"/>
                      <a:pt x="13" y="31"/>
                      <a:pt x="12" y="30"/>
                    </a:cubicBezTo>
                    <a:cubicBezTo>
                      <a:pt x="12" y="30"/>
                      <a:pt x="12" y="29"/>
                      <a:pt x="12" y="29"/>
                    </a:cubicBezTo>
                    <a:cubicBezTo>
                      <a:pt x="12" y="28"/>
                      <a:pt x="13" y="27"/>
                      <a:pt x="14" y="27"/>
                    </a:cubicBezTo>
                    <a:cubicBezTo>
                      <a:pt x="16" y="26"/>
                      <a:pt x="17" y="26"/>
                      <a:pt x="19" y="26"/>
                    </a:cubicBezTo>
                    <a:cubicBezTo>
                      <a:pt x="24" y="26"/>
                      <a:pt x="31" y="27"/>
                      <a:pt x="36" y="28"/>
                    </a:cubicBezTo>
                    <a:cubicBezTo>
                      <a:pt x="37" y="28"/>
                      <a:pt x="37" y="28"/>
                      <a:pt x="38" y="28"/>
                    </a:cubicBezTo>
                    <a:cubicBezTo>
                      <a:pt x="41" y="28"/>
                      <a:pt x="43" y="28"/>
                      <a:pt x="45" y="27"/>
                    </a:cubicBezTo>
                    <a:cubicBezTo>
                      <a:pt x="47" y="26"/>
                      <a:pt x="48" y="24"/>
                      <a:pt x="48" y="22"/>
                    </a:cubicBezTo>
                    <a:cubicBezTo>
                      <a:pt x="48" y="21"/>
                      <a:pt x="48" y="20"/>
                      <a:pt x="48" y="19"/>
                    </a:cubicBezTo>
                    <a:cubicBezTo>
                      <a:pt x="47" y="17"/>
                      <a:pt x="46" y="15"/>
                      <a:pt x="44" y="13"/>
                    </a:cubicBezTo>
                    <a:cubicBezTo>
                      <a:pt x="43" y="12"/>
                      <a:pt x="42" y="10"/>
                      <a:pt x="42" y="9"/>
                    </a:cubicBezTo>
                    <a:cubicBezTo>
                      <a:pt x="42" y="8"/>
                      <a:pt x="42" y="7"/>
                      <a:pt x="43" y="6"/>
                    </a:cubicBezTo>
                    <a:cubicBezTo>
                      <a:pt x="43" y="4"/>
                      <a:pt x="44" y="3"/>
                      <a:pt x="45" y="2"/>
                    </a:cubicBezTo>
                    <a:cubicBezTo>
                      <a:pt x="47" y="2"/>
                      <a:pt x="48" y="1"/>
                      <a:pt x="49" y="1"/>
                    </a:cubicBezTo>
                    <a:cubicBezTo>
                      <a:pt x="51" y="1"/>
                      <a:pt x="52" y="2"/>
                      <a:pt x="54" y="2"/>
                    </a:cubicBezTo>
                    <a:cubicBezTo>
                      <a:pt x="54" y="2"/>
                      <a:pt x="55" y="2"/>
                      <a:pt x="55" y="2"/>
                    </a:cubicBezTo>
                    <a:cubicBezTo>
                      <a:pt x="55" y="1"/>
                      <a:pt x="54" y="1"/>
                      <a:pt x="54" y="1"/>
                    </a:cubicBezTo>
                    <a:close/>
                    <a:moveTo>
                      <a:pt x="5" y="35"/>
                    </a:moveTo>
                    <a:cubicBezTo>
                      <a:pt x="5" y="35"/>
                      <a:pt x="4" y="34"/>
                      <a:pt x="4" y="33"/>
                    </a:cubicBezTo>
                    <a:cubicBezTo>
                      <a:pt x="3" y="34"/>
                      <a:pt x="3" y="35"/>
                      <a:pt x="2" y="36"/>
                    </a:cubicBezTo>
                    <a:cubicBezTo>
                      <a:pt x="0" y="41"/>
                      <a:pt x="1" y="45"/>
                      <a:pt x="4" y="46"/>
                    </a:cubicBezTo>
                    <a:cubicBezTo>
                      <a:pt x="7" y="48"/>
                      <a:pt x="11" y="45"/>
                      <a:pt x="13" y="40"/>
                    </a:cubicBezTo>
                    <a:cubicBezTo>
                      <a:pt x="13" y="39"/>
                      <a:pt x="13" y="39"/>
                      <a:pt x="13" y="38"/>
                    </a:cubicBezTo>
                    <a:cubicBezTo>
                      <a:pt x="13" y="38"/>
                      <a:pt x="13" y="38"/>
                      <a:pt x="13" y="38"/>
                    </a:cubicBezTo>
                    <a:cubicBezTo>
                      <a:pt x="10" y="38"/>
                      <a:pt x="7" y="37"/>
                      <a:pt x="5" y="35"/>
                    </a:cubicBezTo>
                    <a:close/>
                  </a:path>
                </a:pathLst>
              </a:custGeom>
              <a:grpFill/>
              <a:ln w="9525">
                <a:noFill/>
                <a:round/>
                <a:headEnd/>
                <a:tailEnd/>
              </a:ln>
            </p:spPr>
            <p:txBody>
              <a:bodyPr anchor="ctr"/>
              <a:lstStyle/>
              <a:p>
                <a:pPr algn="ctr"/>
                <a:endParaRPr/>
              </a:p>
            </p:txBody>
          </p:sp>
        </p:grpSp>
        <p:sp>
          <p:nvSpPr>
            <p:cNvPr id="151" name="TextBox 212">
              <a:extLst>
                <a:ext uri="{FF2B5EF4-FFF2-40B4-BE49-F238E27FC236}">
                  <a16:creationId xmlns:a16="http://schemas.microsoft.com/office/drawing/2014/main" id="{6ABC11DF-F4D7-4113-9559-4BC47538C4DF}"/>
                </a:ext>
              </a:extLst>
            </p:cNvPr>
            <p:cNvSpPr txBox="1"/>
            <p:nvPr/>
          </p:nvSpPr>
          <p:spPr>
            <a:xfrm rot="16200000">
              <a:off x="4906745" y="2192921"/>
              <a:ext cx="1277914" cy="276999"/>
            </a:xfrm>
            <a:prstGeom prst="rect">
              <a:avLst/>
            </a:prstGeom>
            <a:noFill/>
          </p:spPr>
          <p:txBody>
            <a:bodyPr wrap="none">
              <a:noAutofit/>
            </a:bodyPr>
            <a:lstStyle/>
            <a:p>
              <a:pPr algn="ctr"/>
              <a:r>
                <a:rPr lang="vi-VN" altLang="zh-CN" b="1" dirty="0">
                  <a:latin typeface="Times New Roman" panose="02020603050405020304" pitchFamily="18" charset="0"/>
                  <a:cs typeface="Times New Roman" panose="02020603050405020304" pitchFamily="18" charset="0"/>
                </a:rPr>
                <a:t>Ý  KIẾN</a:t>
              </a:r>
              <a:endParaRPr lang="en-US" altLang="zh-CN" b="1" dirty="0">
                <a:latin typeface="Times New Roman" panose="02020603050405020304" pitchFamily="18" charset="0"/>
                <a:cs typeface="Times New Roman" panose="02020603050405020304" pitchFamily="18" charset="0"/>
              </a:endParaRPr>
            </a:p>
          </p:txBody>
        </p:sp>
        <p:sp>
          <p:nvSpPr>
            <p:cNvPr id="152" name="TextBox 213">
              <a:extLst>
                <a:ext uri="{FF2B5EF4-FFF2-40B4-BE49-F238E27FC236}">
                  <a16:creationId xmlns:a16="http://schemas.microsoft.com/office/drawing/2014/main" id="{779B0B86-6F03-47AA-B4FF-47C8D3054C49}"/>
                </a:ext>
              </a:extLst>
            </p:cNvPr>
            <p:cNvSpPr txBox="1"/>
            <p:nvPr/>
          </p:nvSpPr>
          <p:spPr>
            <a:xfrm rot="16200000">
              <a:off x="4962153" y="3847137"/>
              <a:ext cx="1277914" cy="276999"/>
            </a:xfrm>
            <a:prstGeom prst="rect">
              <a:avLst/>
            </a:prstGeom>
            <a:noFill/>
          </p:spPr>
          <p:txBody>
            <a:bodyPr wrap="none">
              <a:noAutofit/>
            </a:bodyPr>
            <a:lstStyle/>
            <a:p>
              <a:pPr algn="ctr"/>
              <a:r>
                <a:rPr lang="vi-VN" altLang="zh-CN" b="1" dirty="0">
                  <a:latin typeface="Times New Roman" panose="02020603050405020304" pitchFamily="18" charset="0"/>
                  <a:cs typeface="Times New Roman" panose="02020603050405020304" pitchFamily="18" charset="0"/>
                </a:rPr>
                <a:t>LÍ LẼ</a:t>
              </a:r>
              <a:endParaRPr lang="en-US" altLang="zh-CN" b="1" dirty="0">
                <a:latin typeface="Times New Roman" panose="02020603050405020304" pitchFamily="18" charset="0"/>
                <a:cs typeface="Times New Roman" panose="02020603050405020304" pitchFamily="18" charset="0"/>
              </a:endParaRPr>
            </a:p>
          </p:txBody>
        </p:sp>
        <p:sp>
          <p:nvSpPr>
            <p:cNvPr id="153" name="TextBox 214">
              <a:extLst>
                <a:ext uri="{FF2B5EF4-FFF2-40B4-BE49-F238E27FC236}">
                  <a16:creationId xmlns:a16="http://schemas.microsoft.com/office/drawing/2014/main" id="{57EF0AE5-418B-4584-913D-77DA68C3DA59}"/>
                </a:ext>
              </a:extLst>
            </p:cNvPr>
            <p:cNvSpPr txBox="1"/>
            <p:nvPr/>
          </p:nvSpPr>
          <p:spPr>
            <a:xfrm rot="16200000">
              <a:off x="5941059" y="2767725"/>
              <a:ext cx="1277914" cy="276999"/>
            </a:xfrm>
            <a:prstGeom prst="rect">
              <a:avLst/>
            </a:prstGeom>
            <a:noFill/>
          </p:spPr>
          <p:txBody>
            <a:bodyPr wrap="none">
              <a:noAutofit/>
            </a:bodyPr>
            <a:lstStyle/>
            <a:p>
              <a:pPr algn="ctr"/>
              <a:r>
                <a:rPr lang="vi-VN" altLang="zh-CN" b="1" dirty="0">
                  <a:solidFill>
                    <a:schemeClr val="bg1"/>
                  </a:solidFill>
                  <a:latin typeface="Times New Roman" panose="02020603050405020304" pitchFamily="18" charset="0"/>
                  <a:cs typeface="Times New Roman" panose="02020603050405020304" pitchFamily="18" charset="0"/>
                </a:rPr>
                <a:t>DẪN CHỨNG</a:t>
              </a:r>
              <a:endParaRPr lang="en-US" altLang="zh-CN" b="1" dirty="0">
                <a:solidFill>
                  <a:schemeClr val="bg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7D8A99D7-8220-CB4B-B6C3-0870F8043A2C}"/>
              </a:ext>
            </a:extLst>
          </p:cNvPr>
          <p:cNvSpPr/>
          <p:nvPr/>
        </p:nvSpPr>
        <p:spPr>
          <a:xfrm>
            <a:off x="1299744" y="1961466"/>
            <a:ext cx="4303008" cy="1569660"/>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kiến thường là một nhận xét mang tính khẳng định hoặc phủ định</a:t>
            </a:r>
            <a:r>
              <a:rPr lang="en-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a:t>
            </a:r>
            <a:r>
              <a:rPr lang="vi-VN" sz="2400" dirty="0">
                <a:latin typeface="Times New Roman" panose="02020603050405020304" pitchFamily="18" charset="0"/>
                <a:cs typeface="Times New Roman" panose="02020603050405020304" pitchFamily="18" charset="0"/>
              </a:rPr>
              <a:t>thường nêu ở nhan đề hoặc mở đầu bài viết.</a:t>
            </a:r>
            <a:endParaRPr lang="en-VN"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6E693DF-C128-5049-806A-71B6A6F3B976}"/>
              </a:ext>
            </a:extLst>
          </p:cNvPr>
          <p:cNvSpPr/>
          <p:nvPr/>
        </p:nvSpPr>
        <p:spPr>
          <a:xfrm>
            <a:off x="1995377" y="3983520"/>
            <a:ext cx="3555431" cy="1200329"/>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 lẽ thường tập trung nêu nguyên nhân, trả lời các câu hỏi:</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Vì sao? Do đâu</a:t>
            </a:r>
            <a:r>
              <a:rPr lang="en-VN" sz="24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3EF8BC8D-7BD9-3149-A5DA-8B6E7522EEF1}"/>
              </a:ext>
            </a:extLst>
          </p:cNvPr>
          <p:cNvSpPr/>
          <p:nvPr/>
        </p:nvSpPr>
        <p:spPr>
          <a:xfrm>
            <a:off x="7018203" y="2044528"/>
            <a:ext cx="2859386" cy="1938992"/>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chứng (dẫn chứng) thường là các hiện tượng, số liệu cụ thể nhằm minh hoạ, làm sáng tỏ cho lí lẽ</a:t>
            </a:r>
            <a:r>
              <a:rPr lang="en-VN" sz="2400" dirty="0">
                <a:latin typeface="Times New Roman" panose="02020603050405020304" pitchFamily="18" charset="0"/>
                <a:cs typeface="Times New Roman" panose="02020603050405020304" pitchFamily="18" charset="0"/>
              </a:rPr>
              <a:t> </a:t>
            </a:r>
          </a:p>
        </p:txBody>
      </p:sp>
      <p:sp>
        <p:nvSpPr>
          <p:cNvPr id="48" name="Rectangle 47">
            <a:extLst>
              <a:ext uri="{FF2B5EF4-FFF2-40B4-BE49-F238E27FC236}">
                <a16:creationId xmlns:a16="http://schemas.microsoft.com/office/drawing/2014/main" id="{B1F34585-4797-A347-9702-6E4EA153C1DF}"/>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020557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up)">
                                      <p:cBhvr>
                                        <p:cTn id="8" dur="500"/>
                                        <p:tgtEl>
                                          <p:spTgt spid="35"/>
                                        </p:tgtEl>
                                      </p:cBhvr>
                                    </p:animEffect>
                                  </p:childTnLst>
                                </p:cTn>
                              </p:par>
                            </p:childTnLst>
                          </p:cTn>
                        </p:par>
                        <p:par>
                          <p:cTn id="9" fill="hold">
                            <p:stCondLst>
                              <p:cond delay="1400"/>
                            </p:stCondLst>
                            <p:childTnLst>
                              <p:par>
                                <p:cTn id="10" presetID="53" presetClass="entr" presetSubtype="16"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childTnLst>
                          </p:cTn>
                        </p:par>
                        <p:par>
                          <p:cTn id="15" fill="hold">
                            <p:stCondLst>
                              <p:cond delay="1900"/>
                            </p:stCondLst>
                            <p:childTnLst>
                              <p:par>
                                <p:cTn id="16" presetID="53" presetClass="entr" presetSubtype="16"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500" fill="hold"/>
                                        <p:tgtEl>
                                          <p:spTgt spid="75"/>
                                        </p:tgtEl>
                                        <p:attrNameLst>
                                          <p:attrName>ppt_w</p:attrName>
                                        </p:attrNameLst>
                                      </p:cBhvr>
                                      <p:tavLst>
                                        <p:tav tm="0">
                                          <p:val>
                                            <p:fltVal val="0"/>
                                          </p:val>
                                        </p:tav>
                                        <p:tav tm="100000">
                                          <p:val>
                                            <p:strVal val="#ppt_w"/>
                                          </p:val>
                                        </p:tav>
                                      </p:tavLst>
                                    </p:anim>
                                    <p:anim calcmode="lin" valueType="num">
                                      <p:cBhvr>
                                        <p:cTn id="19" dur="500" fill="hold"/>
                                        <p:tgtEl>
                                          <p:spTgt spid="75"/>
                                        </p:tgtEl>
                                        <p:attrNameLst>
                                          <p:attrName>ppt_h</p:attrName>
                                        </p:attrNameLst>
                                      </p:cBhvr>
                                      <p:tavLst>
                                        <p:tav tm="0">
                                          <p:val>
                                            <p:fltVal val="0"/>
                                          </p:val>
                                        </p:tav>
                                        <p:tav tm="100000">
                                          <p:val>
                                            <p:strVal val="#ppt_h"/>
                                          </p:val>
                                        </p:tav>
                                      </p:tavLst>
                                    </p:anim>
                                    <p:animEffect transition="in" filter="fade">
                                      <p:cBhvr>
                                        <p:cTn id="20" dur="500"/>
                                        <p:tgtEl>
                                          <p:spTgt spid="75"/>
                                        </p:tgtEl>
                                      </p:cBhvr>
                                    </p:animEffect>
                                  </p:childTnLst>
                                </p:cTn>
                              </p:par>
                            </p:childTnLst>
                          </p:cTn>
                        </p:par>
                        <p:par>
                          <p:cTn id="21" fill="hold">
                            <p:stCondLst>
                              <p:cond delay="2400"/>
                            </p:stCondLst>
                            <p:childTnLst>
                              <p:par>
                                <p:cTn id="22" presetID="5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animEffect transition="in" filter="fade">
                                      <p:cBhvr>
                                        <p:cTn id="26" dur="500"/>
                                        <p:tgtEl>
                                          <p:spTgt spid="76"/>
                                        </p:tgtEl>
                                      </p:cBhvr>
                                    </p:animEffect>
                                  </p:childTnLst>
                                </p:cTn>
                              </p:par>
                            </p:childTnLst>
                          </p:cTn>
                        </p:par>
                        <p:par>
                          <p:cTn id="27" fill="hold">
                            <p:stCondLst>
                              <p:cond delay="2900"/>
                            </p:stCondLst>
                            <p:childTnLst>
                              <p:par>
                                <p:cTn id="28" presetID="5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3400"/>
                            </p:stCondLst>
                            <p:childTnLst>
                              <p:par>
                                <p:cTn id="34" presetID="53" presetClass="entr" presetSubtype="16"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p:cTn id="36" dur="500" fill="hold"/>
                                        <p:tgtEl>
                                          <p:spTgt spid="78"/>
                                        </p:tgtEl>
                                        <p:attrNameLst>
                                          <p:attrName>ppt_w</p:attrName>
                                        </p:attrNameLst>
                                      </p:cBhvr>
                                      <p:tavLst>
                                        <p:tav tm="0">
                                          <p:val>
                                            <p:fltVal val="0"/>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animEffect transition="in" filter="fade">
                                      <p:cBhvr>
                                        <p:cTn id="38" dur="500"/>
                                        <p:tgtEl>
                                          <p:spTgt spid="78"/>
                                        </p:tgtEl>
                                      </p:cBhvr>
                                    </p:animEffect>
                                  </p:childTnLst>
                                </p:cTn>
                              </p:par>
                            </p:childTnLst>
                          </p:cTn>
                        </p:par>
                        <p:par>
                          <p:cTn id="39" fill="hold">
                            <p:stCondLst>
                              <p:cond delay="3900"/>
                            </p:stCondLst>
                            <p:childTnLst>
                              <p:par>
                                <p:cTn id="40" presetID="53" presetClass="entr" presetSubtype="16"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strips(downLeft)">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randombar(horizontal)">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p:tgtEl>
                                          <p:spTgt spid="4"/>
                                        </p:tgtEl>
                                        <p:attrNameLst>
                                          <p:attrName>ppt_y</p:attrName>
                                        </p:attrNameLst>
                                      </p:cBhvr>
                                      <p:tavLst>
                                        <p:tav tm="0">
                                          <p:val>
                                            <p:strVal val="#ppt_y+#ppt_h*1.125000"/>
                                          </p:val>
                                        </p:tav>
                                        <p:tav tm="100000">
                                          <p:val>
                                            <p:strVal val="#ppt_y"/>
                                          </p:val>
                                        </p:tav>
                                      </p:tavLst>
                                    </p:anim>
                                    <p:animEffect transition="in" filter="wipe(up)">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5" grpId="0" animBg="1"/>
      <p:bldP spid="76" grpId="0" animBg="1"/>
      <p:bldP spid="77" grpId="0" animBg="1"/>
      <p:bldP spid="78" grpId="0" animBg="1"/>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03</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6484" y="3214764"/>
            <a:ext cx="11039032" cy="784830"/>
          </a:xfrm>
          <a:prstGeom prst="rect">
            <a:avLst/>
          </a:prstGeom>
          <a:noFill/>
        </p:spPr>
        <p:txBody>
          <a:bodyPr wrap="square" rtlCol="0">
            <a:spAutoFit/>
          </a:bodyPr>
          <a:lstStyle/>
          <a:p>
            <a:pPr algn="ctr"/>
            <a:r>
              <a:rPr lang="vi-VN" altLang="zh-CN" sz="4500" b="1" spc="600" dirty="0">
                <a:solidFill>
                  <a:srgbClr val="688F65"/>
                </a:solidFill>
                <a:latin typeface="Times New Roman" panose="02020603050405020304" pitchFamily="18" charset="0"/>
                <a:cs typeface="Times New Roman" panose="02020603050405020304" pitchFamily="18" charset="0"/>
              </a:rPr>
              <a:t>LƯU Ý KHI ĐỌC VBNL</a:t>
            </a:r>
            <a:endParaRPr lang="zh-CN" altLang="en-US" sz="45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4E1C543-9A02-9D44-A99E-EF7B5B13B7B5}"/>
              </a:ext>
            </a:extLst>
          </p:cNvPr>
          <p:cNvSpPr/>
          <p:nvPr/>
        </p:nvSpPr>
        <p:spPr>
          <a:xfrm>
            <a:off x="3075850" y="-1453252"/>
            <a:ext cx="6096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293875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MH_CONTENTSID" val="433"/>
  <p:tag name="MH_SECTIONID" val="434,435,436,437,"/>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ISPRING_SCORM_ENDPOINT" val="&lt;endpoint&gt;&lt;enable&gt;0&lt;/enable&gt;&lt;lrs&gt;http://&lt;/lrs&gt;&lt;auth&gt;0&lt;/auth&gt;&lt;login&gt;&lt;/login&gt;&lt;password&gt;&lt;/password&gt;&lt;key&gt;&lt;/key&gt;&lt;name&gt;&lt;/name&gt;&lt;email&gt;&lt;/email&gt;&lt;/endpoint&gt;&#10;"/>
  <p:tag name="ISPRING_PRESENTATION_TITLE" val="绿色淡雅通用PPT模板"/>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temp">
      <a:majorFont>
        <a:latin typeface="Arial" panose="020F0302020204030204"/>
        <a:ea typeface="方正启体简体"/>
        <a:cs typeface=""/>
      </a:majorFont>
      <a:minorFont>
        <a:latin typeface="Arial" panose="020F0502020204030204"/>
        <a:ea typeface="方正启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2.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3.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4.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5.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6.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1242</TotalTime>
  <Words>3069</Words>
  <Application>Microsoft Macintosh PowerPoint</Application>
  <PresentationFormat>Widescreen</PresentationFormat>
  <Paragraphs>227</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等线</vt:lpstr>
      <vt:lpstr>Arial</vt:lpstr>
      <vt:lpstr>Calibri</vt:lpstr>
      <vt:lpstr>Times New Roman</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Microsoft Office User</cp:lastModifiedBy>
  <cp:revision>24</cp:revision>
  <dcterms:created xsi:type="dcterms:W3CDTF">2017-05-12T01:42:55Z</dcterms:created>
  <dcterms:modified xsi:type="dcterms:W3CDTF">2023-11-07T08:10:47Z</dcterms:modified>
</cp:coreProperties>
</file>