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sldIdLst>
    <p:sldId id="18831" r:id="rId2"/>
    <p:sldId id="304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19" r:id="rId13"/>
    <p:sldId id="3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86860" autoAdjust="0"/>
  </p:normalViewPr>
  <p:slideViewPr>
    <p:cSldViewPr snapToGrid="0" showGuides="1">
      <p:cViewPr varScale="1">
        <p:scale>
          <a:sx n="55" d="100"/>
          <a:sy n="55" d="100"/>
        </p:scale>
        <p:origin x="221" y="67"/>
      </p:cViewPr>
      <p:guideLst>
        <p:guide pos="416"/>
        <p:guide pos="7272"/>
        <p:guide orient="horz" pos="648"/>
        <p:guide orient="horz" pos="720"/>
        <p:guide orient="horz" pos="3912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C09FC-3C88-4F18-B696-12EA38CA3FC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F9948-D3FA-4522-A36A-B54B0719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7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2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32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1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7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5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1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98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9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2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391DB6B-7F10-4272-9434-D12091970F0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14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625152" y="1213009"/>
            <a:ext cx="694170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6</a:t>
            </a: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128: ĐIỀU GÌ GIÚP BÓNG ĐÁ </a:t>
            </a: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CHIẾN THẮNG? (Tiếp)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605058" y="3561062"/>
            <a:ext cx="4633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  <a:p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0600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GIÚP BÓNG ĐÁ VIỆT NAM CHIẾN THẮNG?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3448" y="694575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5048" y="1278360"/>
            <a:ext cx="7515381" cy="4714194"/>
          </a:xfrm>
          <a:custGeom>
            <a:avLst/>
            <a:gdLst>
              <a:gd name="connsiteX0" fmla="*/ 0 w 7515381"/>
              <a:gd name="connsiteY0" fmla="*/ 0 h 4714194"/>
              <a:gd name="connsiteX1" fmla="*/ 7515381 w 7515381"/>
              <a:gd name="connsiteY1" fmla="*/ 0 h 4714194"/>
              <a:gd name="connsiteX2" fmla="*/ 7515381 w 7515381"/>
              <a:gd name="connsiteY2" fmla="*/ 826136 h 4714194"/>
              <a:gd name="connsiteX3" fmla="*/ 7475087 w 7515381"/>
              <a:gd name="connsiteY3" fmla="*/ 839969 h 4714194"/>
              <a:gd name="connsiteX4" fmla="*/ 6294051 w 7515381"/>
              <a:gd name="connsiteY4" fmla="*/ 2511241 h 4714194"/>
              <a:gd name="connsiteX5" fmla="*/ 7475087 w 7515381"/>
              <a:gd name="connsiteY5" fmla="*/ 4182513 h 4714194"/>
              <a:gd name="connsiteX6" fmla="*/ 7515381 w 7515381"/>
              <a:gd name="connsiteY6" fmla="*/ 4196346 h 4714194"/>
              <a:gd name="connsiteX7" fmla="*/ 7515381 w 7515381"/>
              <a:gd name="connsiteY7" fmla="*/ 4714194 h 4714194"/>
              <a:gd name="connsiteX8" fmla="*/ 0 w 7515381"/>
              <a:gd name="connsiteY8" fmla="*/ 4714194 h 4714194"/>
              <a:gd name="connsiteX9" fmla="*/ 0 w 7515381"/>
              <a:gd name="connsiteY9" fmla="*/ 0 h 471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5381" h="4714194">
                <a:moveTo>
                  <a:pt x="0" y="0"/>
                </a:moveTo>
                <a:lnTo>
                  <a:pt x="7515381" y="0"/>
                </a:lnTo>
                <a:lnTo>
                  <a:pt x="7515381" y="826136"/>
                </a:lnTo>
                <a:lnTo>
                  <a:pt x="7475087" y="839969"/>
                </a:lnTo>
                <a:cubicBezTo>
                  <a:pt x="6781042" y="1115321"/>
                  <a:pt x="6294051" y="1759936"/>
                  <a:pt x="6294051" y="2511241"/>
                </a:cubicBezTo>
                <a:cubicBezTo>
                  <a:pt x="6294051" y="3262546"/>
                  <a:pt x="6781042" y="3907162"/>
                  <a:pt x="7475087" y="4182513"/>
                </a:cubicBezTo>
                <a:lnTo>
                  <a:pt x="7515381" y="4196346"/>
                </a:lnTo>
                <a:lnTo>
                  <a:pt x="7515381" y="4714194"/>
                </a:lnTo>
                <a:lnTo>
                  <a:pt x="0" y="471419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45" name="Flowchart: Display 244"/>
          <p:cNvSpPr/>
          <p:nvPr/>
        </p:nvSpPr>
        <p:spPr>
          <a:xfrm>
            <a:off x="6672591" y="2591014"/>
            <a:ext cx="5143318" cy="2473690"/>
          </a:xfrm>
          <a:prstGeom prst="flowChartDisplay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 sơ đồ tư duy tóm tắt các thông tin chính của văn bản “Điều gì giúp bóng đá Việt Nam chiến thắng?”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06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74" y="0"/>
            <a:ext cx="8304551" cy="67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867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GIÚP BÓNG ĐÁ VIỆT NAM CHIẾN THẮNG?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2302" y="719492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/>
          </a:p>
        </p:txBody>
      </p:sp>
      <p:sp>
        <p:nvSpPr>
          <p:cNvPr id="9" name="Cloud Callout 8"/>
          <p:cNvSpPr/>
          <p:nvPr/>
        </p:nvSpPr>
        <p:spPr>
          <a:xfrm>
            <a:off x="2710612" y="1335094"/>
            <a:ext cx="9071581" cy="3774409"/>
          </a:xfrm>
          <a:prstGeom prst="cloudCallout">
            <a:avLst>
              <a:gd name="adj1" fmla="val -43655"/>
              <a:gd name="adj2" fmla="val 4977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các nguyên nhân ở trên, em thích nguyên nhân nào nhất? Vì sao?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những nguyên nhân chính dẫn giúp bóng đã Việt Nam chiến thắng, em rút ra được bài học gì cho mình.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5904" t="12075" r="19571" b="21301"/>
          <a:stretch/>
        </p:blipFill>
        <p:spPr>
          <a:xfrm>
            <a:off x="660400" y="3718399"/>
            <a:ext cx="2413417" cy="24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730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GIÚP BÓNG ĐÁ VIỆT NAM CHIẾN THẮNG?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2302" y="719492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8529" y="1250943"/>
            <a:ext cx="168187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34837" y="1028699"/>
            <a:ext cx="8109627" cy="5105399"/>
            <a:chOff x="1918793" y="833305"/>
            <a:chExt cx="8004696" cy="5300794"/>
          </a:xfrm>
        </p:grpSpPr>
        <p:grpSp>
          <p:nvGrpSpPr>
            <p:cNvPr id="11" name="Group 10"/>
            <p:cNvGrpSpPr/>
            <p:nvPr/>
          </p:nvGrpSpPr>
          <p:grpSpPr>
            <a:xfrm>
              <a:off x="1918793" y="833305"/>
              <a:ext cx="8004696" cy="5300794"/>
              <a:chOff x="4788096" y="1537194"/>
              <a:chExt cx="3706501" cy="4608294"/>
            </a:xfrm>
          </p:grpSpPr>
          <p:sp>
            <p:nvSpPr>
              <p:cNvPr id="12" name="Circular Arrow 11"/>
              <p:cNvSpPr/>
              <p:nvPr/>
            </p:nvSpPr>
            <p:spPr>
              <a:xfrm>
                <a:off x="5428026" y="1537194"/>
                <a:ext cx="3066571" cy="3066659"/>
              </a:xfrm>
              <a:prstGeom prst="circularArrow">
                <a:avLst>
                  <a:gd name="adj1" fmla="val 5152"/>
                  <a:gd name="adj2" fmla="val 2382095"/>
                  <a:gd name="adj3" fmla="val 4786513"/>
                  <a:gd name="adj4" fmla="val 10601767"/>
                  <a:gd name="adj5" fmla="val 125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Freeform 15"/>
              <p:cNvSpPr/>
              <p:nvPr/>
            </p:nvSpPr>
            <p:spPr>
              <a:xfrm>
                <a:off x="6105305" y="2647448"/>
                <a:ext cx="1710905" cy="855351"/>
              </a:xfrm>
              <a:custGeom>
                <a:avLst/>
                <a:gdLst>
                  <a:gd name="connsiteX0" fmla="*/ 0 w 1710905"/>
                  <a:gd name="connsiteY0" fmla="*/ 0 h 855351"/>
                  <a:gd name="connsiteX1" fmla="*/ 1710905 w 1710905"/>
                  <a:gd name="connsiteY1" fmla="*/ 0 h 855351"/>
                  <a:gd name="connsiteX2" fmla="*/ 1710905 w 1710905"/>
                  <a:gd name="connsiteY2" fmla="*/ 855351 h 855351"/>
                  <a:gd name="connsiteX3" fmla="*/ 0 w 1710905"/>
                  <a:gd name="connsiteY3" fmla="*/ 855351 h 855351"/>
                  <a:gd name="connsiteX4" fmla="*/ 0 w 1710905"/>
                  <a:gd name="connsiteY4" fmla="*/ 0 h 85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905" h="855351">
                    <a:moveTo>
                      <a:pt x="0" y="0"/>
                    </a:moveTo>
                    <a:lnTo>
                      <a:pt x="1710905" y="0"/>
                    </a:lnTo>
                    <a:lnTo>
                      <a:pt x="1710905" y="855351"/>
                    </a:lnTo>
                    <a:lnTo>
                      <a:pt x="0" y="85535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>
              <a:xfrm>
                <a:off x="4788096" y="3704347"/>
                <a:ext cx="2634418" cy="2441141"/>
              </a:xfrm>
              <a:prstGeom prst="blockArc">
                <a:avLst>
                  <a:gd name="adj1" fmla="val 0"/>
                  <a:gd name="adj2" fmla="val 18216765"/>
                  <a:gd name="adj3" fmla="val 6105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Freeform 17"/>
              <p:cNvSpPr/>
              <p:nvPr/>
            </p:nvSpPr>
            <p:spPr>
              <a:xfrm>
                <a:off x="5249853" y="4412905"/>
                <a:ext cx="1710905" cy="855351"/>
              </a:xfrm>
              <a:custGeom>
                <a:avLst/>
                <a:gdLst>
                  <a:gd name="connsiteX0" fmla="*/ 0 w 1710905"/>
                  <a:gd name="connsiteY0" fmla="*/ 0 h 855351"/>
                  <a:gd name="connsiteX1" fmla="*/ 1710905 w 1710905"/>
                  <a:gd name="connsiteY1" fmla="*/ 0 h 855351"/>
                  <a:gd name="connsiteX2" fmla="*/ 1710905 w 1710905"/>
                  <a:gd name="connsiteY2" fmla="*/ 855351 h 855351"/>
                  <a:gd name="connsiteX3" fmla="*/ 0 w 1710905"/>
                  <a:gd name="connsiteY3" fmla="*/ 855351 h 855351"/>
                  <a:gd name="connsiteX4" fmla="*/ 0 w 1710905"/>
                  <a:gd name="connsiteY4" fmla="*/ 0 h 85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905" h="855351">
                    <a:moveTo>
                      <a:pt x="0" y="0"/>
                    </a:moveTo>
                    <a:lnTo>
                      <a:pt x="1710905" y="0"/>
                    </a:lnTo>
                    <a:lnTo>
                      <a:pt x="1710905" y="855351"/>
                    </a:lnTo>
                    <a:lnTo>
                      <a:pt x="0" y="85535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marL="0" marR="0" lvl="0" indent="0" algn="ctr" defTabSz="2489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563638" y="1610382"/>
              <a:ext cx="4375237" cy="1745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HS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sẻ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nguyên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HS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tượng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đưa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ra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lí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53514" y="3711870"/>
              <a:ext cx="436213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Gợi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ý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rút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ra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: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Luôn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tin,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kết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khát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vọng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mạnh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ước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7653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2: </a:t>
            </a:r>
            <a:r>
              <a:rPr lang="pl-PL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 GÌ GIÚP BÓNG ĐÁ VIỆT NAM CHIẾN THẮNG?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3793" y="719492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800" dirty="0"/>
          </a:p>
        </p:txBody>
      </p:sp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1" y="3325277"/>
            <a:ext cx="4703968" cy="2743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044" y="3307748"/>
            <a:ext cx="4961245" cy="2778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Down Arrow Callout 11"/>
          <p:cNvSpPr/>
          <p:nvPr/>
        </p:nvSpPr>
        <p:spPr>
          <a:xfrm>
            <a:off x="507555" y="1436754"/>
            <a:ext cx="5230734" cy="1870994"/>
          </a:xfrm>
          <a:prstGeom prst="downArrowCallout">
            <a:avLst>
              <a:gd name="adj1" fmla="val 50638"/>
              <a:gd name="adj2" fmla="val 4663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endParaRPr lang="en-US" sz="2800" dirty="0"/>
          </a:p>
        </p:txBody>
      </p:sp>
      <p:sp>
        <p:nvSpPr>
          <p:cNvPr id="21" name="Down Arrow Callout 20"/>
          <p:cNvSpPr/>
          <p:nvPr/>
        </p:nvSpPr>
        <p:spPr>
          <a:xfrm>
            <a:off x="6132304" y="1454283"/>
            <a:ext cx="5230734" cy="1870994"/>
          </a:xfrm>
          <a:prstGeom prst="downArrowCallout">
            <a:avLst>
              <a:gd name="adj1" fmla="val 50638"/>
              <a:gd name="adj2" fmla="val 4663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2398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GIÚP BÓNG ĐÁ VIỆT NAM CHIẾN THẮNG?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340" y="75472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458" y="1097864"/>
            <a:ext cx="109899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397" y="2115773"/>
            <a:ext cx="6185553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Smmsport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167" y="2249183"/>
            <a:ext cx="4634224" cy="36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40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GIÚP BÓNG ĐÁ VIỆT NAM CHIẾN THẮNG?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340" y="75472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458" y="1097864"/>
            <a:ext cx="109899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821" y="2667399"/>
            <a:ext cx="1124108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V-League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144" y="2042582"/>
            <a:ext cx="1126776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SmmSport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00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GIÚP BÓNG ĐÁ VIỆT NAM CHIẾN THẮNG?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340" y="75472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458" y="1097864"/>
            <a:ext cx="109899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31" y="2725844"/>
            <a:ext cx="4939012" cy="33602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12693" y="2851673"/>
            <a:ext cx="60062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ĐNA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Nam, 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431161" y="2056053"/>
            <a:ext cx="1126776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SmmSport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217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GIÚP BÓNG ĐÁ VIỆT NAM CHIẾN THẮNG?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340" y="75472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458" y="1097864"/>
            <a:ext cx="109899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990" y="2021560"/>
            <a:ext cx="1160349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12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SmmSport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27238" y="3056569"/>
            <a:ext cx="8124824" cy="2031206"/>
            <a:chOff x="1875041" y="3244423"/>
            <a:chExt cx="8124824" cy="2031206"/>
          </a:xfrm>
        </p:grpSpPr>
        <p:sp>
          <p:nvSpPr>
            <p:cNvPr id="16" name="Freeform 15"/>
            <p:cNvSpPr/>
            <p:nvPr/>
          </p:nvSpPr>
          <p:spPr>
            <a:xfrm>
              <a:off x="1875041" y="3244423"/>
              <a:ext cx="3385343" cy="2031206"/>
            </a:xfrm>
            <a:custGeom>
              <a:avLst/>
              <a:gdLst>
                <a:gd name="connsiteX0" fmla="*/ 0 w 3385343"/>
                <a:gd name="connsiteY0" fmla="*/ 203121 h 2031206"/>
                <a:gd name="connsiteX1" fmla="*/ 203121 w 3385343"/>
                <a:gd name="connsiteY1" fmla="*/ 0 h 2031206"/>
                <a:gd name="connsiteX2" fmla="*/ 3182222 w 3385343"/>
                <a:gd name="connsiteY2" fmla="*/ 0 h 2031206"/>
                <a:gd name="connsiteX3" fmla="*/ 3385343 w 3385343"/>
                <a:gd name="connsiteY3" fmla="*/ 203121 h 2031206"/>
                <a:gd name="connsiteX4" fmla="*/ 3385343 w 3385343"/>
                <a:gd name="connsiteY4" fmla="*/ 1828085 h 2031206"/>
                <a:gd name="connsiteX5" fmla="*/ 3182222 w 3385343"/>
                <a:gd name="connsiteY5" fmla="*/ 2031206 h 2031206"/>
                <a:gd name="connsiteX6" fmla="*/ 203121 w 3385343"/>
                <a:gd name="connsiteY6" fmla="*/ 2031206 h 2031206"/>
                <a:gd name="connsiteX7" fmla="*/ 0 w 3385343"/>
                <a:gd name="connsiteY7" fmla="*/ 1828085 h 2031206"/>
                <a:gd name="connsiteX8" fmla="*/ 0 w 3385343"/>
                <a:gd name="connsiteY8" fmla="*/ 203121 h 20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43" h="2031206">
                  <a:moveTo>
                    <a:pt x="0" y="203121"/>
                  </a:moveTo>
                  <a:cubicBezTo>
                    <a:pt x="0" y="90940"/>
                    <a:pt x="90940" y="0"/>
                    <a:pt x="203121" y="0"/>
                  </a:cubicBezTo>
                  <a:lnTo>
                    <a:pt x="3182222" y="0"/>
                  </a:lnTo>
                  <a:cubicBezTo>
                    <a:pt x="3294403" y="0"/>
                    <a:pt x="3385343" y="90940"/>
                    <a:pt x="3385343" y="203121"/>
                  </a:cubicBezTo>
                  <a:lnTo>
                    <a:pt x="3385343" y="1828085"/>
                  </a:lnTo>
                  <a:cubicBezTo>
                    <a:pt x="3385343" y="1940266"/>
                    <a:pt x="3294403" y="2031206"/>
                    <a:pt x="3182222" y="2031206"/>
                  </a:cubicBezTo>
                  <a:lnTo>
                    <a:pt x="203121" y="2031206"/>
                  </a:lnTo>
                  <a:cubicBezTo>
                    <a:pt x="90940" y="2031206"/>
                    <a:pt x="0" y="1940266"/>
                    <a:pt x="0" y="1828085"/>
                  </a:cubicBezTo>
                  <a:lnTo>
                    <a:pt x="0" y="20312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982" tIns="169982" rIns="169982" bIns="16998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ngợi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huấn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58295" y="3840243"/>
              <a:ext cx="717692" cy="839565"/>
            </a:xfrm>
            <a:custGeom>
              <a:avLst/>
              <a:gdLst>
                <a:gd name="connsiteX0" fmla="*/ 0 w 717692"/>
                <a:gd name="connsiteY0" fmla="*/ 167913 h 839565"/>
                <a:gd name="connsiteX1" fmla="*/ 358846 w 717692"/>
                <a:gd name="connsiteY1" fmla="*/ 167913 h 839565"/>
                <a:gd name="connsiteX2" fmla="*/ 358846 w 717692"/>
                <a:gd name="connsiteY2" fmla="*/ 0 h 839565"/>
                <a:gd name="connsiteX3" fmla="*/ 717692 w 717692"/>
                <a:gd name="connsiteY3" fmla="*/ 419783 h 839565"/>
                <a:gd name="connsiteX4" fmla="*/ 358846 w 717692"/>
                <a:gd name="connsiteY4" fmla="*/ 839565 h 839565"/>
                <a:gd name="connsiteX5" fmla="*/ 358846 w 717692"/>
                <a:gd name="connsiteY5" fmla="*/ 671652 h 839565"/>
                <a:gd name="connsiteX6" fmla="*/ 0 w 717692"/>
                <a:gd name="connsiteY6" fmla="*/ 671652 h 839565"/>
                <a:gd name="connsiteX7" fmla="*/ 0 w 717692"/>
                <a:gd name="connsiteY7" fmla="*/ 167913 h 83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92" h="839565">
                  <a:moveTo>
                    <a:pt x="0" y="167913"/>
                  </a:moveTo>
                  <a:lnTo>
                    <a:pt x="358846" y="167913"/>
                  </a:lnTo>
                  <a:lnTo>
                    <a:pt x="358846" y="0"/>
                  </a:lnTo>
                  <a:lnTo>
                    <a:pt x="717692" y="419783"/>
                  </a:lnTo>
                  <a:lnTo>
                    <a:pt x="358846" y="839565"/>
                  </a:lnTo>
                  <a:lnTo>
                    <a:pt x="358846" y="671652"/>
                  </a:lnTo>
                  <a:lnTo>
                    <a:pt x="0" y="671652"/>
                  </a:lnTo>
                  <a:lnTo>
                    <a:pt x="0" y="167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7913" rIns="215308" bIns="16791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614522" y="3244423"/>
              <a:ext cx="3385343" cy="2031206"/>
            </a:xfrm>
            <a:custGeom>
              <a:avLst/>
              <a:gdLst>
                <a:gd name="connsiteX0" fmla="*/ 0 w 3385343"/>
                <a:gd name="connsiteY0" fmla="*/ 203121 h 2031206"/>
                <a:gd name="connsiteX1" fmla="*/ 203121 w 3385343"/>
                <a:gd name="connsiteY1" fmla="*/ 0 h 2031206"/>
                <a:gd name="connsiteX2" fmla="*/ 3182222 w 3385343"/>
                <a:gd name="connsiteY2" fmla="*/ 0 h 2031206"/>
                <a:gd name="connsiteX3" fmla="*/ 3385343 w 3385343"/>
                <a:gd name="connsiteY3" fmla="*/ 203121 h 2031206"/>
                <a:gd name="connsiteX4" fmla="*/ 3385343 w 3385343"/>
                <a:gd name="connsiteY4" fmla="*/ 1828085 h 2031206"/>
                <a:gd name="connsiteX5" fmla="*/ 3182222 w 3385343"/>
                <a:gd name="connsiteY5" fmla="*/ 2031206 h 2031206"/>
                <a:gd name="connsiteX6" fmla="*/ 203121 w 3385343"/>
                <a:gd name="connsiteY6" fmla="*/ 2031206 h 2031206"/>
                <a:gd name="connsiteX7" fmla="*/ 0 w 3385343"/>
                <a:gd name="connsiteY7" fmla="*/ 1828085 h 2031206"/>
                <a:gd name="connsiteX8" fmla="*/ 0 w 3385343"/>
                <a:gd name="connsiteY8" fmla="*/ 203121 h 20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43" h="2031206">
                  <a:moveTo>
                    <a:pt x="0" y="203121"/>
                  </a:moveTo>
                  <a:cubicBezTo>
                    <a:pt x="0" y="90940"/>
                    <a:pt x="90940" y="0"/>
                    <a:pt x="203121" y="0"/>
                  </a:cubicBezTo>
                  <a:lnTo>
                    <a:pt x="3182222" y="0"/>
                  </a:lnTo>
                  <a:cubicBezTo>
                    <a:pt x="3294403" y="0"/>
                    <a:pt x="3385343" y="90940"/>
                    <a:pt x="3385343" y="203121"/>
                  </a:cubicBezTo>
                  <a:lnTo>
                    <a:pt x="3385343" y="1828085"/>
                  </a:lnTo>
                  <a:cubicBezTo>
                    <a:pt x="3385343" y="1940266"/>
                    <a:pt x="3294403" y="2031206"/>
                    <a:pt x="3182222" y="2031206"/>
                  </a:cubicBezTo>
                  <a:lnTo>
                    <a:pt x="203121" y="2031206"/>
                  </a:lnTo>
                  <a:cubicBezTo>
                    <a:pt x="90940" y="2031206"/>
                    <a:pt x="0" y="1940266"/>
                    <a:pt x="0" y="1828085"/>
                  </a:cubicBezTo>
                  <a:lnTo>
                    <a:pt x="0" y="20312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982" tIns="169982" rIns="169982" bIns="16998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 độ đúng mực, khách quan, công bằng.</a:t>
              </a:r>
              <a:r>
                <a:rPr lang="en-US" sz="29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9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481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GIÚP BÓNG ĐÁ VIỆT NAM CHIẾN THẮNG?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340" y="75472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400" y="3291495"/>
            <a:ext cx="3448380" cy="5878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64297" y="1595283"/>
            <a:ext cx="7111468" cy="4138338"/>
            <a:chOff x="2485303" y="1793038"/>
            <a:chExt cx="7111468" cy="4138338"/>
          </a:xfrm>
        </p:grpSpPr>
        <p:sp>
          <p:nvSpPr>
            <p:cNvPr id="19" name="Up Arrow 18"/>
            <p:cNvSpPr/>
            <p:nvPr/>
          </p:nvSpPr>
          <p:spPr>
            <a:xfrm>
              <a:off x="2485303" y="2223186"/>
              <a:ext cx="1317206" cy="959366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4208871" y="1793038"/>
              <a:ext cx="4551680" cy="2374482"/>
            </a:xfrm>
            <a:custGeom>
              <a:avLst/>
              <a:gdLst>
                <a:gd name="connsiteX0" fmla="*/ 0 w 4551680"/>
                <a:gd name="connsiteY0" fmla="*/ 0 h 2083967"/>
                <a:gd name="connsiteX1" fmla="*/ 4551680 w 4551680"/>
                <a:gd name="connsiteY1" fmla="*/ 0 h 2083967"/>
                <a:gd name="connsiteX2" fmla="*/ 4551680 w 4551680"/>
                <a:gd name="connsiteY2" fmla="*/ 2083967 h 2083967"/>
                <a:gd name="connsiteX3" fmla="*/ 0 w 4551680"/>
                <a:gd name="connsiteY3" fmla="*/ 2083967 h 2083967"/>
                <a:gd name="connsiteX4" fmla="*/ 0 w 4551680"/>
                <a:gd name="connsiteY4" fmla="*/ 0 h 208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2083967">
                  <a:moveTo>
                    <a:pt x="0" y="0"/>
                  </a:moveTo>
                  <a:lnTo>
                    <a:pt x="4551680" y="0"/>
                  </a:lnTo>
                  <a:lnTo>
                    <a:pt x="4551680" y="2083967"/>
                  </a:lnTo>
                  <a:lnTo>
                    <a:pt x="0" y="2083967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2024" tIns="0" rIns="192024" bIns="192024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bật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3501278" y="4633890"/>
              <a:ext cx="1355535" cy="89879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5045091" y="4576983"/>
              <a:ext cx="4551680" cy="1354393"/>
            </a:xfrm>
            <a:custGeom>
              <a:avLst/>
              <a:gdLst>
                <a:gd name="connsiteX0" fmla="*/ 0 w 4551680"/>
                <a:gd name="connsiteY0" fmla="*/ 0 h 2083967"/>
                <a:gd name="connsiteX1" fmla="*/ 4551680 w 4551680"/>
                <a:gd name="connsiteY1" fmla="*/ 0 h 2083967"/>
                <a:gd name="connsiteX2" fmla="*/ 4551680 w 4551680"/>
                <a:gd name="connsiteY2" fmla="*/ 2083967 h 2083967"/>
                <a:gd name="connsiteX3" fmla="*/ 0 w 4551680"/>
                <a:gd name="connsiteY3" fmla="*/ 2083967 h 2083967"/>
                <a:gd name="connsiteX4" fmla="*/ 0 w 4551680"/>
                <a:gd name="connsiteY4" fmla="*/ 0 h 208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2083967">
                  <a:moveTo>
                    <a:pt x="0" y="0"/>
                  </a:moveTo>
                  <a:lnTo>
                    <a:pt x="4551680" y="0"/>
                  </a:lnTo>
                  <a:lnTo>
                    <a:pt x="4551680" y="2083967"/>
                  </a:lnTo>
                  <a:lnTo>
                    <a:pt x="0" y="2083967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2024" tIns="0" rIns="192024" bIns="192024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543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GIÚP BÓNG ĐÁ VIỆT NAM CHIẾN THẮNG?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340" y="75472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334998" y="823627"/>
            <a:ext cx="4291744" cy="968323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IV. Tổng kết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638799" y="1607686"/>
            <a:ext cx="3391174" cy="2030247"/>
          </a:xfrm>
          <a:custGeom>
            <a:avLst/>
            <a:gdLst>
              <a:gd name="connsiteX0" fmla="*/ 0 w 2631281"/>
              <a:gd name="connsiteY0" fmla="*/ 157877 h 1578768"/>
              <a:gd name="connsiteX1" fmla="*/ 157877 w 2631281"/>
              <a:gd name="connsiteY1" fmla="*/ 0 h 1578768"/>
              <a:gd name="connsiteX2" fmla="*/ 2473404 w 2631281"/>
              <a:gd name="connsiteY2" fmla="*/ 0 h 1578768"/>
              <a:gd name="connsiteX3" fmla="*/ 2631281 w 2631281"/>
              <a:gd name="connsiteY3" fmla="*/ 157877 h 1578768"/>
              <a:gd name="connsiteX4" fmla="*/ 2631281 w 2631281"/>
              <a:gd name="connsiteY4" fmla="*/ 1420891 h 1578768"/>
              <a:gd name="connsiteX5" fmla="*/ 2473404 w 2631281"/>
              <a:gd name="connsiteY5" fmla="*/ 1578768 h 1578768"/>
              <a:gd name="connsiteX6" fmla="*/ 157877 w 2631281"/>
              <a:gd name="connsiteY6" fmla="*/ 1578768 h 1578768"/>
              <a:gd name="connsiteX7" fmla="*/ 0 w 2631281"/>
              <a:gd name="connsiteY7" fmla="*/ 1420891 h 1578768"/>
              <a:gd name="connsiteX8" fmla="*/ 0 w 2631281"/>
              <a:gd name="connsiteY8" fmla="*/ 157877 h 157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1281" h="1578768">
                <a:moveTo>
                  <a:pt x="0" y="157877"/>
                </a:moveTo>
                <a:cubicBezTo>
                  <a:pt x="0" y="70684"/>
                  <a:pt x="70684" y="0"/>
                  <a:pt x="157877" y="0"/>
                </a:cubicBezTo>
                <a:lnTo>
                  <a:pt x="2473404" y="0"/>
                </a:lnTo>
                <a:cubicBezTo>
                  <a:pt x="2560597" y="0"/>
                  <a:pt x="2631281" y="70684"/>
                  <a:pt x="2631281" y="157877"/>
                </a:cubicBezTo>
                <a:lnTo>
                  <a:pt x="2631281" y="1420891"/>
                </a:lnTo>
                <a:cubicBezTo>
                  <a:pt x="2631281" y="1508084"/>
                  <a:pt x="2560597" y="1578768"/>
                  <a:pt x="2473404" y="1578768"/>
                </a:cubicBezTo>
                <a:lnTo>
                  <a:pt x="157877" y="1578768"/>
                </a:lnTo>
                <a:cubicBezTo>
                  <a:pt x="70684" y="1578768"/>
                  <a:pt x="0" y="1508084"/>
                  <a:pt x="0" y="1420891"/>
                </a:cubicBezTo>
                <a:lnTo>
                  <a:pt x="0" y="157877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251" tIns="126251" rIns="126251" bIns="126251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7247692" y="2378717"/>
            <a:ext cx="557831" cy="652557"/>
          </a:xfrm>
          <a:custGeom>
            <a:avLst/>
            <a:gdLst>
              <a:gd name="connsiteX0" fmla="*/ 0 w 557831"/>
              <a:gd name="connsiteY0" fmla="*/ 130511 h 652557"/>
              <a:gd name="connsiteX1" fmla="*/ 278916 w 557831"/>
              <a:gd name="connsiteY1" fmla="*/ 130511 h 652557"/>
              <a:gd name="connsiteX2" fmla="*/ 278916 w 557831"/>
              <a:gd name="connsiteY2" fmla="*/ 0 h 652557"/>
              <a:gd name="connsiteX3" fmla="*/ 557831 w 557831"/>
              <a:gd name="connsiteY3" fmla="*/ 326279 h 652557"/>
              <a:gd name="connsiteX4" fmla="*/ 278916 w 557831"/>
              <a:gd name="connsiteY4" fmla="*/ 652557 h 652557"/>
              <a:gd name="connsiteX5" fmla="*/ 278916 w 557831"/>
              <a:gd name="connsiteY5" fmla="*/ 522046 h 652557"/>
              <a:gd name="connsiteX6" fmla="*/ 0 w 557831"/>
              <a:gd name="connsiteY6" fmla="*/ 522046 h 652557"/>
              <a:gd name="connsiteX7" fmla="*/ 0 w 557831"/>
              <a:gd name="connsiteY7" fmla="*/ 130511 h 65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831" h="652557">
                <a:moveTo>
                  <a:pt x="0" y="130511"/>
                </a:moveTo>
                <a:lnTo>
                  <a:pt x="278916" y="130511"/>
                </a:lnTo>
                <a:lnTo>
                  <a:pt x="278916" y="0"/>
                </a:lnTo>
                <a:lnTo>
                  <a:pt x="557831" y="326279"/>
                </a:lnTo>
                <a:lnTo>
                  <a:pt x="278916" y="652557"/>
                </a:lnTo>
                <a:lnTo>
                  <a:pt x="278916" y="522046"/>
                </a:lnTo>
                <a:lnTo>
                  <a:pt x="0" y="522046"/>
                </a:lnTo>
                <a:lnTo>
                  <a:pt x="0" y="13051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0511" rIns="167349" bIns="1305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041277" y="1607686"/>
            <a:ext cx="3391174" cy="1919273"/>
          </a:xfrm>
          <a:custGeom>
            <a:avLst/>
            <a:gdLst>
              <a:gd name="connsiteX0" fmla="*/ 0 w 2631281"/>
              <a:gd name="connsiteY0" fmla="*/ 157877 h 1578768"/>
              <a:gd name="connsiteX1" fmla="*/ 157877 w 2631281"/>
              <a:gd name="connsiteY1" fmla="*/ 0 h 1578768"/>
              <a:gd name="connsiteX2" fmla="*/ 2473404 w 2631281"/>
              <a:gd name="connsiteY2" fmla="*/ 0 h 1578768"/>
              <a:gd name="connsiteX3" fmla="*/ 2631281 w 2631281"/>
              <a:gd name="connsiteY3" fmla="*/ 157877 h 1578768"/>
              <a:gd name="connsiteX4" fmla="*/ 2631281 w 2631281"/>
              <a:gd name="connsiteY4" fmla="*/ 1420891 h 1578768"/>
              <a:gd name="connsiteX5" fmla="*/ 2473404 w 2631281"/>
              <a:gd name="connsiteY5" fmla="*/ 1578768 h 1578768"/>
              <a:gd name="connsiteX6" fmla="*/ 157877 w 2631281"/>
              <a:gd name="connsiteY6" fmla="*/ 1578768 h 1578768"/>
              <a:gd name="connsiteX7" fmla="*/ 0 w 2631281"/>
              <a:gd name="connsiteY7" fmla="*/ 1420891 h 1578768"/>
              <a:gd name="connsiteX8" fmla="*/ 0 w 2631281"/>
              <a:gd name="connsiteY8" fmla="*/ 157877 h 157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1281" h="1578768">
                <a:moveTo>
                  <a:pt x="0" y="157877"/>
                </a:moveTo>
                <a:cubicBezTo>
                  <a:pt x="0" y="70684"/>
                  <a:pt x="70684" y="0"/>
                  <a:pt x="157877" y="0"/>
                </a:cubicBezTo>
                <a:lnTo>
                  <a:pt x="2473404" y="0"/>
                </a:lnTo>
                <a:cubicBezTo>
                  <a:pt x="2560597" y="0"/>
                  <a:pt x="2631281" y="70684"/>
                  <a:pt x="2631281" y="157877"/>
                </a:cubicBezTo>
                <a:lnTo>
                  <a:pt x="2631281" y="1420891"/>
                </a:lnTo>
                <a:cubicBezTo>
                  <a:pt x="2631281" y="1508084"/>
                  <a:pt x="2560597" y="1578768"/>
                  <a:pt x="2473404" y="1578768"/>
                </a:cubicBezTo>
                <a:lnTo>
                  <a:pt x="157877" y="1578768"/>
                </a:lnTo>
                <a:cubicBezTo>
                  <a:pt x="70684" y="1578768"/>
                  <a:pt x="0" y="1508084"/>
                  <a:pt x="0" y="1420891"/>
                </a:cubicBezTo>
                <a:lnTo>
                  <a:pt x="0" y="157877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3533"/>
              <a:satOff val="33333"/>
              <a:lumOff val="-4902"/>
              <a:alphaOff val="0"/>
            </a:schemeClr>
          </a:fillRef>
          <a:effectRef idx="0">
            <a:schemeClr val="accent3">
              <a:hueOff val="903533"/>
              <a:satOff val="33333"/>
              <a:lumOff val="-4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251" tIns="126251" rIns="126251" bIns="126251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SmmSport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410585" y="3637933"/>
            <a:ext cx="652557" cy="557831"/>
          </a:xfrm>
          <a:custGeom>
            <a:avLst/>
            <a:gdLst>
              <a:gd name="connsiteX0" fmla="*/ 0 w 557831"/>
              <a:gd name="connsiteY0" fmla="*/ 130511 h 652557"/>
              <a:gd name="connsiteX1" fmla="*/ 278916 w 557831"/>
              <a:gd name="connsiteY1" fmla="*/ 130511 h 652557"/>
              <a:gd name="connsiteX2" fmla="*/ 278916 w 557831"/>
              <a:gd name="connsiteY2" fmla="*/ 0 h 652557"/>
              <a:gd name="connsiteX3" fmla="*/ 557831 w 557831"/>
              <a:gd name="connsiteY3" fmla="*/ 326279 h 652557"/>
              <a:gd name="connsiteX4" fmla="*/ 278916 w 557831"/>
              <a:gd name="connsiteY4" fmla="*/ 652557 h 652557"/>
              <a:gd name="connsiteX5" fmla="*/ 278916 w 557831"/>
              <a:gd name="connsiteY5" fmla="*/ 522046 h 652557"/>
              <a:gd name="connsiteX6" fmla="*/ 0 w 557831"/>
              <a:gd name="connsiteY6" fmla="*/ 522046 h 652557"/>
              <a:gd name="connsiteX7" fmla="*/ 0 w 557831"/>
              <a:gd name="connsiteY7" fmla="*/ 130511 h 65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831" h="652557">
                <a:moveTo>
                  <a:pt x="446265" y="0"/>
                </a:moveTo>
                <a:lnTo>
                  <a:pt x="446265" y="326279"/>
                </a:lnTo>
                <a:lnTo>
                  <a:pt x="557831" y="326279"/>
                </a:lnTo>
                <a:lnTo>
                  <a:pt x="278915" y="652557"/>
                </a:lnTo>
                <a:lnTo>
                  <a:pt x="0" y="326279"/>
                </a:lnTo>
                <a:lnTo>
                  <a:pt x="111566" y="326279"/>
                </a:lnTo>
                <a:lnTo>
                  <a:pt x="111566" y="0"/>
                </a:lnTo>
                <a:lnTo>
                  <a:pt x="446265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12" tIns="0" rIns="130510" bIns="16734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24" name="Freeform 23"/>
          <p:cNvSpPr/>
          <p:nvPr/>
        </p:nvSpPr>
        <p:spPr>
          <a:xfrm>
            <a:off x="8041277" y="4224454"/>
            <a:ext cx="3391174" cy="2030247"/>
          </a:xfrm>
          <a:custGeom>
            <a:avLst/>
            <a:gdLst>
              <a:gd name="connsiteX0" fmla="*/ 0 w 2631281"/>
              <a:gd name="connsiteY0" fmla="*/ 157877 h 1578768"/>
              <a:gd name="connsiteX1" fmla="*/ 157877 w 2631281"/>
              <a:gd name="connsiteY1" fmla="*/ 0 h 1578768"/>
              <a:gd name="connsiteX2" fmla="*/ 2473404 w 2631281"/>
              <a:gd name="connsiteY2" fmla="*/ 0 h 1578768"/>
              <a:gd name="connsiteX3" fmla="*/ 2631281 w 2631281"/>
              <a:gd name="connsiteY3" fmla="*/ 157877 h 1578768"/>
              <a:gd name="connsiteX4" fmla="*/ 2631281 w 2631281"/>
              <a:gd name="connsiteY4" fmla="*/ 1420891 h 1578768"/>
              <a:gd name="connsiteX5" fmla="*/ 2473404 w 2631281"/>
              <a:gd name="connsiteY5" fmla="*/ 1578768 h 1578768"/>
              <a:gd name="connsiteX6" fmla="*/ 157877 w 2631281"/>
              <a:gd name="connsiteY6" fmla="*/ 1578768 h 1578768"/>
              <a:gd name="connsiteX7" fmla="*/ 0 w 2631281"/>
              <a:gd name="connsiteY7" fmla="*/ 1420891 h 1578768"/>
              <a:gd name="connsiteX8" fmla="*/ 0 w 2631281"/>
              <a:gd name="connsiteY8" fmla="*/ 157877 h 157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1281" h="1578768">
                <a:moveTo>
                  <a:pt x="0" y="157877"/>
                </a:moveTo>
                <a:cubicBezTo>
                  <a:pt x="0" y="70684"/>
                  <a:pt x="70684" y="0"/>
                  <a:pt x="157877" y="0"/>
                </a:cubicBezTo>
                <a:lnTo>
                  <a:pt x="2473404" y="0"/>
                </a:lnTo>
                <a:cubicBezTo>
                  <a:pt x="2560597" y="0"/>
                  <a:pt x="2631281" y="70684"/>
                  <a:pt x="2631281" y="157877"/>
                </a:cubicBezTo>
                <a:lnTo>
                  <a:pt x="2631281" y="1420891"/>
                </a:lnTo>
                <a:cubicBezTo>
                  <a:pt x="2631281" y="1508084"/>
                  <a:pt x="2560597" y="1578768"/>
                  <a:pt x="2473404" y="1578768"/>
                </a:cubicBezTo>
                <a:lnTo>
                  <a:pt x="157877" y="1578768"/>
                </a:lnTo>
                <a:cubicBezTo>
                  <a:pt x="70684" y="1578768"/>
                  <a:pt x="0" y="1508084"/>
                  <a:pt x="0" y="1420891"/>
                </a:cubicBezTo>
                <a:lnTo>
                  <a:pt x="0" y="157877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807066"/>
              <a:satOff val="66667"/>
              <a:lumOff val="-9804"/>
              <a:alphaOff val="0"/>
            </a:schemeClr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251" tIns="126251" rIns="126251" bIns="126251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Freeform 24"/>
          <p:cNvSpPr/>
          <p:nvPr/>
        </p:nvSpPr>
        <p:spPr>
          <a:xfrm>
            <a:off x="7247692" y="4784706"/>
            <a:ext cx="557831" cy="652558"/>
          </a:xfrm>
          <a:custGeom>
            <a:avLst/>
            <a:gdLst>
              <a:gd name="connsiteX0" fmla="*/ 0 w 557831"/>
              <a:gd name="connsiteY0" fmla="*/ 130511 h 652557"/>
              <a:gd name="connsiteX1" fmla="*/ 278916 w 557831"/>
              <a:gd name="connsiteY1" fmla="*/ 130511 h 652557"/>
              <a:gd name="connsiteX2" fmla="*/ 278916 w 557831"/>
              <a:gd name="connsiteY2" fmla="*/ 0 h 652557"/>
              <a:gd name="connsiteX3" fmla="*/ 557831 w 557831"/>
              <a:gd name="connsiteY3" fmla="*/ 326279 h 652557"/>
              <a:gd name="connsiteX4" fmla="*/ 278916 w 557831"/>
              <a:gd name="connsiteY4" fmla="*/ 652557 h 652557"/>
              <a:gd name="connsiteX5" fmla="*/ 278916 w 557831"/>
              <a:gd name="connsiteY5" fmla="*/ 522046 h 652557"/>
              <a:gd name="connsiteX6" fmla="*/ 0 w 557831"/>
              <a:gd name="connsiteY6" fmla="*/ 522046 h 652557"/>
              <a:gd name="connsiteX7" fmla="*/ 0 w 557831"/>
              <a:gd name="connsiteY7" fmla="*/ 130511 h 65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831" h="652557">
                <a:moveTo>
                  <a:pt x="557831" y="522046"/>
                </a:moveTo>
                <a:lnTo>
                  <a:pt x="278915" y="522046"/>
                </a:lnTo>
                <a:lnTo>
                  <a:pt x="278915" y="652557"/>
                </a:lnTo>
                <a:lnTo>
                  <a:pt x="0" y="326278"/>
                </a:lnTo>
                <a:lnTo>
                  <a:pt x="278915" y="0"/>
                </a:lnTo>
                <a:lnTo>
                  <a:pt x="278915" y="130511"/>
                </a:lnTo>
                <a:lnTo>
                  <a:pt x="557831" y="130511"/>
                </a:lnTo>
                <a:lnTo>
                  <a:pt x="557831" y="522046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349" tIns="130512" rIns="0" bIns="1305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638799" y="4231826"/>
            <a:ext cx="3391174" cy="2030247"/>
          </a:xfrm>
          <a:custGeom>
            <a:avLst/>
            <a:gdLst>
              <a:gd name="connsiteX0" fmla="*/ 0 w 2631281"/>
              <a:gd name="connsiteY0" fmla="*/ 157877 h 1578768"/>
              <a:gd name="connsiteX1" fmla="*/ 157877 w 2631281"/>
              <a:gd name="connsiteY1" fmla="*/ 0 h 1578768"/>
              <a:gd name="connsiteX2" fmla="*/ 2473404 w 2631281"/>
              <a:gd name="connsiteY2" fmla="*/ 0 h 1578768"/>
              <a:gd name="connsiteX3" fmla="*/ 2631281 w 2631281"/>
              <a:gd name="connsiteY3" fmla="*/ 157877 h 1578768"/>
              <a:gd name="connsiteX4" fmla="*/ 2631281 w 2631281"/>
              <a:gd name="connsiteY4" fmla="*/ 1420891 h 1578768"/>
              <a:gd name="connsiteX5" fmla="*/ 2473404 w 2631281"/>
              <a:gd name="connsiteY5" fmla="*/ 1578768 h 1578768"/>
              <a:gd name="connsiteX6" fmla="*/ 157877 w 2631281"/>
              <a:gd name="connsiteY6" fmla="*/ 1578768 h 1578768"/>
              <a:gd name="connsiteX7" fmla="*/ 0 w 2631281"/>
              <a:gd name="connsiteY7" fmla="*/ 1420891 h 1578768"/>
              <a:gd name="connsiteX8" fmla="*/ 0 w 2631281"/>
              <a:gd name="connsiteY8" fmla="*/ 157877 h 157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1281" h="1578768">
                <a:moveTo>
                  <a:pt x="0" y="157877"/>
                </a:moveTo>
                <a:cubicBezTo>
                  <a:pt x="0" y="70684"/>
                  <a:pt x="70684" y="0"/>
                  <a:pt x="157877" y="0"/>
                </a:cubicBezTo>
                <a:lnTo>
                  <a:pt x="2473404" y="0"/>
                </a:lnTo>
                <a:cubicBezTo>
                  <a:pt x="2560597" y="0"/>
                  <a:pt x="2631281" y="70684"/>
                  <a:pt x="2631281" y="157877"/>
                </a:cubicBezTo>
                <a:lnTo>
                  <a:pt x="2631281" y="1420891"/>
                </a:lnTo>
                <a:cubicBezTo>
                  <a:pt x="2631281" y="1508084"/>
                  <a:pt x="2560597" y="1578768"/>
                  <a:pt x="2473404" y="1578768"/>
                </a:cubicBezTo>
                <a:lnTo>
                  <a:pt x="157877" y="1578768"/>
                </a:lnTo>
                <a:cubicBezTo>
                  <a:pt x="70684" y="1578768"/>
                  <a:pt x="0" y="1508084"/>
                  <a:pt x="0" y="1420891"/>
                </a:cubicBezTo>
                <a:lnTo>
                  <a:pt x="0" y="157877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251" tIns="126251" rIns="126251" bIns="126251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539154" y="3031274"/>
            <a:ext cx="2895490" cy="1678736"/>
          </a:xfrm>
          <a:prstGeom prst="rightArrow">
            <a:avLst>
              <a:gd name="adj1" fmla="val 62106"/>
              <a:gd name="adj2" fmla="val 2775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Nghệ thuật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61609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74" y="71232"/>
            <a:ext cx="94081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GIÚP BÓNG ĐÁ VIỆT NAM CHIẾN THẮNG?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340" y="75472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334998" y="823627"/>
            <a:ext cx="4291744" cy="968323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IV. Tổng kết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11916" y="1619364"/>
            <a:ext cx="8155468" cy="3682407"/>
            <a:chOff x="2171053" y="2439054"/>
            <a:chExt cx="8155468" cy="3682407"/>
          </a:xfrm>
        </p:grpSpPr>
        <p:sp>
          <p:nvSpPr>
            <p:cNvPr id="10" name="Freeform 9"/>
            <p:cNvSpPr/>
            <p:nvPr/>
          </p:nvSpPr>
          <p:spPr>
            <a:xfrm>
              <a:off x="5939432" y="3230874"/>
              <a:ext cx="1722239" cy="8196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58553"/>
                  </a:lnTo>
                  <a:lnTo>
                    <a:pt x="1722239" y="558553"/>
                  </a:lnTo>
                  <a:lnTo>
                    <a:pt x="1722239" y="81962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217193" y="3230874"/>
              <a:ext cx="1722239" cy="8196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722239" y="0"/>
                  </a:moveTo>
                  <a:lnTo>
                    <a:pt x="1722239" y="558553"/>
                  </a:lnTo>
                  <a:lnTo>
                    <a:pt x="0" y="558553"/>
                  </a:lnTo>
                  <a:lnTo>
                    <a:pt x="0" y="81962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8"/>
            <p:cNvSpPr/>
            <p:nvPr/>
          </p:nvSpPr>
          <p:spPr>
            <a:xfrm>
              <a:off x="4385486" y="2439054"/>
              <a:ext cx="2818209" cy="93814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4614474" y="2558503"/>
              <a:ext cx="2818209" cy="938149"/>
            </a:xfrm>
            <a:custGeom>
              <a:avLst/>
              <a:gdLst>
                <a:gd name="connsiteX0" fmla="*/ 0 w 2818209"/>
                <a:gd name="connsiteY0" fmla="*/ 178956 h 1789562"/>
                <a:gd name="connsiteX1" fmla="*/ 178956 w 2818209"/>
                <a:gd name="connsiteY1" fmla="*/ 0 h 1789562"/>
                <a:gd name="connsiteX2" fmla="*/ 2639253 w 2818209"/>
                <a:gd name="connsiteY2" fmla="*/ 0 h 1789562"/>
                <a:gd name="connsiteX3" fmla="*/ 2818209 w 2818209"/>
                <a:gd name="connsiteY3" fmla="*/ 178956 h 1789562"/>
                <a:gd name="connsiteX4" fmla="*/ 2818209 w 2818209"/>
                <a:gd name="connsiteY4" fmla="*/ 1610606 h 1789562"/>
                <a:gd name="connsiteX5" fmla="*/ 2639253 w 2818209"/>
                <a:gd name="connsiteY5" fmla="*/ 1789562 h 1789562"/>
                <a:gd name="connsiteX6" fmla="*/ 178956 w 2818209"/>
                <a:gd name="connsiteY6" fmla="*/ 1789562 h 1789562"/>
                <a:gd name="connsiteX7" fmla="*/ 0 w 2818209"/>
                <a:gd name="connsiteY7" fmla="*/ 1610606 h 1789562"/>
                <a:gd name="connsiteX8" fmla="*/ 0 w 2818209"/>
                <a:gd name="connsiteY8" fmla="*/ 178956 h 17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8209" h="1789562">
                  <a:moveTo>
                    <a:pt x="0" y="178956"/>
                  </a:moveTo>
                  <a:cubicBezTo>
                    <a:pt x="0" y="80121"/>
                    <a:pt x="80121" y="0"/>
                    <a:pt x="178956" y="0"/>
                  </a:cubicBezTo>
                  <a:lnTo>
                    <a:pt x="2639253" y="0"/>
                  </a:lnTo>
                  <a:cubicBezTo>
                    <a:pt x="2738088" y="0"/>
                    <a:pt x="2818209" y="80121"/>
                    <a:pt x="2818209" y="178956"/>
                  </a:cubicBezTo>
                  <a:lnTo>
                    <a:pt x="2818209" y="1610606"/>
                  </a:lnTo>
                  <a:cubicBezTo>
                    <a:pt x="2818209" y="1709441"/>
                    <a:pt x="2738088" y="1789562"/>
                    <a:pt x="2639253" y="1789562"/>
                  </a:cubicBezTo>
                  <a:lnTo>
                    <a:pt x="178956" y="1789562"/>
                  </a:lnTo>
                  <a:cubicBezTo>
                    <a:pt x="80121" y="1789562"/>
                    <a:pt x="0" y="1709441"/>
                    <a:pt x="0" y="1610606"/>
                  </a:cubicBezTo>
                  <a:lnTo>
                    <a:pt x="0" y="17895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094" tIns="159094" rIns="159094" bIns="15909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71053" y="4041903"/>
              <a:ext cx="3527675" cy="189018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411757" y="4195866"/>
              <a:ext cx="3527675" cy="1890180"/>
            </a:xfrm>
            <a:custGeom>
              <a:avLst/>
              <a:gdLst>
                <a:gd name="connsiteX0" fmla="*/ 0 w 2818209"/>
                <a:gd name="connsiteY0" fmla="*/ 178956 h 1789562"/>
                <a:gd name="connsiteX1" fmla="*/ 178956 w 2818209"/>
                <a:gd name="connsiteY1" fmla="*/ 0 h 1789562"/>
                <a:gd name="connsiteX2" fmla="*/ 2639253 w 2818209"/>
                <a:gd name="connsiteY2" fmla="*/ 0 h 1789562"/>
                <a:gd name="connsiteX3" fmla="*/ 2818209 w 2818209"/>
                <a:gd name="connsiteY3" fmla="*/ 178956 h 1789562"/>
                <a:gd name="connsiteX4" fmla="*/ 2818209 w 2818209"/>
                <a:gd name="connsiteY4" fmla="*/ 1610606 h 1789562"/>
                <a:gd name="connsiteX5" fmla="*/ 2639253 w 2818209"/>
                <a:gd name="connsiteY5" fmla="*/ 1789562 h 1789562"/>
                <a:gd name="connsiteX6" fmla="*/ 178956 w 2818209"/>
                <a:gd name="connsiteY6" fmla="*/ 1789562 h 1789562"/>
                <a:gd name="connsiteX7" fmla="*/ 0 w 2818209"/>
                <a:gd name="connsiteY7" fmla="*/ 1610606 h 1789562"/>
                <a:gd name="connsiteX8" fmla="*/ 0 w 2818209"/>
                <a:gd name="connsiteY8" fmla="*/ 178956 h 17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8209" h="1789562">
                  <a:moveTo>
                    <a:pt x="0" y="178956"/>
                  </a:moveTo>
                  <a:cubicBezTo>
                    <a:pt x="0" y="80121"/>
                    <a:pt x="80121" y="0"/>
                    <a:pt x="178956" y="0"/>
                  </a:cubicBezTo>
                  <a:lnTo>
                    <a:pt x="2639253" y="0"/>
                  </a:lnTo>
                  <a:cubicBezTo>
                    <a:pt x="2738088" y="0"/>
                    <a:pt x="2818209" y="80121"/>
                    <a:pt x="2818209" y="178956"/>
                  </a:cubicBezTo>
                  <a:lnTo>
                    <a:pt x="2818209" y="1610606"/>
                  </a:lnTo>
                  <a:cubicBezTo>
                    <a:pt x="2818209" y="1709441"/>
                    <a:pt x="2738088" y="1789562"/>
                    <a:pt x="2639253" y="1789562"/>
                  </a:cubicBezTo>
                  <a:lnTo>
                    <a:pt x="178956" y="1789562"/>
                  </a:lnTo>
                  <a:cubicBezTo>
                    <a:pt x="80121" y="1789562"/>
                    <a:pt x="0" y="1709441"/>
                    <a:pt x="0" y="1610606"/>
                  </a:cubicBezTo>
                  <a:lnTo>
                    <a:pt x="0" y="17895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094" tIns="159094" rIns="159094" bIns="15909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252566" y="4007578"/>
              <a:ext cx="3822483" cy="19685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6504038" y="4152941"/>
              <a:ext cx="3822483" cy="1968520"/>
            </a:xfrm>
            <a:custGeom>
              <a:avLst/>
              <a:gdLst>
                <a:gd name="connsiteX0" fmla="*/ 0 w 2818209"/>
                <a:gd name="connsiteY0" fmla="*/ 178956 h 1789562"/>
                <a:gd name="connsiteX1" fmla="*/ 178956 w 2818209"/>
                <a:gd name="connsiteY1" fmla="*/ 0 h 1789562"/>
                <a:gd name="connsiteX2" fmla="*/ 2639253 w 2818209"/>
                <a:gd name="connsiteY2" fmla="*/ 0 h 1789562"/>
                <a:gd name="connsiteX3" fmla="*/ 2818209 w 2818209"/>
                <a:gd name="connsiteY3" fmla="*/ 178956 h 1789562"/>
                <a:gd name="connsiteX4" fmla="*/ 2818209 w 2818209"/>
                <a:gd name="connsiteY4" fmla="*/ 1610606 h 1789562"/>
                <a:gd name="connsiteX5" fmla="*/ 2639253 w 2818209"/>
                <a:gd name="connsiteY5" fmla="*/ 1789562 h 1789562"/>
                <a:gd name="connsiteX6" fmla="*/ 178956 w 2818209"/>
                <a:gd name="connsiteY6" fmla="*/ 1789562 h 1789562"/>
                <a:gd name="connsiteX7" fmla="*/ 0 w 2818209"/>
                <a:gd name="connsiteY7" fmla="*/ 1610606 h 1789562"/>
                <a:gd name="connsiteX8" fmla="*/ 0 w 2818209"/>
                <a:gd name="connsiteY8" fmla="*/ 178956 h 17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8209" h="1789562">
                  <a:moveTo>
                    <a:pt x="0" y="178956"/>
                  </a:moveTo>
                  <a:cubicBezTo>
                    <a:pt x="0" y="80121"/>
                    <a:pt x="80121" y="0"/>
                    <a:pt x="178956" y="0"/>
                  </a:cubicBezTo>
                  <a:lnTo>
                    <a:pt x="2639253" y="0"/>
                  </a:lnTo>
                  <a:cubicBezTo>
                    <a:pt x="2738088" y="0"/>
                    <a:pt x="2818209" y="80121"/>
                    <a:pt x="2818209" y="178956"/>
                  </a:cubicBezTo>
                  <a:lnTo>
                    <a:pt x="2818209" y="1610606"/>
                  </a:lnTo>
                  <a:cubicBezTo>
                    <a:pt x="2818209" y="1709441"/>
                    <a:pt x="2738088" y="1789562"/>
                    <a:pt x="2639253" y="1789562"/>
                  </a:cubicBezTo>
                  <a:lnTo>
                    <a:pt x="178956" y="1789562"/>
                  </a:lnTo>
                  <a:cubicBezTo>
                    <a:pt x="80121" y="1789562"/>
                    <a:pt x="0" y="1709441"/>
                    <a:pt x="0" y="1610606"/>
                  </a:cubicBezTo>
                  <a:lnTo>
                    <a:pt x="0" y="17895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094" tIns="159094" rIns="159094" bIns="15909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ngưỡng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khâm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Smmsport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241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4555</TotalTime>
  <Words>962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Lucida Handwriting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LY TRAN</dc:creator>
  <dc:description>9Slide.vn</dc:description>
  <cp:lastModifiedBy>9Slide</cp:lastModifiedBy>
  <cp:revision>121</cp:revision>
  <dcterms:created xsi:type="dcterms:W3CDTF">2022-01-15T12:09:58Z</dcterms:created>
  <dcterms:modified xsi:type="dcterms:W3CDTF">2023-04-13T02:46:50Z</dcterms:modified>
  <cp:category>9Slide.vn</cp:category>
</cp:coreProperties>
</file>